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tags/tag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62" r:id="rId5"/>
    <p:sldId id="263" r:id="rId6"/>
    <p:sldId id="264" r:id="rId7"/>
    <p:sldId id="1127" r:id="rId8"/>
    <p:sldId id="265" r:id="rId9"/>
    <p:sldId id="261" r:id="rId10"/>
    <p:sldId id="266" r:id="rId11"/>
    <p:sldId id="260" r:id="rId12"/>
    <p:sldId id="267" r:id="rId13"/>
    <p:sldId id="269" r:id="rId14"/>
    <p:sldId id="271" r:id="rId15"/>
    <p:sldId id="268" r:id="rId16"/>
    <p:sldId id="1126" r:id="rId17"/>
    <p:sldId id="200757849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7265" userDrawn="1">
          <p15:clr>
            <a:srgbClr val="A4A3A4"/>
          </p15:clr>
        </p15:guide>
        <p15:guide id="5" orient="horz" pos="39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98F"/>
    <a:srgbClr val="4D61FC"/>
    <a:srgbClr val="1D114B"/>
    <a:srgbClr val="120C38"/>
    <a:srgbClr val="0503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144" y="66"/>
      </p:cViewPr>
      <p:guideLst>
        <p:guide pos="7265"/>
        <p:guide orient="horz" pos="39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946EC1-5E7D-4B92-90A3-62E1E372030D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9C7A45-9F6D-4F52-B14A-B5F18BB424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868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C7A45-9F6D-4F52-B14A-B5F18BB4241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8061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C7A45-9F6D-4F52-B14A-B5F18BB4241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084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C7A45-9F6D-4F52-B14A-B5F18BB4241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0772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C7A45-9F6D-4F52-B14A-B5F18BB4241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7184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C7A45-9F6D-4F52-B14A-B5F18BB4241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0048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C7A45-9F6D-4F52-B14A-B5F18BB4241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87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C7A45-9F6D-4F52-B14A-B5F18BB4241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7439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C7A45-9F6D-4F52-B14A-B5F18BB4241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4975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C7A45-9F6D-4F52-B14A-B5F18BB4241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1889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C7A45-9F6D-4F52-B14A-B5F18BB4241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858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C7A45-9F6D-4F52-B14A-B5F18BB4241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288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C7A45-9F6D-4F52-B14A-B5F18BB4241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460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C7A45-9F6D-4F52-B14A-B5F18BB4241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6219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C7A45-9F6D-4F52-B14A-B5F18BB4241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9010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C7A45-9F6D-4F52-B14A-B5F18BB4241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673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C7A45-9F6D-4F52-B14A-B5F18BB4241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681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0842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796443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81756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949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EC9A542-3809-E15C-3261-97F0CED76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056685-405A-B918-1F97-22B684C32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290C3DB-5725-83F8-8B46-1087A14C03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BEB60C-CF0B-4249-ABD7-0FEC12E657B8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D11C5E-B2E1-13DB-23F5-B62F1B1B4F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35F92A0-E611-DDA8-E387-6BF1F05914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95123-CB69-4ADA-B7A5-D7DF849963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35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E22AD3ED-4403-9109-CD55-9C7A625C335F}"/>
              </a:ext>
            </a:extLst>
          </p:cNvPr>
          <p:cNvGrpSpPr/>
          <p:nvPr/>
        </p:nvGrpSpPr>
        <p:grpSpPr>
          <a:xfrm>
            <a:off x="2947625" y="4495350"/>
            <a:ext cx="1630282" cy="601249"/>
            <a:chOff x="635955" y="3889558"/>
            <a:chExt cx="1630282" cy="601249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50879622-D417-6C06-C2FD-556479D2C926}"/>
                </a:ext>
              </a:extLst>
            </p:cNvPr>
            <p:cNvSpPr/>
            <p:nvPr/>
          </p:nvSpPr>
          <p:spPr>
            <a:xfrm>
              <a:off x="675325" y="3928928"/>
              <a:ext cx="1556937" cy="52250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343333A8-ABD5-05D9-A69B-37907DD4DE30}"/>
                </a:ext>
              </a:extLst>
            </p:cNvPr>
            <p:cNvSpPr/>
            <p:nvPr/>
          </p:nvSpPr>
          <p:spPr>
            <a:xfrm>
              <a:off x="635955" y="3889558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20E9901E-5B5B-F884-37AF-48BE0865FD6C}"/>
                </a:ext>
              </a:extLst>
            </p:cNvPr>
            <p:cNvSpPr/>
            <p:nvPr/>
          </p:nvSpPr>
          <p:spPr>
            <a:xfrm>
              <a:off x="635955" y="4412067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A132E811-8454-1D1A-FF28-8B3A971EEA7B}"/>
                </a:ext>
              </a:extLst>
            </p:cNvPr>
            <p:cNvSpPr/>
            <p:nvPr/>
          </p:nvSpPr>
          <p:spPr>
            <a:xfrm>
              <a:off x="2187497" y="3889558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4FE299CE-ED64-5B9B-9C4B-FF7E8E9F0A13}"/>
                </a:ext>
              </a:extLst>
            </p:cNvPr>
            <p:cNvSpPr/>
            <p:nvPr/>
          </p:nvSpPr>
          <p:spPr>
            <a:xfrm>
              <a:off x="2187497" y="4412067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D7B6376-F16C-3BBB-7E50-E681D070A74F}"/>
              </a:ext>
            </a:extLst>
          </p:cNvPr>
          <p:cNvGrpSpPr/>
          <p:nvPr/>
        </p:nvGrpSpPr>
        <p:grpSpPr>
          <a:xfrm>
            <a:off x="665064" y="4495350"/>
            <a:ext cx="2089027" cy="601249"/>
            <a:chOff x="635955" y="3889558"/>
            <a:chExt cx="2089027" cy="601249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F63A9E7-ADEF-86E5-6EE4-62827F3112F8}"/>
                </a:ext>
              </a:extLst>
            </p:cNvPr>
            <p:cNvSpPr/>
            <p:nvPr/>
          </p:nvSpPr>
          <p:spPr>
            <a:xfrm>
              <a:off x="675325" y="3928928"/>
              <a:ext cx="2005080" cy="522509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B425C5D5-30B4-A04B-D4C0-E278860CF4CA}"/>
                </a:ext>
              </a:extLst>
            </p:cNvPr>
            <p:cNvSpPr/>
            <p:nvPr/>
          </p:nvSpPr>
          <p:spPr>
            <a:xfrm>
              <a:off x="635955" y="3889558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C546E58F-83D9-6B09-2B3B-3D0EBBDEDBDE}"/>
                </a:ext>
              </a:extLst>
            </p:cNvPr>
            <p:cNvSpPr/>
            <p:nvPr/>
          </p:nvSpPr>
          <p:spPr>
            <a:xfrm>
              <a:off x="635955" y="4412067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A58337B9-33FB-08C9-0B3C-4646B9FEBF18}"/>
                </a:ext>
              </a:extLst>
            </p:cNvPr>
            <p:cNvSpPr/>
            <p:nvPr/>
          </p:nvSpPr>
          <p:spPr>
            <a:xfrm>
              <a:off x="2646242" y="3889558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8D39493B-8E1C-A072-5FFA-A687CEE866FC}"/>
                </a:ext>
              </a:extLst>
            </p:cNvPr>
            <p:cNvSpPr/>
            <p:nvPr/>
          </p:nvSpPr>
          <p:spPr>
            <a:xfrm>
              <a:off x="2646242" y="4412067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64" name="组合 463">
            <a:extLst>
              <a:ext uri="{FF2B5EF4-FFF2-40B4-BE49-F238E27FC236}">
                <a16:creationId xmlns:a16="http://schemas.microsoft.com/office/drawing/2014/main" id="{00CC0CE8-3C96-62B5-2A52-35FB395E289E}"/>
              </a:ext>
            </a:extLst>
          </p:cNvPr>
          <p:cNvGrpSpPr/>
          <p:nvPr/>
        </p:nvGrpSpPr>
        <p:grpSpPr>
          <a:xfrm>
            <a:off x="6266135" y="1506166"/>
            <a:ext cx="5194282" cy="3845763"/>
            <a:chOff x="6266135" y="1506166"/>
            <a:chExt cx="5194282" cy="3845763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C1D2135-743A-DA80-5AE6-A03F25C91337}"/>
                </a:ext>
              </a:extLst>
            </p:cNvPr>
            <p:cNvSpPr/>
            <p:nvPr/>
          </p:nvSpPr>
          <p:spPr>
            <a:xfrm>
              <a:off x="6344583" y="1506166"/>
              <a:ext cx="5115834" cy="3839787"/>
            </a:xfrm>
            <a:custGeom>
              <a:avLst/>
              <a:gdLst>
                <a:gd name="connsiteX0" fmla="*/ 212229 w 5115834"/>
                <a:gd name="connsiteY0" fmla="*/ 3839489 h 3839787"/>
                <a:gd name="connsiteX1" fmla="*/ 917 w 5115834"/>
                <a:gd name="connsiteY1" fmla="*/ 1453825 h 3839787"/>
                <a:gd name="connsiteX2" fmla="*/ 52679 w 5115834"/>
                <a:gd name="connsiteY2" fmla="*/ 1284929 h 3839787"/>
                <a:gd name="connsiteX3" fmla="*/ 1028289 w 5115834"/>
                <a:gd name="connsiteY3" fmla="*/ 86572 h 3839787"/>
                <a:gd name="connsiteX4" fmla="*/ 1120516 w 5115834"/>
                <a:gd name="connsiteY4" fmla="*/ 17870 h 3839787"/>
                <a:gd name="connsiteX5" fmla="*/ 1234309 w 5115834"/>
                <a:gd name="connsiteY5" fmla="*/ 1228 h 3839787"/>
                <a:gd name="connsiteX6" fmla="*/ 4218068 w 5115834"/>
                <a:gd name="connsiteY6" fmla="*/ 307954 h 3839787"/>
                <a:gd name="connsiteX7" fmla="*/ 4332471 w 5115834"/>
                <a:gd name="connsiteY7" fmla="*/ 351863 h 3839787"/>
                <a:gd name="connsiteX8" fmla="*/ 4409153 w 5115834"/>
                <a:gd name="connsiteY8" fmla="*/ 447449 h 3839787"/>
                <a:gd name="connsiteX9" fmla="*/ 5096172 w 5115834"/>
                <a:gd name="connsiteY9" fmla="*/ 2019485 h 3839787"/>
                <a:gd name="connsiteX10" fmla="*/ 5112814 w 5115834"/>
                <a:gd name="connsiteY10" fmla="*/ 2150958 h 3839787"/>
                <a:gd name="connsiteX11" fmla="*/ 4839415 w 5115834"/>
                <a:gd name="connsiteY11" fmla="*/ 3839787 h 3839787"/>
                <a:gd name="connsiteX12" fmla="*/ 212229 w 5115834"/>
                <a:gd name="connsiteY12" fmla="*/ 3839489 h 3839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15834" h="3839787">
                  <a:moveTo>
                    <a:pt x="212229" y="3839489"/>
                  </a:moveTo>
                  <a:lnTo>
                    <a:pt x="917" y="1453825"/>
                  </a:lnTo>
                  <a:cubicBezTo>
                    <a:pt x="-4481" y="1392937"/>
                    <a:pt x="14090" y="1332338"/>
                    <a:pt x="52679" y="1284929"/>
                  </a:cubicBezTo>
                  <a:lnTo>
                    <a:pt x="1028289" y="86572"/>
                  </a:lnTo>
                  <a:cubicBezTo>
                    <a:pt x="1052859" y="56377"/>
                    <a:pt x="1084552" y="32766"/>
                    <a:pt x="1120516" y="17870"/>
                  </a:cubicBezTo>
                  <a:cubicBezTo>
                    <a:pt x="1156480" y="2973"/>
                    <a:pt x="1195588" y="-2749"/>
                    <a:pt x="1234309" y="1228"/>
                  </a:cubicBezTo>
                  <a:lnTo>
                    <a:pt x="4218068" y="307954"/>
                  </a:lnTo>
                  <a:cubicBezTo>
                    <a:pt x="4259417" y="312200"/>
                    <a:pt x="4298888" y="327353"/>
                    <a:pt x="4332471" y="351863"/>
                  </a:cubicBezTo>
                  <a:cubicBezTo>
                    <a:pt x="4366054" y="376374"/>
                    <a:pt x="4392511" y="409360"/>
                    <a:pt x="4409153" y="447449"/>
                  </a:cubicBezTo>
                  <a:lnTo>
                    <a:pt x="5096172" y="2019485"/>
                  </a:lnTo>
                  <a:cubicBezTo>
                    <a:pt x="5114265" y="2060796"/>
                    <a:pt x="5120026" y="2106447"/>
                    <a:pt x="5112814" y="2150958"/>
                  </a:cubicBezTo>
                  <a:lnTo>
                    <a:pt x="4839415" y="3839787"/>
                  </a:lnTo>
                  <a:lnTo>
                    <a:pt x="212229" y="3839489"/>
                  </a:lnTo>
                  <a:close/>
                </a:path>
              </a:pathLst>
            </a:custGeom>
            <a:solidFill>
              <a:srgbClr val="F2F2F2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846447EE-FF38-B333-CA60-4EDB80344DAB}"/>
                </a:ext>
              </a:extLst>
            </p:cNvPr>
            <p:cNvSpPr/>
            <p:nvPr/>
          </p:nvSpPr>
          <p:spPr>
            <a:xfrm>
              <a:off x="6266135" y="5337633"/>
              <a:ext cx="5178076" cy="4267"/>
            </a:xfrm>
            <a:custGeom>
              <a:avLst/>
              <a:gdLst>
                <a:gd name="connsiteX0" fmla="*/ 5178077 w 5178076"/>
                <a:gd name="connsiteY0" fmla="*/ 0 h 4267"/>
                <a:gd name="connsiteX1" fmla="*/ 0 w 5178076"/>
                <a:gd name="connsiteY1" fmla="*/ 0 h 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78076" h="4267">
                  <a:moveTo>
                    <a:pt x="5178077" y="0"/>
                  </a:moveTo>
                  <a:lnTo>
                    <a:pt x="0" y="0"/>
                  </a:lnTo>
                </a:path>
              </a:pathLst>
            </a:custGeom>
            <a:noFill/>
            <a:ln w="4262" cap="flat">
              <a:solidFill>
                <a:srgbClr val="B1B5B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BB6B566-2635-01F5-F8EF-5A3AB6114648}"/>
                </a:ext>
              </a:extLst>
            </p:cNvPr>
            <p:cNvSpPr/>
            <p:nvPr/>
          </p:nvSpPr>
          <p:spPr>
            <a:xfrm>
              <a:off x="6689360" y="4791815"/>
              <a:ext cx="512149" cy="166506"/>
            </a:xfrm>
            <a:custGeom>
              <a:avLst/>
              <a:gdLst>
                <a:gd name="connsiteX0" fmla="*/ 0 w 512149"/>
                <a:gd name="connsiteY0" fmla="*/ 0 h 166506"/>
                <a:gd name="connsiteX1" fmla="*/ 0 w 512149"/>
                <a:gd name="connsiteY1" fmla="*/ 166506 h 166506"/>
                <a:gd name="connsiteX2" fmla="*/ 243529 w 512149"/>
                <a:gd name="connsiteY2" fmla="*/ 166506 h 166506"/>
                <a:gd name="connsiteX3" fmla="*/ 512149 w 512149"/>
                <a:gd name="connsiteY3" fmla="*/ 166506 h 166506"/>
                <a:gd name="connsiteX4" fmla="*/ 512149 w 512149"/>
                <a:gd name="connsiteY4" fmla="*/ 0 h 166506"/>
                <a:gd name="connsiteX5" fmla="*/ 0 w 512149"/>
                <a:gd name="connsiteY5" fmla="*/ 0 h 166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2149" h="166506">
                  <a:moveTo>
                    <a:pt x="0" y="0"/>
                  </a:moveTo>
                  <a:lnTo>
                    <a:pt x="0" y="166506"/>
                  </a:lnTo>
                  <a:lnTo>
                    <a:pt x="243529" y="166506"/>
                  </a:lnTo>
                  <a:lnTo>
                    <a:pt x="512149" y="166506"/>
                  </a:lnTo>
                  <a:lnTo>
                    <a:pt x="5121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D3D4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9A549338-25AA-FA0E-6120-C60426A1B659}"/>
                </a:ext>
              </a:extLst>
            </p:cNvPr>
            <p:cNvSpPr/>
            <p:nvPr/>
          </p:nvSpPr>
          <p:spPr>
            <a:xfrm>
              <a:off x="6669343" y="4745601"/>
              <a:ext cx="551450" cy="46512"/>
            </a:xfrm>
            <a:custGeom>
              <a:avLst/>
              <a:gdLst>
                <a:gd name="connsiteX0" fmla="*/ 0 w 551450"/>
                <a:gd name="connsiteY0" fmla="*/ 0 h 46512"/>
                <a:gd name="connsiteX1" fmla="*/ 0 w 551450"/>
                <a:gd name="connsiteY1" fmla="*/ 46513 h 46512"/>
                <a:gd name="connsiteX2" fmla="*/ 551450 w 551450"/>
                <a:gd name="connsiteY2" fmla="*/ 46513 h 46512"/>
                <a:gd name="connsiteX3" fmla="*/ 551450 w 551450"/>
                <a:gd name="connsiteY3" fmla="*/ 0 h 46512"/>
                <a:gd name="connsiteX4" fmla="*/ 264993 w 551450"/>
                <a:gd name="connsiteY4" fmla="*/ 0 h 46512"/>
                <a:gd name="connsiteX5" fmla="*/ 0 w 551450"/>
                <a:gd name="connsiteY5" fmla="*/ 0 h 4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450" h="46512">
                  <a:moveTo>
                    <a:pt x="0" y="0"/>
                  </a:moveTo>
                  <a:lnTo>
                    <a:pt x="0" y="46513"/>
                  </a:lnTo>
                  <a:lnTo>
                    <a:pt x="551450" y="46513"/>
                  </a:lnTo>
                  <a:lnTo>
                    <a:pt x="551450" y="0"/>
                  </a:lnTo>
                  <a:lnTo>
                    <a:pt x="26499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3AF36E8-88DB-78C5-472E-ED3B79AA8BDD}"/>
                </a:ext>
              </a:extLst>
            </p:cNvPr>
            <p:cNvSpPr/>
            <p:nvPr/>
          </p:nvSpPr>
          <p:spPr>
            <a:xfrm>
              <a:off x="6941850" y="4745217"/>
              <a:ext cx="276855" cy="213061"/>
            </a:xfrm>
            <a:custGeom>
              <a:avLst/>
              <a:gdLst>
                <a:gd name="connsiteX0" fmla="*/ 1152 w 276855"/>
                <a:gd name="connsiteY0" fmla="*/ 213061 h 213061"/>
                <a:gd name="connsiteX1" fmla="*/ 259019 w 276855"/>
                <a:gd name="connsiteY1" fmla="*/ 213061 h 213061"/>
                <a:gd name="connsiteX2" fmla="*/ 259019 w 276855"/>
                <a:gd name="connsiteY2" fmla="*/ 46512 h 213061"/>
                <a:gd name="connsiteX3" fmla="*/ 276856 w 276855"/>
                <a:gd name="connsiteY3" fmla="*/ 46512 h 213061"/>
                <a:gd name="connsiteX4" fmla="*/ 276856 w 276855"/>
                <a:gd name="connsiteY4" fmla="*/ 0 h 213061"/>
                <a:gd name="connsiteX5" fmla="*/ 0 w 276855"/>
                <a:gd name="connsiteY5" fmla="*/ 0 h 213061"/>
                <a:gd name="connsiteX6" fmla="*/ 1152 w 276855"/>
                <a:gd name="connsiteY6" fmla="*/ 213061 h 213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6855" h="213061">
                  <a:moveTo>
                    <a:pt x="1152" y="213061"/>
                  </a:moveTo>
                  <a:lnTo>
                    <a:pt x="259019" y="213061"/>
                  </a:lnTo>
                  <a:lnTo>
                    <a:pt x="259019" y="46512"/>
                  </a:lnTo>
                  <a:lnTo>
                    <a:pt x="276856" y="46512"/>
                  </a:lnTo>
                  <a:lnTo>
                    <a:pt x="276856" y="0"/>
                  </a:lnTo>
                  <a:lnTo>
                    <a:pt x="0" y="0"/>
                  </a:lnTo>
                  <a:lnTo>
                    <a:pt x="1152" y="213061"/>
                  </a:lnTo>
                  <a:close/>
                </a:path>
              </a:pathLst>
            </a:custGeom>
            <a:solidFill>
              <a:srgbClr val="939598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A43EDC8-C1C9-73B4-32C6-7E9EDD7D13E1}"/>
                </a:ext>
              </a:extLst>
            </p:cNvPr>
            <p:cNvSpPr/>
            <p:nvPr/>
          </p:nvSpPr>
          <p:spPr>
            <a:xfrm>
              <a:off x="6747642" y="4875068"/>
              <a:ext cx="133350" cy="52955"/>
            </a:xfrm>
            <a:custGeom>
              <a:avLst/>
              <a:gdLst>
                <a:gd name="connsiteX0" fmla="*/ 133350 w 133350"/>
                <a:gd name="connsiteY0" fmla="*/ 0 h 52955"/>
                <a:gd name="connsiteX1" fmla="*/ 0 w 133350"/>
                <a:gd name="connsiteY1" fmla="*/ 0 h 52955"/>
                <a:gd name="connsiteX2" fmla="*/ 0 w 133350"/>
                <a:gd name="connsiteY2" fmla="*/ 52956 h 52955"/>
                <a:gd name="connsiteX3" fmla="*/ 133350 w 133350"/>
                <a:gd name="connsiteY3" fmla="*/ 52956 h 52955"/>
                <a:gd name="connsiteX4" fmla="*/ 133350 w 133350"/>
                <a:gd name="connsiteY4" fmla="*/ 0 h 5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52955">
                  <a:moveTo>
                    <a:pt x="133350" y="0"/>
                  </a:moveTo>
                  <a:lnTo>
                    <a:pt x="0" y="0"/>
                  </a:lnTo>
                  <a:lnTo>
                    <a:pt x="0" y="52956"/>
                  </a:lnTo>
                  <a:lnTo>
                    <a:pt x="133350" y="52956"/>
                  </a:lnTo>
                  <a:lnTo>
                    <a:pt x="133350" y="0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9B4A8D28-C7F8-51E2-A178-54BAFF0EC533}"/>
                </a:ext>
              </a:extLst>
            </p:cNvPr>
            <p:cNvSpPr/>
            <p:nvPr/>
          </p:nvSpPr>
          <p:spPr>
            <a:xfrm>
              <a:off x="6667892" y="4745260"/>
              <a:ext cx="274167" cy="46512"/>
            </a:xfrm>
            <a:custGeom>
              <a:avLst/>
              <a:gdLst>
                <a:gd name="connsiteX0" fmla="*/ 274168 w 274167"/>
                <a:gd name="connsiteY0" fmla="*/ 0 h 46512"/>
                <a:gd name="connsiteX1" fmla="*/ 0 w 274167"/>
                <a:gd name="connsiteY1" fmla="*/ 0 h 46512"/>
                <a:gd name="connsiteX2" fmla="*/ 0 w 274167"/>
                <a:gd name="connsiteY2" fmla="*/ 46512 h 46512"/>
                <a:gd name="connsiteX3" fmla="*/ 274168 w 274167"/>
                <a:gd name="connsiteY3" fmla="*/ 46512 h 46512"/>
                <a:gd name="connsiteX4" fmla="*/ 274168 w 274167"/>
                <a:gd name="connsiteY4" fmla="*/ 0 h 4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167" h="46512">
                  <a:moveTo>
                    <a:pt x="274168" y="0"/>
                  </a:moveTo>
                  <a:lnTo>
                    <a:pt x="0" y="0"/>
                  </a:lnTo>
                  <a:lnTo>
                    <a:pt x="0" y="46512"/>
                  </a:lnTo>
                  <a:lnTo>
                    <a:pt x="274168" y="46512"/>
                  </a:lnTo>
                  <a:lnTo>
                    <a:pt x="274168" y="0"/>
                  </a:lnTo>
                  <a:close/>
                </a:path>
              </a:pathLst>
            </a:custGeom>
            <a:solidFill>
              <a:srgbClr val="BCBEC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070F710-073F-7487-E001-145D4291CE80}"/>
                </a:ext>
              </a:extLst>
            </p:cNvPr>
            <p:cNvSpPr/>
            <p:nvPr/>
          </p:nvSpPr>
          <p:spPr>
            <a:xfrm>
              <a:off x="6824754" y="2869954"/>
              <a:ext cx="88629" cy="359682"/>
            </a:xfrm>
            <a:custGeom>
              <a:avLst/>
              <a:gdLst>
                <a:gd name="connsiteX0" fmla="*/ 88630 w 88629"/>
                <a:gd name="connsiteY0" fmla="*/ 0 h 359682"/>
                <a:gd name="connsiteX1" fmla="*/ 0 w 88629"/>
                <a:gd name="connsiteY1" fmla="*/ 0 h 359682"/>
                <a:gd name="connsiteX2" fmla="*/ 0 w 88629"/>
                <a:gd name="connsiteY2" fmla="*/ 359682 h 359682"/>
                <a:gd name="connsiteX3" fmla="*/ 88630 w 88629"/>
                <a:gd name="connsiteY3" fmla="*/ 359682 h 359682"/>
                <a:gd name="connsiteX4" fmla="*/ 88630 w 88629"/>
                <a:gd name="connsiteY4" fmla="*/ 0 h 359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29" h="359682">
                  <a:moveTo>
                    <a:pt x="88630" y="0"/>
                  </a:moveTo>
                  <a:lnTo>
                    <a:pt x="0" y="0"/>
                  </a:lnTo>
                  <a:lnTo>
                    <a:pt x="0" y="359682"/>
                  </a:lnTo>
                  <a:lnTo>
                    <a:pt x="88630" y="359682"/>
                  </a:lnTo>
                  <a:lnTo>
                    <a:pt x="88630" y="0"/>
                  </a:lnTo>
                  <a:close/>
                </a:path>
              </a:pathLst>
            </a:custGeom>
            <a:solidFill>
              <a:srgbClr val="939598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A36777C-F8E5-4397-F23F-67AFD29383B6}"/>
                </a:ext>
              </a:extLst>
            </p:cNvPr>
            <p:cNvSpPr/>
            <p:nvPr/>
          </p:nvSpPr>
          <p:spPr>
            <a:xfrm>
              <a:off x="6839604" y="2888132"/>
              <a:ext cx="58972" cy="210287"/>
            </a:xfrm>
            <a:custGeom>
              <a:avLst/>
              <a:gdLst>
                <a:gd name="connsiteX0" fmla="*/ 58973 w 58972"/>
                <a:gd name="connsiteY0" fmla="*/ 0 h 210287"/>
                <a:gd name="connsiteX1" fmla="*/ 0 w 58972"/>
                <a:gd name="connsiteY1" fmla="*/ 0 h 210287"/>
                <a:gd name="connsiteX2" fmla="*/ 0 w 58972"/>
                <a:gd name="connsiteY2" fmla="*/ 210288 h 210287"/>
                <a:gd name="connsiteX3" fmla="*/ 58973 w 58972"/>
                <a:gd name="connsiteY3" fmla="*/ 210288 h 210287"/>
                <a:gd name="connsiteX4" fmla="*/ 58973 w 58972"/>
                <a:gd name="connsiteY4" fmla="*/ 0 h 21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72" h="210287">
                  <a:moveTo>
                    <a:pt x="58973" y="0"/>
                  </a:moveTo>
                  <a:lnTo>
                    <a:pt x="0" y="0"/>
                  </a:lnTo>
                  <a:lnTo>
                    <a:pt x="0" y="210288"/>
                  </a:lnTo>
                  <a:lnTo>
                    <a:pt x="58973" y="210288"/>
                  </a:lnTo>
                  <a:lnTo>
                    <a:pt x="58973" y="0"/>
                  </a:lnTo>
                  <a:close/>
                </a:path>
              </a:pathLst>
            </a:custGeom>
            <a:solidFill>
              <a:srgbClr val="E6E7E8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BD19B7C3-C059-C75D-DE8D-CF3E7A333CEE}"/>
                </a:ext>
              </a:extLst>
            </p:cNvPr>
            <p:cNvSpPr/>
            <p:nvPr/>
          </p:nvSpPr>
          <p:spPr>
            <a:xfrm>
              <a:off x="6855098" y="3115616"/>
              <a:ext cx="27992" cy="27992"/>
            </a:xfrm>
            <a:custGeom>
              <a:avLst/>
              <a:gdLst>
                <a:gd name="connsiteX0" fmla="*/ 13997 w 27992"/>
                <a:gd name="connsiteY0" fmla="*/ 27993 h 27992"/>
                <a:gd name="connsiteX1" fmla="*/ 27993 w 27992"/>
                <a:gd name="connsiteY1" fmla="*/ 13997 h 27992"/>
                <a:gd name="connsiteX2" fmla="*/ 13997 w 27992"/>
                <a:gd name="connsiteY2" fmla="*/ 0 h 27992"/>
                <a:gd name="connsiteX3" fmla="*/ 0 w 27992"/>
                <a:gd name="connsiteY3" fmla="*/ 13997 h 27992"/>
                <a:gd name="connsiteX4" fmla="*/ 13997 w 27992"/>
                <a:gd name="connsiteY4" fmla="*/ 27993 h 2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92" h="27992">
                  <a:moveTo>
                    <a:pt x="13997" y="27993"/>
                  </a:moveTo>
                  <a:cubicBezTo>
                    <a:pt x="21729" y="27993"/>
                    <a:pt x="27993" y="21724"/>
                    <a:pt x="27993" y="13997"/>
                  </a:cubicBezTo>
                  <a:cubicBezTo>
                    <a:pt x="27993" y="6264"/>
                    <a:pt x="21729" y="0"/>
                    <a:pt x="13997" y="0"/>
                  </a:cubicBezTo>
                  <a:cubicBezTo>
                    <a:pt x="6269" y="0"/>
                    <a:pt x="0" y="6264"/>
                    <a:pt x="0" y="13997"/>
                  </a:cubicBezTo>
                  <a:cubicBezTo>
                    <a:pt x="0" y="21724"/>
                    <a:pt x="6269" y="27993"/>
                    <a:pt x="13997" y="27993"/>
                  </a:cubicBezTo>
                  <a:close/>
                </a:path>
              </a:pathLst>
            </a:custGeom>
            <a:solidFill>
              <a:srgbClr val="D1D3D4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B086E2A-A6AA-6730-B314-A28DDFDD6F97}"/>
                </a:ext>
              </a:extLst>
            </p:cNvPr>
            <p:cNvSpPr/>
            <p:nvPr/>
          </p:nvSpPr>
          <p:spPr>
            <a:xfrm>
              <a:off x="6913388" y="2869954"/>
              <a:ext cx="88629" cy="359682"/>
            </a:xfrm>
            <a:custGeom>
              <a:avLst/>
              <a:gdLst>
                <a:gd name="connsiteX0" fmla="*/ 88630 w 88629"/>
                <a:gd name="connsiteY0" fmla="*/ 0 h 359682"/>
                <a:gd name="connsiteX1" fmla="*/ 0 w 88629"/>
                <a:gd name="connsiteY1" fmla="*/ 0 h 359682"/>
                <a:gd name="connsiteX2" fmla="*/ 0 w 88629"/>
                <a:gd name="connsiteY2" fmla="*/ 359682 h 359682"/>
                <a:gd name="connsiteX3" fmla="*/ 88630 w 88629"/>
                <a:gd name="connsiteY3" fmla="*/ 359682 h 359682"/>
                <a:gd name="connsiteX4" fmla="*/ 88630 w 88629"/>
                <a:gd name="connsiteY4" fmla="*/ 0 h 359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29" h="359682">
                  <a:moveTo>
                    <a:pt x="88630" y="0"/>
                  </a:moveTo>
                  <a:lnTo>
                    <a:pt x="0" y="0"/>
                  </a:lnTo>
                  <a:lnTo>
                    <a:pt x="0" y="359682"/>
                  </a:lnTo>
                  <a:lnTo>
                    <a:pt x="88630" y="359682"/>
                  </a:lnTo>
                  <a:lnTo>
                    <a:pt x="88630" y="0"/>
                  </a:lnTo>
                  <a:close/>
                </a:path>
              </a:pathLst>
            </a:custGeom>
            <a:solidFill>
              <a:srgbClr val="BCBEC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CC8F669-14EE-B677-0297-1D1B55948526}"/>
                </a:ext>
              </a:extLst>
            </p:cNvPr>
            <p:cNvSpPr/>
            <p:nvPr/>
          </p:nvSpPr>
          <p:spPr>
            <a:xfrm>
              <a:off x="6928191" y="2888132"/>
              <a:ext cx="58972" cy="210287"/>
            </a:xfrm>
            <a:custGeom>
              <a:avLst/>
              <a:gdLst>
                <a:gd name="connsiteX0" fmla="*/ 58973 w 58972"/>
                <a:gd name="connsiteY0" fmla="*/ 0 h 210287"/>
                <a:gd name="connsiteX1" fmla="*/ 0 w 58972"/>
                <a:gd name="connsiteY1" fmla="*/ 0 h 210287"/>
                <a:gd name="connsiteX2" fmla="*/ 0 w 58972"/>
                <a:gd name="connsiteY2" fmla="*/ 210288 h 210287"/>
                <a:gd name="connsiteX3" fmla="*/ 58973 w 58972"/>
                <a:gd name="connsiteY3" fmla="*/ 210288 h 210287"/>
                <a:gd name="connsiteX4" fmla="*/ 58973 w 58972"/>
                <a:gd name="connsiteY4" fmla="*/ 0 h 21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72" h="210287">
                  <a:moveTo>
                    <a:pt x="58973" y="0"/>
                  </a:moveTo>
                  <a:lnTo>
                    <a:pt x="0" y="0"/>
                  </a:lnTo>
                  <a:lnTo>
                    <a:pt x="0" y="210288"/>
                  </a:lnTo>
                  <a:lnTo>
                    <a:pt x="58973" y="210288"/>
                  </a:lnTo>
                  <a:lnTo>
                    <a:pt x="58973" y="0"/>
                  </a:lnTo>
                  <a:close/>
                </a:path>
              </a:pathLst>
            </a:custGeom>
            <a:solidFill>
              <a:srgbClr val="E6E7E8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D45F7F4-055E-C500-9749-5CFEBD718857}"/>
                </a:ext>
              </a:extLst>
            </p:cNvPr>
            <p:cNvSpPr/>
            <p:nvPr/>
          </p:nvSpPr>
          <p:spPr>
            <a:xfrm>
              <a:off x="6943685" y="3115616"/>
              <a:ext cx="27992" cy="27992"/>
            </a:xfrm>
            <a:custGeom>
              <a:avLst/>
              <a:gdLst>
                <a:gd name="connsiteX0" fmla="*/ 13996 w 27992"/>
                <a:gd name="connsiteY0" fmla="*/ 27993 h 27992"/>
                <a:gd name="connsiteX1" fmla="*/ 27993 w 27992"/>
                <a:gd name="connsiteY1" fmla="*/ 13997 h 27992"/>
                <a:gd name="connsiteX2" fmla="*/ 13996 w 27992"/>
                <a:gd name="connsiteY2" fmla="*/ 0 h 27992"/>
                <a:gd name="connsiteX3" fmla="*/ 0 w 27992"/>
                <a:gd name="connsiteY3" fmla="*/ 13997 h 27992"/>
                <a:gd name="connsiteX4" fmla="*/ 13996 w 27992"/>
                <a:gd name="connsiteY4" fmla="*/ 27993 h 2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92" h="27992">
                  <a:moveTo>
                    <a:pt x="13996" y="27993"/>
                  </a:moveTo>
                  <a:cubicBezTo>
                    <a:pt x="21724" y="27993"/>
                    <a:pt x="27993" y="21724"/>
                    <a:pt x="27993" y="13997"/>
                  </a:cubicBezTo>
                  <a:cubicBezTo>
                    <a:pt x="27993" y="6264"/>
                    <a:pt x="21724" y="0"/>
                    <a:pt x="13996" y="0"/>
                  </a:cubicBezTo>
                  <a:cubicBezTo>
                    <a:pt x="6264" y="0"/>
                    <a:pt x="0" y="6264"/>
                    <a:pt x="0" y="13997"/>
                  </a:cubicBezTo>
                  <a:cubicBezTo>
                    <a:pt x="0" y="21724"/>
                    <a:pt x="6264" y="27993"/>
                    <a:pt x="13996" y="27993"/>
                  </a:cubicBezTo>
                  <a:close/>
                </a:path>
              </a:pathLst>
            </a:custGeom>
            <a:solidFill>
              <a:srgbClr val="D1D3D4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1AA9561-EF99-0B9F-3606-119A9C27EB51}"/>
                </a:ext>
              </a:extLst>
            </p:cNvPr>
            <p:cNvSpPr/>
            <p:nvPr/>
          </p:nvSpPr>
          <p:spPr>
            <a:xfrm>
              <a:off x="7002018" y="2869954"/>
              <a:ext cx="88629" cy="359682"/>
            </a:xfrm>
            <a:custGeom>
              <a:avLst/>
              <a:gdLst>
                <a:gd name="connsiteX0" fmla="*/ 88630 w 88629"/>
                <a:gd name="connsiteY0" fmla="*/ 0 h 359682"/>
                <a:gd name="connsiteX1" fmla="*/ 0 w 88629"/>
                <a:gd name="connsiteY1" fmla="*/ 0 h 359682"/>
                <a:gd name="connsiteX2" fmla="*/ 0 w 88629"/>
                <a:gd name="connsiteY2" fmla="*/ 359682 h 359682"/>
                <a:gd name="connsiteX3" fmla="*/ 88630 w 88629"/>
                <a:gd name="connsiteY3" fmla="*/ 359682 h 359682"/>
                <a:gd name="connsiteX4" fmla="*/ 88630 w 88629"/>
                <a:gd name="connsiteY4" fmla="*/ 0 h 359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29" h="359682">
                  <a:moveTo>
                    <a:pt x="88630" y="0"/>
                  </a:moveTo>
                  <a:lnTo>
                    <a:pt x="0" y="0"/>
                  </a:lnTo>
                  <a:lnTo>
                    <a:pt x="0" y="359682"/>
                  </a:lnTo>
                  <a:lnTo>
                    <a:pt x="88630" y="359682"/>
                  </a:lnTo>
                  <a:lnTo>
                    <a:pt x="88630" y="0"/>
                  </a:lnTo>
                  <a:close/>
                </a:path>
              </a:pathLst>
            </a:custGeom>
            <a:solidFill>
              <a:srgbClr val="D1D3D4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D75D50F-690B-1352-9F6C-983ADEF127BD}"/>
                </a:ext>
              </a:extLst>
            </p:cNvPr>
            <p:cNvSpPr/>
            <p:nvPr/>
          </p:nvSpPr>
          <p:spPr>
            <a:xfrm>
              <a:off x="7016817" y="2888132"/>
              <a:ext cx="58972" cy="210287"/>
            </a:xfrm>
            <a:custGeom>
              <a:avLst/>
              <a:gdLst>
                <a:gd name="connsiteX0" fmla="*/ 58973 w 58972"/>
                <a:gd name="connsiteY0" fmla="*/ 0 h 210287"/>
                <a:gd name="connsiteX1" fmla="*/ 0 w 58972"/>
                <a:gd name="connsiteY1" fmla="*/ 0 h 210287"/>
                <a:gd name="connsiteX2" fmla="*/ 0 w 58972"/>
                <a:gd name="connsiteY2" fmla="*/ 210288 h 210287"/>
                <a:gd name="connsiteX3" fmla="*/ 58973 w 58972"/>
                <a:gd name="connsiteY3" fmla="*/ 210288 h 210287"/>
                <a:gd name="connsiteX4" fmla="*/ 58973 w 58972"/>
                <a:gd name="connsiteY4" fmla="*/ 0 h 21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72" h="210287">
                  <a:moveTo>
                    <a:pt x="58973" y="0"/>
                  </a:moveTo>
                  <a:lnTo>
                    <a:pt x="0" y="0"/>
                  </a:lnTo>
                  <a:lnTo>
                    <a:pt x="0" y="210288"/>
                  </a:lnTo>
                  <a:lnTo>
                    <a:pt x="58973" y="210288"/>
                  </a:lnTo>
                  <a:lnTo>
                    <a:pt x="58973" y="0"/>
                  </a:lnTo>
                  <a:close/>
                </a:path>
              </a:pathLst>
            </a:custGeom>
            <a:solidFill>
              <a:srgbClr val="E6E7E8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7DC0463-DA30-4CB9-ECAD-030053A5FF2A}"/>
                </a:ext>
              </a:extLst>
            </p:cNvPr>
            <p:cNvSpPr/>
            <p:nvPr/>
          </p:nvSpPr>
          <p:spPr>
            <a:xfrm>
              <a:off x="7032311" y="3115616"/>
              <a:ext cx="27992" cy="27992"/>
            </a:xfrm>
            <a:custGeom>
              <a:avLst/>
              <a:gdLst>
                <a:gd name="connsiteX0" fmla="*/ 13996 w 27992"/>
                <a:gd name="connsiteY0" fmla="*/ 27993 h 27992"/>
                <a:gd name="connsiteX1" fmla="*/ 27993 w 27992"/>
                <a:gd name="connsiteY1" fmla="*/ 13997 h 27992"/>
                <a:gd name="connsiteX2" fmla="*/ 13996 w 27992"/>
                <a:gd name="connsiteY2" fmla="*/ 0 h 27992"/>
                <a:gd name="connsiteX3" fmla="*/ 0 w 27992"/>
                <a:gd name="connsiteY3" fmla="*/ 13997 h 27992"/>
                <a:gd name="connsiteX4" fmla="*/ 13996 w 27992"/>
                <a:gd name="connsiteY4" fmla="*/ 27993 h 2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92" h="27992">
                  <a:moveTo>
                    <a:pt x="13996" y="27993"/>
                  </a:moveTo>
                  <a:cubicBezTo>
                    <a:pt x="21728" y="27993"/>
                    <a:pt x="27993" y="21724"/>
                    <a:pt x="27993" y="13997"/>
                  </a:cubicBezTo>
                  <a:cubicBezTo>
                    <a:pt x="27993" y="6264"/>
                    <a:pt x="21728" y="0"/>
                    <a:pt x="13996" y="0"/>
                  </a:cubicBezTo>
                  <a:cubicBezTo>
                    <a:pt x="6268" y="0"/>
                    <a:pt x="0" y="6264"/>
                    <a:pt x="0" y="13997"/>
                  </a:cubicBezTo>
                  <a:cubicBezTo>
                    <a:pt x="0" y="21724"/>
                    <a:pt x="6268" y="27993"/>
                    <a:pt x="13996" y="27993"/>
                  </a:cubicBezTo>
                  <a:close/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53FD5AEC-9A2B-1ABD-F9D5-239ED8B1D522}"/>
                </a:ext>
              </a:extLst>
            </p:cNvPr>
            <p:cNvSpPr/>
            <p:nvPr/>
          </p:nvSpPr>
          <p:spPr>
            <a:xfrm>
              <a:off x="6832521" y="3513362"/>
              <a:ext cx="76937" cy="312354"/>
            </a:xfrm>
            <a:custGeom>
              <a:avLst/>
              <a:gdLst>
                <a:gd name="connsiteX0" fmla="*/ 76938 w 76937"/>
                <a:gd name="connsiteY0" fmla="*/ 0 h 312354"/>
                <a:gd name="connsiteX1" fmla="*/ 0 w 76937"/>
                <a:gd name="connsiteY1" fmla="*/ 0 h 312354"/>
                <a:gd name="connsiteX2" fmla="*/ 0 w 76937"/>
                <a:gd name="connsiteY2" fmla="*/ 312355 h 312354"/>
                <a:gd name="connsiteX3" fmla="*/ 76938 w 76937"/>
                <a:gd name="connsiteY3" fmla="*/ 312355 h 312354"/>
                <a:gd name="connsiteX4" fmla="*/ 76938 w 76937"/>
                <a:gd name="connsiteY4" fmla="*/ 0 h 312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37" h="312354">
                  <a:moveTo>
                    <a:pt x="76938" y="0"/>
                  </a:moveTo>
                  <a:lnTo>
                    <a:pt x="0" y="0"/>
                  </a:lnTo>
                  <a:lnTo>
                    <a:pt x="0" y="312355"/>
                  </a:lnTo>
                  <a:lnTo>
                    <a:pt x="76938" y="312355"/>
                  </a:lnTo>
                  <a:lnTo>
                    <a:pt x="76938" y="0"/>
                  </a:lnTo>
                  <a:close/>
                </a:path>
              </a:pathLst>
            </a:custGeom>
            <a:solidFill>
              <a:srgbClr val="939598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01D46B1-62B9-E6B4-C44D-547C0679021F}"/>
                </a:ext>
              </a:extLst>
            </p:cNvPr>
            <p:cNvSpPr/>
            <p:nvPr/>
          </p:nvSpPr>
          <p:spPr>
            <a:xfrm>
              <a:off x="6845365" y="3529151"/>
              <a:ext cx="51206" cy="182636"/>
            </a:xfrm>
            <a:custGeom>
              <a:avLst/>
              <a:gdLst>
                <a:gd name="connsiteX0" fmla="*/ 51206 w 51206"/>
                <a:gd name="connsiteY0" fmla="*/ 0 h 182636"/>
                <a:gd name="connsiteX1" fmla="*/ 0 w 51206"/>
                <a:gd name="connsiteY1" fmla="*/ 0 h 182636"/>
                <a:gd name="connsiteX2" fmla="*/ 0 w 51206"/>
                <a:gd name="connsiteY2" fmla="*/ 182636 h 182636"/>
                <a:gd name="connsiteX3" fmla="*/ 51206 w 51206"/>
                <a:gd name="connsiteY3" fmla="*/ 182636 h 182636"/>
                <a:gd name="connsiteX4" fmla="*/ 51206 w 51206"/>
                <a:gd name="connsiteY4" fmla="*/ 0 h 18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206" h="182636">
                  <a:moveTo>
                    <a:pt x="51206" y="0"/>
                  </a:moveTo>
                  <a:lnTo>
                    <a:pt x="0" y="0"/>
                  </a:lnTo>
                  <a:lnTo>
                    <a:pt x="0" y="182636"/>
                  </a:lnTo>
                  <a:lnTo>
                    <a:pt x="51206" y="182636"/>
                  </a:lnTo>
                  <a:lnTo>
                    <a:pt x="51206" y="0"/>
                  </a:lnTo>
                  <a:close/>
                </a:path>
              </a:pathLst>
            </a:custGeom>
            <a:solidFill>
              <a:srgbClr val="E6E7E8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E1900700-BDE8-556D-A996-D62B2CC3EA54}"/>
                </a:ext>
              </a:extLst>
            </p:cNvPr>
            <p:cNvSpPr/>
            <p:nvPr/>
          </p:nvSpPr>
          <p:spPr>
            <a:xfrm>
              <a:off x="6858806" y="3726679"/>
              <a:ext cx="24322" cy="24323"/>
            </a:xfrm>
            <a:custGeom>
              <a:avLst/>
              <a:gdLst>
                <a:gd name="connsiteX0" fmla="*/ 12162 w 24322"/>
                <a:gd name="connsiteY0" fmla="*/ 24323 h 24323"/>
                <a:gd name="connsiteX1" fmla="*/ 24323 w 24322"/>
                <a:gd name="connsiteY1" fmla="*/ 12161 h 24323"/>
                <a:gd name="connsiteX2" fmla="*/ 12162 w 24322"/>
                <a:gd name="connsiteY2" fmla="*/ 0 h 24323"/>
                <a:gd name="connsiteX3" fmla="*/ 0 w 24322"/>
                <a:gd name="connsiteY3" fmla="*/ 12161 h 24323"/>
                <a:gd name="connsiteX4" fmla="*/ 12162 w 24322"/>
                <a:gd name="connsiteY4" fmla="*/ 24323 h 2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22" h="24323">
                  <a:moveTo>
                    <a:pt x="12162" y="24323"/>
                  </a:moveTo>
                  <a:cubicBezTo>
                    <a:pt x="18878" y="24323"/>
                    <a:pt x="24323" y="18878"/>
                    <a:pt x="24323" y="12161"/>
                  </a:cubicBezTo>
                  <a:cubicBezTo>
                    <a:pt x="24323" y="5445"/>
                    <a:pt x="18878" y="0"/>
                    <a:pt x="12162" y="0"/>
                  </a:cubicBezTo>
                  <a:cubicBezTo>
                    <a:pt x="5445" y="0"/>
                    <a:pt x="0" y="5445"/>
                    <a:pt x="0" y="12161"/>
                  </a:cubicBezTo>
                  <a:cubicBezTo>
                    <a:pt x="0" y="18878"/>
                    <a:pt x="5445" y="24323"/>
                    <a:pt x="12162" y="24323"/>
                  </a:cubicBezTo>
                  <a:close/>
                </a:path>
              </a:pathLst>
            </a:custGeom>
            <a:solidFill>
              <a:srgbClr val="D1D3D4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201E4AA0-A54B-A916-8403-1A3065D546B2}"/>
                </a:ext>
              </a:extLst>
            </p:cNvPr>
            <p:cNvSpPr/>
            <p:nvPr/>
          </p:nvSpPr>
          <p:spPr>
            <a:xfrm>
              <a:off x="6909454" y="3513362"/>
              <a:ext cx="76937" cy="312354"/>
            </a:xfrm>
            <a:custGeom>
              <a:avLst/>
              <a:gdLst>
                <a:gd name="connsiteX0" fmla="*/ 76938 w 76937"/>
                <a:gd name="connsiteY0" fmla="*/ 0 h 312354"/>
                <a:gd name="connsiteX1" fmla="*/ 0 w 76937"/>
                <a:gd name="connsiteY1" fmla="*/ 0 h 312354"/>
                <a:gd name="connsiteX2" fmla="*/ 0 w 76937"/>
                <a:gd name="connsiteY2" fmla="*/ 312355 h 312354"/>
                <a:gd name="connsiteX3" fmla="*/ 76938 w 76937"/>
                <a:gd name="connsiteY3" fmla="*/ 312355 h 312354"/>
                <a:gd name="connsiteX4" fmla="*/ 76938 w 76937"/>
                <a:gd name="connsiteY4" fmla="*/ 0 h 312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37" h="312354">
                  <a:moveTo>
                    <a:pt x="76938" y="0"/>
                  </a:moveTo>
                  <a:lnTo>
                    <a:pt x="0" y="0"/>
                  </a:lnTo>
                  <a:lnTo>
                    <a:pt x="0" y="312355"/>
                  </a:lnTo>
                  <a:lnTo>
                    <a:pt x="76938" y="312355"/>
                  </a:lnTo>
                  <a:lnTo>
                    <a:pt x="76938" y="0"/>
                  </a:lnTo>
                  <a:close/>
                </a:path>
              </a:pathLst>
            </a:custGeom>
            <a:solidFill>
              <a:srgbClr val="BCBEC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20795CBC-6363-BAC6-C220-7DB602344CDD}"/>
                </a:ext>
              </a:extLst>
            </p:cNvPr>
            <p:cNvSpPr/>
            <p:nvPr/>
          </p:nvSpPr>
          <p:spPr>
            <a:xfrm>
              <a:off x="6922349" y="3529151"/>
              <a:ext cx="51206" cy="182636"/>
            </a:xfrm>
            <a:custGeom>
              <a:avLst/>
              <a:gdLst>
                <a:gd name="connsiteX0" fmla="*/ 51206 w 51206"/>
                <a:gd name="connsiteY0" fmla="*/ 0 h 182636"/>
                <a:gd name="connsiteX1" fmla="*/ 0 w 51206"/>
                <a:gd name="connsiteY1" fmla="*/ 0 h 182636"/>
                <a:gd name="connsiteX2" fmla="*/ 0 w 51206"/>
                <a:gd name="connsiteY2" fmla="*/ 182636 h 182636"/>
                <a:gd name="connsiteX3" fmla="*/ 51206 w 51206"/>
                <a:gd name="connsiteY3" fmla="*/ 182636 h 182636"/>
                <a:gd name="connsiteX4" fmla="*/ 51206 w 51206"/>
                <a:gd name="connsiteY4" fmla="*/ 0 h 18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206" h="182636">
                  <a:moveTo>
                    <a:pt x="51206" y="0"/>
                  </a:moveTo>
                  <a:lnTo>
                    <a:pt x="0" y="0"/>
                  </a:lnTo>
                  <a:lnTo>
                    <a:pt x="0" y="182636"/>
                  </a:lnTo>
                  <a:lnTo>
                    <a:pt x="51206" y="182636"/>
                  </a:lnTo>
                  <a:lnTo>
                    <a:pt x="51206" y="0"/>
                  </a:lnTo>
                  <a:close/>
                </a:path>
              </a:pathLst>
            </a:custGeom>
            <a:solidFill>
              <a:srgbClr val="E6E7E8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29F5D53-FAA6-82C1-CA14-17F935B256FC}"/>
                </a:ext>
              </a:extLst>
            </p:cNvPr>
            <p:cNvSpPr/>
            <p:nvPr/>
          </p:nvSpPr>
          <p:spPr>
            <a:xfrm>
              <a:off x="6935791" y="3726679"/>
              <a:ext cx="24323" cy="24323"/>
            </a:xfrm>
            <a:custGeom>
              <a:avLst/>
              <a:gdLst>
                <a:gd name="connsiteX0" fmla="*/ 12162 w 24323"/>
                <a:gd name="connsiteY0" fmla="*/ 24323 h 24323"/>
                <a:gd name="connsiteX1" fmla="*/ 24323 w 24323"/>
                <a:gd name="connsiteY1" fmla="*/ 12161 h 24323"/>
                <a:gd name="connsiteX2" fmla="*/ 12162 w 24323"/>
                <a:gd name="connsiteY2" fmla="*/ 0 h 24323"/>
                <a:gd name="connsiteX3" fmla="*/ 0 w 24323"/>
                <a:gd name="connsiteY3" fmla="*/ 12161 h 24323"/>
                <a:gd name="connsiteX4" fmla="*/ 12162 w 24323"/>
                <a:gd name="connsiteY4" fmla="*/ 24323 h 2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23" h="24323">
                  <a:moveTo>
                    <a:pt x="12162" y="24323"/>
                  </a:moveTo>
                  <a:cubicBezTo>
                    <a:pt x="18878" y="24323"/>
                    <a:pt x="24323" y="18878"/>
                    <a:pt x="24323" y="12161"/>
                  </a:cubicBezTo>
                  <a:cubicBezTo>
                    <a:pt x="24323" y="5445"/>
                    <a:pt x="18878" y="0"/>
                    <a:pt x="12162" y="0"/>
                  </a:cubicBezTo>
                  <a:cubicBezTo>
                    <a:pt x="5445" y="0"/>
                    <a:pt x="0" y="5445"/>
                    <a:pt x="0" y="12161"/>
                  </a:cubicBezTo>
                  <a:cubicBezTo>
                    <a:pt x="0" y="18878"/>
                    <a:pt x="5445" y="24323"/>
                    <a:pt x="12162" y="24323"/>
                  </a:cubicBezTo>
                  <a:close/>
                </a:path>
              </a:pathLst>
            </a:custGeom>
            <a:solidFill>
              <a:srgbClr val="D1D3D4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19D1D80F-31BD-F256-30B0-778A18F46198}"/>
                </a:ext>
              </a:extLst>
            </p:cNvPr>
            <p:cNvSpPr/>
            <p:nvPr/>
          </p:nvSpPr>
          <p:spPr>
            <a:xfrm>
              <a:off x="6986400" y="3513362"/>
              <a:ext cx="76937" cy="312354"/>
            </a:xfrm>
            <a:custGeom>
              <a:avLst/>
              <a:gdLst>
                <a:gd name="connsiteX0" fmla="*/ 76938 w 76937"/>
                <a:gd name="connsiteY0" fmla="*/ 0 h 312354"/>
                <a:gd name="connsiteX1" fmla="*/ 0 w 76937"/>
                <a:gd name="connsiteY1" fmla="*/ 0 h 312354"/>
                <a:gd name="connsiteX2" fmla="*/ 0 w 76937"/>
                <a:gd name="connsiteY2" fmla="*/ 312355 h 312354"/>
                <a:gd name="connsiteX3" fmla="*/ 76938 w 76937"/>
                <a:gd name="connsiteY3" fmla="*/ 312355 h 312354"/>
                <a:gd name="connsiteX4" fmla="*/ 76938 w 76937"/>
                <a:gd name="connsiteY4" fmla="*/ 0 h 312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37" h="312354">
                  <a:moveTo>
                    <a:pt x="76938" y="0"/>
                  </a:moveTo>
                  <a:lnTo>
                    <a:pt x="0" y="0"/>
                  </a:lnTo>
                  <a:lnTo>
                    <a:pt x="0" y="312355"/>
                  </a:lnTo>
                  <a:lnTo>
                    <a:pt x="76938" y="312355"/>
                  </a:lnTo>
                  <a:lnTo>
                    <a:pt x="76938" y="0"/>
                  </a:lnTo>
                  <a:close/>
                </a:path>
              </a:pathLst>
            </a:custGeom>
            <a:solidFill>
              <a:srgbClr val="D1D3D4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626731E-0DA3-9D95-C5D7-4402434B607C}"/>
                </a:ext>
              </a:extLst>
            </p:cNvPr>
            <p:cNvSpPr/>
            <p:nvPr/>
          </p:nvSpPr>
          <p:spPr>
            <a:xfrm>
              <a:off x="6999283" y="3529151"/>
              <a:ext cx="51206" cy="182636"/>
            </a:xfrm>
            <a:custGeom>
              <a:avLst/>
              <a:gdLst>
                <a:gd name="connsiteX0" fmla="*/ 51206 w 51206"/>
                <a:gd name="connsiteY0" fmla="*/ 0 h 182636"/>
                <a:gd name="connsiteX1" fmla="*/ 0 w 51206"/>
                <a:gd name="connsiteY1" fmla="*/ 0 h 182636"/>
                <a:gd name="connsiteX2" fmla="*/ 0 w 51206"/>
                <a:gd name="connsiteY2" fmla="*/ 182636 h 182636"/>
                <a:gd name="connsiteX3" fmla="*/ 51206 w 51206"/>
                <a:gd name="connsiteY3" fmla="*/ 182636 h 182636"/>
                <a:gd name="connsiteX4" fmla="*/ 51206 w 51206"/>
                <a:gd name="connsiteY4" fmla="*/ 0 h 18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206" h="182636">
                  <a:moveTo>
                    <a:pt x="51206" y="0"/>
                  </a:moveTo>
                  <a:lnTo>
                    <a:pt x="0" y="0"/>
                  </a:lnTo>
                  <a:lnTo>
                    <a:pt x="0" y="182636"/>
                  </a:lnTo>
                  <a:lnTo>
                    <a:pt x="51206" y="182636"/>
                  </a:lnTo>
                  <a:lnTo>
                    <a:pt x="51206" y="0"/>
                  </a:lnTo>
                  <a:close/>
                </a:path>
              </a:pathLst>
            </a:custGeom>
            <a:solidFill>
              <a:srgbClr val="E6E7E8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462141FB-6483-2A1A-427F-BFE5F8A157F1}"/>
                </a:ext>
              </a:extLst>
            </p:cNvPr>
            <p:cNvSpPr/>
            <p:nvPr/>
          </p:nvSpPr>
          <p:spPr>
            <a:xfrm>
              <a:off x="7012724" y="3726679"/>
              <a:ext cx="24322" cy="24323"/>
            </a:xfrm>
            <a:custGeom>
              <a:avLst/>
              <a:gdLst>
                <a:gd name="connsiteX0" fmla="*/ 12161 w 24322"/>
                <a:gd name="connsiteY0" fmla="*/ 24323 h 24323"/>
                <a:gd name="connsiteX1" fmla="*/ 24323 w 24322"/>
                <a:gd name="connsiteY1" fmla="*/ 12161 h 24323"/>
                <a:gd name="connsiteX2" fmla="*/ 12161 w 24322"/>
                <a:gd name="connsiteY2" fmla="*/ 0 h 24323"/>
                <a:gd name="connsiteX3" fmla="*/ 0 w 24322"/>
                <a:gd name="connsiteY3" fmla="*/ 12161 h 24323"/>
                <a:gd name="connsiteX4" fmla="*/ 12161 w 24322"/>
                <a:gd name="connsiteY4" fmla="*/ 24323 h 2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22" h="24323">
                  <a:moveTo>
                    <a:pt x="12161" y="24323"/>
                  </a:moveTo>
                  <a:cubicBezTo>
                    <a:pt x="18878" y="24323"/>
                    <a:pt x="24323" y="18878"/>
                    <a:pt x="24323" y="12161"/>
                  </a:cubicBezTo>
                  <a:cubicBezTo>
                    <a:pt x="24323" y="5445"/>
                    <a:pt x="18878" y="0"/>
                    <a:pt x="12161" y="0"/>
                  </a:cubicBezTo>
                  <a:cubicBezTo>
                    <a:pt x="5445" y="0"/>
                    <a:pt x="0" y="5445"/>
                    <a:pt x="0" y="12161"/>
                  </a:cubicBezTo>
                  <a:cubicBezTo>
                    <a:pt x="0" y="18878"/>
                    <a:pt x="5445" y="24323"/>
                    <a:pt x="12161" y="24323"/>
                  </a:cubicBezTo>
                  <a:close/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B918194-E630-4C1F-9BD7-514D927CB37A}"/>
                </a:ext>
              </a:extLst>
            </p:cNvPr>
            <p:cNvSpPr/>
            <p:nvPr/>
          </p:nvSpPr>
          <p:spPr>
            <a:xfrm>
              <a:off x="6665899" y="3560988"/>
              <a:ext cx="165563" cy="264122"/>
            </a:xfrm>
            <a:custGeom>
              <a:avLst/>
              <a:gdLst>
                <a:gd name="connsiteX0" fmla="*/ 125707 w 165563"/>
                <a:gd name="connsiteY0" fmla="*/ 0 h 264122"/>
                <a:gd name="connsiteX1" fmla="*/ 0 w 165563"/>
                <a:gd name="connsiteY1" fmla="*/ 243555 h 264122"/>
                <a:gd name="connsiteX2" fmla="*/ 39856 w 165563"/>
                <a:gd name="connsiteY2" fmla="*/ 264123 h 264122"/>
                <a:gd name="connsiteX3" fmla="*/ 165563 w 165563"/>
                <a:gd name="connsiteY3" fmla="*/ 20568 h 264122"/>
                <a:gd name="connsiteX4" fmla="*/ 125707 w 165563"/>
                <a:gd name="connsiteY4" fmla="*/ 0 h 26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63" h="264122">
                  <a:moveTo>
                    <a:pt x="125707" y="0"/>
                  </a:moveTo>
                  <a:lnTo>
                    <a:pt x="0" y="243555"/>
                  </a:lnTo>
                  <a:lnTo>
                    <a:pt x="39856" y="264123"/>
                  </a:lnTo>
                  <a:lnTo>
                    <a:pt x="165563" y="20568"/>
                  </a:lnTo>
                  <a:lnTo>
                    <a:pt x="125707" y="0"/>
                  </a:lnTo>
                  <a:close/>
                </a:path>
              </a:pathLst>
            </a:custGeom>
            <a:solidFill>
              <a:srgbClr val="BCBEC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24FF92E-1C70-BB34-6D9F-9F1AD66B4521}"/>
                </a:ext>
              </a:extLst>
            </p:cNvPr>
            <p:cNvSpPr/>
            <p:nvPr/>
          </p:nvSpPr>
          <p:spPr>
            <a:xfrm>
              <a:off x="6408958" y="2703576"/>
              <a:ext cx="933065" cy="2624328"/>
            </a:xfrm>
            <a:custGeom>
              <a:avLst/>
              <a:gdLst>
                <a:gd name="connsiteX0" fmla="*/ 791864 w 933065"/>
                <a:gd name="connsiteY0" fmla="*/ 2088154 h 2624328"/>
                <a:gd name="connsiteX1" fmla="*/ 791864 w 933065"/>
                <a:gd name="connsiteY1" fmla="*/ 2102535 h 2624328"/>
                <a:gd name="connsiteX2" fmla="*/ 792504 w 933065"/>
                <a:gd name="connsiteY2" fmla="*/ 2099889 h 2624328"/>
                <a:gd name="connsiteX3" fmla="*/ 795235 w 933065"/>
                <a:gd name="connsiteY3" fmla="*/ 2088538 h 2624328"/>
                <a:gd name="connsiteX4" fmla="*/ 795235 w 933065"/>
                <a:gd name="connsiteY4" fmla="*/ 2088154 h 2624328"/>
                <a:gd name="connsiteX5" fmla="*/ 791864 w 933065"/>
                <a:gd name="connsiteY5" fmla="*/ 2088154 h 2624328"/>
                <a:gd name="connsiteX6" fmla="*/ 791864 w 933065"/>
                <a:gd name="connsiteY6" fmla="*/ 2088154 h 2624328"/>
                <a:gd name="connsiteX7" fmla="*/ 791864 w 933065"/>
                <a:gd name="connsiteY7" fmla="*/ 2102535 h 2624328"/>
                <a:gd name="connsiteX8" fmla="*/ 792504 w 933065"/>
                <a:gd name="connsiteY8" fmla="*/ 2099889 h 2624328"/>
                <a:gd name="connsiteX9" fmla="*/ 795235 w 933065"/>
                <a:gd name="connsiteY9" fmla="*/ 2088538 h 2624328"/>
                <a:gd name="connsiteX10" fmla="*/ 795235 w 933065"/>
                <a:gd name="connsiteY10" fmla="*/ 2088154 h 2624328"/>
                <a:gd name="connsiteX11" fmla="*/ 791864 w 933065"/>
                <a:gd name="connsiteY11" fmla="*/ 2088154 h 2624328"/>
                <a:gd name="connsiteX12" fmla="*/ 872898 w 933065"/>
                <a:gd name="connsiteY12" fmla="*/ 0 h 2624328"/>
                <a:gd name="connsiteX13" fmla="*/ 872898 w 933065"/>
                <a:gd name="connsiteY13" fmla="*/ 524012 h 2624328"/>
                <a:gd name="connsiteX14" fmla="*/ 741810 w 933065"/>
                <a:gd name="connsiteY14" fmla="*/ 524012 h 2624328"/>
                <a:gd name="connsiteX15" fmla="*/ 741810 w 933065"/>
                <a:gd name="connsiteY15" fmla="*/ 0 h 2624328"/>
                <a:gd name="connsiteX16" fmla="*/ 681643 w 933065"/>
                <a:gd name="connsiteY16" fmla="*/ 0 h 2624328"/>
                <a:gd name="connsiteX17" fmla="*/ 681643 w 933065"/>
                <a:gd name="connsiteY17" fmla="*/ 524012 h 2624328"/>
                <a:gd name="connsiteX18" fmla="*/ 239817 w 933065"/>
                <a:gd name="connsiteY18" fmla="*/ 524012 h 2624328"/>
                <a:gd name="connsiteX19" fmla="*/ 239817 w 933065"/>
                <a:gd name="connsiteY19" fmla="*/ 0 h 2624328"/>
                <a:gd name="connsiteX20" fmla="*/ 179649 w 933065"/>
                <a:gd name="connsiteY20" fmla="*/ 0 h 2624328"/>
                <a:gd name="connsiteX21" fmla="*/ 179649 w 933065"/>
                <a:gd name="connsiteY21" fmla="*/ 524012 h 2624328"/>
                <a:gd name="connsiteX22" fmla="*/ 60167 w 933065"/>
                <a:gd name="connsiteY22" fmla="*/ 524012 h 2624328"/>
                <a:gd name="connsiteX23" fmla="*/ 60167 w 933065"/>
                <a:gd name="connsiteY23" fmla="*/ 0 h 2624328"/>
                <a:gd name="connsiteX24" fmla="*/ 0 w 933065"/>
                <a:gd name="connsiteY24" fmla="*/ 0 h 2624328"/>
                <a:gd name="connsiteX25" fmla="*/ 0 w 933065"/>
                <a:gd name="connsiteY25" fmla="*/ 2624328 h 2624328"/>
                <a:gd name="connsiteX26" fmla="*/ 60167 w 933065"/>
                <a:gd name="connsiteY26" fmla="*/ 2624328 h 2624328"/>
                <a:gd name="connsiteX27" fmla="*/ 60167 w 933065"/>
                <a:gd name="connsiteY27" fmla="*/ 2304288 h 2624328"/>
                <a:gd name="connsiteX28" fmla="*/ 179649 w 933065"/>
                <a:gd name="connsiteY28" fmla="*/ 2304288 h 2624328"/>
                <a:gd name="connsiteX29" fmla="*/ 179649 w 933065"/>
                <a:gd name="connsiteY29" fmla="*/ 2624328 h 2624328"/>
                <a:gd name="connsiteX30" fmla="*/ 239817 w 933065"/>
                <a:gd name="connsiteY30" fmla="*/ 2624328 h 2624328"/>
                <a:gd name="connsiteX31" fmla="*/ 239817 w 933065"/>
                <a:gd name="connsiteY31" fmla="*/ 2304288 h 2624328"/>
                <a:gd name="connsiteX32" fmla="*/ 681643 w 933065"/>
                <a:gd name="connsiteY32" fmla="*/ 2304288 h 2624328"/>
                <a:gd name="connsiteX33" fmla="*/ 681643 w 933065"/>
                <a:gd name="connsiteY33" fmla="*/ 2624328 h 2624328"/>
                <a:gd name="connsiteX34" fmla="*/ 741810 w 933065"/>
                <a:gd name="connsiteY34" fmla="*/ 2624328 h 2624328"/>
                <a:gd name="connsiteX35" fmla="*/ 741810 w 933065"/>
                <a:gd name="connsiteY35" fmla="*/ 2304288 h 2624328"/>
                <a:gd name="connsiteX36" fmla="*/ 872898 w 933065"/>
                <a:gd name="connsiteY36" fmla="*/ 2304288 h 2624328"/>
                <a:gd name="connsiteX37" fmla="*/ 872898 w 933065"/>
                <a:gd name="connsiteY37" fmla="*/ 2624328 h 2624328"/>
                <a:gd name="connsiteX38" fmla="*/ 933066 w 933065"/>
                <a:gd name="connsiteY38" fmla="*/ 2624328 h 2624328"/>
                <a:gd name="connsiteX39" fmla="*/ 933066 w 933065"/>
                <a:gd name="connsiteY39" fmla="*/ 0 h 2624328"/>
                <a:gd name="connsiteX40" fmla="*/ 872898 w 933065"/>
                <a:gd name="connsiteY40" fmla="*/ 0 h 2624328"/>
                <a:gd name="connsiteX41" fmla="*/ 59954 w 933065"/>
                <a:gd name="connsiteY41" fmla="*/ 631887 h 2624328"/>
                <a:gd name="connsiteX42" fmla="*/ 113806 w 933065"/>
                <a:gd name="connsiteY42" fmla="*/ 854763 h 2624328"/>
                <a:gd name="connsiteX43" fmla="*/ 59954 w 933065"/>
                <a:gd name="connsiteY43" fmla="*/ 1073585 h 2624328"/>
                <a:gd name="connsiteX44" fmla="*/ 59954 w 933065"/>
                <a:gd name="connsiteY44" fmla="*/ 631887 h 2624328"/>
                <a:gd name="connsiteX45" fmla="*/ 124901 w 933065"/>
                <a:gd name="connsiteY45" fmla="*/ 900721 h 2624328"/>
                <a:gd name="connsiteX46" fmla="*/ 177942 w 933065"/>
                <a:gd name="connsiteY46" fmla="*/ 1120055 h 2624328"/>
                <a:gd name="connsiteX47" fmla="*/ 71902 w 933065"/>
                <a:gd name="connsiteY47" fmla="*/ 1120055 h 2624328"/>
                <a:gd name="connsiteX48" fmla="*/ 124901 w 933065"/>
                <a:gd name="connsiteY48" fmla="*/ 900721 h 2624328"/>
                <a:gd name="connsiteX49" fmla="*/ 59954 w 933065"/>
                <a:gd name="connsiteY49" fmla="*/ 1764829 h 2624328"/>
                <a:gd name="connsiteX50" fmla="*/ 113806 w 933065"/>
                <a:gd name="connsiteY50" fmla="*/ 1987747 h 2624328"/>
                <a:gd name="connsiteX51" fmla="*/ 59954 w 933065"/>
                <a:gd name="connsiteY51" fmla="*/ 2206527 h 2624328"/>
                <a:gd name="connsiteX52" fmla="*/ 59954 w 933065"/>
                <a:gd name="connsiteY52" fmla="*/ 1764829 h 2624328"/>
                <a:gd name="connsiteX53" fmla="*/ 72286 w 933065"/>
                <a:gd name="connsiteY53" fmla="*/ 1728856 h 2624328"/>
                <a:gd name="connsiteX54" fmla="*/ 177558 w 933065"/>
                <a:gd name="connsiteY54" fmla="*/ 1728856 h 2624328"/>
                <a:gd name="connsiteX55" fmla="*/ 124858 w 933065"/>
                <a:gd name="connsiteY55" fmla="*/ 1942643 h 2624328"/>
                <a:gd name="connsiteX56" fmla="*/ 72286 w 933065"/>
                <a:gd name="connsiteY56" fmla="*/ 1728856 h 2624328"/>
                <a:gd name="connsiteX57" fmla="*/ 72286 w 933065"/>
                <a:gd name="connsiteY57" fmla="*/ 2251631 h 2624328"/>
                <a:gd name="connsiteX58" fmla="*/ 124858 w 933065"/>
                <a:gd name="connsiteY58" fmla="*/ 2033662 h 2624328"/>
                <a:gd name="connsiteX59" fmla="*/ 177558 w 933065"/>
                <a:gd name="connsiteY59" fmla="*/ 2251631 h 2624328"/>
                <a:gd name="connsiteX60" fmla="*/ 72286 w 933065"/>
                <a:gd name="connsiteY60" fmla="*/ 2251631 h 2624328"/>
                <a:gd name="connsiteX61" fmla="*/ 179692 w 933065"/>
                <a:gd name="connsiteY61" fmla="*/ 2165007 h 2624328"/>
                <a:gd name="connsiteX62" fmla="*/ 136081 w 933065"/>
                <a:gd name="connsiteY62" fmla="*/ 1987747 h 2624328"/>
                <a:gd name="connsiteX63" fmla="*/ 179692 w 933065"/>
                <a:gd name="connsiteY63" fmla="*/ 1807117 h 2624328"/>
                <a:gd name="connsiteX64" fmla="*/ 179692 w 933065"/>
                <a:gd name="connsiteY64" fmla="*/ 2165007 h 2624328"/>
                <a:gd name="connsiteX65" fmla="*/ 179692 w 933065"/>
                <a:gd name="connsiteY65" fmla="*/ 1676412 h 2624328"/>
                <a:gd name="connsiteX66" fmla="*/ 60210 w 933065"/>
                <a:gd name="connsiteY66" fmla="*/ 1676412 h 2624328"/>
                <a:gd name="connsiteX67" fmla="*/ 60210 w 933065"/>
                <a:gd name="connsiteY67" fmla="*/ 1174461 h 2624328"/>
                <a:gd name="connsiteX68" fmla="*/ 179692 w 933065"/>
                <a:gd name="connsiteY68" fmla="*/ 1174461 h 2624328"/>
                <a:gd name="connsiteX69" fmla="*/ 179692 w 933065"/>
                <a:gd name="connsiteY69" fmla="*/ 1676412 h 2624328"/>
                <a:gd name="connsiteX70" fmla="*/ 179692 w 933065"/>
                <a:gd name="connsiteY70" fmla="*/ 1032065 h 2624328"/>
                <a:gd name="connsiteX71" fmla="*/ 136081 w 933065"/>
                <a:gd name="connsiteY71" fmla="*/ 854763 h 2624328"/>
                <a:gd name="connsiteX72" fmla="*/ 179649 w 933065"/>
                <a:gd name="connsiteY72" fmla="*/ 674218 h 2624328"/>
                <a:gd name="connsiteX73" fmla="*/ 179692 w 933065"/>
                <a:gd name="connsiteY73" fmla="*/ 1032065 h 2624328"/>
                <a:gd name="connsiteX74" fmla="*/ 179692 w 933065"/>
                <a:gd name="connsiteY74" fmla="*/ 587338 h 2624328"/>
                <a:gd name="connsiteX75" fmla="*/ 124858 w 933065"/>
                <a:gd name="connsiteY75" fmla="*/ 809701 h 2624328"/>
                <a:gd name="connsiteX76" fmla="*/ 67678 w 933065"/>
                <a:gd name="connsiteY76" fmla="*/ 577438 h 2624328"/>
                <a:gd name="connsiteX77" fmla="*/ 179606 w 933065"/>
                <a:gd name="connsiteY77" fmla="*/ 577438 h 2624328"/>
                <a:gd name="connsiteX78" fmla="*/ 179692 w 933065"/>
                <a:gd name="connsiteY78" fmla="*/ 587338 h 2624328"/>
                <a:gd name="connsiteX79" fmla="*/ 865730 w 933065"/>
                <a:gd name="connsiteY79" fmla="*/ 577438 h 2624328"/>
                <a:gd name="connsiteX80" fmla="*/ 808549 w 933065"/>
                <a:gd name="connsiteY80" fmla="*/ 809701 h 2624328"/>
                <a:gd name="connsiteX81" fmla="*/ 751369 w 933065"/>
                <a:gd name="connsiteY81" fmla="*/ 577438 h 2624328"/>
                <a:gd name="connsiteX82" fmla="*/ 865730 w 933065"/>
                <a:gd name="connsiteY82" fmla="*/ 577438 h 2624328"/>
                <a:gd name="connsiteX83" fmla="*/ 861462 w 933065"/>
                <a:gd name="connsiteY83" fmla="*/ 1120055 h 2624328"/>
                <a:gd name="connsiteX84" fmla="*/ 755508 w 933065"/>
                <a:gd name="connsiteY84" fmla="*/ 1120055 h 2624328"/>
                <a:gd name="connsiteX85" fmla="*/ 808506 w 933065"/>
                <a:gd name="connsiteY85" fmla="*/ 900721 h 2624328"/>
                <a:gd name="connsiteX86" fmla="*/ 861462 w 933065"/>
                <a:gd name="connsiteY86" fmla="*/ 1120055 h 2624328"/>
                <a:gd name="connsiteX87" fmla="*/ 741810 w 933065"/>
                <a:gd name="connsiteY87" fmla="*/ 624761 h 2624328"/>
                <a:gd name="connsiteX88" fmla="*/ 797284 w 933065"/>
                <a:gd name="connsiteY88" fmla="*/ 854763 h 2624328"/>
                <a:gd name="connsiteX89" fmla="*/ 741810 w 933065"/>
                <a:gd name="connsiteY89" fmla="*/ 1080583 h 2624328"/>
                <a:gd name="connsiteX90" fmla="*/ 741810 w 933065"/>
                <a:gd name="connsiteY90" fmla="*/ 624761 h 2624328"/>
                <a:gd name="connsiteX91" fmla="*/ 741810 w 933065"/>
                <a:gd name="connsiteY91" fmla="*/ 1757702 h 2624328"/>
                <a:gd name="connsiteX92" fmla="*/ 797284 w 933065"/>
                <a:gd name="connsiteY92" fmla="*/ 1987747 h 2624328"/>
                <a:gd name="connsiteX93" fmla="*/ 784013 w 933065"/>
                <a:gd name="connsiteY93" fmla="*/ 2041642 h 2624328"/>
                <a:gd name="connsiteX94" fmla="*/ 784013 w 933065"/>
                <a:gd name="connsiteY94" fmla="*/ 2042026 h 2624328"/>
                <a:gd name="connsiteX95" fmla="*/ 772619 w 933065"/>
                <a:gd name="connsiteY95" fmla="*/ 2088240 h 2624328"/>
                <a:gd name="connsiteX96" fmla="*/ 772619 w 933065"/>
                <a:gd name="connsiteY96" fmla="*/ 2088538 h 2624328"/>
                <a:gd name="connsiteX97" fmla="*/ 741853 w 933065"/>
                <a:gd name="connsiteY97" fmla="*/ 2213525 h 2624328"/>
                <a:gd name="connsiteX98" fmla="*/ 741810 w 933065"/>
                <a:gd name="connsiteY98" fmla="*/ 1757702 h 2624328"/>
                <a:gd name="connsiteX99" fmla="*/ 755892 w 933065"/>
                <a:gd name="connsiteY99" fmla="*/ 1728856 h 2624328"/>
                <a:gd name="connsiteX100" fmla="*/ 861121 w 933065"/>
                <a:gd name="connsiteY100" fmla="*/ 1728856 h 2624328"/>
                <a:gd name="connsiteX101" fmla="*/ 808506 w 933065"/>
                <a:gd name="connsiteY101" fmla="*/ 1942643 h 2624328"/>
                <a:gd name="connsiteX102" fmla="*/ 755892 w 933065"/>
                <a:gd name="connsiteY102" fmla="*/ 1728856 h 2624328"/>
                <a:gd name="connsiteX103" fmla="*/ 239817 w 933065"/>
                <a:gd name="connsiteY103" fmla="*/ 577438 h 2624328"/>
                <a:gd name="connsiteX104" fmla="*/ 681643 w 933065"/>
                <a:gd name="connsiteY104" fmla="*/ 577438 h 2624328"/>
                <a:gd name="connsiteX105" fmla="*/ 681643 w 933065"/>
                <a:gd name="connsiteY105" fmla="*/ 1120055 h 2624328"/>
                <a:gd name="connsiteX106" fmla="*/ 239817 w 933065"/>
                <a:gd name="connsiteY106" fmla="*/ 1120055 h 2624328"/>
                <a:gd name="connsiteX107" fmla="*/ 239817 w 933065"/>
                <a:gd name="connsiteY107" fmla="*/ 577438 h 2624328"/>
                <a:gd name="connsiteX108" fmla="*/ 239817 w 933065"/>
                <a:gd name="connsiteY108" fmla="*/ 1174461 h 2624328"/>
                <a:gd name="connsiteX109" fmla="*/ 681643 w 933065"/>
                <a:gd name="connsiteY109" fmla="*/ 1174461 h 2624328"/>
                <a:gd name="connsiteX110" fmla="*/ 681643 w 933065"/>
                <a:gd name="connsiteY110" fmla="*/ 1676412 h 2624328"/>
                <a:gd name="connsiteX111" fmla="*/ 239817 w 933065"/>
                <a:gd name="connsiteY111" fmla="*/ 1676412 h 2624328"/>
                <a:gd name="connsiteX112" fmla="*/ 239817 w 933065"/>
                <a:gd name="connsiteY112" fmla="*/ 1174461 h 2624328"/>
                <a:gd name="connsiteX113" fmla="*/ 239817 w 933065"/>
                <a:gd name="connsiteY113" fmla="*/ 1728856 h 2624328"/>
                <a:gd name="connsiteX114" fmla="*/ 681643 w 933065"/>
                <a:gd name="connsiteY114" fmla="*/ 1728856 h 2624328"/>
                <a:gd name="connsiteX115" fmla="*/ 681643 w 933065"/>
                <a:gd name="connsiteY115" fmla="*/ 2251631 h 2624328"/>
                <a:gd name="connsiteX116" fmla="*/ 239817 w 933065"/>
                <a:gd name="connsiteY116" fmla="*/ 2251631 h 2624328"/>
                <a:gd name="connsiteX117" fmla="*/ 239817 w 933065"/>
                <a:gd name="connsiteY117" fmla="*/ 1728856 h 2624328"/>
                <a:gd name="connsiteX118" fmla="*/ 755849 w 933065"/>
                <a:gd name="connsiteY118" fmla="*/ 2251631 h 2624328"/>
                <a:gd name="connsiteX119" fmla="*/ 791864 w 933065"/>
                <a:gd name="connsiteY119" fmla="*/ 2102535 h 2624328"/>
                <a:gd name="connsiteX120" fmla="*/ 792504 w 933065"/>
                <a:gd name="connsiteY120" fmla="*/ 2099889 h 2624328"/>
                <a:gd name="connsiteX121" fmla="*/ 795235 w 933065"/>
                <a:gd name="connsiteY121" fmla="*/ 2088538 h 2624328"/>
                <a:gd name="connsiteX122" fmla="*/ 795235 w 933065"/>
                <a:gd name="connsiteY122" fmla="*/ 2088154 h 2624328"/>
                <a:gd name="connsiteX123" fmla="*/ 806373 w 933065"/>
                <a:gd name="connsiteY123" fmla="*/ 2042026 h 2624328"/>
                <a:gd name="connsiteX124" fmla="*/ 806373 w 933065"/>
                <a:gd name="connsiteY124" fmla="*/ 2041642 h 2624328"/>
                <a:gd name="connsiteX125" fmla="*/ 808293 w 933065"/>
                <a:gd name="connsiteY125" fmla="*/ 2033662 h 2624328"/>
                <a:gd name="connsiteX126" fmla="*/ 810299 w 933065"/>
                <a:gd name="connsiteY126" fmla="*/ 2042197 h 2624328"/>
                <a:gd name="connsiteX127" fmla="*/ 811579 w 933065"/>
                <a:gd name="connsiteY127" fmla="*/ 2047445 h 2624328"/>
                <a:gd name="connsiteX128" fmla="*/ 860950 w 933065"/>
                <a:gd name="connsiteY128" fmla="*/ 2251802 h 2624328"/>
                <a:gd name="connsiteX129" fmla="*/ 755849 w 933065"/>
                <a:gd name="connsiteY129" fmla="*/ 2251631 h 2624328"/>
                <a:gd name="connsiteX130" fmla="*/ 872898 w 933065"/>
                <a:gd name="connsiteY130" fmla="*/ 2204222 h 2624328"/>
                <a:gd name="connsiteX131" fmla="*/ 819601 w 933065"/>
                <a:gd name="connsiteY131" fmla="*/ 1987747 h 2624328"/>
                <a:gd name="connsiteX132" fmla="*/ 872898 w 933065"/>
                <a:gd name="connsiteY132" fmla="*/ 1767218 h 2624328"/>
                <a:gd name="connsiteX133" fmla="*/ 872898 w 933065"/>
                <a:gd name="connsiteY133" fmla="*/ 2204222 h 2624328"/>
                <a:gd name="connsiteX134" fmla="*/ 872898 w 933065"/>
                <a:gd name="connsiteY134" fmla="*/ 1676412 h 2624328"/>
                <a:gd name="connsiteX135" fmla="*/ 741810 w 933065"/>
                <a:gd name="connsiteY135" fmla="*/ 1676412 h 2624328"/>
                <a:gd name="connsiteX136" fmla="*/ 741810 w 933065"/>
                <a:gd name="connsiteY136" fmla="*/ 1174461 h 2624328"/>
                <a:gd name="connsiteX137" fmla="*/ 872898 w 933065"/>
                <a:gd name="connsiteY137" fmla="*/ 1174461 h 2624328"/>
                <a:gd name="connsiteX138" fmla="*/ 872898 w 933065"/>
                <a:gd name="connsiteY138" fmla="*/ 1676412 h 2624328"/>
                <a:gd name="connsiteX139" fmla="*/ 872898 w 933065"/>
                <a:gd name="connsiteY139" fmla="*/ 1071281 h 2624328"/>
                <a:gd name="connsiteX140" fmla="*/ 819601 w 933065"/>
                <a:gd name="connsiteY140" fmla="*/ 854763 h 2624328"/>
                <a:gd name="connsiteX141" fmla="*/ 872898 w 933065"/>
                <a:gd name="connsiteY141" fmla="*/ 634234 h 2624328"/>
                <a:gd name="connsiteX142" fmla="*/ 872898 w 933065"/>
                <a:gd name="connsiteY142" fmla="*/ 1071281 h 2624328"/>
                <a:gd name="connsiteX143" fmla="*/ 791822 w 933065"/>
                <a:gd name="connsiteY143" fmla="*/ 2088154 h 2624328"/>
                <a:gd name="connsiteX144" fmla="*/ 791822 w 933065"/>
                <a:gd name="connsiteY144" fmla="*/ 2102535 h 2624328"/>
                <a:gd name="connsiteX145" fmla="*/ 792462 w 933065"/>
                <a:gd name="connsiteY145" fmla="*/ 2099889 h 2624328"/>
                <a:gd name="connsiteX146" fmla="*/ 795193 w 933065"/>
                <a:gd name="connsiteY146" fmla="*/ 2088538 h 2624328"/>
                <a:gd name="connsiteX147" fmla="*/ 795193 w 933065"/>
                <a:gd name="connsiteY147" fmla="*/ 2088154 h 2624328"/>
                <a:gd name="connsiteX148" fmla="*/ 791822 w 933065"/>
                <a:gd name="connsiteY148" fmla="*/ 2088154 h 2624328"/>
                <a:gd name="connsiteX149" fmla="*/ 791822 w 933065"/>
                <a:gd name="connsiteY149" fmla="*/ 2088154 h 2624328"/>
                <a:gd name="connsiteX150" fmla="*/ 791822 w 933065"/>
                <a:gd name="connsiteY150" fmla="*/ 2102535 h 2624328"/>
                <a:gd name="connsiteX151" fmla="*/ 792462 w 933065"/>
                <a:gd name="connsiteY151" fmla="*/ 2099889 h 2624328"/>
                <a:gd name="connsiteX152" fmla="*/ 795193 w 933065"/>
                <a:gd name="connsiteY152" fmla="*/ 2088538 h 2624328"/>
                <a:gd name="connsiteX153" fmla="*/ 795193 w 933065"/>
                <a:gd name="connsiteY153" fmla="*/ 2088154 h 2624328"/>
                <a:gd name="connsiteX154" fmla="*/ 791822 w 933065"/>
                <a:gd name="connsiteY154" fmla="*/ 2088154 h 2624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933065" h="2624328">
                  <a:moveTo>
                    <a:pt x="791864" y="2088154"/>
                  </a:moveTo>
                  <a:lnTo>
                    <a:pt x="791864" y="2102535"/>
                  </a:lnTo>
                  <a:lnTo>
                    <a:pt x="792504" y="2099889"/>
                  </a:lnTo>
                  <a:lnTo>
                    <a:pt x="795235" y="2088538"/>
                  </a:lnTo>
                  <a:lnTo>
                    <a:pt x="795235" y="2088154"/>
                  </a:lnTo>
                  <a:lnTo>
                    <a:pt x="791864" y="2088154"/>
                  </a:lnTo>
                  <a:close/>
                  <a:moveTo>
                    <a:pt x="791864" y="2088154"/>
                  </a:moveTo>
                  <a:lnTo>
                    <a:pt x="791864" y="2102535"/>
                  </a:lnTo>
                  <a:lnTo>
                    <a:pt x="792504" y="2099889"/>
                  </a:lnTo>
                  <a:lnTo>
                    <a:pt x="795235" y="2088538"/>
                  </a:lnTo>
                  <a:lnTo>
                    <a:pt x="795235" y="2088154"/>
                  </a:lnTo>
                  <a:lnTo>
                    <a:pt x="791864" y="2088154"/>
                  </a:lnTo>
                  <a:close/>
                  <a:moveTo>
                    <a:pt x="872898" y="0"/>
                  </a:moveTo>
                  <a:lnTo>
                    <a:pt x="872898" y="524012"/>
                  </a:lnTo>
                  <a:lnTo>
                    <a:pt x="741810" y="524012"/>
                  </a:lnTo>
                  <a:lnTo>
                    <a:pt x="741810" y="0"/>
                  </a:lnTo>
                  <a:lnTo>
                    <a:pt x="681643" y="0"/>
                  </a:lnTo>
                  <a:lnTo>
                    <a:pt x="681643" y="524012"/>
                  </a:lnTo>
                  <a:lnTo>
                    <a:pt x="239817" y="524012"/>
                  </a:lnTo>
                  <a:lnTo>
                    <a:pt x="239817" y="0"/>
                  </a:lnTo>
                  <a:lnTo>
                    <a:pt x="179649" y="0"/>
                  </a:lnTo>
                  <a:lnTo>
                    <a:pt x="179649" y="524012"/>
                  </a:lnTo>
                  <a:lnTo>
                    <a:pt x="60167" y="524012"/>
                  </a:lnTo>
                  <a:lnTo>
                    <a:pt x="60167" y="0"/>
                  </a:lnTo>
                  <a:lnTo>
                    <a:pt x="0" y="0"/>
                  </a:lnTo>
                  <a:lnTo>
                    <a:pt x="0" y="2624328"/>
                  </a:lnTo>
                  <a:lnTo>
                    <a:pt x="60167" y="2624328"/>
                  </a:lnTo>
                  <a:lnTo>
                    <a:pt x="60167" y="2304288"/>
                  </a:lnTo>
                  <a:lnTo>
                    <a:pt x="179649" y="2304288"/>
                  </a:lnTo>
                  <a:lnTo>
                    <a:pt x="179649" y="2624328"/>
                  </a:lnTo>
                  <a:lnTo>
                    <a:pt x="239817" y="2624328"/>
                  </a:lnTo>
                  <a:lnTo>
                    <a:pt x="239817" y="2304288"/>
                  </a:lnTo>
                  <a:lnTo>
                    <a:pt x="681643" y="2304288"/>
                  </a:lnTo>
                  <a:lnTo>
                    <a:pt x="681643" y="2624328"/>
                  </a:lnTo>
                  <a:lnTo>
                    <a:pt x="741810" y="2624328"/>
                  </a:lnTo>
                  <a:lnTo>
                    <a:pt x="741810" y="2304288"/>
                  </a:lnTo>
                  <a:lnTo>
                    <a:pt x="872898" y="2304288"/>
                  </a:lnTo>
                  <a:lnTo>
                    <a:pt x="872898" y="2624328"/>
                  </a:lnTo>
                  <a:lnTo>
                    <a:pt x="933066" y="2624328"/>
                  </a:lnTo>
                  <a:lnTo>
                    <a:pt x="933066" y="0"/>
                  </a:lnTo>
                  <a:lnTo>
                    <a:pt x="872898" y="0"/>
                  </a:lnTo>
                  <a:close/>
                  <a:moveTo>
                    <a:pt x="59954" y="631887"/>
                  </a:moveTo>
                  <a:lnTo>
                    <a:pt x="113806" y="854763"/>
                  </a:lnTo>
                  <a:lnTo>
                    <a:pt x="59954" y="1073585"/>
                  </a:lnTo>
                  <a:lnTo>
                    <a:pt x="59954" y="631887"/>
                  </a:lnTo>
                  <a:close/>
                  <a:moveTo>
                    <a:pt x="124901" y="900721"/>
                  </a:moveTo>
                  <a:lnTo>
                    <a:pt x="177942" y="1120055"/>
                  </a:lnTo>
                  <a:lnTo>
                    <a:pt x="71902" y="1120055"/>
                  </a:lnTo>
                  <a:lnTo>
                    <a:pt x="124901" y="900721"/>
                  </a:lnTo>
                  <a:close/>
                  <a:moveTo>
                    <a:pt x="59954" y="1764829"/>
                  </a:moveTo>
                  <a:lnTo>
                    <a:pt x="113806" y="1987747"/>
                  </a:lnTo>
                  <a:lnTo>
                    <a:pt x="59954" y="2206527"/>
                  </a:lnTo>
                  <a:lnTo>
                    <a:pt x="59954" y="1764829"/>
                  </a:lnTo>
                  <a:close/>
                  <a:moveTo>
                    <a:pt x="72286" y="1728856"/>
                  </a:moveTo>
                  <a:lnTo>
                    <a:pt x="177558" y="1728856"/>
                  </a:lnTo>
                  <a:lnTo>
                    <a:pt x="124858" y="1942643"/>
                  </a:lnTo>
                  <a:lnTo>
                    <a:pt x="72286" y="1728856"/>
                  </a:lnTo>
                  <a:close/>
                  <a:moveTo>
                    <a:pt x="72286" y="2251631"/>
                  </a:moveTo>
                  <a:lnTo>
                    <a:pt x="124858" y="2033662"/>
                  </a:lnTo>
                  <a:lnTo>
                    <a:pt x="177558" y="2251631"/>
                  </a:lnTo>
                  <a:lnTo>
                    <a:pt x="72286" y="2251631"/>
                  </a:lnTo>
                  <a:close/>
                  <a:moveTo>
                    <a:pt x="179692" y="2165007"/>
                  </a:moveTo>
                  <a:lnTo>
                    <a:pt x="136081" y="1987747"/>
                  </a:lnTo>
                  <a:lnTo>
                    <a:pt x="179692" y="1807117"/>
                  </a:lnTo>
                  <a:lnTo>
                    <a:pt x="179692" y="2165007"/>
                  </a:lnTo>
                  <a:close/>
                  <a:moveTo>
                    <a:pt x="179692" y="1676412"/>
                  </a:moveTo>
                  <a:lnTo>
                    <a:pt x="60210" y="1676412"/>
                  </a:lnTo>
                  <a:lnTo>
                    <a:pt x="60210" y="1174461"/>
                  </a:lnTo>
                  <a:lnTo>
                    <a:pt x="179692" y="1174461"/>
                  </a:lnTo>
                  <a:lnTo>
                    <a:pt x="179692" y="1676412"/>
                  </a:lnTo>
                  <a:close/>
                  <a:moveTo>
                    <a:pt x="179692" y="1032065"/>
                  </a:moveTo>
                  <a:lnTo>
                    <a:pt x="136081" y="854763"/>
                  </a:lnTo>
                  <a:lnTo>
                    <a:pt x="179649" y="674218"/>
                  </a:lnTo>
                  <a:lnTo>
                    <a:pt x="179692" y="1032065"/>
                  </a:lnTo>
                  <a:close/>
                  <a:moveTo>
                    <a:pt x="179692" y="587338"/>
                  </a:moveTo>
                  <a:lnTo>
                    <a:pt x="124858" y="809701"/>
                  </a:lnTo>
                  <a:lnTo>
                    <a:pt x="67678" y="577438"/>
                  </a:lnTo>
                  <a:lnTo>
                    <a:pt x="179606" y="577438"/>
                  </a:lnTo>
                  <a:lnTo>
                    <a:pt x="179692" y="587338"/>
                  </a:lnTo>
                  <a:close/>
                  <a:moveTo>
                    <a:pt x="865730" y="577438"/>
                  </a:moveTo>
                  <a:lnTo>
                    <a:pt x="808549" y="809701"/>
                  </a:lnTo>
                  <a:lnTo>
                    <a:pt x="751369" y="577438"/>
                  </a:lnTo>
                  <a:lnTo>
                    <a:pt x="865730" y="577438"/>
                  </a:lnTo>
                  <a:close/>
                  <a:moveTo>
                    <a:pt x="861462" y="1120055"/>
                  </a:moveTo>
                  <a:lnTo>
                    <a:pt x="755508" y="1120055"/>
                  </a:lnTo>
                  <a:lnTo>
                    <a:pt x="808506" y="900721"/>
                  </a:lnTo>
                  <a:lnTo>
                    <a:pt x="861462" y="1120055"/>
                  </a:lnTo>
                  <a:close/>
                  <a:moveTo>
                    <a:pt x="741810" y="624761"/>
                  </a:moveTo>
                  <a:lnTo>
                    <a:pt x="797284" y="854763"/>
                  </a:lnTo>
                  <a:lnTo>
                    <a:pt x="741810" y="1080583"/>
                  </a:lnTo>
                  <a:lnTo>
                    <a:pt x="741810" y="624761"/>
                  </a:lnTo>
                  <a:close/>
                  <a:moveTo>
                    <a:pt x="741810" y="1757702"/>
                  </a:moveTo>
                  <a:lnTo>
                    <a:pt x="797284" y="1987747"/>
                  </a:lnTo>
                  <a:lnTo>
                    <a:pt x="784013" y="2041642"/>
                  </a:lnTo>
                  <a:lnTo>
                    <a:pt x="784013" y="2042026"/>
                  </a:lnTo>
                  <a:lnTo>
                    <a:pt x="772619" y="2088240"/>
                  </a:lnTo>
                  <a:lnTo>
                    <a:pt x="772619" y="2088538"/>
                  </a:lnTo>
                  <a:lnTo>
                    <a:pt x="741853" y="2213525"/>
                  </a:lnTo>
                  <a:lnTo>
                    <a:pt x="741810" y="1757702"/>
                  </a:lnTo>
                  <a:close/>
                  <a:moveTo>
                    <a:pt x="755892" y="1728856"/>
                  </a:moveTo>
                  <a:lnTo>
                    <a:pt x="861121" y="1728856"/>
                  </a:lnTo>
                  <a:lnTo>
                    <a:pt x="808506" y="1942643"/>
                  </a:lnTo>
                  <a:lnTo>
                    <a:pt x="755892" y="1728856"/>
                  </a:lnTo>
                  <a:close/>
                  <a:moveTo>
                    <a:pt x="239817" y="577438"/>
                  </a:moveTo>
                  <a:lnTo>
                    <a:pt x="681643" y="577438"/>
                  </a:lnTo>
                  <a:lnTo>
                    <a:pt x="681643" y="1120055"/>
                  </a:lnTo>
                  <a:lnTo>
                    <a:pt x="239817" y="1120055"/>
                  </a:lnTo>
                  <a:lnTo>
                    <a:pt x="239817" y="577438"/>
                  </a:lnTo>
                  <a:close/>
                  <a:moveTo>
                    <a:pt x="239817" y="1174461"/>
                  </a:moveTo>
                  <a:lnTo>
                    <a:pt x="681643" y="1174461"/>
                  </a:lnTo>
                  <a:lnTo>
                    <a:pt x="681643" y="1676412"/>
                  </a:lnTo>
                  <a:lnTo>
                    <a:pt x="239817" y="1676412"/>
                  </a:lnTo>
                  <a:lnTo>
                    <a:pt x="239817" y="1174461"/>
                  </a:lnTo>
                  <a:close/>
                  <a:moveTo>
                    <a:pt x="239817" y="1728856"/>
                  </a:moveTo>
                  <a:lnTo>
                    <a:pt x="681643" y="1728856"/>
                  </a:lnTo>
                  <a:lnTo>
                    <a:pt x="681643" y="2251631"/>
                  </a:lnTo>
                  <a:lnTo>
                    <a:pt x="239817" y="2251631"/>
                  </a:lnTo>
                  <a:lnTo>
                    <a:pt x="239817" y="1728856"/>
                  </a:lnTo>
                  <a:close/>
                  <a:moveTo>
                    <a:pt x="755849" y="2251631"/>
                  </a:moveTo>
                  <a:lnTo>
                    <a:pt x="791864" y="2102535"/>
                  </a:lnTo>
                  <a:lnTo>
                    <a:pt x="792504" y="2099889"/>
                  </a:lnTo>
                  <a:lnTo>
                    <a:pt x="795235" y="2088538"/>
                  </a:lnTo>
                  <a:lnTo>
                    <a:pt x="795235" y="2088154"/>
                  </a:lnTo>
                  <a:lnTo>
                    <a:pt x="806373" y="2042026"/>
                  </a:lnTo>
                  <a:lnTo>
                    <a:pt x="806373" y="2041642"/>
                  </a:lnTo>
                  <a:lnTo>
                    <a:pt x="808293" y="2033662"/>
                  </a:lnTo>
                  <a:lnTo>
                    <a:pt x="810299" y="2042197"/>
                  </a:lnTo>
                  <a:lnTo>
                    <a:pt x="811579" y="2047445"/>
                  </a:lnTo>
                  <a:lnTo>
                    <a:pt x="860950" y="2251802"/>
                  </a:lnTo>
                  <a:lnTo>
                    <a:pt x="755849" y="2251631"/>
                  </a:lnTo>
                  <a:close/>
                  <a:moveTo>
                    <a:pt x="872898" y="2204222"/>
                  </a:moveTo>
                  <a:lnTo>
                    <a:pt x="819601" y="1987747"/>
                  </a:lnTo>
                  <a:lnTo>
                    <a:pt x="872898" y="1767218"/>
                  </a:lnTo>
                  <a:lnTo>
                    <a:pt x="872898" y="2204222"/>
                  </a:lnTo>
                  <a:close/>
                  <a:moveTo>
                    <a:pt x="872898" y="1676412"/>
                  </a:moveTo>
                  <a:lnTo>
                    <a:pt x="741810" y="1676412"/>
                  </a:lnTo>
                  <a:lnTo>
                    <a:pt x="741810" y="1174461"/>
                  </a:lnTo>
                  <a:lnTo>
                    <a:pt x="872898" y="1174461"/>
                  </a:lnTo>
                  <a:lnTo>
                    <a:pt x="872898" y="1676412"/>
                  </a:lnTo>
                  <a:close/>
                  <a:moveTo>
                    <a:pt x="872898" y="1071281"/>
                  </a:moveTo>
                  <a:lnTo>
                    <a:pt x="819601" y="854763"/>
                  </a:lnTo>
                  <a:lnTo>
                    <a:pt x="872898" y="634234"/>
                  </a:lnTo>
                  <a:lnTo>
                    <a:pt x="872898" y="1071281"/>
                  </a:lnTo>
                  <a:close/>
                  <a:moveTo>
                    <a:pt x="791822" y="2088154"/>
                  </a:moveTo>
                  <a:lnTo>
                    <a:pt x="791822" y="2102535"/>
                  </a:lnTo>
                  <a:lnTo>
                    <a:pt x="792462" y="2099889"/>
                  </a:lnTo>
                  <a:lnTo>
                    <a:pt x="795193" y="2088538"/>
                  </a:lnTo>
                  <a:lnTo>
                    <a:pt x="795193" y="2088154"/>
                  </a:lnTo>
                  <a:lnTo>
                    <a:pt x="791822" y="2088154"/>
                  </a:lnTo>
                  <a:close/>
                  <a:moveTo>
                    <a:pt x="791822" y="2088154"/>
                  </a:moveTo>
                  <a:lnTo>
                    <a:pt x="791822" y="2102535"/>
                  </a:lnTo>
                  <a:lnTo>
                    <a:pt x="792462" y="2099889"/>
                  </a:lnTo>
                  <a:lnTo>
                    <a:pt x="795193" y="2088538"/>
                  </a:lnTo>
                  <a:lnTo>
                    <a:pt x="795193" y="2088154"/>
                  </a:lnTo>
                  <a:lnTo>
                    <a:pt x="791822" y="2088154"/>
                  </a:lnTo>
                  <a:close/>
                </a:path>
              </a:pathLst>
            </a:custGeom>
            <a:solidFill>
              <a:srgbClr val="D1D3D4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53FFA43-AD73-7802-C1AA-413A3943967B}"/>
                </a:ext>
              </a:extLst>
            </p:cNvPr>
            <p:cNvSpPr/>
            <p:nvPr/>
          </p:nvSpPr>
          <p:spPr>
            <a:xfrm>
              <a:off x="7369420" y="2051676"/>
              <a:ext cx="314480" cy="307238"/>
            </a:xfrm>
            <a:custGeom>
              <a:avLst/>
              <a:gdLst>
                <a:gd name="connsiteX0" fmla="*/ 0 w 314480"/>
                <a:gd name="connsiteY0" fmla="*/ 153619 h 307238"/>
                <a:gd name="connsiteX1" fmla="*/ 39203 w 314480"/>
                <a:gd name="connsiteY1" fmla="*/ 51359 h 307238"/>
                <a:gd name="connsiteX2" fmla="*/ 136551 w 314480"/>
                <a:gd name="connsiteY2" fmla="*/ 1194 h 307238"/>
                <a:gd name="connsiteX3" fmla="*/ 136551 w 314480"/>
                <a:gd name="connsiteY3" fmla="*/ 170 h 307238"/>
                <a:gd name="connsiteX4" fmla="*/ 153619 w 314480"/>
                <a:gd name="connsiteY4" fmla="*/ 170 h 307238"/>
                <a:gd name="connsiteX5" fmla="*/ 214593 w 314480"/>
                <a:gd name="connsiteY5" fmla="*/ 9707 h 307238"/>
                <a:gd name="connsiteX6" fmla="*/ 266896 w 314480"/>
                <a:gd name="connsiteY6" fmla="*/ 42467 h 307238"/>
                <a:gd name="connsiteX7" fmla="*/ 302084 w 314480"/>
                <a:gd name="connsiteY7" fmla="*/ 93165 h 307238"/>
                <a:gd name="connsiteX8" fmla="*/ 314480 w 314480"/>
                <a:gd name="connsiteY8" fmla="*/ 153619 h 307238"/>
                <a:gd name="connsiteX9" fmla="*/ 302084 w 314480"/>
                <a:gd name="connsiteY9" fmla="*/ 214076 h 307238"/>
                <a:gd name="connsiteX10" fmla="*/ 266896 w 314480"/>
                <a:gd name="connsiteY10" fmla="*/ 264775 h 307238"/>
                <a:gd name="connsiteX11" fmla="*/ 214593 w 314480"/>
                <a:gd name="connsiteY11" fmla="*/ 297534 h 307238"/>
                <a:gd name="connsiteX12" fmla="*/ 153619 w 314480"/>
                <a:gd name="connsiteY12" fmla="*/ 307067 h 307238"/>
                <a:gd name="connsiteX13" fmla="*/ 136551 w 314480"/>
                <a:gd name="connsiteY13" fmla="*/ 307067 h 307238"/>
                <a:gd name="connsiteX14" fmla="*/ 136551 w 314480"/>
                <a:gd name="connsiteY14" fmla="*/ 306256 h 307238"/>
                <a:gd name="connsiteX15" fmla="*/ 39066 w 314480"/>
                <a:gd name="connsiteY15" fmla="*/ 256074 h 307238"/>
                <a:gd name="connsiteX16" fmla="*/ 0 w 314480"/>
                <a:gd name="connsiteY16" fmla="*/ 153619 h 307238"/>
                <a:gd name="connsiteX17" fmla="*/ 0 w 314480"/>
                <a:gd name="connsiteY17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4480" h="307238">
                  <a:moveTo>
                    <a:pt x="0" y="153619"/>
                  </a:moveTo>
                  <a:cubicBezTo>
                    <a:pt x="60" y="115875"/>
                    <a:pt x="14014" y="79476"/>
                    <a:pt x="39203" y="51359"/>
                  </a:cubicBezTo>
                  <a:cubicBezTo>
                    <a:pt x="64388" y="23247"/>
                    <a:pt x="99042" y="5389"/>
                    <a:pt x="136551" y="1194"/>
                  </a:cubicBezTo>
                  <a:lnTo>
                    <a:pt x="136551" y="170"/>
                  </a:lnTo>
                  <a:lnTo>
                    <a:pt x="153619" y="170"/>
                  </a:lnTo>
                  <a:cubicBezTo>
                    <a:pt x="174379" y="-807"/>
                    <a:pt x="195122" y="2436"/>
                    <a:pt x="214593" y="9707"/>
                  </a:cubicBezTo>
                  <a:cubicBezTo>
                    <a:pt x="234065" y="16974"/>
                    <a:pt x="251859" y="28120"/>
                    <a:pt x="266896" y="42467"/>
                  </a:cubicBezTo>
                  <a:cubicBezTo>
                    <a:pt x="281934" y="56809"/>
                    <a:pt x="293904" y="74057"/>
                    <a:pt x="302084" y="93165"/>
                  </a:cubicBezTo>
                  <a:cubicBezTo>
                    <a:pt x="310264" y="112269"/>
                    <a:pt x="314480" y="132837"/>
                    <a:pt x="314480" y="153619"/>
                  </a:cubicBezTo>
                  <a:cubicBezTo>
                    <a:pt x="314480" y="174404"/>
                    <a:pt x="310264" y="194972"/>
                    <a:pt x="302084" y="214076"/>
                  </a:cubicBezTo>
                  <a:cubicBezTo>
                    <a:pt x="293904" y="233185"/>
                    <a:pt x="281934" y="250429"/>
                    <a:pt x="266896" y="264775"/>
                  </a:cubicBezTo>
                  <a:cubicBezTo>
                    <a:pt x="251859" y="279121"/>
                    <a:pt x="234065" y="290267"/>
                    <a:pt x="214593" y="297534"/>
                  </a:cubicBezTo>
                  <a:cubicBezTo>
                    <a:pt x="195122" y="304805"/>
                    <a:pt x="174379" y="308049"/>
                    <a:pt x="153619" y="307067"/>
                  </a:cubicBezTo>
                  <a:lnTo>
                    <a:pt x="136551" y="307067"/>
                  </a:lnTo>
                  <a:lnTo>
                    <a:pt x="136551" y="306256"/>
                  </a:lnTo>
                  <a:cubicBezTo>
                    <a:pt x="98982" y="302113"/>
                    <a:pt x="64264" y="284242"/>
                    <a:pt x="39066" y="256074"/>
                  </a:cubicBezTo>
                  <a:cubicBezTo>
                    <a:pt x="13864" y="227902"/>
                    <a:pt x="-47" y="191417"/>
                    <a:pt x="0" y="153619"/>
                  </a:cubicBezTo>
                  <a:lnTo>
                    <a:pt x="0" y="153619"/>
                  </a:lnTo>
                  <a:close/>
                </a:path>
              </a:pathLst>
            </a:custGeom>
            <a:solidFill>
              <a:srgbClr val="8488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0811E43-E296-A0D8-FCFE-CC03882EE376}"/>
                </a:ext>
              </a:extLst>
            </p:cNvPr>
            <p:cNvSpPr/>
            <p:nvPr/>
          </p:nvSpPr>
          <p:spPr>
            <a:xfrm>
              <a:off x="7352479" y="2051850"/>
              <a:ext cx="306896" cy="306897"/>
            </a:xfrm>
            <a:custGeom>
              <a:avLst/>
              <a:gdLst>
                <a:gd name="connsiteX0" fmla="*/ 153448 w 306896"/>
                <a:gd name="connsiteY0" fmla="*/ 306897 h 306897"/>
                <a:gd name="connsiteX1" fmla="*/ 306897 w 306896"/>
                <a:gd name="connsiteY1" fmla="*/ 153448 h 306897"/>
                <a:gd name="connsiteX2" fmla="*/ 153448 w 306896"/>
                <a:gd name="connsiteY2" fmla="*/ 0 h 306897"/>
                <a:gd name="connsiteX3" fmla="*/ 0 w 306896"/>
                <a:gd name="connsiteY3" fmla="*/ 153448 h 306897"/>
                <a:gd name="connsiteX4" fmla="*/ 153448 w 306896"/>
                <a:gd name="connsiteY4" fmla="*/ 306897 h 30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6896" h="306897">
                  <a:moveTo>
                    <a:pt x="153448" y="306897"/>
                  </a:moveTo>
                  <a:cubicBezTo>
                    <a:pt x="238195" y="306897"/>
                    <a:pt x="306897" y="238195"/>
                    <a:pt x="306897" y="153448"/>
                  </a:cubicBezTo>
                  <a:cubicBezTo>
                    <a:pt x="306897" y="68698"/>
                    <a:pt x="238195" y="0"/>
                    <a:pt x="153448" y="0"/>
                  </a:cubicBezTo>
                  <a:cubicBezTo>
                    <a:pt x="68698" y="0"/>
                    <a:pt x="0" y="68698"/>
                    <a:pt x="0" y="153448"/>
                  </a:cubicBezTo>
                  <a:cubicBezTo>
                    <a:pt x="0" y="238195"/>
                    <a:pt x="68698" y="306897"/>
                    <a:pt x="153448" y="306897"/>
                  </a:cubicBezTo>
                  <a:close/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821107E-A060-BF37-B070-AF67D36B19DE}"/>
                </a:ext>
              </a:extLst>
            </p:cNvPr>
            <p:cNvSpPr/>
            <p:nvPr/>
          </p:nvSpPr>
          <p:spPr>
            <a:xfrm>
              <a:off x="7369420" y="2068787"/>
              <a:ext cx="273015" cy="273015"/>
            </a:xfrm>
            <a:custGeom>
              <a:avLst/>
              <a:gdLst>
                <a:gd name="connsiteX0" fmla="*/ 136508 w 273015"/>
                <a:gd name="connsiteY0" fmla="*/ 273016 h 273015"/>
                <a:gd name="connsiteX1" fmla="*/ 273015 w 273015"/>
                <a:gd name="connsiteY1" fmla="*/ 136508 h 273015"/>
                <a:gd name="connsiteX2" fmla="*/ 136508 w 273015"/>
                <a:gd name="connsiteY2" fmla="*/ 0 h 273015"/>
                <a:gd name="connsiteX3" fmla="*/ 0 w 273015"/>
                <a:gd name="connsiteY3" fmla="*/ 136508 h 273015"/>
                <a:gd name="connsiteX4" fmla="*/ 136508 w 273015"/>
                <a:gd name="connsiteY4" fmla="*/ 273016 h 27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015" h="273015">
                  <a:moveTo>
                    <a:pt x="136508" y="273016"/>
                  </a:moveTo>
                  <a:cubicBezTo>
                    <a:pt x="211901" y="273016"/>
                    <a:pt x="273015" y="211901"/>
                    <a:pt x="273015" y="136508"/>
                  </a:cubicBezTo>
                  <a:cubicBezTo>
                    <a:pt x="273015" y="61119"/>
                    <a:pt x="211901" y="0"/>
                    <a:pt x="136508" y="0"/>
                  </a:cubicBezTo>
                  <a:cubicBezTo>
                    <a:pt x="61119" y="0"/>
                    <a:pt x="0" y="61119"/>
                    <a:pt x="0" y="136508"/>
                  </a:cubicBezTo>
                  <a:cubicBezTo>
                    <a:pt x="0" y="211901"/>
                    <a:pt x="61119" y="273016"/>
                    <a:pt x="136508" y="273016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13F02E3-D6DB-7544-CC26-002B7B958DE5}"/>
                </a:ext>
              </a:extLst>
            </p:cNvPr>
            <p:cNvSpPr/>
            <p:nvPr/>
          </p:nvSpPr>
          <p:spPr>
            <a:xfrm>
              <a:off x="7369420" y="2068787"/>
              <a:ext cx="273015" cy="273015"/>
            </a:xfrm>
            <a:custGeom>
              <a:avLst/>
              <a:gdLst>
                <a:gd name="connsiteX0" fmla="*/ 136508 w 273015"/>
                <a:gd name="connsiteY0" fmla="*/ 273016 h 273015"/>
                <a:gd name="connsiteX1" fmla="*/ 273015 w 273015"/>
                <a:gd name="connsiteY1" fmla="*/ 136508 h 273015"/>
                <a:gd name="connsiteX2" fmla="*/ 136508 w 273015"/>
                <a:gd name="connsiteY2" fmla="*/ 0 h 273015"/>
                <a:gd name="connsiteX3" fmla="*/ 0 w 273015"/>
                <a:gd name="connsiteY3" fmla="*/ 136508 h 273015"/>
                <a:gd name="connsiteX4" fmla="*/ 136508 w 273015"/>
                <a:gd name="connsiteY4" fmla="*/ 273016 h 27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015" h="273015">
                  <a:moveTo>
                    <a:pt x="136508" y="273016"/>
                  </a:moveTo>
                  <a:cubicBezTo>
                    <a:pt x="211901" y="273016"/>
                    <a:pt x="273015" y="211901"/>
                    <a:pt x="273015" y="136508"/>
                  </a:cubicBezTo>
                  <a:cubicBezTo>
                    <a:pt x="273015" y="61119"/>
                    <a:pt x="211901" y="0"/>
                    <a:pt x="136508" y="0"/>
                  </a:cubicBezTo>
                  <a:cubicBezTo>
                    <a:pt x="61119" y="0"/>
                    <a:pt x="0" y="61119"/>
                    <a:pt x="0" y="136508"/>
                  </a:cubicBezTo>
                  <a:cubicBezTo>
                    <a:pt x="0" y="211901"/>
                    <a:pt x="61119" y="273016"/>
                    <a:pt x="136508" y="273016"/>
                  </a:cubicBezTo>
                  <a:close/>
                </a:path>
              </a:pathLst>
            </a:custGeom>
            <a:solidFill>
              <a:srgbClr val="8488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3D244576-9C13-BCB4-9B59-FEB611225871}"/>
                </a:ext>
              </a:extLst>
            </p:cNvPr>
            <p:cNvSpPr/>
            <p:nvPr/>
          </p:nvSpPr>
          <p:spPr>
            <a:xfrm>
              <a:off x="7369420" y="2068787"/>
              <a:ext cx="273015" cy="273015"/>
            </a:xfrm>
            <a:custGeom>
              <a:avLst/>
              <a:gdLst>
                <a:gd name="connsiteX0" fmla="*/ 136508 w 273015"/>
                <a:gd name="connsiteY0" fmla="*/ 273016 h 273015"/>
                <a:gd name="connsiteX1" fmla="*/ 273015 w 273015"/>
                <a:gd name="connsiteY1" fmla="*/ 136508 h 273015"/>
                <a:gd name="connsiteX2" fmla="*/ 136508 w 273015"/>
                <a:gd name="connsiteY2" fmla="*/ 0 h 273015"/>
                <a:gd name="connsiteX3" fmla="*/ 0 w 273015"/>
                <a:gd name="connsiteY3" fmla="*/ 136508 h 273015"/>
                <a:gd name="connsiteX4" fmla="*/ 136508 w 273015"/>
                <a:gd name="connsiteY4" fmla="*/ 273016 h 27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015" h="273015">
                  <a:moveTo>
                    <a:pt x="136508" y="273016"/>
                  </a:moveTo>
                  <a:cubicBezTo>
                    <a:pt x="211901" y="273016"/>
                    <a:pt x="273015" y="211901"/>
                    <a:pt x="273015" y="136508"/>
                  </a:cubicBezTo>
                  <a:cubicBezTo>
                    <a:pt x="273015" y="61119"/>
                    <a:pt x="211901" y="0"/>
                    <a:pt x="136508" y="0"/>
                  </a:cubicBezTo>
                  <a:cubicBezTo>
                    <a:pt x="61119" y="0"/>
                    <a:pt x="0" y="61119"/>
                    <a:pt x="0" y="136508"/>
                  </a:cubicBezTo>
                  <a:cubicBezTo>
                    <a:pt x="0" y="211901"/>
                    <a:pt x="61119" y="273016"/>
                    <a:pt x="136508" y="273016"/>
                  </a:cubicBezTo>
                  <a:close/>
                </a:path>
              </a:pathLst>
            </a:custGeom>
            <a:solidFill>
              <a:srgbClr val="FFFFFF">
                <a:alpha val="9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8D24188-7C39-2D5F-0927-46106C16A91F}"/>
                </a:ext>
              </a:extLst>
            </p:cNvPr>
            <p:cNvSpPr/>
            <p:nvPr/>
          </p:nvSpPr>
          <p:spPr>
            <a:xfrm>
              <a:off x="7369381" y="2068706"/>
              <a:ext cx="144018" cy="273100"/>
            </a:xfrm>
            <a:custGeom>
              <a:avLst/>
              <a:gdLst>
                <a:gd name="connsiteX0" fmla="*/ 136550 w 144018"/>
                <a:gd name="connsiteY0" fmla="*/ 128 h 273100"/>
                <a:gd name="connsiteX1" fmla="*/ 144018 w 144018"/>
                <a:gd name="connsiteY1" fmla="*/ 427 h 273100"/>
                <a:gd name="connsiteX2" fmla="*/ 54142 w 144018"/>
                <a:gd name="connsiteY2" fmla="*/ 43726 h 273100"/>
                <a:gd name="connsiteX3" fmla="*/ 17700 w 144018"/>
                <a:gd name="connsiteY3" fmla="*/ 136593 h 273100"/>
                <a:gd name="connsiteX4" fmla="*/ 54142 w 144018"/>
                <a:gd name="connsiteY4" fmla="*/ 229460 h 273100"/>
                <a:gd name="connsiteX5" fmla="*/ 144018 w 144018"/>
                <a:gd name="connsiteY5" fmla="*/ 272759 h 273100"/>
                <a:gd name="connsiteX6" fmla="*/ 136550 w 144018"/>
                <a:gd name="connsiteY6" fmla="*/ 273101 h 273100"/>
                <a:gd name="connsiteX7" fmla="*/ 39992 w 144018"/>
                <a:gd name="connsiteY7" fmla="*/ 233104 h 273100"/>
                <a:gd name="connsiteX8" fmla="*/ 0 w 144018"/>
                <a:gd name="connsiteY8" fmla="*/ 136550 h 273100"/>
                <a:gd name="connsiteX9" fmla="*/ 39992 w 144018"/>
                <a:gd name="connsiteY9" fmla="*/ 39992 h 273100"/>
                <a:gd name="connsiteX10" fmla="*/ 136550 w 144018"/>
                <a:gd name="connsiteY10" fmla="*/ 0 h 273100"/>
                <a:gd name="connsiteX11" fmla="*/ 136550 w 144018"/>
                <a:gd name="connsiteY11" fmla="*/ 128 h 27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018" h="273100">
                  <a:moveTo>
                    <a:pt x="136550" y="128"/>
                  </a:moveTo>
                  <a:cubicBezTo>
                    <a:pt x="139042" y="85"/>
                    <a:pt x="141534" y="183"/>
                    <a:pt x="144018" y="427"/>
                  </a:cubicBezTo>
                  <a:cubicBezTo>
                    <a:pt x="109667" y="3008"/>
                    <a:pt x="77565" y="18473"/>
                    <a:pt x="54142" y="43726"/>
                  </a:cubicBezTo>
                  <a:cubicBezTo>
                    <a:pt x="30715" y="68975"/>
                    <a:pt x="17700" y="102148"/>
                    <a:pt x="17700" y="136593"/>
                  </a:cubicBezTo>
                  <a:cubicBezTo>
                    <a:pt x="17700" y="171034"/>
                    <a:pt x="30715" y="204207"/>
                    <a:pt x="54142" y="229460"/>
                  </a:cubicBezTo>
                  <a:cubicBezTo>
                    <a:pt x="77565" y="254709"/>
                    <a:pt x="109667" y="270178"/>
                    <a:pt x="144018" y="272759"/>
                  </a:cubicBezTo>
                  <a:cubicBezTo>
                    <a:pt x="141628" y="272759"/>
                    <a:pt x="139239" y="273101"/>
                    <a:pt x="136550" y="273101"/>
                  </a:cubicBezTo>
                  <a:cubicBezTo>
                    <a:pt x="100335" y="273101"/>
                    <a:pt x="65600" y="258712"/>
                    <a:pt x="39992" y="233104"/>
                  </a:cubicBezTo>
                  <a:cubicBezTo>
                    <a:pt x="14385" y="207497"/>
                    <a:pt x="0" y="172766"/>
                    <a:pt x="0" y="136550"/>
                  </a:cubicBezTo>
                  <a:cubicBezTo>
                    <a:pt x="0" y="100335"/>
                    <a:pt x="14385" y="65600"/>
                    <a:pt x="39992" y="39992"/>
                  </a:cubicBezTo>
                  <a:cubicBezTo>
                    <a:pt x="65600" y="14385"/>
                    <a:pt x="100335" y="0"/>
                    <a:pt x="136550" y="0"/>
                  </a:cubicBezTo>
                  <a:lnTo>
                    <a:pt x="136550" y="128"/>
                  </a:lnTo>
                  <a:close/>
                </a:path>
              </a:pathLst>
            </a:custGeom>
            <a:solidFill>
              <a:srgbClr val="B0B4B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561F319-8BBE-EDF9-6490-883030CE2412}"/>
                </a:ext>
              </a:extLst>
            </p:cNvPr>
            <p:cNvSpPr/>
            <p:nvPr/>
          </p:nvSpPr>
          <p:spPr>
            <a:xfrm>
              <a:off x="7369496" y="2068445"/>
              <a:ext cx="147611" cy="206959"/>
            </a:xfrm>
            <a:custGeom>
              <a:avLst/>
              <a:gdLst>
                <a:gd name="connsiteX0" fmla="*/ 19553 w 147611"/>
                <a:gd name="connsiteY0" fmla="*/ 206959 h 206959"/>
                <a:gd name="connsiteX1" fmla="*/ 13 w 147611"/>
                <a:gd name="connsiteY1" fmla="*/ 138436 h 206959"/>
                <a:gd name="connsiteX2" fmla="*/ 17649 w 147611"/>
                <a:gd name="connsiteY2" fmla="*/ 69402 h 206959"/>
                <a:gd name="connsiteX3" fmla="*/ 67661 w 147611"/>
                <a:gd name="connsiteY3" fmla="*/ 18652 h 206959"/>
                <a:gd name="connsiteX4" fmla="*/ 136431 w 147611"/>
                <a:gd name="connsiteY4" fmla="*/ 0 h 206959"/>
                <a:gd name="connsiteX5" fmla="*/ 147611 w 147611"/>
                <a:gd name="connsiteY5" fmla="*/ 341 h 206959"/>
                <a:gd name="connsiteX6" fmla="*/ 19553 w 147611"/>
                <a:gd name="connsiteY6" fmla="*/ 206959 h 20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611" h="206959">
                  <a:moveTo>
                    <a:pt x="19553" y="206959"/>
                  </a:moveTo>
                  <a:cubicBezTo>
                    <a:pt x="7088" y="186250"/>
                    <a:pt x="346" y="162606"/>
                    <a:pt x="13" y="138436"/>
                  </a:cubicBezTo>
                  <a:cubicBezTo>
                    <a:pt x="-320" y="114271"/>
                    <a:pt x="5765" y="90448"/>
                    <a:pt x="17649" y="69402"/>
                  </a:cubicBezTo>
                  <a:cubicBezTo>
                    <a:pt x="29533" y="48356"/>
                    <a:pt x="46794" y="30843"/>
                    <a:pt x="67661" y="18652"/>
                  </a:cubicBezTo>
                  <a:cubicBezTo>
                    <a:pt x="88532" y="6456"/>
                    <a:pt x="112262" y="21"/>
                    <a:pt x="136431" y="0"/>
                  </a:cubicBezTo>
                  <a:cubicBezTo>
                    <a:pt x="140144" y="0"/>
                    <a:pt x="143899" y="341"/>
                    <a:pt x="147611" y="341"/>
                  </a:cubicBezTo>
                  <a:lnTo>
                    <a:pt x="19553" y="206959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DCA46E9-9207-594E-D98E-535ABD2F63E6}"/>
                </a:ext>
              </a:extLst>
            </p:cNvPr>
            <p:cNvSpPr/>
            <p:nvPr/>
          </p:nvSpPr>
          <p:spPr>
            <a:xfrm>
              <a:off x="7400566" y="2072542"/>
              <a:ext cx="156478" cy="235037"/>
            </a:xfrm>
            <a:custGeom>
              <a:avLst/>
              <a:gdLst>
                <a:gd name="connsiteX0" fmla="*/ 137191 w 156478"/>
                <a:gd name="connsiteY0" fmla="*/ 0 h 235037"/>
                <a:gd name="connsiteX1" fmla="*/ 156478 w 156478"/>
                <a:gd name="connsiteY1" fmla="*/ 6102 h 235037"/>
                <a:gd name="connsiteX2" fmla="*/ 15277 w 156478"/>
                <a:gd name="connsiteY2" fmla="*/ 235037 h 235037"/>
                <a:gd name="connsiteX3" fmla="*/ 0 w 156478"/>
                <a:gd name="connsiteY3" fmla="*/ 219121 h 235037"/>
                <a:gd name="connsiteX4" fmla="*/ 137191 w 156478"/>
                <a:gd name="connsiteY4" fmla="*/ 0 h 23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478" h="235037">
                  <a:moveTo>
                    <a:pt x="137191" y="0"/>
                  </a:moveTo>
                  <a:cubicBezTo>
                    <a:pt x="143745" y="1617"/>
                    <a:pt x="150188" y="3657"/>
                    <a:pt x="156478" y="6102"/>
                  </a:cubicBezTo>
                  <a:lnTo>
                    <a:pt x="15277" y="235037"/>
                  </a:lnTo>
                  <a:cubicBezTo>
                    <a:pt x="9759" y="230156"/>
                    <a:pt x="4651" y="224834"/>
                    <a:pt x="0" y="219121"/>
                  </a:cubicBezTo>
                  <a:lnTo>
                    <a:pt x="137191" y="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674608C-9824-F3E3-54E4-14BBB0F44BEF}"/>
                </a:ext>
              </a:extLst>
            </p:cNvPr>
            <p:cNvSpPr/>
            <p:nvPr/>
          </p:nvSpPr>
          <p:spPr>
            <a:xfrm>
              <a:off x="7437122" y="2115439"/>
              <a:ext cx="113624" cy="100352"/>
            </a:xfrm>
            <a:custGeom>
              <a:avLst/>
              <a:gdLst>
                <a:gd name="connsiteX0" fmla="*/ 67440 w 113624"/>
                <a:gd name="connsiteY0" fmla="*/ 100353 h 100352"/>
                <a:gd name="connsiteX1" fmla="*/ 112843 w 113624"/>
                <a:gd name="connsiteY1" fmla="*/ 10272 h 100352"/>
                <a:gd name="connsiteX2" fmla="*/ 113287 w 113624"/>
                <a:gd name="connsiteY2" fmla="*/ 4896 h 100352"/>
                <a:gd name="connsiteX3" fmla="*/ 109792 w 113624"/>
                <a:gd name="connsiteY3" fmla="*/ 778 h 100352"/>
                <a:gd name="connsiteX4" fmla="*/ 104415 w 113624"/>
                <a:gd name="connsiteY4" fmla="*/ 338 h 100352"/>
                <a:gd name="connsiteX5" fmla="*/ 100298 w 113624"/>
                <a:gd name="connsiteY5" fmla="*/ 3829 h 100352"/>
                <a:gd name="connsiteX6" fmla="*/ 61381 w 113624"/>
                <a:gd name="connsiteY6" fmla="*/ 81406 h 100352"/>
                <a:gd name="connsiteX7" fmla="*/ 9534 w 113624"/>
                <a:gd name="connsiteY7" fmla="*/ 55803 h 100352"/>
                <a:gd name="connsiteX8" fmla="*/ 4414 w 113624"/>
                <a:gd name="connsiteY8" fmla="*/ 55923 h 100352"/>
                <a:gd name="connsiteX9" fmla="*/ 693 w 113624"/>
                <a:gd name="connsiteY9" fmla="*/ 59443 h 100352"/>
                <a:gd name="connsiteX10" fmla="*/ 300 w 113624"/>
                <a:gd name="connsiteY10" fmla="*/ 64555 h 100352"/>
                <a:gd name="connsiteX11" fmla="*/ 3432 w 113624"/>
                <a:gd name="connsiteY11" fmla="*/ 68605 h 100352"/>
                <a:gd name="connsiteX12" fmla="*/ 67440 w 113624"/>
                <a:gd name="connsiteY12" fmla="*/ 100353 h 100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624" h="100352">
                  <a:moveTo>
                    <a:pt x="67440" y="100353"/>
                  </a:moveTo>
                  <a:lnTo>
                    <a:pt x="112843" y="10272"/>
                  </a:lnTo>
                  <a:cubicBezTo>
                    <a:pt x="113701" y="8612"/>
                    <a:pt x="113859" y="6675"/>
                    <a:pt x="113287" y="4896"/>
                  </a:cubicBezTo>
                  <a:cubicBezTo>
                    <a:pt x="112715" y="3116"/>
                    <a:pt x="111456" y="1635"/>
                    <a:pt x="109792" y="778"/>
                  </a:cubicBezTo>
                  <a:cubicBezTo>
                    <a:pt x="108132" y="-76"/>
                    <a:pt x="106195" y="-234"/>
                    <a:pt x="104415" y="338"/>
                  </a:cubicBezTo>
                  <a:cubicBezTo>
                    <a:pt x="102636" y="910"/>
                    <a:pt x="101155" y="2169"/>
                    <a:pt x="100298" y="3829"/>
                  </a:cubicBezTo>
                  <a:lnTo>
                    <a:pt x="61381" y="81406"/>
                  </a:lnTo>
                  <a:lnTo>
                    <a:pt x="9534" y="55803"/>
                  </a:lnTo>
                  <a:cubicBezTo>
                    <a:pt x="7874" y="55206"/>
                    <a:pt x="6048" y="55248"/>
                    <a:pt x="4414" y="55923"/>
                  </a:cubicBezTo>
                  <a:cubicBezTo>
                    <a:pt x="2779" y="56593"/>
                    <a:pt x="1452" y="57851"/>
                    <a:pt x="693" y="59443"/>
                  </a:cubicBezTo>
                  <a:cubicBezTo>
                    <a:pt x="-67" y="61039"/>
                    <a:pt x="-208" y="62861"/>
                    <a:pt x="300" y="64555"/>
                  </a:cubicBezTo>
                  <a:cubicBezTo>
                    <a:pt x="803" y="66245"/>
                    <a:pt x="1921" y="67692"/>
                    <a:pt x="3432" y="68605"/>
                  </a:cubicBezTo>
                  <a:lnTo>
                    <a:pt x="67440" y="100353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9DA92D8D-23D9-1BA8-FD0C-B2267F5F3D78}"/>
                </a:ext>
              </a:extLst>
            </p:cNvPr>
            <p:cNvSpPr/>
            <p:nvPr/>
          </p:nvSpPr>
          <p:spPr>
            <a:xfrm>
              <a:off x="10258314" y="2385285"/>
              <a:ext cx="250484" cy="363096"/>
            </a:xfrm>
            <a:custGeom>
              <a:avLst/>
              <a:gdLst>
                <a:gd name="connsiteX0" fmla="*/ 0 w 250484"/>
                <a:gd name="connsiteY0" fmla="*/ 363096 h 363096"/>
                <a:gd name="connsiteX1" fmla="*/ 250485 w 250484"/>
                <a:gd name="connsiteY1" fmla="*/ 363096 h 363096"/>
                <a:gd name="connsiteX2" fmla="*/ 250485 w 250484"/>
                <a:gd name="connsiteY2" fmla="*/ 0 h 363096"/>
                <a:gd name="connsiteX3" fmla="*/ 0 w 250484"/>
                <a:gd name="connsiteY3" fmla="*/ 0 h 363096"/>
                <a:gd name="connsiteX4" fmla="*/ 0 w 250484"/>
                <a:gd name="connsiteY4" fmla="*/ 363096 h 36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484" h="363096">
                  <a:moveTo>
                    <a:pt x="0" y="363096"/>
                  </a:moveTo>
                  <a:lnTo>
                    <a:pt x="250485" y="363096"/>
                  </a:lnTo>
                  <a:lnTo>
                    <a:pt x="250485" y="0"/>
                  </a:lnTo>
                  <a:lnTo>
                    <a:pt x="0" y="0"/>
                  </a:lnTo>
                  <a:lnTo>
                    <a:pt x="0" y="363096"/>
                  </a:lnTo>
                  <a:close/>
                </a:path>
              </a:pathLst>
            </a:custGeom>
            <a:solidFill>
              <a:srgbClr val="B0B4B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DC51014C-ABFC-6671-551A-B22EE36D85B8}"/>
                </a:ext>
              </a:extLst>
            </p:cNvPr>
            <p:cNvSpPr/>
            <p:nvPr/>
          </p:nvSpPr>
          <p:spPr>
            <a:xfrm>
              <a:off x="10244616" y="2385285"/>
              <a:ext cx="250484" cy="363096"/>
            </a:xfrm>
            <a:custGeom>
              <a:avLst/>
              <a:gdLst>
                <a:gd name="connsiteX0" fmla="*/ 0 w 250484"/>
                <a:gd name="connsiteY0" fmla="*/ 363096 h 363096"/>
                <a:gd name="connsiteX1" fmla="*/ 250485 w 250484"/>
                <a:gd name="connsiteY1" fmla="*/ 363096 h 363096"/>
                <a:gd name="connsiteX2" fmla="*/ 250485 w 250484"/>
                <a:gd name="connsiteY2" fmla="*/ 0 h 363096"/>
                <a:gd name="connsiteX3" fmla="*/ 0 w 250484"/>
                <a:gd name="connsiteY3" fmla="*/ 0 h 363096"/>
                <a:gd name="connsiteX4" fmla="*/ 0 w 250484"/>
                <a:gd name="connsiteY4" fmla="*/ 363096 h 36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484" h="363096">
                  <a:moveTo>
                    <a:pt x="0" y="363096"/>
                  </a:moveTo>
                  <a:lnTo>
                    <a:pt x="250485" y="363096"/>
                  </a:lnTo>
                  <a:lnTo>
                    <a:pt x="250485" y="0"/>
                  </a:lnTo>
                  <a:lnTo>
                    <a:pt x="0" y="0"/>
                  </a:lnTo>
                  <a:lnTo>
                    <a:pt x="0" y="363096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6842C34B-F17E-F7FF-DFD7-7BC45F7D323D}"/>
                </a:ext>
              </a:extLst>
            </p:cNvPr>
            <p:cNvSpPr/>
            <p:nvPr/>
          </p:nvSpPr>
          <p:spPr>
            <a:xfrm>
              <a:off x="10275767" y="2423562"/>
              <a:ext cx="188909" cy="284622"/>
            </a:xfrm>
            <a:custGeom>
              <a:avLst/>
              <a:gdLst>
                <a:gd name="connsiteX0" fmla="*/ 0 w 188909"/>
                <a:gd name="connsiteY0" fmla="*/ 284622 h 284622"/>
                <a:gd name="connsiteX1" fmla="*/ 188909 w 188909"/>
                <a:gd name="connsiteY1" fmla="*/ 284622 h 284622"/>
                <a:gd name="connsiteX2" fmla="*/ 188909 w 188909"/>
                <a:gd name="connsiteY2" fmla="*/ 0 h 284622"/>
                <a:gd name="connsiteX3" fmla="*/ 0 w 188909"/>
                <a:gd name="connsiteY3" fmla="*/ 0 h 284622"/>
                <a:gd name="connsiteX4" fmla="*/ 0 w 188909"/>
                <a:gd name="connsiteY4" fmla="*/ 284622 h 284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909" h="284622">
                  <a:moveTo>
                    <a:pt x="0" y="284622"/>
                  </a:moveTo>
                  <a:lnTo>
                    <a:pt x="188909" y="284622"/>
                  </a:lnTo>
                  <a:lnTo>
                    <a:pt x="188909" y="0"/>
                  </a:lnTo>
                  <a:lnTo>
                    <a:pt x="0" y="0"/>
                  </a:lnTo>
                  <a:lnTo>
                    <a:pt x="0" y="284622"/>
                  </a:lnTo>
                  <a:close/>
                </a:path>
              </a:pathLst>
            </a:custGeom>
            <a:solidFill>
              <a:srgbClr val="DBDBD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E3E13EE-B11D-4385-97E1-93DFDD2B09BB}"/>
                </a:ext>
              </a:extLst>
            </p:cNvPr>
            <p:cNvSpPr/>
            <p:nvPr/>
          </p:nvSpPr>
          <p:spPr>
            <a:xfrm>
              <a:off x="10316946" y="2540398"/>
              <a:ext cx="43439" cy="43440"/>
            </a:xfrm>
            <a:custGeom>
              <a:avLst/>
              <a:gdLst>
                <a:gd name="connsiteX0" fmla="*/ 21720 w 43439"/>
                <a:gd name="connsiteY0" fmla="*/ 43440 h 43440"/>
                <a:gd name="connsiteX1" fmla="*/ 43440 w 43439"/>
                <a:gd name="connsiteY1" fmla="*/ 21720 h 43440"/>
                <a:gd name="connsiteX2" fmla="*/ 21720 w 43439"/>
                <a:gd name="connsiteY2" fmla="*/ 0 h 43440"/>
                <a:gd name="connsiteX3" fmla="*/ 0 w 43439"/>
                <a:gd name="connsiteY3" fmla="*/ 21720 h 43440"/>
                <a:gd name="connsiteX4" fmla="*/ 21720 w 43439"/>
                <a:gd name="connsiteY4" fmla="*/ 43440 h 4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9" h="43440">
                  <a:moveTo>
                    <a:pt x="21720" y="43440"/>
                  </a:moveTo>
                  <a:cubicBezTo>
                    <a:pt x="33710" y="43440"/>
                    <a:pt x="43440" y="33715"/>
                    <a:pt x="43440" y="21720"/>
                  </a:cubicBezTo>
                  <a:cubicBezTo>
                    <a:pt x="43440" y="9725"/>
                    <a:pt x="33710" y="0"/>
                    <a:pt x="21720" y="0"/>
                  </a:cubicBezTo>
                  <a:cubicBezTo>
                    <a:pt x="9729" y="0"/>
                    <a:pt x="0" y="9725"/>
                    <a:pt x="0" y="21720"/>
                  </a:cubicBezTo>
                  <a:cubicBezTo>
                    <a:pt x="0" y="33715"/>
                    <a:pt x="9729" y="43440"/>
                    <a:pt x="21720" y="43440"/>
                  </a:cubicBez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7089313-6D14-8116-3C9F-BECA77A8E74D}"/>
                </a:ext>
              </a:extLst>
            </p:cNvPr>
            <p:cNvSpPr/>
            <p:nvPr/>
          </p:nvSpPr>
          <p:spPr>
            <a:xfrm>
              <a:off x="10338708" y="2476390"/>
              <a:ext cx="63026" cy="178966"/>
            </a:xfrm>
            <a:custGeom>
              <a:avLst/>
              <a:gdLst>
                <a:gd name="connsiteX0" fmla="*/ 0 w 63026"/>
                <a:gd name="connsiteY0" fmla="*/ 178966 h 178966"/>
                <a:gd name="connsiteX1" fmla="*/ 63027 w 63026"/>
                <a:gd name="connsiteY1" fmla="*/ 178966 h 178966"/>
                <a:gd name="connsiteX2" fmla="*/ 63027 w 63026"/>
                <a:gd name="connsiteY2" fmla="*/ 0 h 178966"/>
                <a:gd name="connsiteX3" fmla="*/ 0 w 63026"/>
                <a:gd name="connsiteY3" fmla="*/ 0 h 178966"/>
                <a:gd name="connsiteX4" fmla="*/ 0 w 63026"/>
                <a:gd name="connsiteY4" fmla="*/ 178966 h 17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26" h="178966">
                  <a:moveTo>
                    <a:pt x="0" y="178966"/>
                  </a:moveTo>
                  <a:lnTo>
                    <a:pt x="63027" y="178966"/>
                  </a:lnTo>
                  <a:lnTo>
                    <a:pt x="63027" y="0"/>
                  </a:lnTo>
                  <a:lnTo>
                    <a:pt x="0" y="0"/>
                  </a:lnTo>
                  <a:lnTo>
                    <a:pt x="0" y="178966"/>
                  </a:lnTo>
                  <a:close/>
                </a:path>
              </a:pathLst>
            </a:custGeom>
            <a:solidFill>
              <a:srgbClr val="58595B">
                <a:alpha val="5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1BD32CE-E70C-0CA5-DC24-C6003A2BD785}"/>
                </a:ext>
              </a:extLst>
            </p:cNvPr>
            <p:cNvSpPr/>
            <p:nvPr/>
          </p:nvSpPr>
          <p:spPr>
            <a:xfrm>
              <a:off x="9892956" y="2533058"/>
              <a:ext cx="268236" cy="373934"/>
            </a:xfrm>
            <a:custGeom>
              <a:avLst/>
              <a:gdLst>
                <a:gd name="connsiteX0" fmla="*/ 268237 w 268236"/>
                <a:gd name="connsiteY0" fmla="*/ 0 h 373934"/>
                <a:gd name="connsiteX1" fmla="*/ 0 w 268236"/>
                <a:gd name="connsiteY1" fmla="*/ 0 h 373934"/>
                <a:gd name="connsiteX2" fmla="*/ 0 w 268236"/>
                <a:gd name="connsiteY2" fmla="*/ 373935 h 373934"/>
                <a:gd name="connsiteX3" fmla="*/ 268237 w 268236"/>
                <a:gd name="connsiteY3" fmla="*/ 373935 h 373934"/>
                <a:gd name="connsiteX4" fmla="*/ 268237 w 268236"/>
                <a:gd name="connsiteY4" fmla="*/ 0 h 373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236" h="373934">
                  <a:moveTo>
                    <a:pt x="268237" y="0"/>
                  </a:moveTo>
                  <a:lnTo>
                    <a:pt x="0" y="0"/>
                  </a:lnTo>
                  <a:lnTo>
                    <a:pt x="0" y="373935"/>
                  </a:lnTo>
                  <a:lnTo>
                    <a:pt x="268237" y="373935"/>
                  </a:lnTo>
                  <a:lnTo>
                    <a:pt x="268237" y="0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3C9EFB31-B32F-892B-FE4A-7E11B27A5E0A}"/>
                </a:ext>
              </a:extLst>
            </p:cNvPr>
            <p:cNvSpPr/>
            <p:nvPr/>
          </p:nvSpPr>
          <p:spPr>
            <a:xfrm>
              <a:off x="10161065" y="2533272"/>
              <a:ext cx="11435" cy="373934"/>
            </a:xfrm>
            <a:custGeom>
              <a:avLst/>
              <a:gdLst>
                <a:gd name="connsiteX0" fmla="*/ 11436 w 11435"/>
                <a:gd name="connsiteY0" fmla="*/ 0 h 373934"/>
                <a:gd name="connsiteX1" fmla="*/ 0 w 11435"/>
                <a:gd name="connsiteY1" fmla="*/ 0 h 373934"/>
                <a:gd name="connsiteX2" fmla="*/ 0 w 11435"/>
                <a:gd name="connsiteY2" fmla="*/ 373935 h 373934"/>
                <a:gd name="connsiteX3" fmla="*/ 11436 w 11435"/>
                <a:gd name="connsiteY3" fmla="*/ 373935 h 373934"/>
                <a:gd name="connsiteX4" fmla="*/ 11436 w 11435"/>
                <a:gd name="connsiteY4" fmla="*/ 0 h 373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5" h="373934">
                  <a:moveTo>
                    <a:pt x="11436" y="0"/>
                  </a:moveTo>
                  <a:lnTo>
                    <a:pt x="0" y="0"/>
                  </a:lnTo>
                  <a:lnTo>
                    <a:pt x="0" y="373935"/>
                  </a:lnTo>
                  <a:lnTo>
                    <a:pt x="11436" y="373935"/>
                  </a:lnTo>
                  <a:lnTo>
                    <a:pt x="11436" y="0"/>
                  </a:lnTo>
                  <a:close/>
                </a:path>
              </a:pathLst>
            </a:custGeom>
            <a:solidFill>
              <a:srgbClr val="B0B4B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C9FAB22-7FB6-DABF-C8E7-1BA2768CED3D}"/>
                </a:ext>
              </a:extLst>
            </p:cNvPr>
            <p:cNvSpPr/>
            <p:nvPr/>
          </p:nvSpPr>
          <p:spPr>
            <a:xfrm>
              <a:off x="9926582" y="2568945"/>
              <a:ext cx="200942" cy="302715"/>
            </a:xfrm>
            <a:custGeom>
              <a:avLst/>
              <a:gdLst>
                <a:gd name="connsiteX0" fmla="*/ 200943 w 200942"/>
                <a:gd name="connsiteY0" fmla="*/ 0 h 302715"/>
                <a:gd name="connsiteX1" fmla="*/ 0 w 200942"/>
                <a:gd name="connsiteY1" fmla="*/ 0 h 302715"/>
                <a:gd name="connsiteX2" fmla="*/ 0 w 200942"/>
                <a:gd name="connsiteY2" fmla="*/ 302715 h 302715"/>
                <a:gd name="connsiteX3" fmla="*/ 200943 w 200942"/>
                <a:gd name="connsiteY3" fmla="*/ 302715 h 302715"/>
                <a:gd name="connsiteX4" fmla="*/ 200943 w 200942"/>
                <a:gd name="connsiteY4" fmla="*/ 0 h 302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942" h="302715">
                  <a:moveTo>
                    <a:pt x="200943" y="0"/>
                  </a:moveTo>
                  <a:lnTo>
                    <a:pt x="0" y="0"/>
                  </a:lnTo>
                  <a:lnTo>
                    <a:pt x="0" y="302715"/>
                  </a:lnTo>
                  <a:lnTo>
                    <a:pt x="200943" y="302715"/>
                  </a:lnTo>
                  <a:lnTo>
                    <a:pt x="200943" y="0"/>
                  </a:lnTo>
                  <a:close/>
                </a:path>
              </a:pathLst>
            </a:custGeom>
            <a:solidFill>
              <a:srgbClr val="D8DBD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89FFDB43-63D3-9D1A-08D5-974E4A134320}"/>
                </a:ext>
              </a:extLst>
            </p:cNvPr>
            <p:cNvSpPr/>
            <p:nvPr/>
          </p:nvSpPr>
          <p:spPr>
            <a:xfrm>
              <a:off x="8058700" y="2060039"/>
              <a:ext cx="1723351" cy="1080540"/>
            </a:xfrm>
            <a:custGeom>
              <a:avLst/>
              <a:gdLst>
                <a:gd name="connsiteX0" fmla="*/ 1717633 w 1723351"/>
                <a:gd name="connsiteY0" fmla="*/ 1080540 h 1080540"/>
                <a:gd name="connsiteX1" fmla="*/ 5718 w 1723351"/>
                <a:gd name="connsiteY1" fmla="*/ 1080540 h 1080540"/>
                <a:gd name="connsiteX2" fmla="*/ 3529 w 1723351"/>
                <a:gd name="connsiteY2" fmla="*/ 1080105 h 1080540"/>
                <a:gd name="connsiteX3" fmla="*/ 1673 w 1723351"/>
                <a:gd name="connsiteY3" fmla="*/ 1078868 h 1080540"/>
                <a:gd name="connsiteX4" fmla="*/ 435 w 1723351"/>
                <a:gd name="connsiteY4" fmla="*/ 1077011 h 1080540"/>
                <a:gd name="connsiteX5" fmla="*/ 0 w 1723351"/>
                <a:gd name="connsiteY5" fmla="*/ 1074822 h 1080540"/>
                <a:gd name="connsiteX6" fmla="*/ 0 w 1723351"/>
                <a:gd name="connsiteY6" fmla="*/ 5718 h 1080540"/>
                <a:gd name="connsiteX7" fmla="*/ 1673 w 1723351"/>
                <a:gd name="connsiteY7" fmla="*/ 1677 h 1080540"/>
                <a:gd name="connsiteX8" fmla="*/ 5718 w 1723351"/>
                <a:gd name="connsiteY8" fmla="*/ 0 h 1080540"/>
                <a:gd name="connsiteX9" fmla="*/ 1717633 w 1723351"/>
                <a:gd name="connsiteY9" fmla="*/ 0 h 1080540"/>
                <a:gd name="connsiteX10" fmla="*/ 1721687 w 1723351"/>
                <a:gd name="connsiteY10" fmla="*/ 1677 h 1080540"/>
                <a:gd name="connsiteX11" fmla="*/ 1723352 w 1723351"/>
                <a:gd name="connsiteY11" fmla="*/ 5718 h 1080540"/>
                <a:gd name="connsiteX12" fmla="*/ 1723352 w 1723351"/>
                <a:gd name="connsiteY12" fmla="*/ 1074780 h 1080540"/>
                <a:gd name="connsiteX13" fmla="*/ 1722925 w 1723351"/>
                <a:gd name="connsiteY13" fmla="*/ 1076982 h 1080540"/>
                <a:gd name="connsiteX14" fmla="*/ 1721687 w 1723351"/>
                <a:gd name="connsiteY14" fmla="*/ 1078851 h 1080540"/>
                <a:gd name="connsiteX15" fmla="*/ 1719810 w 1723351"/>
                <a:gd name="connsiteY15" fmla="*/ 1080101 h 1080540"/>
                <a:gd name="connsiteX16" fmla="*/ 1717633 w 1723351"/>
                <a:gd name="connsiteY16" fmla="*/ 1080540 h 108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23351" h="1080540">
                  <a:moveTo>
                    <a:pt x="1717633" y="1080540"/>
                  </a:moveTo>
                  <a:lnTo>
                    <a:pt x="5718" y="1080540"/>
                  </a:lnTo>
                  <a:cubicBezTo>
                    <a:pt x="4967" y="1080540"/>
                    <a:pt x="4220" y="1080395"/>
                    <a:pt x="3529" y="1080105"/>
                  </a:cubicBezTo>
                  <a:cubicBezTo>
                    <a:pt x="2833" y="1079819"/>
                    <a:pt x="2206" y="1079397"/>
                    <a:pt x="1673" y="1078868"/>
                  </a:cubicBezTo>
                  <a:cubicBezTo>
                    <a:pt x="1144" y="1078338"/>
                    <a:pt x="721" y="1077707"/>
                    <a:pt x="435" y="1077011"/>
                  </a:cubicBezTo>
                  <a:cubicBezTo>
                    <a:pt x="145" y="1076320"/>
                    <a:pt x="0" y="1075573"/>
                    <a:pt x="0" y="1074822"/>
                  </a:cubicBezTo>
                  <a:lnTo>
                    <a:pt x="0" y="5718"/>
                  </a:lnTo>
                  <a:cubicBezTo>
                    <a:pt x="0" y="4203"/>
                    <a:pt x="602" y="2748"/>
                    <a:pt x="1673" y="1677"/>
                  </a:cubicBezTo>
                  <a:cubicBezTo>
                    <a:pt x="2744" y="606"/>
                    <a:pt x="4199" y="0"/>
                    <a:pt x="5718" y="0"/>
                  </a:cubicBezTo>
                  <a:lnTo>
                    <a:pt x="1717633" y="0"/>
                  </a:lnTo>
                  <a:cubicBezTo>
                    <a:pt x="1719170" y="0"/>
                    <a:pt x="1720621" y="606"/>
                    <a:pt x="1721687" y="1677"/>
                  </a:cubicBezTo>
                  <a:cubicBezTo>
                    <a:pt x="1722754" y="2748"/>
                    <a:pt x="1723352" y="4203"/>
                    <a:pt x="1723352" y="5718"/>
                  </a:cubicBezTo>
                  <a:lnTo>
                    <a:pt x="1723352" y="1074780"/>
                  </a:lnTo>
                  <a:cubicBezTo>
                    <a:pt x="1723352" y="1075535"/>
                    <a:pt x="1723224" y="1076286"/>
                    <a:pt x="1722925" y="1076982"/>
                  </a:cubicBezTo>
                  <a:cubicBezTo>
                    <a:pt x="1722626" y="1077681"/>
                    <a:pt x="1722242" y="1078317"/>
                    <a:pt x="1721687" y="1078851"/>
                  </a:cubicBezTo>
                  <a:cubicBezTo>
                    <a:pt x="1721175" y="1079388"/>
                    <a:pt x="1720535" y="1079815"/>
                    <a:pt x="1719810" y="1080101"/>
                  </a:cubicBezTo>
                  <a:cubicBezTo>
                    <a:pt x="1719127" y="1080391"/>
                    <a:pt x="1718402" y="1080540"/>
                    <a:pt x="1717633" y="1080540"/>
                  </a:cubicBezTo>
                  <a:close/>
                </a:path>
              </a:pathLst>
            </a:custGeom>
            <a:solidFill>
              <a:srgbClr val="B0B4B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2643653-C784-FED3-DFD7-2A8DE5F034B3}"/>
                </a:ext>
              </a:extLst>
            </p:cNvPr>
            <p:cNvSpPr/>
            <p:nvPr/>
          </p:nvSpPr>
          <p:spPr>
            <a:xfrm>
              <a:off x="8038986" y="2060039"/>
              <a:ext cx="1723351" cy="1080540"/>
            </a:xfrm>
            <a:custGeom>
              <a:avLst/>
              <a:gdLst>
                <a:gd name="connsiteX0" fmla="*/ 1717633 w 1723351"/>
                <a:gd name="connsiteY0" fmla="*/ 1080540 h 1080540"/>
                <a:gd name="connsiteX1" fmla="*/ 5718 w 1723351"/>
                <a:gd name="connsiteY1" fmla="*/ 1080540 h 1080540"/>
                <a:gd name="connsiteX2" fmla="*/ 3533 w 1723351"/>
                <a:gd name="connsiteY2" fmla="*/ 1080105 h 1080540"/>
                <a:gd name="connsiteX3" fmla="*/ 1677 w 1723351"/>
                <a:gd name="connsiteY3" fmla="*/ 1078868 h 1080540"/>
                <a:gd name="connsiteX4" fmla="*/ 440 w 1723351"/>
                <a:gd name="connsiteY4" fmla="*/ 1077011 h 1080540"/>
                <a:gd name="connsiteX5" fmla="*/ 0 w 1723351"/>
                <a:gd name="connsiteY5" fmla="*/ 1074822 h 1080540"/>
                <a:gd name="connsiteX6" fmla="*/ 0 w 1723351"/>
                <a:gd name="connsiteY6" fmla="*/ 5718 h 1080540"/>
                <a:gd name="connsiteX7" fmla="*/ 1677 w 1723351"/>
                <a:gd name="connsiteY7" fmla="*/ 1677 h 1080540"/>
                <a:gd name="connsiteX8" fmla="*/ 5718 w 1723351"/>
                <a:gd name="connsiteY8" fmla="*/ 0 h 1080540"/>
                <a:gd name="connsiteX9" fmla="*/ 1717633 w 1723351"/>
                <a:gd name="connsiteY9" fmla="*/ 0 h 1080540"/>
                <a:gd name="connsiteX10" fmla="*/ 1721687 w 1723351"/>
                <a:gd name="connsiteY10" fmla="*/ 1677 h 1080540"/>
                <a:gd name="connsiteX11" fmla="*/ 1723352 w 1723351"/>
                <a:gd name="connsiteY11" fmla="*/ 5718 h 1080540"/>
                <a:gd name="connsiteX12" fmla="*/ 1723352 w 1723351"/>
                <a:gd name="connsiteY12" fmla="*/ 1074780 h 1080540"/>
                <a:gd name="connsiteX13" fmla="*/ 1722925 w 1723351"/>
                <a:gd name="connsiteY13" fmla="*/ 1076990 h 1080540"/>
                <a:gd name="connsiteX14" fmla="*/ 1721687 w 1723351"/>
                <a:gd name="connsiteY14" fmla="*/ 1078864 h 1080540"/>
                <a:gd name="connsiteX15" fmla="*/ 1719853 w 1723351"/>
                <a:gd name="connsiteY15" fmla="*/ 1080114 h 1080540"/>
                <a:gd name="connsiteX16" fmla="*/ 1717633 w 1723351"/>
                <a:gd name="connsiteY16" fmla="*/ 1080540 h 108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23351" h="1080540">
                  <a:moveTo>
                    <a:pt x="1717633" y="1080540"/>
                  </a:moveTo>
                  <a:lnTo>
                    <a:pt x="5718" y="1080540"/>
                  </a:lnTo>
                  <a:cubicBezTo>
                    <a:pt x="4971" y="1080540"/>
                    <a:pt x="4224" y="1080395"/>
                    <a:pt x="3533" y="1080105"/>
                  </a:cubicBezTo>
                  <a:cubicBezTo>
                    <a:pt x="2838" y="1079819"/>
                    <a:pt x="2206" y="1079397"/>
                    <a:pt x="1677" y="1078868"/>
                  </a:cubicBezTo>
                  <a:cubicBezTo>
                    <a:pt x="1148" y="1078338"/>
                    <a:pt x="726" y="1077707"/>
                    <a:pt x="440" y="1077011"/>
                  </a:cubicBezTo>
                  <a:cubicBezTo>
                    <a:pt x="149" y="1076320"/>
                    <a:pt x="0" y="1075573"/>
                    <a:pt x="0" y="1074822"/>
                  </a:cubicBezTo>
                  <a:lnTo>
                    <a:pt x="0" y="5718"/>
                  </a:lnTo>
                  <a:cubicBezTo>
                    <a:pt x="0" y="4203"/>
                    <a:pt x="606" y="2748"/>
                    <a:pt x="1677" y="1677"/>
                  </a:cubicBezTo>
                  <a:cubicBezTo>
                    <a:pt x="2748" y="606"/>
                    <a:pt x="4203" y="0"/>
                    <a:pt x="5718" y="0"/>
                  </a:cubicBezTo>
                  <a:lnTo>
                    <a:pt x="1717633" y="0"/>
                  </a:lnTo>
                  <a:cubicBezTo>
                    <a:pt x="1719170" y="0"/>
                    <a:pt x="1720621" y="606"/>
                    <a:pt x="1721687" y="1677"/>
                  </a:cubicBezTo>
                  <a:cubicBezTo>
                    <a:pt x="1722754" y="2748"/>
                    <a:pt x="1723352" y="4203"/>
                    <a:pt x="1723352" y="5718"/>
                  </a:cubicBezTo>
                  <a:lnTo>
                    <a:pt x="1723352" y="1074780"/>
                  </a:lnTo>
                  <a:cubicBezTo>
                    <a:pt x="1723352" y="1075539"/>
                    <a:pt x="1723224" y="1076290"/>
                    <a:pt x="1722925" y="1076990"/>
                  </a:cubicBezTo>
                  <a:cubicBezTo>
                    <a:pt x="1722669" y="1077690"/>
                    <a:pt x="1722242" y="1078330"/>
                    <a:pt x="1721687" y="1078864"/>
                  </a:cubicBezTo>
                  <a:cubicBezTo>
                    <a:pt x="1721175" y="1079401"/>
                    <a:pt x="1720535" y="1079828"/>
                    <a:pt x="1719853" y="1080114"/>
                  </a:cubicBezTo>
                  <a:cubicBezTo>
                    <a:pt x="1719127" y="1080404"/>
                    <a:pt x="1718402" y="1080549"/>
                    <a:pt x="1717633" y="1080540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019D36E-AD0E-116C-F265-E72EB825F8E8}"/>
                </a:ext>
              </a:extLst>
            </p:cNvPr>
            <p:cNvSpPr/>
            <p:nvPr/>
          </p:nvSpPr>
          <p:spPr>
            <a:xfrm>
              <a:off x="8073166" y="2094561"/>
              <a:ext cx="1654990" cy="1011497"/>
            </a:xfrm>
            <a:custGeom>
              <a:avLst/>
              <a:gdLst>
                <a:gd name="connsiteX0" fmla="*/ 1654991 w 1654990"/>
                <a:gd name="connsiteY0" fmla="*/ 0 h 1011497"/>
                <a:gd name="connsiteX1" fmla="*/ 0 w 1654990"/>
                <a:gd name="connsiteY1" fmla="*/ 0 h 1011497"/>
                <a:gd name="connsiteX2" fmla="*/ 0 w 1654990"/>
                <a:gd name="connsiteY2" fmla="*/ 1011497 h 1011497"/>
                <a:gd name="connsiteX3" fmla="*/ 1654991 w 1654990"/>
                <a:gd name="connsiteY3" fmla="*/ 1011497 h 1011497"/>
                <a:gd name="connsiteX4" fmla="*/ 1654991 w 1654990"/>
                <a:gd name="connsiteY4" fmla="*/ 0 h 1011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4990" h="1011497">
                  <a:moveTo>
                    <a:pt x="1654991" y="0"/>
                  </a:moveTo>
                  <a:lnTo>
                    <a:pt x="0" y="0"/>
                  </a:lnTo>
                  <a:lnTo>
                    <a:pt x="0" y="1011497"/>
                  </a:lnTo>
                  <a:lnTo>
                    <a:pt x="1654991" y="1011497"/>
                  </a:lnTo>
                  <a:lnTo>
                    <a:pt x="1654991" y="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DDFB44CB-0C6F-02B7-524F-9E1239E29D37}"/>
                </a:ext>
              </a:extLst>
            </p:cNvPr>
            <p:cNvSpPr/>
            <p:nvPr/>
          </p:nvSpPr>
          <p:spPr>
            <a:xfrm>
              <a:off x="8072441" y="2094561"/>
              <a:ext cx="1654990" cy="1011497"/>
            </a:xfrm>
            <a:custGeom>
              <a:avLst/>
              <a:gdLst>
                <a:gd name="connsiteX0" fmla="*/ 1654991 w 1654990"/>
                <a:gd name="connsiteY0" fmla="*/ 0 h 1011497"/>
                <a:gd name="connsiteX1" fmla="*/ 0 w 1654990"/>
                <a:gd name="connsiteY1" fmla="*/ 0 h 1011497"/>
                <a:gd name="connsiteX2" fmla="*/ 0 w 1654990"/>
                <a:gd name="connsiteY2" fmla="*/ 1011497 h 1011497"/>
                <a:gd name="connsiteX3" fmla="*/ 1654991 w 1654990"/>
                <a:gd name="connsiteY3" fmla="*/ 1011497 h 1011497"/>
                <a:gd name="connsiteX4" fmla="*/ 1654991 w 1654990"/>
                <a:gd name="connsiteY4" fmla="*/ 0 h 1011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4990" h="1011497">
                  <a:moveTo>
                    <a:pt x="1654991" y="0"/>
                  </a:moveTo>
                  <a:lnTo>
                    <a:pt x="0" y="0"/>
                  </a:lnTo>
                  <a:lnTo>
                    <a:pt x="0" y="1011497"/>
                  </a:lnTo>
                  <a:lnTo>
                    <a:pt x="1654991" y="1011497"/>
                  </a:lnTo>
                  <a:lnTo>
                    <a:pt x="1654991" y="0"/>
                  </a:ln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26EFB080-B366-1D84-74E9-9F9B6DF7D525}"/>
                </a:ext>
              </a:extLst>
            </p:cNvPr>
            <p:cNvSpPr/>
            <p:nvPr/>
          </p:nvSpPr>
          <p:spPr>
            <a:xfrm>
              <a:off x="8540301" y="2602769"/>
              <a:ext cx="67469" cy="130638"/>
            </a:xfrm>
            <a:custGeom>
              <a:avLst/>
              <a:gdLst>
                <a:gd name="connsiteX0" fmla="*/ 67379 w 67469"/>
                <a:gd name="connsiteY0" fmla="*/ 17515 h 130638"/>
                <a:gd name="connsiteX1" fmla="*/ 65886 w 67469"/>
                <a:gd name="connsiteY1" fmla="*/ 26690 h 130638"/>
                <a:gd name="connsiteX2" fmla="*/ 63240 w 67469"/>
                <a:gd name="connsiteY2" fmla="*/ 28183 h 130638"/>
                <a:gd name="connsiteX3" fmla="*/ 61405 w 67469"/>
                <a:gd name="connsiteY3" fmla="*/ 30189 h 130638"/>
                <a:gd name="connsiteX4" fmla="*/ 59911 w 67469"/>
                <a:gd name="connsiteY4" fmla="*/ 30189 h 130638"/>
                <a:gd name="connsiteX5" fmla="*/ 57552 w 67469"/>
                <a:gd name="connsiteY5" fmla="*/ 29459 h 130638"/>
                <a:gd name="connsiteX6" fmla="*/ 56242 w 67469"/>
                <a:gd name="connsiteY6" fmla="*/ 27372 h 130638"/>
                <a:gd name="connsiteX7" fmla="*/ 54236 w 67469"/>
                <a:gd name="connsiteY7" fmla="*/ 14571 h 130638"/>
                <a:gd name="connsiteX8" fmla="*/ 50908 w 67469"/>
                <a:gd name="connsiteY8" fmla="*/ 13931 h 130638"/>
                <a:gd name="connsiteX9" fmla="*/ 44251 w 67469"/>
                <a:gd name="connsiteY9" fmla="*/ 13931 h 130638"/>
                <a:gd name="connsiteX10" fmla="*/ 39984 w 67469"/>
                <a:gd name="connsiteY10" fmla="*/ 13931 h 130638"/>
                <a:gd name="connsiteX11" fmla="*/ 38149 w 67469"/>
                <a:gd name="connsiteY11" fmla="*/ 16960 h 130638"/>
                <a:gd name="connsiteX12" fmla="*/ 38960 w 67469"/>
                <a:gd name="connsiteY12" fmla="*/ 21014 h 130638"/>
                <a:gd name="connsiteX13" fmla="*/ 39984 w 67469"/>
                <a:gd name="connsiteY13" fmla="*/ 26946 h 130638"/>
                <a:gd name="connsiteX14" fmla="*/ 41392 w 67469"/>
                <a:gd name="connsiteY14" fmla="*/ 46575 h 130638"/>
                <a:gd name="connsiteX15" fmla="*/ 42629 w 67469"/>
                <a:gd name="connsiteY15" fmla="*/ 61894 h 130638"/>
                <a:gd name="connsiteX16" fmla="*/ 43141 w 67469"/>
                <a:gd name="connsiteY16" fmla="*/ 72519 h 130638"/>
                <a:gd name="connsiteX17" fmla="*/ 43141 w 67469"/>
                <a:gd name="connsiteY17" fmla="*/ 83187 h 130638"/>
                <a:gd name="connsiteX18" fmla="*/ 43141 w 67469"/>
                <a:gd name="connsiteY18" fmla="*/ 86686 h 130638"/>
                <a:gd name="connsiteX19" fmla="*/ 43867 w 67469"/>
                <a:gd name="connsiteY19" fmla="*/ 101579 h 130638"/>
                <a:gd name="connsiteX20" fmla="*/ 44080 w 67469"/>
                <a:gd name="connsiteY20" fmla="*/ 105846 h 130638"/>
                <a:gd name="connsiteX21" fmla="*/ 44421 w 67469"/>
                <a:gd name="connsiteY21" fmla="*/ 112332 h 130638"/>
                <a:gd name="connsiteX22" fmla="*/ 48650 w 67469"/>
                <a:gd name="connsiteY22" fmla="*/ 113007 h 130638"/>
                <a:gd name="connsiteX23" fmla="*/ 52145 w 67469"/>
                <a:gd name="connsiteY23" fmla="*/ 115490 h 130638"/>
                <a:gd name="connsiteX24" fmla="*/ 53468 w 67469"/>
                <a:gd name="connsiteY24" fmla="*/ 121677 h 130638"/>
                <a:gd name="connsiteX25" fmla="*/ 53468 w 67469"/>
                <a:gd name="connsiteY25" fmla="*/ 123982 h 130638"/>
                <a:gd name="connsiteX26" fmla="*/ 50268 w 67469"/>
                <a:gd name="connsiteY26" fmla="*/ 126798 h 130638"/>
                <a:gd name="connsiteX27" fmla="*/ 44635 w 67469"/>
                <a:gd name="connsiteY27" fmla="*/ 127993 h 130638"/>
                <a:gd name="connsiteX28" fmla="*/ 38704 w 67469"/>
                <a:gd name="connsiteY28" fmla="*/ 129230 h 130638"/>
                <a:gd name="connsiteX29" fmla="*/ 26158 w 67469"/>
                <a:gd name="connsiteY29" fmla="*/ 130639 h 130638"/>
                <a:gd name="connsiteX30" fmla="*/ 18520 w 67469"/>
                <a:gd name="connsiteY30" fmla="*/ 122104 h 130638"/>
                <a:gd name="connsiteX31" fmla="*/ 19501 w 67469"/>
                <a:gd name="connsiteY31" fmla="*/ 118776 h 130638"/>
                <a:gd name="connsiteX32" fmla="*/ 29486 w 67469"/>
                <a:gd name="connsiteY32" fmla="*/ 112119 h 130638"/>
                <a:gd name="connsiteX33" fmla="*/ 28804 w 67469"/>
                <a:gd name="connsiteY33" fmla="*/ 93343 h 130638"/>
                <a:gd name="connsiteX34" fmla="*/ 28419 w 67469"/>
                <a:gd name="connsiteY34" fmla="*/ 90826 h 130638"/>
                <a:gd name="connsiteX35" fmla="*/ 27993 w 67469"/>
                <a:gd name="connsiteY35" fmla="*/ 88351 h 130638"/>
                <a:gd name="connsiteX36" fmla="*/ 27993 w 67469"/>
                <a:gd name="connsiteY36" fmla="*/ 81523 h 130638"/>
                <a:gd name="connsiteX37" fmla="*/ 28505 w 67469"/>
                <a:gd name="connsiteY37" fmla="*/ 77000 h 130638"/>
                <a:gd name="connsiteX38" fmla="*/ 26329 w 67469"/>
                <a:gd name="connsiteY38" fmla="*/ 41070 h 130638"/>
                <a:gd name="connsiteX39" fmla="*/ 25817 w 67469"/>
                <a:gd name="connsiteY39" fmla="*/ 39918 h 130638"/>
                <a:gd name="connsiteX40" fmla="*/ 23000 w 67469"/>
                <a:gd name="connsiteY40" fmla="*/ 15125 h 130638"/>
                <a:gd name="connsiteX41" fmla="*/ 22723 w 67469"/>
                <a:gd name="connsiteY41" fmla="*/ 14780 h 130638"/>
                <a:gd name="connsiteX42" fmla="*/ 22317 w 67469"/>
                <a:gd name="connsiteY42" fmla="*/ 14613 h 130638"/>
                <a:gd name="connsiteX43" fmla="*/ 18818 w 67469"/>
                <a:gd name="connsiteY43" fmla="*/ 14613 h 130638"/>
                <a:gd name="connsiteX44" fmla="*/ 16173 w 67469"/>
                <a:gd name="connsiteY44" fmla="*/ 15467 h 130638"/>
                <a:gd name="connsiteX45" fmla="*/ 13015 w 67469"/>
                <a:gd name="connsiteY45" fmla="*/ 15766 h 130638"/>
                <a:gd name="connsiteX46" fmla="*/ 12332 w 67469"/>
                <a:gd name="connsiteY46" fmla="*/ 16278 h 130638"/>
                <a:gd name="connsiteX47" fmla="*/ 12332 w 67469"/>
                <a:gd name="connsiteY47" fmla="*/ 22294 h 130638"/>
                <a:gd name="connsiteX48" fmla="*/ 10156 w 67469"/>
                <a:gd name="connsiteY48" fmla="*/ 28780 h 130638"/>
                <a:gd name="connsiteX49" fmla="*/ 7425 w 67469"/>
                <a:gd name="connsiteY49" fmla="*/ 30615 h 130638"/>
                <a:gd name="connsiteX50" fmla="*/ 4694 w 67469"/>
                <a:gd name="connsiteY50" fmla="*/ 31768 h 130638"/>
                <a:gd name="connsiteX51" fmla="*/ 3670 w 67469"/>
                <a:gd name="connsiteY51" fmla="*/ 31085 h 130638"/>
                <a:gd name="connsiteX52" fmla="*/ 2509 w 67469"/>
                <a:gd name="connsiteY52" fmla="*/ 30167 h 130638"/>
                <a:gd name="connsiteX53" fmla="*/ 2006 w 67469"/>
                <a:gd name="connsiteY53" fmla="*/ 28780 h 130638"/>
                <a:gd name="connsiteX54" fmla="*/ 1493 w 67469"/>
                <a:gd name="connsiteY54" fmla="*/ 17515 h 130638"/>
                <a:gd name="connsiteX55" fmla="*/ 512 w 67469"/>
                <a:gd name="connsiteY55" fmla="*/ 11242 h 130638"/>
                <a:gd name="connsiteX56" fmla="*/ 0 w 67469"/>
                <a:gd name="connsiteY56" fmla="*/ 6975 h 130638"/>
                <a:gd name="connsiteX57" fmla="*/ 358 w 67469"/>
                <a:gd name="connsiteY57" fmla="*/ 5272 h 130638"/>
                <a:gd name="connsiteX58" fmla="*/ 1366 w 67469"/>
                <a:gd name="connsiteY58" fmla="*/ 3860 h 130638"/>
                <a:gd name="connsiteX59" fmla="*/ 11180 w 67469"/>
                <a:gd name="connsiteY59" fmla="*/ 2836 h 130638"/>
                <a:gd name="connsiteX60" fmla="*/ 15661 w 67469"/>
                <a:gd name="connsiteY60" fmla="*/ 2836 h 130638"/>
                <a:gd name="connsiteX61" fmla="*/ 27139 w 67469"/>
                <a:gd name="connsiteY61" fmla="*/ 2025 h 130638"/>
                <a:gd name="connsiteX62" fmla="*/ 34650 w 67469"/>
                <a:gd name="connsiteY62" fmla="*/ 1342 h 130638"/>
                <a:gd name="connsiteX63" fmla="*/ 39642 w 67469"/>
                <a:gd name="connsiteY63" fmla="*/ 1342 h 130638"/>
                <a:gd name="connsiteX64" fmla="*/ 57949 w 67469"/>
                <a:gd name="connsiteY64" fmla="*/ 20 h 130638"/>
                <a:gd name="connsiteX65" fmla="*/ 63547 w 67469"/>
                <a:gd name="connsiteY65" fmla="*/ 1765 h 130638"/>
                <a:gd name="connsiteX66" fmla="*/ 66483 w 67469"/>
                <a:gd name="connsiteY66" fmla="*/ 6847 h 130638"/>
                <a:gd name="connsiteX67" fmla="*/ 67379 w 67469"/>
                <a:gd name="connsiteY67" fmla="*/ 17515 h 130638"/>
                <a:gd name="connsiteX68" fmla="*/ 67379 w 67469"/>
                <a:gd name="connsiteY68" fmla="*/ 17515 h 130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7469" h="130638">
                  <a:moveTo>
                    <a:pt x="67379" y="17515"/>
                  </a:moveTo>
                  <a:cubicBezTo>
                    <a:pt x="67695" y="20651"/>
                    <a:pt x="67183" y="23813"/>
                    <a:pt x="65886" y="26690"/>
                  </a:cubicBezTo>
                  <a:cubicBezTo>
                    <a:pt x="65203" y="27031"/>
                    <a:pt x="64349" y="27500"/>
                    <a:pt x="63240" y="28183"/>
                  </a:cubicBezTo>
                  <a:cubicBezTo>
                    <a:pt x="62898" y="28610"/>
                    <a:pt x="62259" y="29293"/>
                    <a:pt x="61405" y="30189"/>
                  </a:cubicBezTo>
                  <a:lnTo>
                    <a:pt x="59911" y="30189"/>
                  </a:lnTo>
                  <a:cubicBezTo>
                    <a:pt x="59062" y="30236"/>
                    <a:pt x="58226" y="29975"/>
                    <a:pt x="57552" y="29459"/>
                  </a:cubicBezTo>
                  <a:cubicBezTo>
                    <a:pt x="56877" y="28943"/>
                    <a:pt x="56413" y="28200"/>
                    <a:pt x="56242" y="27372"/>
                  </a:cubicBezTo>
                  <a:cubicBezTo>
                    <a:pt x="55926" y="23054"/>
                    <a:pt x="55256" y="18774"/>
                    <a:pt x="54236" y="14571"/>
                  </a:cubicBezTo>
                  <a:cubicBezTo>
                    <a:pt x="53204" y="14063"/>
                    <a:pt x="52055" y="13841"/>
                    <a:pt x="50908" y="13931"/>
                  </a:cubicBezTo>
                  <a:lnTo>
                    <a:pt x="44251" y="13931"/>
                  </a:lnTo>
                  <a:lnTo>
                    <a:pt x="39984" y="13931"/>
                  </a:lnTo>
                  <a:cubicBezTo>
                    <a:pt x="38746" y="13931"/>
                    <a:pt x="38149" y="14955"/>
                    <a:pt x="38149" y="16960"/>
                  </a:cubicBezTo>
                  <a:cubicBezTo>
                    <a:pt x="38149" y="16960"/>
                    <a:pt x="38405" y="18411"/>
                    <a:pt x="38960" y="21014"/>
                  </a:cubicBezTo>
                  <a:cubicBezTo>
                    <a:pt x="39408" y="22969"/>
                    <a:pt x="39749" y="24948"/>
                    <a:pt x="39984" y="26946"/>
                  </a:cubicBezTo>
                  <a:cubicBezTo>
                    <a:pt x="39984" y="33346"/>
                    <a:pt x="40667" y="39747"/>
                    <a:pt x="41392" y="46575"/>
                  </a:cubicBezTo>
                  <a:cubicBezTo>
                    <a:pt x="42117" y="53402"/>
                    <a:pt x="42501" y="58309"/>
                    <a:pt x="42629" y="61894"/>
                  </a:cubicBezTo>
                  <a:cubicBezTo>
                    <a:pt x="42629" y="64198"/>
                    <a:pt x="42800" y="67740"/>
                    <a:pt x="43141" y="72519"/>
                  </a:cubicBezTo>
                  <a:cubicBezTo>
                    <a:pt x="43141" y="76786"/>
                    <a:pt x="43141" y="80414"/>
                    <a:pt x="43141" y="83187"/>
                  </a:cubicBezTo>
                  <a:lnTo>
                    <a:pt x="43141" y="86686"/>
                  </a:lnTo>
                  <a:cubicBezTo>
                    <a:pt x="43653" y="95861"/>
                    <a:pt x="43909" y="100853"/>
                    <a:pt x="43867" y="101579"/>
                  </a:cubicBezTo>
                  <a:cubicBezTo>
                    <a:pt x="43846" y="103004"/>
                    <a:pt x="43918" y="104429"/>
                    <a:pt x="44080" y="105846"/>
                  </a:cubicBezTo>
                  <a:cubicBezTo>
                    <a:pt x="44080" y="108492"/>
                    <a:pt x="44421" y="110668"/>
                    <a:pt x="44421" y="112332"/>
                  </a:cubicBezTo>
                  <a:cubicBezTo>
                    <a:pt x="45864" y="112230"/>
                    <a:pt x="47310" y="112460"/>
                    <a:pt x="48650" y="113007"/>
                  </a:cubicBezTo>
                  <a:cubicBezTo>
                    <a:pt x="49990" y="113557"/>
                    <a:pt x="51185" y="114406"/>
                    <a:pt x="52145" y="115490"/>
                  </a:cubicBezTo>
                  <a:cubicBezTo>
                    <a:pt x="53174" y="117380"/>
                    <a:pt x="53630" y="119527"/>
                    <a:pt x="53468" y="121677"/>
                  </a:cubicBezTo>
                  <a:lnTo>
                    <a:pt x="53468" y="123982"/>
                  </a:lnTo>
                  <a:cubicBezTo>
                    <a:pt x="52734" y="125241"/>
                    <a:pt x="51612" y="126231"/>
                    <a:pt x="50268" y="126798"/>
                  </a:cubicBezTo>
                  <a:cubicBezTo>
                    <a:pt x="48446" y="127425"/>
                    <a:pt x="46555" y="127826"/>
                    <a:pt x="44635" y="127993"/>
                  </a:cubicBezTo>
                  <a:cubicBezTo>
                    <a:pt x="42693" y="128556"/>
                    <a:pt x="40709" y="128970"/>
                    <a:pt x="38704" y="129230"/>
                  </a:cubicBezTo>
                  <a:cubicBezTo>
                    <a:pt x="36113" y="129597"/>
                    <a:pt x="31931" y="130067"/>
                    <a:pt x="26158" y="130639"/>
                  </a:cubicBezTo>
                  <a:cubicBezTo>
                    <a:pt x="21037" y="128974"/>
                    <a:pt x="18520" y="126158"/>
                    <a:pt x="18520" y="122104"/>
                  </a:cubicBezTo>
                  <a:cubicBezTo>
                    <a:pt x="18503" y="120918"/>
                    <a:pt x="18844" y="119757"/>
                    <a:pt x="19501" y="118776"/>
                  </a:cubicBezTo>
                  <a:cubicBezTo>
                    <a:pt x="26158" y="118545"/>
                    <a:pt x="29486" y="116326"/>
                    <a:pt x="29486" y="112119"/>
                  </a:cubicBezTo>
                  <a:cubicBezTo>
                    <a:pt x="29060" y="102347"/>
                    <a:pt x="28804" y="96117"/>
                    <a:pt x="28804" y="93343"/>
                  </a:cubicBezTo>
                  <a:cubicBezTo>
                    <a:pt x="28748" y="92494"/>
                    <a:pt x="28620" y="91649"/>
                    <a:pt x="28419" y="90826"/>
                  </a:cubicBezTo>
                  <a:cubicBezTo>
                    <a:pt x="28198" y="90015"/>
                    <a:pt x="28052" y="89187"/>
                    <a:pt x="27993" y="88351"/>
                  </a:cubicBezTo>
                  <a:cubicBezTo>
                    <a:pt x="27775" y="86076"/>
                    <a:pt x="27775" y="83793"/>
                    <a:pt x="27993" y="81523"/>
                  </a:cubicBezTo>
                  <a:cubicBezTo>
                    <a:pt x="28334" y="78195"/>
                    <a:pt x="28505" y="76701"/>
                    <a:pt x="28505" y="77000"/>
                  </a:cubicBezTo>
                  <a:lnTo>
                    <a:pt x="26329" y="41070"/>
                  </a:lnTo>
                  <a:cubicBezTo>
                    <a:pt x="26290" y="40639"/>
                    <a:pt x="26111" y="40234"/>
                    <a:pt x="25817" y="39918"/>
                  </a:cubicBezTo>
                  <a:cubicBezTo>
                    <a:pt x="25872" y="31571"/>
                    <a:pt x="24925" y="23246"/>
                    <a:pt x="23000" y="15125"/>
                  </a:cubicBezTo>
                  <a:cubicBezTo>
                    <a:pt x="22936" y="14989"/>
                    <a:pt x="22842" y="14869"/>
                    <a:pt x="22723" y="14780"/>
                  </a:cubicBezTo>
                  <a:cubicBezTo>
                    <a:pt x="22603" y="14690"/>
                    <a:pt x="22462" y="14635"/>
                    <a:pt x="22317" y="14613"/>
                  </a:cubicBezTo>
                  <a:lnTo>
                    <a:pt x="18818" y="14613"/>
                  </a:lnTo>
                  <a:lnTo>
                    <a:pt x="16173" y="15467"/>
                  </a:lnTo>
                  <a:cubicBezTo>
                    <a:pt x="15127" y="15633"/>
                    <a:pt x="14073" y="15736"/>
                    <a:pt x="13015" y="15766"/>
                  </a:cubicBezTo>
                  <a:cubicBezTo>
                    <a:pt x="12759" y="15766"/>
                    <a:pt x="12546" y="15766"/>
                    <a:pt x="12332" y="16278"/>
                  </a:cubicBezTo>
                  <a:lnTo>
                    <a:pt x="12332" y="22294"/>
                  </a:lnTo>
                  <a:cubicBezTo>
                    <a:pt x="12366" y="24641"/>
                    <a:pt x="11598" y="26929"/>
                    <a:pt x="10156" y="28780"/>
                  </a:cubicBezTo>
                  <a:cubicBezTo>
                    <a:pt x="9358" y="29540"/>
                    <a:pt x="8432" y="30163"/>
                    <a:pt x="7425" y="30615"/>
                  </a:cubicBezTo>
                  <a:cubicBezTo>
                    <a:pt x="6571" y="31123"/>
                    <a:pt x="5654" y="31511"/>
                    <a:pt x="4694" y="31768"/>
                  </a:cubicBezTo>
                  <a:cubicBezTo>
                    <a:pt x="4993" y="31768"/>
                    <a:pt x="4694" y="31768"/>
                    <a:pt x="3670" y="31085"/>
                  </a:cubicBezTo>
                  <a:cubicBezTo>
                    <a:pt x="3205" y="30893"/>
                    <a:pt x="2803" y="30577"/>
                    <a:pt x="2509" y="30167"/>
                  </a:cubicBezTo>
                  <a:cubicBezTo>
                    <a:pt x="2215" y="29762"/>
                    <a:pt x="2040" y="29280"/>
                    <a:pt x="2006" y="28780"/>
                  </a:cubicBezTo>
                  <a:cubicBezTo>
                    <a:pt x="2006" y="26276"/>
                    <a:pt x="1835" y="22520"/>
                    <a:pt x="1493" y="17515"/>
                  </a:cubicBezTo>
                  <a:cubicBezTo>
                    <a:pt x="1493" y="16406"/>
                    <a:pt x="981" y="14315"/>
                    <a:pt x="512" y="11242"/>
                  </a:cubicBezTo>
                  <a:cubicBezTo>
                    <a:pt x="43" y="8170"/>
                    <a:pt x="0" y="6975"/>
                    <a:pt x="0" y="6975"/>
                  </a:cubicBezTo>
                  <a:cubicBezTo>
                    <a:pt x="0" y="6386"/>
                    <a:pt x="124" y="5810"/>
                    <a:pt x="358" y="5272"/>
                  </a:cubicBezTo>
                  <a:cubicBezTo>
                    <a:pt x="593" y="4739"/>
                    <a:pt x="934" y="4257"/>
                    <a:pt x="1366" y="3860"/>
                  </a:cubicBezTo>
                  <a:cubicBezTo>
                    <a:pt x="4566" y="3015"/>
                    <a:pt x="7877" y="2670"/>
                    <a:pt x="11180" y="2836"/>
                  </a:cubicBezTo>
                  <a:lnTo>
                    <a:pt x="15661" y="2836"/>
                  </a:lnTo>
                  <a:cubicBezTo>
                    <a:pt x="18221" y="2836"/>
                    <a:pt x="22061" y="2495"/>
                    <a:pt x="27139" y="2025"/>
                  </a:cubicBezTo>
                  <a:lnTo>
                    <a:pt x="34650" y="1342"/>
                  </a:lnTo>
                  <a:lnTo>
                    <a:pt x="39642" y="1342"/>
                  </a:lnTo>
                  <a:lnTo>
                    <a:pt x="57949" y="20"/>
                  </a:lnTo>
                  <a:cubicBezTo>
                    <a:pt x="59967" y="-121"/>
                    <a:pt x="61968" y="502"/>
                    <a:pt x="63547" y="1765"/>
                  </a:cubicBezTo>
                  <a:cubicBezTo>
                    <a:pt x="65130" y="3032"/>
                    <a:pt x="66176" y="4846"/>
                    <a:pt x="66483" y="6847"/>
                  </a:cubicBezTo>
                  <a:cubicBezTo>
                    <a:pt x="67191" y="10355"/>
                    <a:pt x="67494" y="13935"/>
                    <a:pt x="67379" y="17515"/>
                  </a:cubicBezTo>
                  <a:lnTo>
                    <a:pt x="67379" y="17515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3C92E9BB-6E42-75E5-8F1C-FF111AAFC984}"/>
                </a:ext>
              </a:extLst>
            </p:cNvPr>
            <p:cNvSpPr/>
            <p:nvPr/>
          </p:nvSpPr>
          <p:spPr>
            <a:xfrm>
              <a:off x="8613744" y="2637341"/>
              <a:ext cx="55085" cy="95891"/>
            </a:xfrm>
            <a:custGeom>
              <a:avLst/>
              <a:gdLst>
                <a:gd name="connsiteX0" fmla="*/ 45488 w 55085"/>
                <a:gd name="connsiteY0" fmla="*/ 87570 h 95891"/>
                <a:gd name="connsiteX1" fmla="*/ 41221 w 55085"/>
                <a:gd name="connsiteY1" fmla="*/ 92563 h 95891"/>
                <a:gd name="connsiteX2" fmla="*/ 38917 w 55085"/>
                <a:gd name="connsiteY2" fmla="*/ 93544 h 95891"/>
                <a:gd name="connsiteX3" fmla="*/ 35077 w 55085"/>
                <a:gd name="connsiteY3" fmla="*/ 95038 h 95891"/>
                <a:gd name="connsiteX4" fmla="*/ 30084 w 55085"/>
                <a:gd name="connsiteY4" fmla="*/ 95891 h 95891"/>
                <a:gd name="connsiteX5" fmla="*/ 25817 w 55085"/>
                <a:gd name="connsiteY5" fmla="*/ 94867 h 95891"/>
                <a:gd name="connsiteX6" fmla="*/ 16813 w 55085"/>
                <a:gd name="connsiteY6" fmla="*/ 90045 h 95891"/>
                <a:gd name="connsiteX7" fmla="*/ 0 w 55085"/>
                <a:gd name="connsiteY7" fmla="*/ 53262 h 95891"/>
                <a:gd name="connsiteX8" fmla="*/ 3670 w 55085"/>
                <a:gd name="connsiteY8" fmla="*/ 29323 h 95891"/>
                <a:gd name="connsiteX9" fmla="*/ 9345 w 55085"/>
                <a:gd name="connsiteY9" fmla="*/ 14516 h 95891"/>
                <a:gd name="connsiteX10" fmla="*/ 11137 w 55085"/>
                <a:gd name="connsiteY10" fmla="*/ 11486 h 95891"/>
                <a:gd name="connsiteX11" fmla="*/ 12503 w 55085"/>
                <a:gd name="connsiteY11" fmla="*/ 7987 h 95891"/>
                <a:gd name="connsiteX12" fmla="*/ 22787 w 55085"/>
                <a:gd name="connsiteY12" fmla="*/ 349 h 95891"/>
                <a:gd name="connsiteX13" fmla="*/ 25987 w 55085"/>
                <a:gd name="connsiteY13" fmla="*/ 7 h 95891"/>
                <a:gd name="connsiteX14" fmla="*/ 33028 w 55085"/>
                <a:gd name="connsiteY14" fmla="*/ 775 h 95891"/>
                <a:gd name="connsiteX15" fmla="*/ 40342 w 55085"/>
                <a:gd name="connsiteY15" fmla="*/ 4850 h 95891"/>
                <a:gd name="connsiteX16" fmla="*/ 45446 w 55085"/>
                <a:gd name="connsiteY16" fmla="*/ 11486 h 95891"/>
                <a:gd name="connsiteX17" fmla="*/ 50780 w 55085"/>
                <a:gd name="connsiteY17" fmla="*/ 28555 h 95891"/>
                <a:gd name="connsiteX18" fmla="*/ 55047 w 55085"/>
                <a:gd name="connsiteY18" fmla="*/ 49379 h 95891"/>
                <a:gd name="connsiteX19" fmla="*/ 45488 w 55085"/>
                <a:gd name="connsiteY19" fmla="*/ 87570 h 95891"/>
                <a:gd name="connsiteX20" fmla="*/ 45488 w 55085"/>
                <a:gd name="connsiteY20" fmla="*/ 87570 h 95891"/>
                <a:gd name="connsiteX21" fmla="*/ 38832 w 55085"/>
                <a:gd name="connsiteY21" fmla="*/ 27317 h 95891"/>
                <a:gd name="connsiteX22" fmla="*/ 36997 w 55085"/>
                <a:gd name="connsiteY22" fmla="*/ 18143 h 95891"/>
                <a:gd name="connsiteX23" fmla="*/ 35162 w 55085"/>
                <a:gd name="connsiteY23" fmla="*/ 14174 h 95891"/>
                <a:gd name="connsiteX24" fmla="*/ 34180 w 55085"/>
                <a:gd name="connsiteY24" fmla="*/ 12979 h 95891"/>
                <a:gd name="connsiteX25" fmla="*/ 30937 w 55085"/>
                <a:gd name="connsiteY25" fmla="*/ 11657 h 95891"/>
                <a:gd name="connsiteX26" fmla="*/ 28334 w 55085"/>
                <a:gd name="connsiteY26" fmla="*/ 11187 h 95891"/>
                <a:gd name="connsiteX27" fmla="*/ 26841 w 55085"/>
                <a:gd name="connsiteY27" fmla="*/ 11486 h 95891"/>
                <a:gd name="connsiteX28" fmla="*/ 19843 w 55085"/>
                <a:gd name="connsiteY28" fmla="*/ 18143 h 95891"/>
                <a:gd name="connsiteX29" fmla="*/ 11052 w 55085"/>
                <a:gd name="connsiteY29" fmla="*/ 56121 h 95891"/>
                <a:gd name="connsiteX30" fmla="*/ 15319 w 55085"/>
                <a:gd name="connsiteY30" fmla="*/ 72891 h 95891"/>
                <a:gd name="connsiteX31" fmla="*/ 28804 w 55085"/>
                <a:gd name="connsiteY31" fmla="*/ 84540 h 95891"/>
                <a:gd name="connsiteX32" fmla="*/ 34138 w 55085"/>
                <a:gd name="connsiteY32" fmla="*/ 83559 h 95891"/>
                <a:gd name="connsiteX33" fmla="*/ 36613 w 55085"/>
                <a:gd name="connsiteY33" fmla="*/ 81084 h 95891"/>
                <a:gd name="connsiteX34" fmla="*/ 43270 w 55085"/>
                <a:gd name="connsiteY34" fmla="*/ 55950 h 95891"/>
                <a:gd name="connsiteX35" fmla="*/ 43526 w 55085"/>
                <a:gd name="connsiteY35" fmla="*/ 52622 h 95891"/>
                <a:gd name="connsiteX36" fmla="*/ 43782 w 55085"/>
                <a:gd name="connsiteY36" fmla="*/ 50275 h 95891"/>
                <a:gd name="connsiteX37" fmla="*/ 38832 w 55085"/>
                <a:gd name="connsiteY37" fmla="*/ 27232 h 95891"/>
                <a:gd name="connsiteX38" fmla="*/ 38832 w 55085"/>
                <a:gd name="connsiteY38" fmla="*/ 27317 h 95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5085" h="95891">
                  <a:moveTo>
                    <a:pt x="45488" y="87570"/>
                  </a:moveTo>
                  <a:cubicBezTo>
                    <a:pt x="44276" y="89405"/>
                    <a:pt x="42843" y="91082"/>
                    <a:pt x="41221" y="92563"/>
                  </a:cubicBezTo>
                  <a:cubicBezTo>
                    <a:pt x="40500" y="92994"/>
                    <a:pt x="39728" y="93327"/>
                    <a:pt x="38917" y="93544"/>
                  </a:cubicBezTo>
                  <a:cubicBezTo>
                    <a:pt x="37696" y="94184"/>
                    <a:pt x="36408" y="94684"/>
                    <a:pt x="35077" y="95038"/>
                  </a:cubicBezTo>
                  <a:cubicBezTo>
                    <a:pt x="33451" y="95524"/>
                    <a:pt x="31778" y="95810"/>
                    <a:pt x="30084" y="95891"/>
                  </a:cubicBezTo>
                  <a:cubicBezTo>
                    <a:pt x="28607" y="95848"/>
                    <a:pt x="27152" y="95499"/>
                    <a:pt x="25817" y="94867"/>
                  </a:cubicBezTo>
                  <a:cubicBezTo>
                    <a:pt x="22680" y="93523"/>
                    <a:pt x="19668" y="91910"/>
                    <a:pt x="16813" y="90045"/>
                  </a:cubicBezTo>
                  <a:cubicBezTo>
                    <a:pt x="5577" y="82821"/>
                    <a:pt x="-30" y="70557"/>
                    <a:pt x="0" y="53262"/>
                  </a:cubicBezTo>
                  <a:cubicBezTo>
                    <a:pt x="282" y="45167"/>
                    <a:pt x="1515" y="37132"/>
                    <a:pt x="3670" y="29323"/>
                  </a:cubicBezTo>
                  <a:cubicBezTo>
                    <a:pt x="5091" y="24219"/>
                    <a:pt x="6990" y="19261"/>
                    <a:pt x="9345" y="14516"/>
                  </a:cubicBezTo>
                  <a:lnTo>
                    <a:pt x="11137" y="11486"/>
                  </a:lnTo>
                  <a:cubicBezTo>
                    <a:pt x="11863" y="10445"/>
                    <a:pt x="12332" y="9246"/>
                    <a:pt x="12503" y="7987"/>
                  </a:cubicBezTo>
                  <a:cubicBezTo>
                    <a:pt x="15657" y="5089"/>
                    <a:pt x="19104" y="2533"/>
                    <a:pt x="22787" y="349"/>
                  </a:cubicBezTo>
                  <a:cubicBezTo>
                    <a:pt x="23833" y="84"/>
                    <a:pt x="24908" y="-31"/>
                    <a:pt x="25987" y="7"/>
                  </a:cubicBezTo>
                  <a:cubicBezTo>
                    <a:pt x="28356" y="-10"/>
                    <a:pt x="30720" y="246"/>
                    <a:pt x="33028" y="775"/>
                  </a:cubicBezTo>
                  <a:cubicBezTo>
                    <a:pt x="35717" y="1624"/>
                    <a:pt x="38204" y="3011"/>
                    <a:pt x="40342" y="4850"/>
                  </a:cubicBezTo>
                  <a:cubicBezTo>
                    <a:pt x="42476" y="6694"/>
                    <a:pt x="44213" y="8951"/>
                    <a:pt x="45446" y="11486"/>
                  </a:cubicBezTo>
                  <a:cubicBezTo>
                    <a:pt x="46641" y="14516"/>
                    <a:pt x="48433" y="20020"/>
                    <a:pt x="50780" y="28555"/>
                  </a:cubicBezTo>
                  <a:cubicBezTo>
                    <a:pt x="52990" y="35310"/>
                    <a:pt x="54424" y="42299"/>
                    <a:pt x="55047" y="49379"/>
                  </a:cubicBezTo>
                  <a:cubicBezTo>
                    <a:pt x="55486" y="62752"/>
                    <a:pt x="52175" y="75980"/>
                    <a:pt x="45488" y="87570"/>
                  </a:cubicBezTo>
                  <a:lnTo>
                    <a:pt x="45488" y="87570"/>
                  </a:lnTo>
                  <a:close/>
                  <a:moveTo>
                    <a:pt x="38832" y="27317"/>
                  </a:moveTo>
                  <a:cubicBezTo>
                    <a:pt x="37936" y="23050"/>
                    <a:pt x="37338" y="20148"/>
                    <a:pt x="36997" y="18143"/>
                  </a:cubicBezTo>
                  <a:cubicBezTo>
                    <a:pt x="36660" y="16709"/>
                    <a:pt x="36037" y="15361"/>
                    <a:pt x="35162" y="14174"/>
                  </a:cubicBezTo>
                  <a:lnTo>
                    <a:pt x="34180" y="12979"/>
                  </a:lnTo>
                  <a:cubicBezTo>
                    <a:pt x="32729" y="12425"/>
                    <a:pt x="31663" y="11998"/>
                    <a:pt x="30937" y="11657"/>
                  </a:cubicBezTo>
                  <a:cubicBezTo>
                    <a:pt x="30114" y="11311"/>
                    <a:pt x="29226" y="11149"/>
                    <a:pt x="28334" y="11187"/>
                  </a:cubicBezTo>
                  <a:cubicBezTo>
                    <a:pt x="27818" y="11153"/>
                    <a:pt x="27302" y="11255"/>
                    <a:pt x="26841" y="11486"/>
                  </a:cubicBezTo>
                  <a:cubicBezTo>
                    <a:pt x="24263" y="13432"/>
                    <a:pt x="21916" y="15668"/>
                    <a:pt x="19843" y="18143"/>
                  </a:cubicBezTo>
                  <a:cubicBezTo>
                    <a:pt x="13770" y="29865"/>
                    <a:pt x="10745" y="42927"/>
                    <a:pt x="11052" y="56121"/>
                  </a:cubicBezTo>
                  <a:cubicBezTo>
                    <a:pt x="11261" y="61950"/>
                    <a:pt x="12716" y="67668"/>
                    <a:pt x="15319" y="72891"/>
                  </a:cubicBezTo>
                  <a:cubicBezTo>
                    <a:pt x="18861" y="80657"/>
                    <a:pt x="23384" y="84540"/>
                    <a:pt x="28804" y="84540"/>
                  </a:cubicBezTo>
                  <a:lnTo>
                    <a:pt x="34138" y="83559"/>
                  </a:lnTo>
                  <a:lnTo>
                    <a:pt x="36613" y="81084"/>
                  </a:lnTo>
                  <a:cubicBezTo>
                    <a:pt x="40889" y="73390"/>
                    <a:pt x="43176" y="64753"/>
                    <a:pt x="43270" y="55950"/>
                  </a:cubicBezTo>
                  <a:cubicBezTo>
                    <a:pt x="43291" y="54836"/>
                    <a:pt x="43376" y="53727"/>
                    <a:pt x="43526" y="52622"/>
                  </a:cubicBezTo>
                  <a:cubicBezTo>
                    <a:pt x="43526" y="51171"/>
                    <a:pt x="43782" y="50403"/>
                    <a:pt x="43782" y="50275"/>
                  </a:cubicBezTo>
                  <a:cubicBezTo>
                    <a:pt x="42949" y="42440"/>
                    <a:pt x="41290" y="34717"/>
                    <a:pt x="38832" y="27232"/>
                  </a:cubicBezTo>
                  <a:lnTo>
                    <a:pt x="38832" y="27317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8909C9C-218D-BB9D-9366-9AE5DD53FC2C}"/>
                </a:ext>
              </a:extLst>
            </p:cNvPr>
            <p:cNvSpPr/>
            <p:nvPr/>
          </p:nvSpPr>
          <p:spPr>
            <a:xfrm>
              <a:off x="8725284" y="2602724"/>
              <a:ext cx="67341" cy="131148"/>
            </a:xfrm>
            <a:custGeom>
              <a:avLst/>
              <a:gdLst>
                <a:gd name="connsiteX0" fmla="*/ 67251 w 67341"/>
                <a:gd name="connsiteY0" fmla="*/ 17556 h 131148"/>
                <a:gd name="connsiteX1" fmla="*/ 65758 w 67341"/>
                <a:gd name="connsiteY1" fmla="*/ 26730 h 131148"/>
                <a:gd name="connsiteX2" fmla="*/ 63069 w 67341"/>
                <a:gd name="connsiteY2" fmla="*/ 28224 h 131148"/>
                <a:gd name="connsiteX3" fmla="*/ 61235 w 67341"/>
                <a:gd name="connsiteY3" fmla="*/ 30229 h 131148"/>
                <a:gd name="connsiteX4" fmla="*/ 59741 w 67341"/>
                <a:gd name="connsiteY4" fmla="*/ 30229 h 131148"/>
                <a:gd name="connsiteX5" fmla="*/ 58358 w 67341"/>
                <a:gd name="connsiteY5" fmla="*/ 30033 h 131148"/>
                <a:gd name="connsiteX6" fmla="*/ 57181 w 67341"/>
                <a:gd name="connsiteY6" fmla="*/ 29290 h 131148"/>
                <a:gd name="connsiteX7" fmla="*/ 56071 w 67341"/>
                <a:gd name="connsiteY7" fmla="*/ 27413 h 131148"/>
                <a:gd name="connsiteX8" fmla="*/ 54108 w 67341"/>
                <a:gd name="connsiteY8" fmla="*/ 14611 h 131148"/>
                <a:gd name="connsiteX9" fmla="*/ 50780 w 67341"/>
                <a:gd name="connsiteY9" fmla="*/ 13971 h 131148"/>
                <a:gd name="connsiteX10" fmla="*/ 44123 w 67341"/>
                <a:gd name="connsiteY10" fmla="*/ 13971 h 131148"/>
                <a:gd name="connsiteX11" fmla="*/ 39600 w 67341"/>
                <a:gd name="connsiteY11" fmla="*/ 13971 h 131148"/>
                <a:gd name="connsiteX12" fmla="*/ 37765 w 67341"/>
                <a:gd name="connsiteY12" fmla="*/ 17001 h 131148"/>
                <a:gd name="connsiteX13" fmla="*/ 38618 w 67341"/>
                <a:gd name="connsiteY13" fmla="*/ 21055 h 131148"/>
                <a:gd name="connsiteX14" fmla="*/ 39600 w 67341"/>
                <a:gd name="connsiteY14" fmla="*/ 26986 h 131148"/>
                <a:gd name="connsiteX15" fmla="*/ 41008 w 67341"/>
                <a:gd name="connsiteY15" fmla="*/ 46615 h 131148"/>
                <a:gd name="connsiteX16" fmla="*/ 42288 w 67341"/>
                <a:gd name="connsiteY16" fmla="*/ 61934 h 131148"/>
                <a:gd name="connsiteX17" fmla="*/ 42758 w 67341"/>
                <a:gd name="connsiteY17" fmla="*/ 72560 h 131148"/>
                <a:gd name="connsiteX18" fmla="*/ 42758 w 67341"/>
                <a:gd name="connsiteY18" fmla="*/ 83228 h 131148"/>
                <a:gd name="connsiteX19" fmla="*/ 42758 w 67341"/>
                <a:gd name="connsiteY19" fmla="*/ 86727 h 131148"/>
                <a:gd name="connsiteX20" fmla="*/ 43483 w 67341"/>
                <a:gd name="connsiteY20" fmla="*/ 101619 h 131148"/>
                <a:gd name="connsiteX21" fmla="*/ 43739 w 67341"/>
                <a:gd name="connsiteY21" fmla="*/ 105886 h 131148"/>
                <a:gd name="connsiteX22" fmla="*/ 44080 w 67341"/>
                <a:gd name="connsiteY22" fmla="*/ 112373 h 131148"/>
                <a:gd name="connsiteX23" fmla="*/ 48305 w 67341"/>
                <a:gd name="connsiteY23" fmla="*/ 113060 h 131148"/>
                <a:gd name="connsiteX24" fmla="*/ 51804 w 67341"/>
                <a:gd name="connsiteY24" fmla="*/ 115530 h 131148"/>
                <a:gd name="connsiteX25" fmla="*/ 53084 w 67341"/>
                <a:gd name="connsiteY25" fmla="*/ 122187 h 131148"/>
                <a:gd name="connsiteX26" fmla="*/ 53084 w 67341"/>
                <a:gd name="connsiteY26" fmla="*/ 124492 h 131148"/>
                <a:gd name="connsiteX27" fmla="*/ 49926 w 67341"/>
                <a:gd name="connsiteY27" fmla="*/ 127308 h 131148"/>
                <a:gd name="connsiteX28" fmla="*/ 44294 w 67341"/>
                <a:gd name="connsiteY28" fmla="*/ 128503 h 131148"/>
                <a:gd name="connsiteX29" fmla="*/ 38362 w 67341"/>
                <a:gd name="connsiteY29" fmla="*/ 129740 h 131148"/>
                <a:gd name="connsiteX30" fmla="*/ 25817 w 67341"/>
                <a:gd name="connsiteY30" fmla="*/ 131148 h 131148"/>
                <a:gd name="connsiteX31" fmla="*/ 18136 w 67341"/>
                <a:gd name="connsiteY31" fmla="*/ 122614 h 131148"/>
                <a:gd name="connsiteX32" fmla="*/ 19160 w 67341"/>
                <a:gd name="connsiteY32" fmla="*/ 119286 h 131148"/>
                <a:gd name="connsiteX33" fmla="*/ 29145 w 67341"/>
                <a:gd name="connsiteY33" fmla="*/ 112629 h 131148"/>
                <a:gd name="connsiteX34" fmla="*/ 28463 w 67341"/>
                <a:gd name="connsiteY34" fmla="*/ 93853 h 131148"/>
                <a:gd name="connsiteX35" fmla="*/ 28036 w 67341"/>
                <a:gd name="connsiteY35" fmla="*/ 91335 h 131148"/>
                <a:gd name="connsiteX36" fmla="*/ 27652 w 67341"/>
                <a:gd name="connsiteY36" fmla="*/ 88860 h 131148"/>
                <a:gd name="connsiteX37" fmla="*/ 27652 w 67341"/>
                <a:gd name="connsiteY37" fmla="*/ 82033 h 131148"/>
                <a:gd name="connsiteX38" fmla="*/ 28121 w 67341"/>
                <a:gd name="connsiteY38" fmla="*/ 77510 h 131148"/>
                <a:gd name="connsiteX39" fmla="*/ 25987 w 67341"/>
                <a:gd name="connsiteY39" fmla="*/ 41580 h 131148"/>
                <a:gd name="connsiteX40" fmla="*/ 25475 w 67341"/>
                <a:gd name="connsiteY40" fmla="*/ 40428 h 131148"/>
                <a:gd name="connsiteX41" fmla="*/ 22659 w 67341"/>
                <a:gd name="connsiteY41" fmla="*/ 15635 h 131148"/>
                <a:gd name="connsiteX42" fmla="*/ 21976 w 67341"/>
                <a:gd name="connsiteY42" fmla="*/ 15123 h 131148"/>
                <a:gd name="connsiteX43" fmla="*/ 18477 w 67341"/>
                <a:gd name="connsiteY43" fmla="*/ 15123 h 131148"/>
                <a:gd name="connsiteX44" fmla="*/ 16130 w 67341"/>
                <a:gd name="connsiteY44" fmla="*/ 15465 h 131148"/>
                <a:gd name="connsiteX45" fmla="*/ 12973 w 67341"/>
                <a:gd name="connsiteY45" fmla="*/ 15763 h 131148"/>
                <a:gd name="connsiteX46" fmla="*/ 12332 w 67341"/>
                <a:gd name="connsiteY46" fmla="*/ 16275 h 131148"/>
                <a:gd name="connsiteX47" fmla="*/ 12332 w 67341"/>
                <a:gd name="connsiteY47" fmla="*/ 22292 h 131148"/>
                <a:gd name="connsiteX48" fmla="*/ 10156 w 67341"/>
                <a:gd name="connsiteY48" fmla="*/ 28778 h 131148"/>
                <a:gd name="connsiteX49" fmla="*/ 7425 w 67341"/>
                <a:gd name="connsiteY49" fmla="*/ 30613 h 131148"/>
                <a:gd name="connsiteX50" fmla="*/ 4651 w 67341"/>
                <a:gd name="connsiteY50" fmla="*/ 31765 h 131148"/>
                <a:gd name="connsiteX51" fmla="*/ 3670 w 67341"/>
                <a:gd name="connsiteY51" fmla="*/ 31082 h 131148"/>
                <a:gd name="connsiteX52" fmla="*/ 2492 w 67341"/>
                <a:gd name="connsiteY52" fmla="*/ 30178 h 131148"/>
                <a:gd name="connsiteX53" fmla="*/ 2006 w 67341"/>
                <a:gd name="connsiteY53" fmla="*/ 28778 h 131148"/>
                <a:gd name="connsiteX54" fmla="*/ 1494 w 67341"/>
                <a:gd name="connsiteY54" fmla="*/ 17513 h 131148"/>
                <a:gd name="connsiteX55" fmla="*/ 512 w 67341"/>
                <a:gd name="connsiteY55" fmla="*/ 11240 h 131148"/>
                <a:gd name="connsiteX56" fmla="*/ 0 w 67341"/>
                <a:gd name="connsiteY56" fmla="*/ 6973 h 131148"/>
                <a:gd name="connsiteX57" fmla="*/ 337 w 67341"/>
                <a:gd name="connsiteY57" fmla="*/ 5279 h 131148"/>
                <a:gd name="connsiteX58" fmla="*/ 1323 w 67341"/>
                <a:gd name="connsiteY58" fmla="*/ 3858 h 131148"/>
                <a:gd name="connsiteX59" fmla="*/ 11138 w 67341"/>
                <a:gd name="connsiteY59" fmla="*/ 2834 h 131148"/>
                <a:gd name="connsiteX60" fmla="*/ 15661 w 67341"/>
                <a:gd name="connsiteY60" fmla="*/ 2834 h 131148"/>
                <a:gd name="connsiteX61" fmla="*/ 27140 w 67341"/>
                <a:gd name="connsiteY61" fmla="*/ 2023 h 131148"/>
                <a:gd name="connsiteX62" fmla="*/ 34607 w 67341"/>
                <a:gd name="connsiteY62" fmla="*/ 1340 h 131148"/>
                <a:gd name="connsiteX63" fmla="*/ 39600 w 67341"/>
                <a:gd name="connsiteY63" fmla="*/ 1340 h 131148"/>
                <a:gd name="connsiteX64" fmla="*/ 57906 w 67341"/>
                <a:gd name="connsiteY64" fmla="*/ 17 h 131148"/>
                <a:gd name="connsiteX65" fmla="*/ 63496 w 67341"/>
                <a:gd name="connsiteY65" fmla="*/ 1780 h 131148"/>
                <a:gd name="connsiteX66" fmla="*/ 66440 w 67341"/>
                <a:gd name="connsiteY66" fmla="*/ 6845 h 131148"/>
                <a:gd name="connsiteX67" fmla="*/ 67251 w 67341"/>
                <a:gd name="connsiteY67" fmla="*/ 17556 h 131148"/>
                <a:gd name="connsiteX68" fmla="*/ 67251 w 67341"/>
                <a:gd name="connsiteY68" fmla="*/ 17556 h 13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7341" h="131148">
                  <a:moveTo>
                    <a:pt x="67251" y="17556"/>
                  </a:moveTo>
                  <a:cubicBezTo>
                    <a:pt x="67567" y="20692"/>
                    <a:pt x="67051" y="23858"/>
                    <a:pt x="65758" y="26730"/>
                  </a:cubicBezTo>
                  <a:cubicBezTo>
                    <a:pt x="65075" y="27071"/>
                    <a:pt x="64179" y="27541"/>
                    <a:pt x="63069" y="28224"/>
                  </a:cubicBezTo>
                  <a:cubicBezTo>
                    <a:pt x="62493" y="28923"/>
                    <a:pt x="61879" y="29593"/>
                    <a:pt x="61235" y="30229"/>
                  </a:cubicBezTo>
                  <a:lnTo>
                    <a:pt x="59741" y="30229"/>
                  </a:lnTo>
                  <a:cubicBezTo>
                    <a:pt x="59272" y="30263"/>
                    <a:pt x="58798" y="30195"/>
                    <a:pt x="58358" y="30033"/>
                  </a:cubicBezTo>
                  <a:cubicBezTo>
                    <a:pt x="57919" y="29875"/>
                    <a:pt x="57514" y="29619"/>
                    <a:pt x="57181" y="29290"/>
                  </a:cubicBezTo>
                  <a:cubicBezTo>
                    <a:pt x="56617" y="28800"/>
                    <a:pt x="56229" y="28142"/>
                    <a:pt x="56071" y="27413"/>
                  </a:cubicBezTo>
                  <a:cubicBezTo>
                    <a:pt x="55772" y="23099"/>
                    <a:pt x="55120" y="18819"/>
                    <a:pt x="54108" y="14611"/>
                  </a:cubicBezTo>
                  <a:cubicBezTo>
                    <a:pt x="53076" y="14108"/>
                    <a:pt x="51924" y="13886"/>
                    <a:pt x="50780" y="13971"/>
                  </a:cubicBezTo>
                  <a:lnTo>
                    <a:pt x="44123" y="13971"/>
                  </a:lnTo>
                  <a:lnTo>
                    <a:pt x="39600" y="13971"/>
                  </a:lnTo>
                  <a:cubicBezTo>
                    <a:pt x="38405" y="13971"/>
                    <a:pt x="37765" y="14995"/>
                    <a:pt x="37765" y="17001"/>
                  </a:cubicBezTo>
                  <a:cubicBezTo>
                    <a:pt x="37765" y="17001"/>
                    <a:pt x="38064" y="18452"/>
                    <a:pt x="38618" y="21055"/>
                  </a:cubicBezTo>
                  <a:cubicBezTo>
                    <a:pt x="39075" y="23009"/>
                    <a:pt x="39403" y="24989"/>
                    <a:pt x="39600" y="26986"/>
                  </a:cubicBezTo>
                  <a:cubicBezTo>
                    <a:pt x="39600" y="33387"/>
                    <a:pt x="40282" y="39788"/>
                    <a:pt x="41008" y="46615"/>
                  </a:cubicBezTo>
                  <a:cubicBezTo>
                    <a:pt x="41733" y="53443"/>
                    <a:pt x="42160" y="58350"/>
                    <a:pt x="42288" y="61934"/>
                  </a:cubicBezTo>
                  <a:cubicBezTo>
                    <a:pt x="42288" y="64239"/>
                    <a:pt x="42544" y="67780"/>
                    <a:pt x="42758" y="72560"/>
                  </a:cubicBezTo>
                  <a:cubicBezTo>
                    <a:pt x="42971" y="77339"/>
                    <a:pt x="42758" y="80454"/>
                    <a:pt x="42758" y="83228"/>
                  </a:cubicBezTo>
                  <a:lnTo>
                    <a:pt x="42758" y="86727"/>
                  </a:lnTo>
                  <a:cubicBezTo>
                    <a:pt x="43312" y="95901"/>
                    <a:pt x="43568" y="100894"/>
                    <a:pt x="43483" y="101619"/>
                  </a:cubicBezTo>
                  <a:cubicBezTo>
                    <a:pt x="43483" y="103045"/>
                    <a:pt x="43568" y="104470"/>
                    <a:pt x="43739" y="105886"/>
                  </a:cubicBezTo>
                  <a:cubicBezTo>
                    <a:pt x="43952" y="108532"/>
                    <a:pt x="44080" y="110708"/>
                    <a:pt x="44080" y="112373"/>
                  </a:cubicBezTo>
                  <a:cubicBezTo>
                    <a:pt x="45523" y="112279"/>
                    <a:pt x="46965" y="112513"/>
                    <a:pt x="48305" y="113060"/>
                  </a:cubicBezTo>
                  <a:cubicBezTo>
                    <a:pt x="49645" y="113606"/>
                    <a:pt x="50840" y="114451"/>
                    <a:pt x="51804" y="115530"/>
                  </a:cubicBezTo>
                  <a:cubicBezTo>
                    <a:pt x="52905" y="117566"/>
                    <a:pt x="53353" y="119892"/>
                    <a:pt x="53084" y="122187"/>
                  </a:cubicBezTo>
                  <a:lnTo>
                    <a:pt x="53084" y="124492"/>
                  </a:lnTo>
                  <a:cubicBezTo>
                    <a:pt x="52372" y="125755"/>
                    <a:pt x="51262" y="126745"/>
                    <a:pt x="49926" y="127308"/>
                  </a:cubicBezTo>
                  <a:cubicBezTo>
                    <a:pt x="48104" y="127939"/>
                    <a:pt x="46214" y="128340"/>
                    <a:pt x="44294" y="128503"/>
                  </a:cubicBezTo>
                  <a:cubicBezTo>
                    <a:pt x="42348" y="129062"/>
                    <a:pt x="40364" y="129476"/>
                    <a:pt x="38362" y="129740"/>
                  </a:cubicBezTo>
                  <a:cubicBezTo>
                    <a:pt x="35772" y="130111"/>
                    <a:pt x="31590" y="130581"/>
                    <a:pt x="25817" y="131148"/>
                  </a:cubicBezTo>
                  <a:cubicBezTo>
                    <a:pt x="20696" y="129484"/>
                    <a:pt x="18136" y="126668"/>
                    <a:pt x="18136" y="122614"/>
                  </a:cubicBezTo>
                  <a:cubicBezTo>
                    <a:pt x="18132" y="121428"/>
                    <a:pt x="18490" y="120267"/>
                    <a:pt x="19160" y="119286"/>
                  </a:cubicBezTo>
                  <a:cubicBezTo>
                    <a:pt x="25817" y="119059"/>
                    <a:pt x="29145" y="116840"/>
                    <a:pt x="29145" y="112629"/>
                  </a:cubicBezTo>
                  <a:cubicBezTo>
                    <a:pt x="28676" y="102857"/>
                    <a:pt x="28463" y="96627"/>
                    <a:pt x="28463" y="93853"/>
                  </a:cubicBezTo>
                  <a:cubicBezTo>
                    <a:pt x="28407" y="93004"/>
                    <a:pt x="28262" y="92159"/>
                    <a:pt x="28036" y="91335"/>
                  </a:cubicBezTo>
                  <a:cubicBezTo>
                    <a:pt x="27840" y="90525"/>
                    <a:pt x="27711" y="89697"/>
                    <a:pt x="27652" y="88860"/>
                  </a:cubicBezTo>
                  <a:cubicBezTo>
                    <a:pt x="27387" y="86595"/>
                    <a:pt x="27387" y="84303"/>
                    <a:pt x="27652" y="82033"/>
                  </a:cubicBezTo>
                  <a:cubicBezTo>
                    <a:pt x="27950" y="78704"/>
                    <a:pt x="28121" y="77211"/>
                    <a:pt x="28121" y="77510"/>
                  </a:cubicBezTo>
                  <a:lnTo>
                    <a:pt x="25987" y="41580"/>
                  </a:lnTo>
                  <a:cubicBezTo>
                    <a:pt x="25949" y="41149"/>
                    <a:pt x="25770" y="40743"/>
                    <a:pt x="25475" y="40428"/>
                  </a:cubicBezTo>
                  <a:cubicBezTo>
                    <a:pt x="25510" y="32081"/>
                    <a:pt x="24562" y="23760"/>
                    <a:pt x="22659" y="15635"/>
                  </a:cubicBezTo>
                  <a:cubicBezTo>
                    <a:pt x="22403" y="15294"/>
                    <a:pt x="22190" y="15123"/>
                    <a:pt x="21976" y="15123"/>
                  </a:cubicBezTo>
                  <a:lnTo>
                    <a:pt x="18477" y="15123"/>
                  </a:lnTo>
                  <a:cubicBezTo>
                    <a:pt x="18477" y="15123"/>
                    <a:pt x="17581" y="15123"/>
                    <a:pt x="16130" y="15465"/>
                  </a:cubicBezTo>
                  <a:cubicBezTo>
                    <a:pt x="15085" y="15640"/>
                    <a:pt x="14031" y="15738"/>
                    <a:pt x="12973" y="15763"/>
                  </a:cubicBezTo>
                  <a:cubicBezTo>
                    <a:pt x="12742" y="15763"/>
                    <a:pt x="12529" y="15934"/>
                    <a:pt x="12332" y="16275"/>
                  </a:cubicBezTo>
                  <a:lnTo>
                    <a:pt x="12332" y="22292"/>
                  </a:lnTo>
                  <a:cubicBezTo>
                    <a:pt x="12345" y="24635"/>
                    <a:pt x="11582" y="26918"/>
                    <a:pt x="10156" y="28778"/>
                  </a:cubicBezTo>
                  <a:cubicBezTo>
                    <a:pt x="9345" y="29533"/>
                    <a:pt x="8424" y="30152"/>
                    <a:pt x="7425" y="30613"/>
                  </a:cubicBezTo>
                  <a:cubicBezTo>
                    <a:pt x="6563" y="31134"/>
                    <a:pt x="5629" y="31522"/>
                    <a:pt x="4651" y="31765"/>
                  </a:cubicBezTo>
                  <a:cubicBezTo>
                    <a:pt x="4993" y="31765"/>
                    <a:pt x="4651" y="31765"/>
                    <a:pt x="3670" y="31082"/>
                  </a:cubicBezTo>
                  <a:cubicBezTo>
                    <a:pt x="3196" y="30903"/>
                    <a:pt x="2791" y="30588"/>
                    <a:pt x="2492" y="30178"/>
                  </a:cubicBezTo>
                  <a:cubicBezTo>
                    <a:pt x="2198" y="29768"/>
                    <a:pt x="2027" y="29282"/>
                    <a:pt x="2006" y="28778"/>
                  </a:cubicBezTo>
                  <a:cubicBezTo>
                    <a:pt x="2006" y="26278"/>
                    <a:pt x="1835" y="22523"/>
                    <a:pt x="1494" y="17513"/>
                  </a:cubicBezTo>
                  <a:cubicBezTo>
                    <a:pt x="1494" y="16403"/>
                    <a:pt x="939" y="14312"/>
                    <a:pt x="512" y="11240"/>
                  </a:cubicBezTo>
                  <a:cubicBezTo>
                    <a:pt x="86" y="8168"/>
                    <a:pt x="0" y="6973"/>
                    <a:pt x="0" y="6973"/>
                  </a:cubicBezTo>
                  <a:cubicBezTo>
                    <a:pt x="-4" y="6393"/>
                    <a:pt x="111" y="5816"/>
                    <a:pt x="337" y="5279"/>
                  </a:cubicBezTo>
                  <a:cubicBezTo>
                    <a:pt x="563" y="4745"/>
                    <a:pt x="900" y="4259"/>
                    <a:pt x="1323" y="3858"/>
                  </a:cubicBezTo>
                  <a:cubicBezTo>
                    <a:pt x="4519" y="3017"/>
                    <a:pt x="7831" y="2672"/>
                    <a:pt x="11138" y="2834"/>
                  </a:cubicBezTo>
                  <a:lnTo>
                    <a:pt x="15661" y="2834"/>
                  </a:lnTo>
                  <a:cubicBezTo>
                    <a:pt x="18221" y="2834"/>
                    <a:pt x="22019" y="2492"/>
                    <a:pt x="27140" y="2023"/>
                  </a:cubicBezTo>
                  <a:lnTo>
                    <a:pt x="34607" y="1340"/>
                  </a:lnTo>
                  <a:lnTo>
                    <a:pt x="39600" y="1340"/>
                  </a:lnTo>
                  <a:lnTo>
                    <a:pt x="57906" y="17"/>
                  </a:lnTo>
                  <a:cubicBezTo>
                    <a:pt x="59920" y="-115"/>
                    <a:pt x="61917" y="517"/>
                    <a:pt x="63496" y="1780"/>
                  </a:cubicBezTo>
                  <a:cubicBezTo>
                    <a:pt x="65075" y="3043"/>
                    <a:pt x="66125" y="4848"/>
                    <a:pt x="66440" y="6845"/>
                  </a:cubicBezTo>
                  <a:cubicBezTo>
                    <a:pt x="67123" y="10374"/>
                    <a:pt x="67396" y="13967"/>
                    <a:pt x="67251" y="17556"/>
                  </a:cubicBezTo>
                  <a:lnTo>
                    <a:pt x="67251" y="17556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654AC971-F567-96AA-2352-9E5BC710B20B}"/>
                </a:ext>
              </a:extLst>
            </p:cNvPr>
            <p:cNvSpPr/>
            <p:nvPr/>
          </p:nvSpPr>
          <p:spPr>
            <a:xfrm>
              <a:off x="8797875" y="2631123"/>
              <a:ext cx="65409" cy="101687"/>
            </a:xfrm>
            <a:custGeom>
              <a:avLst/>
              <a:gdLst>
                <a:gd name="connsiteX0" fmla="*/ 63699 w 65409"/>
                <a:gd name="connsiteY0" fmla="*/ 97506 h 101687"/>
                <a:gd name="connsiteX1" fmla="*/ 60029 w 65409"/>
                <a:gd name="connsiteY1" fmla="*/ 98999 h 101687"/>
                <a:gd name="connsiteX2" fmla="*/ 49575 w 65409"/>
                <a:gd name="connsiteY2" fmla="*/ 99852 h 101687"/>
                <a:gd name="connsiteX3" fmla="*/ 42576 w 65409"/>
                <a:gd name="connsiteY3" fmla="*/ 98871 h 101687"/>
                <a:gd name="connsiteX4" fmla="*/ 39760 w 65409"/>
                <a:gd name="connsiteY4" fmla="*/ 92214 h 101687"/>
                <a:gd name="connsiteX5" fmla="*/ 43387 w 65409"/>
                <a:gd name="connsiteY5" fmla="*/ 88630 h 101687"/>
                <a:gd name="connsiteX6" fmla="*/ 47057 w 65409"/>
                <a:gd name="connsiteY6" fmla="*/ 85856 h 101687"/>
                <a:gd name="connsiteX7" fmla="*/ 47057 w 65409"/>
                <a:gd name="connsiteY7" fmla="*/ 57564 h 101687"/>
                <a:gd name="connsiteX8" fmla="*/ 46374 w 65409"/>
                <a:gd name="connsiteY8" fmla="*/ 57095 h 101687"/>
                <a:gd name="connsiteX9" fmla="*/ 39632 w 65409"/>
                <a:gd name="connsiteY9" fmla="*/ 58077 h 101687"/>
                <a:gd name="connsiteX10" fmla="*/ 37413 w 65409"/>
                <a:gd name="connsiteY10" fmla="*/ 58418 h 101687"/>
                <a:gd name="connsiteX11" fmla="*/ 26276 w 65409"/>
                <a:gd name="connsiteY11" fmla="*/ 58930 h 101687"/>
                <a:gd name="connsiteX12" fmla="*/ 25252 w 65409"/>
                <a:gd name="connsiteY12" fmla="*/ 66568 h 101687"/>
                <a:gd name="connsiteX13" fmla="*/ 25252 w 65409"/>
                <a:gd name="connsiteY13" fmla="*/ 77364 h 101687"/>
                <a:gd name="connsiteX14" fmla="*/ 24996 w 65409"/>
                <a:gd name="connsiteY14" fmla="*/ 79370 h 101687"/>
                <a:gd name="connsiteX15" fmla="*/ 24996 w 65409"/>
                <a:gd name="connsiteY15" fmla="*/ 81546 h 101687"/>
                <a:gd name="connsiteX16" fmla="*/ 24996 w 65409"/>
                <a:gd name="connsiteY16" fmla="*/ 89014 h 101687"/>
                <a:gd name="connsiteX17" fmla="*/ 28623 w 65409"/>
                <a:gd name="connsiteY17" fmla="*/ 90038 h 101687"/>
                <a:gd name="connsiteX18" fmla="*/ 30116 w 65409"/>
                <a:gd name="connsiteY18" fmla="*/ 96524 h 101687"/>
                <a:gd name="connsiteX19" fmla="*/ 29647 w 65409"/>
                <a:gd name="connsiteY19" fmla="*/ 99340 h 101687"/>
                <a:gd name="connsiteX20" fmla="*/ 23331 w 65409"/>
                <a:gd name="connsiteY20" fmla="*/ 101005 h 101687"/>
                <a:gd name="connsiteX21" fmla="*/ 16888 w 65409"/>
                <a:gd name="connsiteY21" fmla="*/ 101431 h 101687"/>
                <a:gd name="connsiteX22" fmla="*/ 9164 w 65409"/>
                <a:gd name="connsiteY22" fmla="*/ 101687 h 101687"/>
                <a:gd name="connsiteX23" fmla="*/ 5153 w 65409"/>
                <a:gd name="connsiteY23" fmla="*/ 94689 h 101687"/>
                <a:gd name="connsiteX24" fmla="*/ 6988 w 65409"/>
                <a:gd name="connsiteY24" fmla="*/ 90422 h 101687"/>
                <a:gd name="connsiteX25" fmla="*/ 13346 w 65409"/>
                <a:gd name="connsiteY25" fmla="*/ 89568 h 101687"/>
                <a:gd name="connsiteX26" fmla="*/ 13991 w 65409"/>
                <a:gd name="connsiteY26" fmla="*/ 88660 h 101687"/>
                <a:gd name="connsiteX27" fmla="*/ 14157 w 65409"/>
                <a:gd name="connsiteY27" fmla="*/ 87563 h 101687"/>
                <a:gd name="connsiteX28" fmla="*/ 13816 w 65409"/>
                <a:gd name="connsiteY28" fmla="*/ 85557 h 101687"/>
                <a:gd name="connsiteX29" fmla="*/ 14072 w 65409"/>
                <a:gd name="connsiteY29" fmla="*/ 82912 h 101687"/>
                <a:gd name="connsiteX30" fmla="*/ 14328 w 65409"/>
                <a:gd name="connsiteY30" fmla="*/ 80906 h 101687"/>
                <a:gd name="connsiteX31" fmla="*/ 14328 w 65409"/>
                <a:gd name="connsiteY31" fmla="*/ 57266 h 101687"/>
                <a:gd name="connsiteX32" fmla="*/ 13474 w 65409"/>
                <a:gd name="connsiteY32" fmla="*/ 35930 h 101687"/>
                <a:gd name="connsiteX33" fmla="*/ 12834 w 65409"/>
                <a:gd name="connsiteY33" fmla="*/ 28121 h 101687"/>
                <a:gd name="connsiteX34" fmla="*/ 12834 w 65409"/>
                <a:gd name="connsiteY34" fmla="*/ 15319 h 101687"/>
                <a:gd name="connsiteX35" fmla="*/ 10658 w 65409"/>
                <a:gd name="connsiteY35" fmla="*/ 12972 h 101687"/>
                <a:gd name="connsiteX36" fmla="*/ 7927 w 65409"/>
                <a:gd name="connsiteY36" fmla="*/ 13228 h 101687"/>
                <a:gd name="connsiteX37" fmla="*/ 5153 w 65409"/>
                <a:gd name="connsiteY37" fmla="*/ 13484 h 101687"/>
                <a:gd name="connsiteX38" fmla="*/ 1526 w 65409"/>
                <a:gd name="connsiteY38" fmla="*/ 10497 h 101687"/>
                <a:gd name="connsiteX39" fmla="*/ 33 w 65409"/>
                <a:gd name="connsiteY39" fmla="*/ 6828 h 101687"/>
                <a:gd name="connsiteX40" fmla="*/ 801 w 65409"/>
                <a:gd name="connsiteY40" fmla="*/ 3538 h 101687"/>
                <a:gd name="connsiteX41" fmla="*/ 3489 w 65409"/>
                <a:gd name="connsiteY41" fmla="*/ 1494 h 101687"/>
                <a:gd name="connsiteX42" fmla="*/ 11511 w 65409"/>
                <a:gd name="connsiteY42" fmla="*/ 1494 h 101687"/>
                <a:gd name="connsiteX43" fmla="*/ 15309 w 65409"/>
                <a:gd name="connsiteY43" fmla="*/ 982 h 101687"/>
                <a:gd name="connsiteX44" fmla="*/ 24654 w 65409"/>
                <a:gd name="connsiteY44" fmla="*/ 0 h 101687"/>
                <a:gd name="connsiteX45" fmla="*/ 29946 w 65409"/>
                <a:gd name="connsiteY45" fmla="*/ 6657 h 101687"/>
                <a:gd name="connsiteX46" fmla="*/ 28324 w 65409"/>
                <a:gd name="connsiteY46" fmla="*/ 11308 h 101687"/>
                <a:gd name="connsiteX47" fmla="*/ 22819 w 65409"/>
                <a:gd name="connsiteY47" fmla="*/ 12460 h 101687"/>
                <a:gd name="connsiteX48" fmla="*/ 22819 w 65409"/>
                <a:gd name="connsiteY48" fmla="*/ 17965 h 101687"/>
                <a:gd name="connsiteX49" fmla="*/ 24996 w 65409"/>
                <a:gd name="connsiteY49" fmla="*/ 36442 h 101687"/>
                <a:gd name="connsiteX50" fmla="*/ 24996 w 65409"/>
                <a:gd name="connsiteY50" fmla="*/ 45275 h 101687"/>
                <a:gd name="connsiteX51" fmla="*/ 28025 w 65409"/>
                <a:gd name="connsiteY51" fmla="*/ 48091 h 101687"/>
                <a:gd name="connsiteX52" fmla="*/ 38651 w 65409"/>
                <a:gd name="connsiteY52" fmla="*/ 47750 h 101687"/>
                <a:gd name="connsiteX53" fmla="*/ 46929 w 65409"/>
                <a:gd name="connsiteY53" fmla="*/ 46086 h 101687"/>
                <a:gd name="connsiteX54" fmla="*/ 47271 w 65409"/>
                <a:gd name="connsiteY54" fmla="*/ 24451 h 101687"/>
                <a:gd name="connsiteX55" fmla="*/ 46630 w 65409"/>
                <a:gd name="connsiteY55" fmla="*/ 19117 h 101687"/>
                <a:gd name="connsiteX56" fmla="*/ 45435 w 65409"/>
                <a:gd name="connsiteY56" fmla="*/ 14295 h 101687"/>
                <a:gd name="connsiteX57" fmla="*/ 42875 w 65409"/>
                <a:gd name="connsiteY57" fmla="*/ 14039 h 101687"/>
                <a:gd name="connsiteX58" fmla="*/ 40443 w 65409"/>
                <a:gd name="connsiteY58" fmla="*/ 13143 h 101687"/>
                <a:gd name="connsiteX59" fmla="*/ 37797 w 65409"/>
                <a:gd name="connsiteY59" fmla="*/ 8492 h 101687"/>
                <a:gd name="connsiteX60" fmla="*/ 37797 w 65409"/>
                <a:gd name="connsiteY60" fmla="*/ 7638 h 101687"/>
                <a:gd name="connsiteX61" fmla="*/ 38693 w 65409"/>
                <a:gd name="connsiteY61" fmla="*/ 4651 h 101687"/>
                <a:gd name="connsiteX62" fmla="*/ 39598 w 65409"/>
                <a:gd name="connsiteY62" fmla="*/ 3328 h 101687"/>
                <a:gd name="connsiteX63" fmla="*/ 40955 w 65409"/>
                <a:gd name="connsiteY63" fmla="*/ 2475 h 101687"/>
                <a:gd name="connsiteX64" fmla="*/ 60115 w 65409"/>
                <a:gd name="connsiteY64" fmla="*/ 982 h 101687"/>
                <a:gd name="connsiteX65" fmla="*/ 63571 w 65409"/>
                <a:gd name="connsiteY65" fmla="*/ 2091 h 101687"/>
                <a:gd name="connsiteX66" fmla="*/ 64254 w 65409"/>
                <a:gd name="connsiteY66" fmla="*/ 5803 h 101687"/>
                <a:gd name="connsiteX67" fmla="*/ 60925 w 65409"/>
                <a:gd name="connsiteY67" fmla="*/ 13058 h 101687"/>
                <a:gd name="connsiteX68" fmla="*/ 57597 w 65409"/>
                <a:gd name="connsiteY68" fmla="*/ 16130 h 101687"/>
                <a:gd name="connsiteX69" fmla="*/ 57939 w 65409"/>
                <a:gd name="connsiteY69" fmla="*/ 22958 h 101687"/>
                <a:gd name="connsiteX70" fmla="*/ 57939 w 65409"/>
                <a:gd name="connsiteY70" fmla="*/ 33284 h 101687"/>
                <a:gd name="connsiteX71" fmla="*/ 57939 w 65409"/>
                <a:gd name="connsiteY71" fmla="*/ 37551 h 101687"/>
                <a:gd name="connsiteX72" fmla="*/ 57939 w 65409"/>
                <a:gd name="connsiteY72" fmla="*/ 49201 h 101687"/>
                <a:gd name="connsiteX73" fmla="*/ 58195 w 65409"/>
                <a:gd name="connsiteY73" fmla="*/ 50865 h 101687"/>
                <a:gd name="connsiteX74" fmla="*/ 58451 w 65409"/>
                <a:gd name="connsiteY74" fmla="*/ 52700 h 101687"/>
                <a:gd name="connsiteX75" fmla="*/ 58451 w 65409"/>
                <a:gd name="connsiteY75" fmla="*/ 62216 h 101687"/>
                <a:gd name="connsiteX76" fmla="*/ 58749 w 65409"/>
                <a:gd name="connsiteY76" fmla="*/ 87008 h 101687"/>
                <a:gd name="connsiteX77" fmla="*/ 61608 w 65409"/>
                <a:gd name="connsiteY77" fmla="*/ 87478 h 101687"/>
                <a:gd name="connsiteX78" fmla="*/ 64083 w 65409"/>
                <a:gd name="connsiteY78" fmla="*/ 88331 h 101687"/>
                <a:gd name="connsiteX79" fmla="*/ 65406 w 65409"/>
                <a:gd name="connsiteY79" fmla="*/ 94134 h 101687"/>
                <a:gd name="connsiteX80" fmla="*/ 64992 w 65409"/>
                <a:gd name="connsiteY80" fmla="*/ 96038 h 101687"/>
                <a:gd name="connsiteX81" fmla="*/ 63699 w 65409"/>
                <a:gd name="connsiteY81" fmla="*/ 97506 h 101687"/>
                <a:gd name="connsiteX82" fmla="*/ 63699 w 65409"/>
                <a:gd name="connsiteY82" fmla="*/ 97506 h 101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5409" h="101687">
                  <a:moveTo>
                    <a:pt x="63699" y="97506"/>
                  </a:moveTo>
                  <a:cubicBezTo>
                    <a:pt x="62666" y="98380"/>
                    <a:pt x="61382" y="98905"/>
                    <a:pt x="60029" y="98999"/>
                  </a:cubicBezTo>
                  <a:cubicBezTo>
                    <a:pt x="54055" y="99554"/>
                    <a:pt x="50556" y="99852"/>
                    <a:pt x="49575" y="99852"/>
                  </a:cubicBezTo>
                  <a:cubicBezTo>
                    <a:pt x="47198" y="100066"/>
                    <a:pt x="44804" y="99729"/>
                    <a:pt x="42576" y="98871"/>
                  </a:cubicBezTo>
                  <a:cubicBezTo>
                    <a:pt x="40699" y="97988"/>
                    <a:pt x="39760" y="95769"/>
                    <a:pt x="39760" y="92214"/>
                  </a:cubicBezTo>
                  <a:cubicBezTo>
                    <a:pt x="39760" y="90294"/>
                    <a:pt x="40955" y="89099"/>
                    <a:pt x="43387" y="88630"/>
                  </a:cubicBezTo>
                  <a:cubicBezTo>
                    <a:pt x="45820" y="88160"/>
                    <a:pt x="47057" y="87222"/>
                    <a:pt x="47057" y="85856"/>
                  </a:cubicBezTo>
                  <a:lnTo>
                    <a:pt x="47057" y="57564"/>
                  </a:lnTo>
                  <a:lnTo>
                    <a:pt x="46374" y="57095"/>
                  </a:lnTo>
                  <a:lnTo>
                    <a:pt x="39632" y="58077"/>
                  </a:lnTo>
                  <a:cubicBezTo>
                    <a:pt x="38885" y="58145"/>
                    <a:pt x="38147" y="58260"/>
                    <a:pt x="37413" y="58418"/>
                  </a:cubicBezTo>
                  <a:cubicBezTo>
                    <a:pt x="30445" y="58614"/>
                    <a:pt x="26732" y="58785"/>
                    <a:pt x="26276" y="58930"/>
                  </a:cubicBezTo>
                  <a:cubicBezTo>
                    <a:pt x="25593" y="59357"/>
                    <a:pt x="25252" y="61917"/>
                    <a:pt x="25252" y="66568"/>
                  </a:cubicBezTo>
                  <a:lnTo>
                    <a:pt x="25252" y="77364"/>
                  </a:lnTo>
                  <a:cubicBezTo>
                    <a:pt x="25252" y="77364"/>
                    <a:pt x="25252" y="78175"/>
                    <a:pt x="24996" y="79370"/>
                  </a:cubicBezTo>
                  <a:cubicBezTo>
                    <a:pt x="24957" y="80091"/>
                    <a:pt x="24957" y="80821"/>
                    <a:pt x="24996" y="81546"/>
                  </a:cubicBezTo>
                  <a:lnTo>
                    <a:pt x="24996" y="89014"/>
                  </a:lnTo>
                  <a:cubicBezTo>
                    <a:pt x="26178" y="89436"/>
                    <a:pt x="27390" y="89778"/>
                    <a:pt x="28623" y="90038"/>
                  </a:cubicBezTo>
                  <a:cubicBezTo>
                    <a:pt x="29647" y="90678"/>
                    <a:pt x="30116" y="92854"/>
                    <a:pt x="30116" y="96524"/>
                  </a:cubicBezTo>
                  <a:cubicBezTo>
                    <a:pt x="30116" y="98188"/>
                    <a:pt x="30116" y="99127"/>
                    <a:pt x="29647" y="99340"/>
                  </a:cubicBezTo>
                  <a:cubicBezTo>
                    <a:pt x="27641" y="100224"/>
                    <a:pt x="25512" y="100787"/>
                    <a:pt x="23331" y="101005"/>
                  </a:cubicBezTo>
                  <a:cubicBezTo>
                    <a:pt x="22307" y="101005"/>
                    <a:pt x="20174" y="101261"/>
                    <a:pt x="16888" y="101431"/>
                  </a:cubicBezTo>
                  <a:cubicBezTo>
                    <a:pt x="13602" y="101602"/>
                    <a:pt x="11042" y="101687"/>
                    <a:pt x="9164" y="101687"/>
                  </a:cubicBezTo>
                  <a:cubicBezTo>
                    <a:pt x="6519" y="101687"/>
                    <a:pt x="5153" y="99340"/>
                    <a:pt x="5153" y="94689"/>
                  </a:cubicBezTo>
                  <a:cubicBezTo>
                    <a:pt x="5153" y="92342"/>
                    <a:pt x="5793" y="90977"/>
                    <a:pt x="6988" y="90422"/>
                  </a:cubicBezTo>
                  <a:cubicBezTo>
                    <a:pt x="9122" y="90081"/>
                    <a:pt x="11255" y="89782"/>
                    <a:pt x="13346" y="89568"/>
                  </a:cubicBezTo>
                  <a:cubicBezTo>
                    <a:pt x="13628" y="89321"/>
                    <a:pt x="13850" y="89010"/>
                    <a:pt x="13991" y="88660"/>
                  </a:cubicBezTo>
                  <a:cubicBezTo>
                    <a:pt x="14131" y="88314"/>
                    <a:pt x="14191" y="87934"/>
                    <a:pt x="14157" y="87563"/>
                  </a:cubicBezTo>
                  <a:cubicBezTo>
                    <a:pt x="13944" y="85472"/>
                    <a:pt x="13816" y="84789"/>
                    <a:pt x="13816" y="85557"/>
                  </a:cubicBezTo>
                  <a:cubicBezTo>
                    <a:pt x="13846" y="84670"/>
                    <a:pt x="13931" y="83787"/>
                    <a:pt x="14072" y="82912"/>
                  </a:cubicBezTo>
                  <a:cubicBezTo>
                    <a:pt x="14072" y="81674"/>
                    <a:pt x="14328" y="81034"/>
                    <a:pt x="14328" y="80906"/>
                  </a:cubicBezTo>
                  <a:lnTo>
                    <a:pt x="14328" y="57266"/>
                  </a:lnTo>
                  <a:lnTo>
                    <a:pt x="13474" y="35930"/>
                  </a:lnTo>
                  <a:cubicBezTo>
                    <a:pt x="13474" y="34931"/>
                    <a:pt x="13261" y="32328"/>
                    <a:pt x="12834" y="28121"/>
                  </a:cubicBezTo>
                  <a:lnTo>
                    <a:pt x="12834" y="15319"/>
                  </a:lnTo>
                  <a:cubicBezTo>
                    <a:pt x="12834" y="13740"/>
                    <a:pt x="12109" y="12972"/>
                    <a:pt x="10658" y="12972"/>
                  </a:cubicBezTo>
                  <a:lnTo>
                    <a:pt x="7927" y="13228"/>
                  </a:lnTo>
                  <a:lnTo>
                    <a:pt x="5153" y="13484"/>
                  </a:lnTo>
                  <a:cubicBezTo>
                    <a:pt x="3958" y="13484"/>
                    <a:pt x="2721" y="12460"/>
                    <a:pt x="1526" y="10497"/>
                  </a:cubicBezTo>
                  <a:cubicBezTo>
                    <a:pt x="737" y="9413"/>
                    <a:pt x="225" y="8150"/>
                    <a:pt x="33" y="6828"/>
                  </a:cubicBezTo>
                  <a:cubicBezTo>
                    <a:pt x="-100" y="5675"/>
                    <a:pt x="173" y="4510"/>
                    <a:pt x="801" y="3538"/>
                  </a:cubicBezTo>
                  <a:cubicBezTo>
                    <a:pt x="1432" y="2565"/>
                    <a:pt x="2384" y="1839"/>
                    <a:pt x="3489" y="1494"/>
                  </a:cubicBezTo>
                  <a:cubicBezTo>
                    <a:pt x="6519" y="1494"/>
                    <a:pt x="9164" y="1494"/>
                    <a:pt x="11511" y="1494"/>
                  </a:cubicBezTo>
                  <a:cubicBezTo>
                    <a:pt x="12753" y="1186"/>
                    <a:pt x="14029" y="1011"/>
                    <a:pt x="15309" y="982"/>
                  </a:cubicBezTo>
                  <a:cubicBezTo>
                    <a:pt x="18437" y="811"/>
                    <a:pt x="21556" y="482"/>
                    <a:pt x="24654" y="0"/>
                  </a:cubicBezTo>
                  <a:cubicBezTo>
                    <a:pt x="28196" y="0"/>
                    <a:pt x="29946" y="2219"/>
                    <a:pt x="29946" y="6657"/>
                  </a:cubicBezTo>
                  <a:cubicBezTo>
                    <a:pt x="29946" y="9089"/>
                    <a:pt x="29433" y="10668"/>
                    <a:pt x="28324" y="11308"/>
                  </a:cubicBezTo>
                  <a:cubicBezTo>
                    <a:pt x="26553" y="11957"/>
                    <a:pt x="24701" y="12345"/>
                    <a:pt x="22819" y="12460"/>
                  </a:cubicBezTo>
                  <a:lnTo>
                    <a:pt x="22819" y="17965"/>
                  </a:lnTo>
                  <a:lnTo>
                    <a:pt x="24996" y="36442"/>
                  </a:lnTo>
                  <a:lnTo>
                    <a:pt x="24996" y="45275"/>
                  </a:lnTo>
                  <a:cubicBezTo>
                    <a:pt x="24996" y="47153"/>
                    <a:pt x="25977" y="48091"/>
                    <a:pt x="28025" y="48091"/>
                  </a:cubicBezTo>
                  <a:cubicBezTo>
                    <a:pt x="31269" y="48091"/>
                    <a:pt x="34810" y="48091"/>
                    <a:pt x="38651" y="47750"/>
                  </a:cubicBezTo>
                  <a:cubicBezTo>
                    <a:pt x="41514" y="48036"/>
                    <a:pt x="44399" y="47456"/>
                    <a:pt x="46929" y="46086"/>
                  </a:cubicBezTo>
                  <a:lnTo>
                    <a:pt x="47271" y="24451"/>
                  </a:lnTo>
                  <a:cubicBezTo>
                    <a:pt x="46874" y="22697"/>
                    <a:pt x="46660" y="20909"/>
                    <a:pt x="46630" y="19117"/>
                  </a:cubicBezTo>
                  <a:cubicBezTo>
                    <a:pt x="46720" y="17423"/>
                    <a:pt x="46302" y="15746"/>
                    <a:pt x="45435" y="14295"/>
                  </a:cubicBezTo>
                  <a:lnTo>
                    <a:pt x="42875" y="14039"/>
                  </a:lnTo>
                  <a:cubicBezTo>
                    <a:pt x="41992" y="13996"/>
                    <a:pt x="41143" y="13685"/>
                    <a:pt x="40443" y="13143"/>
                  </a:cubicBezTo>
                  <a:cubicBezTo>
                    <a:pt x="39333" y="11351"/>
                    <a:pt x="38437" y="9815"/>
                    <a:pt x="37797" y="8492"/>
                  </a:cubicBezTo>
                  <a:cubicBezTo>
                    <a:pt x="37797" y="8918"/>
                    <a:pt x="37797" y="8492"/>
                    <a:pt x="37797" y="7638"/>
                  </a:cubicBezTo>
                  <a:cubicBezTo>
                    <a:pt x="37878" y="6589"/>
                    <a:pt x="38186" y="5569"/>
                    <a:pt x="38693" y="4651"/>
                  </a:cubicBezTo>
                  <a:cubicBezTo>
                    <a:pt x="38903" y="4152"/>
                    <a:pt x="39210" y="3704"/>
                    <a:pt x="39598" y="3328"/>
                  </a:cubicBezTo>
                  <a:cubicBezTo>
                    <a:pt x="39990" y="2953"/>
                    <a:pt x="40451" y="2663"/>
                    <a:pt x="40955" y="2475"/>
                  </a:cubicBezTo>
                  <a:cubicBezTo>
                    <a:pt x="47300" y="1557"/>
                    <a:pt x="53701" y="1058"/>
                    <a:pt x="60115" y="982"/>
                  </a:cubicBezTo>
                  <a:cubicBezTo>
                    <a:pt x="61992" y="982"/>
                    <a:pt x="63144" y="1366"/>
                    <a:pt x="63571" y="2091"/>
                  </a:cubicBezTo>
                  <a:cubicBezTo>
                    <a:pt x="64126" y="3243"/>
                    <a:pt x="64361" y="4523"/>
                    <a:pt x="64254" y="5803"/>
                  </a:cubicBezTo>
                  <a:cubicBezTo>
                    <a:pt x="64254" y="9815"/>
                    <a:pt x="63144" y="12247"/>
                    <a:pt x="60925" y="13058"/>
                  </a:cubicBezTo>
                  <a:cubicBezTo>
                    <a:pt x="58707" y="13868"/>
                    <a:pt x="57597" y="14935"/>
                    <a:pt x="57597" y="16130"/>
                  </a:cubicBezTo>
                  <a:cubicBezTo>
                    <a:pt x="57597" y="17325"/>
                    <a:pt x="57597" y="19202"/>
                    <a:pt x="57939" y="22958"/>
                  </a:cubicBezTo>
                  <a:cubicBezTo>
                    <a:pt x="57939" y="25859"/>
                    <a:pt x="57939" y="29273"/>
                    <a:pt x="57939" y="33284"/>
                  </a:cubicBezTo>
                  <a:cubicBezTo>
                    <a:pt x="57939" y="34820"/>
                    <a:pt x="57939" y="36271"/>
                    <a:pt x="57939" y="37551"/>
                  </a:cubicBezTo>
                  <a:lnTo>
                    <a:pt x="57939" y="49201"/>
                  </a:lnTo>
                  <a:cubicBezTo>
                    <a:pt x="57939" y="49201"/>
                    <a:pt x="57939" y="49884"/>
                    <a:pt x="58195" y="50865"/>
                  </a:cubicBezTo>
                  <a:cubicBezTo>
                    <a:pt x="58310" y="51471"/>
                    <a:pt x="58395" y="52081"/>
                    <a:pt x="58451" y="52700"/>
                  </a:cubicBezTo>
                  <a:lnTo>
                    <a:pt x="58451" y="62216"/>
                  </a:lnTo>
                  <a:cubicBezTo>
                    <a:pt x="58451" y="74420"/>
                    <a:pt x="58451" y="82656"/>
                    <a:pt x="58749" y="87008"/>
                  </a:cubicBezTo>
                  <a:cubicBezTo>
                    <a:pt x="59091" y="87008"/>
                    <a:pt x="60029" y="87264"/>
                    <a:pt x="61608" y="87478"/>
                  </a:cubicBezTo>
                  <a:cubicBezTo>
                    <a:pt x="63187" y="87691"/>
                    <a:pt x="63998" y="87990"/>
                    <a:pt x="64083" y="88331"/>
                  </a:cubicBezTo>
                  <a:cubicBezTo>
                    <a:pt x="64932" y="90149"/>
                    <a:pt x="65380" y="92125"/>
                    <a:pt x="65406" y="94134"/>
                  </a:cubicBezTo>
                  <a:cubicBezTo>
                    <a:pt x="65432" y="94792"/>
                    <a:pt x="65291" y="95449"/>
                    <a:pt x="64992" y="96038"/>
                  </a:cubicBezTo>
                  <a:cubicBezTo>
                    <a:pt x="64693" y="96631"/>
                    <a:pt x="64245" y="97134"/>
                    <a:pt x="63699" y="97506"/>
                  </a:cubicBezTo>
                  <a:lnTo>
                    <a:pt x="63699" y="97506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D25B0E40-9E72-EFB6-888D-260D6C8B27B8}"/>
                </a:ext>
              </a:extLst>
            </p:cNvPr>
            <p:cNvSpPr/>
            <p:nvPr/>
          </p:nvSpPr>
          <p:spPr>
            <a:xfrm>
              <a:off x="8866908" y="2629459"/>
              <a:ext cx="54406" cy="104162"/>
            </a:xfrm>
            <a:custGeom>
              <a:avLst/>
              <a:gdLst>
                <a:gd name="connsiteX0" fmla="*/ 54407 w 54406"/>
                <a:gd name="connsiteY0" fmla="*/ 85387 h 104162"/>
                <a:gd name="connsiteX1" fmla="*/ 54065 w 54406"/>
                <a:gd name="connsiteY1" fmla="*/ 95543 h 104162"/>
                <a:gd name="connsiteX2" fmla="*/ 42928 w 54406"/>
                <a:gd name="connsiteY2" fmla="*/ 102669 h 104162"/>
                <a:gd name="connsiteX3" fmla="*/ 13314 w 54406"/>
                <a:gd name="connsiteY3" fmla="*/ 103352 h 104162"/>
                <a:gd name="connsiteX4" fmla="*/ 5505 w 54406"/>
                <a:gd name="connsiteY4" fmla="*/ 104162 h 104162"/>
                <a:gd name="connsiteX5" fmla="*/ 3422 w 54406"/>
                <a:gd name="connsiteY5" fmla="*/ 103514 h 104162"/>
                <a:gd name="connsiteX6" fmla="*/ 2005 w 54406"/>
                <a:gd name="connsiteY6" fmla="*/ 101858 h 104162"/>
                <a:gd name="connsiteX7" fmla="*/ 683 w 54406"/>
                <a:gd name="connsiteY7" fmla="*/ 97847 h 104162"/>
                <a:gd name="connsiteX8" fmla="*/ 1664 w 54406"/>
                <a:gd name="connsiteY8" fmla="*/ 94262 h 104162"/>
                <a:gd name="connsiteX9" fmla="*/ 3670 w 54406"/>
                <a:gd name="connsiteY9" fmla="*/ 91873 h 104162"/>
                <a:gd name="connsiteX10" fmla="*/ 6230 w 54406"/>
                <a:gd name="connsiteY10" fmla="*/ 92129 h 104162"/>
                <a:gd name="connsiteX11" fmla="*/ 8663 w 54406"/>
                <a:gd name="connsiteY11" fmla="*/ 92129 h 104162"/>
                <a:gd name="connsiteX12" fmla="*/ 13997 w 54406"/>
                <a:gd name="connsiteY12" fmla="*/ 88971 h 104162"/>
                <a:gd name="connsiteX13" fmla="*/ 13997 w 54406"/>
                <a:gd name="connsiteY13" fmla="*/ 81375 h 104162"/>
                <a:gd name="connsiteX14" fmla="*/ 13740 w 54406"/>
                <a:gd name="connsiteY14" fmla="*/ 75785 h 104162"/>
                <a:gd name="connsiteX15" fmla="*/ 13484 w 54406"/>
                <a:gd name="connsiteY15" fmla="*/ 69897 h 104162"/>
                <a:gd name="connsiteX16" fmla="*/ 13484 w 54406"/>
                <a:gd name="connsiteY16" fmla="*/ 25304 h 104162"/>
                <a:gd name="connsiteX17" fmla="*/ 11948 w 54406"/>
                <a:gd name="connsiteY17" fmla="*/ 16130 h 104162"/>
                <a:gd name="connsiteX18" fmla="*/ 9900 w 54406"/>
                <a:gd name="connsiteY18" fmla="*/ 14978 h 104162"/>
                <a:gd name="connsiteX19" fmla="*/ 7169 w 54406"/>
                <a:gd name="connsiteY19" fmla="*/ 15490 h 104162"/>
                <a:gd name="connsiteX20" fmla="*/ 4438 w 54406"/>
                <a:gd name="connsiteY20" fmla="*/ 15959 h 104162"/>
                <a:gd name="connsiteX21" fmla="*/ 1024 w 54406"/>
                <a:gd name="connsiteY21" fmla="*/ 12460 h 104162"/>
                <a:gd name="connsiteX22" fmla="*/ 0 w 54406"/>
                <a:gd name="connsiteY22" fmla="*/ 7041 h 104162"/>
                <a:gd name="connsiteX23" fmla="*/ 896 w 54406"/>
                <a:gd name="connsiteY23" fmla="*/ 5291 h 104162"/>
                <a:gd name="connsiteX24" fmla="*/ 2475 w 54406"/>
                <a:gd name="connsiteY24" fmla="*/ 4011 h 104162"/>
                <a:gd name="connsiteX25" fmla="*/ 20141 w 54406"/>
                <a:gd name="connsiteY25" fmla="*/ 3030 h 104162"/>
                <a:gd name="connsiteX26" fmla="*/ 40112 w 54406"/>
                <a:gd name="connsiteY26" fmla="*/ 0 h 104162"/>
                <a:gd name="connsiteX27" fmla="*/ 43440 w 54406"/>
                <a:gd name="connsiteY27" fmla="*/ 512 h 104162"/>
                <a:gd name="connsiteX28" fmla="*/ 45104 w 54406"/>
                <a:gd name="connsiteY28" fmla="*/ 0 h 104162"/>
                <a:gd name="connsiteX29" fmla="*/ 50438 w 54406"/>
                <a:gd name="connsiteY29" fmla="*/ 12332 h 104162"/>
                <a:gd name="connsiteX30" fmla="*/ 50097 w 54406"/>
                <a:gd name="connsiteY30" fmla="*/ 13570 h 104162"/>
                <a:gd name="connsiteX31" fmla="*/ 49755 w 54406"/>
                <a:gd name="connsiteY31" fmla="*/ 14807 h 104162"/>
                <a:gd name="connsiteX32" fmla="*/ 49414 w 54406"/>
                <a:gd name="connsiteY32" fmla="*/ 21464 h 104162"/>
                <a:gd name="connsiteX33" fmla="*/ 48518 w 54406"/>
                <a:gd name="connsiteY33" fmla="*/ 23128 h 104162"/>
                <a:gd name="connsiteX34" fmla="*/ 47848 w 54406"/>
                <a:gd name="connsiteY34" fmla="*/ 23811 h 104162"/>
                <a:gd name="connsiteX35" fmla="*/ 46939 w 54406"/>
                <a:gd name="connsiteY35" fmla="*/ 24110 h 104162"/>
                <a:gd name="connsiteX36" fmla="*/ 43440 w 54406"/>
                <a:gd name="connsiteY36" fmla="*/ 24792 h 104162"/>
                <a:gd name="connsiteX37" fmla="*/ 42416 w 54406"/>
                <a:gd name="connsiteY37" fmla="*/ 24451 h 104162"/>
                <a:gd name="connsiteX38" fmla="*/ 40453 w 54406"/>
                <a:gd name="connsiteY38" fmla="*/ 19800 h 104162"/>
                <a:gd name="connsiteX39" fmla="*/ 40453 w 54406"/>
                <a:gd name="connsiteY39" fmla="*/ 13826 h 104162"/>
                <a:gd name="connsiteX40" fmla="*/ 36613 w 54406"/>
                <a:gd name="connsiteY40" fmla="*/ 11991 h 104162"/>
                <a:gd name="connsiteX41" fmla="*/ 35204 w 54406"/>
                <a:gd name="connsiteY41" fmla="*/ 12247 h 104162"/>
                <a:gd name="connsiteX42" fmla="*/ 33284 w 54406"/>
                <a:gd name="connsiteY42" fmla="*/ 12460 h 104162"/>
                <a:gd name="connsiteX43" fmla="*/ 23982 w 54406"/>
                <a:gd name="connsiteY43" fmla="*/ 13655 h 104162"/>
                <a:gd name="connsiteX44" fmla="*/ 23726 w 54406"/>
                <a:gd name="connsiteY44" fmla="*/ 18136 h 104162"/>
                <a:gd name="connsiteX45" fmla="*/ 23470 w 54406"/>
                <a:gd name="connsiteY45" fmla="*/ 21293 h 104162"/>
                <a:gd name="connsiteX46" fmla="*/ 24280 w 54406"/>
                <a:gd name="connsiteY46" fmla="*/ 28291 h 104162"/>
                <a:gd name="connsiteX47" fmla="*/ 24280 w 54406"/>
                <a:gd name="connsiteY47" fmla="*/ 36613 h 104162"/>
                <a:gd name="connsiteX48" fmla="*/ 24792 w 54406"/>
                <a:gd name="connsiteY48" fmla="*/ 45446 h 104162"/>
                <a:gd name="connsiteX49" fmla="*/ 25646 w 54406"/>
                <a:gd name="connsiteY49" fmla="*/ 46512 h 104162"/>
                <a:gd name="connsiteX50" fmla="*/ 26798 w 54406"/>
                <a:gd name="connsiteY50" fmla="*/ 47281 h 104162"/>
                <a:gd name="connsiteX51" fmla="*/ 31535 w 54406"/>
                <a:gd name="connsiteY51" fmla="*/ 47281 h 104162"/>
                <a:gd name="connsiteX52" fmla="*/ 34138 w 54406"/>
                <a:gd name="connsiteY52" fmla="*/ 46683 h 104162"/>
                <a:gd name="connsiteX53" fmla="*/ 36570 w 54406"/>
                <a:gd name="connsiteY53" fmla="*/ 46086 h 104162"/>
                <a:gd name="connsiteX54" fmla="*/ 39002 w 54406"/>
                <a:gd name="connsiteY54" fmla="*/ 46713 h 104162"/>
                <a:gd name="connsiteX55" fmla="*/ 40837 w 54406"/>
                <a:gd name="connsiteY55" fmla="*/ 48433 h 104162"/>
                <a:gd name="connsiteX56" fmla="*/ 42416 w 54406"/>
                <a:gd name="connsiteY56" fmla="*/ 53255 h 104162"/>
                <a:gd name="connsiteX57" fmla="*/ 41776 w 54406"/>
                <a:gd name="connsiteY57" fmla="*/ 56583 h 104162"/>
                <a:gd name="connsiteX58" fmla="*/ 40265 w 54406"/>
                <a:gd name="connsiteY58" fmla="*/ 58051 h 104162"/>
                <a:gd name="connsiteX59" fmla="*/ 38277 w 54406"/>
                <a:gd name="connsiteY59" fmla="*/ 58759 h 104162"/>
                <a:gd name="connsiteX60" fmla="*/ 36783 w 54406"/>
                <a:gd name="connsiteY60" fmla="*/ 58418 h 104162"/>
                <a:gd name="connsiteX61" fmla="*/ 35119 w 54406"/>
                <a:gd name="connsiteY61" fmla="*/ 58077 h 104162"/>
                <a:gd name="connsiteX62" fmla="*/ 25774 w 54406"/>
                <a:gd name="connsiteY62" fmla="*/ 59399 h 104162"/>
                <a:gd name="connsiteX63" fmla="*/ 25475 w 54406"/>
                <a:gd name="connsiteY63" fmla="*/ 72884 h 104162"/>
                <a:gd name="connsiteX64" fmla="*/ 25219 w 54406"/>
                <a:gd name="connsiteY64" fmla="*/ 79882 h 104162"/>
                <a:gd name="connsiteX65" fmla="*/ 24792 w 54406"/>
                <a:gd name="connsiteY65" fmla="*/ 84704 h 104162"/>
                <a:gd name="connsiteX66" fmla="*/ 25048 w 54406"/>
                <a:gd name="connsiteY66" fmla="*/ 87435 h 104162"/>
                <a:gd name="connsiteX67" fmla="*/ 25304 w 54406"/>
                <a:gd name="connsiteY67" fmla="*/ 91190 h 104162"/>
                <a:gd name="connsiteX68" fmla="*/ 27609 w 54406"/>
                <a:gd name="connsiteY68" fmla="*/ 91873 h 104162"/>
                <a:gd name="connsiteX69" fmla="*/ 30297 w 54406"/>
                <a:gd name="connsiteY69" fmla="*/ 91873 h 104162"/>
                <a:gd name="connsiteX70" fmla="*/ 31876 w 54406"/>
                <a:gd name="connsiteY70" fmla="*/ 91617 h 104162"/>
                <a:gd name="connsiteX71" fmla="*/ 33967 w 54406"/>
                <a:gd name="connsiteY71" fmla="*/ 91190 h 104162"/>
                <a:gd name="connsiteX72" fmla="*/ 40923 w 54406"/>
                <a:gd name="connsiteY72" fmla="*/ 90849 h 104162"/>
                <a:gd name="connsiteX73" fmla="*/ 43909 w 54406"/>
                <a:gd name="connsiteY73" fmla="*/ 87862 h 104162"/>
                <a:gd name="connsiteX74" fmla="*/ 41947 w 54406"/>
                <a:gd name="connsiteY74" fmla="*/ 74719 h 104162"/>
                <a:gd name="connsiteX75" fmla="*/ 43782 w 54406"/>
                <a:gd name="connsiteY75" fmla="*/ 73396 h 104162"/>
                <a:gd name="connsiteX76" fmla="*/ 48774 w 54406"/>
                <a:gd name="connsiteY76" fmla="*/ 73054 h 104162"/>
                <a:gd name="connsiteX77" fmla="*/ 52273 w 54406"/>
                <a:gd name="connsiteY77" fmla="*/ 73566 h 104162"/>
                <a:gd name="connsiteX78" fmla="*/ 52734 w 54406"/>
                <a:gd name="connsiteY78" fmla="*/ 73703 h 104162"/>
                <a:gd name="connsiteX79" fmla="*/ 53084 w 54406"/>
                <a:gd name="connsiteY79" fmla="*/ 74036 h 104162"/>
                <a:gd name="connsiteX80" fmla="*/ 54407 w 54406"/>
                <a:gd name="connsiteY80" fmla="*/ 85387 h 10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54406" h="104162">
                  <a:moveTo>
                    <a:pt x="54407" y="85387"/>
                  </a:moveTo>
                  <a:lnTo>
                    <a:pt x="54065" y="95543"/>
                  </a:lnTo>
                  <a:cubicBezTo>
                    <a:pt x="55175" y="99810"/>
                    <a:pt x="51462" y="102242"/>
                    <a:pt x="42928" y="102669"/>
                  </a:cubicBezTo>
                  <a:lnTo>
                    <a:pt x="13314" y="103352"/>
                  </a:lnTo>
                  <a:cubicBezTo>
                    <a:pt x="6785" y="103906"/>
                    <a:pt x="4139" y="104162"/>
                    <a:pt x="5505" y="104162"/>
                  </a:cubicBezTo>
                  <a:cubicBezTo>
                    <a:pt x="4762" y="104145"/>
                    <a:pt x="4041" y="103923"/>
                    <a:pt x="3422" y="103514"/>
                  </a:cubicBezTo>
                  <a:cubicBezTo>
                    <a:pt x="2803" y="103108"/>
                    <a:pt x="2313" y="102532"/>
                    <a:pt x="2005" y="101858"/>
                  </a:cubicBezTo>
                  <a:cubicBezTo>
                    <a:pt x="1237" y="100650"/>
                    <a:pt x="781" y="99272"/>
                    <a:pt x="683" y="97847"/>
                  </a:cubicBezTo>
                  <a:cubicBezTo>
                    <a:pt x="789" y="96601"/>
                    <a:pt x="1122" y="95389"/>
                    <a:pt x="1664" y="94262"/>
                  </a:cubicBezTo>
                  <a:cubicBezTo>
                    <a:pt x="2304" y="92684"/>
                    <a:pt x="2987" y="91873"/>
                    <a:pt x="3670" y="91873"/>
                  </a:cubicBezTo>
                  <a:lnTo>
                    <a:pt x="6230" y="92129"/>
                  </a:lnTo>
                  <a:lnTo>
                    <a:pt x="8663" y="92129"/>
                  </a:lnTo>
                  <a:cubicBezTo>
                    <a:pt x="11649" y="92129"/>
                    <a:pt x="13399" y="91105"/>
                    <a:pt x="13997" y="88971"/>
                  </a:cubicBezTo>
                  <a:lnTo>
                    <a:pt x="13997" y="81375"/>
                  </a:lnTo>
                  <a:cubicBezTo>
                    <a:pt x="13997" y="80394"/>
                    <a:pt x="13997" y="78516"/>
                    <a:pt x="13740" y="75785"/>
                  </a:cubicBezTo>
                  <a:cubicBezTo>
                    <a:pt x="13484" y="73054"/>
                    <a:pt x="13484" y="71134"/>
                    <a:pt x="13484" y="69897"/>
                  </a:cubicBezTo>
                  <a:lnTo>
                    <a:pt x="13484" y="25304"/>
                  </a:lnTo>
                  <a:cubicBezTo>
                    <a:pt x="13181" y="22215"/>
                    <a:pt x="12669" y="19147"/>
                    <a:pt x="11948" y="16130"/>
                  </a:cubicBezTo>
                  <a:cubicBezTo>
                    <a:pt x="11692" y="15362"/>
                    <a:pt x="11052" y="14978"/>
                    <a:pt x="9900" y="14978"/>
                  </a:cubicBezTo>
                  <a:cubicBezTo>
                    <a:pt x="8982" y="15097"/>
                    <a:pt x="8069" y="15268"/>
                    <a:pt x="7169" y="15490"/>
                  </a:cubicBezTo>
                  <a:lnTo>
                    <a:pt x="4438" y="15959"/>
                  </a:lnTo>
                  <a:cubicBezTo>
                    <a:pt x="3072" y="15959"/>
                    <a:pt x="1920" y="14807"/>
                    <a:pt x="1024" y="12460"/>
                  </a:cubicBezTo>
                  <a:cubicBezTo>
                    <a:pt x="354" y="10732"/>
                    <a:pt x="9" y="8893"/>
                    <a:pt x="0" y="7041"/>
                  </a:cubicBezTo>
                  <a:cubicBezTo>
                    <a:pt x="158" y="6397"/>
                    <a:pt x="465" y="5795"/>
                    <a:pt x="896" y="5291"/>
                  </a:cubicBezTo>
                  <a:cubicBezTo>
                    <a:pt x="1536" y="4438"/>
                    <a:pt x="2048" y="4011"/>
                    <a:pt x="2475" y="4011"/>
                  </a:cubicBezTo>
                  <a:cubicBezTo>
                    <a:pt x="6486" y="4011"/>
                    <a:pt x="12375" y="3584"/>
                    <a:pt x="20141" y="3030"/>
                  </a:cubicBezTo>
                  <a:lnTo>
                    <a:pt x="40112" y="0"/>
                  </a:lnTo>
                  <a:cubicBezTo>
                    <a:pt x="42672" y="0"/>
                    <a:pt x="43782" y="171"/>
                    <a:pt x="43440" y="512"/>
                  </a:cubicBezTo>
                  <a:cubicBezTo>
                    <a:pt x="43935" y="188"/>
                    <a:pt x="44511" y="13"/>
                    <a:pt x="45104" y="0"/>
                  </a:cubicBezTo>
                  <a:cubicBezTo>
                    <a:pt x="48646" y="0"/>
                    <a:pt x="50438" y="4267"/>
                    <a:pt x="50438" y="12332"/>
                  </a:cubicBezTo>
                  <a:cubicBezTo>
                    <a:pt x="50379" y="12759"/>
                    <a:pt x="50263" y="13173"/>
                    <a:pt x="50097" y="13570"/>
                  </a:cubicBezTo>
                  <a:cubicBezTo>
                    <a:pt x="49930" y="13966"/>
                    <a:pt x="49815" y="14380"/>
                    <a:pt x="49755" y="14807"/>
                  </a:cubicBezTo>
                  <a:cubicBezTo>
                    <a:pt x="49755" y="16258"/>
                    <a:pt x="49755" y="18477"/>
                    <a:pt x="49414" y="21464"/>
                  </a:cubicBezTo>
                  <a:cubicBezTo>
                    <a:pt x="49218" y="22066"/>
                    <a:pt x="48911" y="22629"/>
                    <a:pt x="48518" y="23128"/>
                  </a:cubicBezTo>
                  <a:cubicBezTo>
                    <a:pt x="48352" y="23406"/>
                    <a:pt x="48126" y="23640"/>
                    <a:pt x="47848" y="23811"/>
                  </a:cubicBezTo>
                  <a:cubicBezTo>
                    <a:pt x="47575" y="23982"/>
                    <a:pt x="47263" y="24084"/>
                    <a:pt x="46939" y="24110"/>
                  </a:cubicBezTo>
                  <a:cubicBezTo>
                    <a:pt x="45757" y="24238"/>
                    <a:pt x="44584" y="24464"/>
                    <a:pt x="43440" y="24792"/>
                  </a:cubicBezTo>
                  <a:cubicBezTo>
                    <a:pt x="43653" y="24792"/>
                    <a:pt x="43440" y="24792"/>
                    <a:pt x="42416" y="24451"/>
                  </a:cubicBezTo>
                  <a:cubicBezTo>
                    <a:pt x="41618" y="22962"/>
                    <a:pt x="40961" y="21409"/>
                    <a:pt x="40453" y="19800"/>
                  </a:cubicBezTo>
                  <a:cubicBezTo>
                    <a:pt x="40585" y="17811"/>
                    <a:pt x="40585" y="15814"/>
                    <a:pt x="40453" y="13826"/>
                  </a:cubicBezTo>
                  <a:cubicBezTo>
                    <a:pt x="40197" y="12588"/>
                    <a:pt x="38960" y="11991"/>
                    <a:pt x="36613" y="11991"/>
                  </a:cubicBezTo>
                  <a:lnTo>
                    <a:pt x="35204" y="12247"/>
                  </a:lnTo>
                  <a:cubicBezTo>
                    <a:pt x="34569" y="12358"/>
                    <a:pt x="33928" y="12430"/>
                    <a:pt x="33284" y="12460"/>
                  </a:cubicBezTo>
                  <a:cubicBezTo>
                    <a:pt x="30148" y="12490"/>
                    <a:pt x="27024" y="12891"/>
                    <a:pt x="23982" y="13655"/>
                  </a:cubicBezTo>
                  <a:cubicBezTo>
                    <a:pt x="23982" y="14649"/>
                    <a:pt x="23896" y="16143"/>
                    <a:pt x="23726" y="18136"/>
                  </a:cubicBezTo>
                  <a:cubicBezTo>
                    <a:pt x="23726" y="20141"/>
                    <a:pt x="23470" y="21208"/>
                    <a:pt x="23470" y="21293"/>
                  </a:cubicBezTo>
                  <a:cubicBezTo>
                    <a:pt x="23930" y="23598"/>
                    <a:pt x="24199" y="25940"/>
                    <a:pt x="24280" y="28291"/>
                  </a:cubicBezTo>
                  <a:lnTo>
                    <a:pt x="24280" y="36613"/>
                  </a:lnTo>
                  <a:cubicBezTo>
                    <a:pt x="24280" y="37155"/>
                    <a:pt x="24451" y="40099"/>
                    <a:pt x="24792" y="45446"/>
                  </a:cubicBezTo>
                  <a:cubicBezTo>
                    <a:pt x="24792" y="45659"/>
                    <a:pt x="25091" y="46000"/>
                    <a:pt x="25646" y="46512"/>
                  </a:cubicBezTo>
                  <a:cubicBezTo>
                    <a:pt x="26201" y="47024"/>
                    <a:pt x="26585" y="47281"/>
                    <a:pt x="26798" y="47281"/>
                  </a:cubicBezTo>
                  <a:lnTo>
                    <a:pt x="31535" y="47281"/>
                  </a:lnTo>
                  <a:cubicBezTo>
                    <a:pt x="32414" y="47127"/>
                    <a:pt x="33280" y="46926"/>
                    <a:pt x="34138" y="46683"/>
                  </a:cubicBezTo>
                  <a:lnTo>
                    <a:pt x="36570" y="46086"/>
                  </a:lnTo>
                  <a:cubicBezTo>
                    <a:pt x="37419" y="46086"/>
                    <a:pt x="38260" y="46303"/>
                    <a:pt x="39002" y="46713"/>
                  </a:cubicBezTo>
                  <a:cubicBezTo>
                    <a:pt x="39749" y="47123"/>
                    <a:pt x="40381" y="47716"/>
                    <a:pt x="40837" y="48433"/>
                  </a:cubicBezTo>
                  <a:cubicBezTo>
                    <a:pt x="41840" y="49841"/>
                    <a:pt x="42390" y="51522"/>
                    <a:pt x="42416" y="53255"/>
                  </a:cubicBezTo>
                  <a:cubicBezTo>
                    <a:pt x="42565" y="54403"/>
                    <a:pt x="42343" y="55572"/>
                    <a:pt x="41776" y="56583"/>
                  </a:cubicBezTo>
                  <a:cubicBezTo>
                    <a:pt x="41383" y="57176"/>
                    <a:pt x="40867" y="57675"/>
                    <a:pt x="40265" y="58051"/>
                  </a:cubicBezTo>
                  <a:cubicBezTo>
                    <a:pt x="39659" y="58426"/>
                    <a:pt x="38981" y="58670"/>
                    <a:pt x="38277" y="58759"/>
                  </a:cubicBezTo>
                  <a:lnTo>
                    <a:pt x="36783" y="58418"/>
                  </a:lnTo>
                  <a:cubicBezTo>
                    <a:pt x="36237" y="58264"/>
                    <a:pt x="35682" y="58149"/>
                    <a:pt x="35119" y="58077"/>
                  </a:cubicBezTo>
                  <a:cubicBezTo>
                    <a:pt x="31944" y="57838"/>
                    <a:pt x="28757" y="58290"/>
                    <a:pt x="25774" y="59399"/>
                  </a:cubicBezTo>
                  <a:cubicBezTo>
                    <a:pt x="25475" y="66270"/>
                    <a:pt x="25347" y="70793"/>
                    <a:pt x="25475" y="72884"/>
                  </a:cubicBezTo>
                  <a:cubicBezTo>
                    <a:pt x="25526" y="75218"/>
                    <a:pt x="25441" y="77556"/>
                    <a:pt x="25219" y="79882"/>
                  </a:cubicBezTo>
                  <a:cubicBezTo>
                    <a:pt x="24921" y="83338"/>
                    <a:pt x="24792" y="84917"/>
                    <a:pt x="24792" y="84704"/>
                  </a:cubicBezTo>
                  <a:cubicBezTo>
                    <a:pt x="24792" y="84491"/>
                    <a:pt x="24792" y="85728"/>
                    <a:pt x="25048" y="87435"/>
                  </a:cubicBezTo>
                  <a:cubicBezTo>
                    <a:pt x="25304" y="89142"/>
                    <a:pt x="25304" y="90422"/>
                    <a:pt x="25304" y="91190"/>
                  </a:cubicBezTo>
                  <a:cubicBezTo>
                    <a:pt x="25966" y="91685"/>
                    <a:pt x="26785" y="91928"/>
                    <a:pt x="27609" y="91873"/>
                  </a:cubicBezTo>
                  <a:lnTo>
                    <a:pt x="30297" y="91873"/>
                  </a:lnTo>
                  <a:lnTo>
                    <a:pt x="31876" y="91617"/>
                  </a:lnTo>
                  <a:lnTo>
                    <a:pt x="33967" y="91190"/>
                  </a:lnTo>
                  <a:cubicBezTo>
                    <a:pt x="35503" y="91190"/>
                    <a:pt x="37850" y="91190"/>
                    <a:pt x="40923" y="90849"/>
                  </a:cubicBezTo>
                  <a:cubicBezTo>
                    <a:pt x="43995" y="90507"/>
                    <a:pt x="44464" y="89440"/>
                    <a:pt x="43909" y="87862"/>
                  </a:cubicBezTo>
                  <a:lnTo>
                    <a:pt x="41947" y="74719"/>
                  </a:lnTo>
                  <a:cubicBezTo>
                    <a:pt x="42501" y="73823"/>
                    <a:pt x="43099" y="73396"/>
                    <a:pt x="43782" y="73396"/>
                  </a:cubicBezTo>
                  <a:cubicBezTo>
                    <a:pt x="46001" y="73182"/>
                    <a:pt x="47665" y="73054"/>
                    <a:pt x="48774" y="73054"/>
                  </a:cubicBezTo>
                  <a:cubicBezTo>
                    <a:pt x="49960" y="72999"/>
                    <a:pt x="51151" y="73174"/>
                    <a:pt x="52273" y="73566"/>
                  </a:cubicBezTo>
                  <a:cubicBezTo>
                    <a:pt x="52435" y="73575"/>
                    <a:pt x="52593" y="73622"/>
                    <a:pt x="52734" y="73703"/>
                  </a:cubicBezTo>
                  <a:cubicBezTo>
                    <a:pt x="52875" y="73784"/>
                    <a:pt x="52994" y="73899"/>
                    <a:pt x="53084" y="74036"/>
                  </a:cubicBezTo>
                  <a:cubicBezTo>
                    <a:pt x="53980" y="81034"/>
                    <a:pt x="54407" y="84832"/>
                    <a:pt x="54407" y="85387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7DF79AA-C78A-3234-5A43-1199E1B1E8F8}"/>
                </a:ext>
              </a:extLst>
            </p:cNvPr>
            <p:cNvSpPr/>
            <p:nvPr/>
          </p:nvSpPr>
          <p:spPr>
            <a:xfrm>
              <a:off x="8977049" y="2602731"/>
              <a:ext cx="67351" cy="131146"/>
            </a:xfrm>
            <a:custGeom>
              <a:avLst/>
              <a:gdLst>
                <a:gd name="connsiteX0" fmla="*/ 67251 w 67351"/>
                <a:gd name="connsiteY0" fmla="*/ 17553 h 131146"/>
                <a:gd name="connsiteX1" fmla="*/ 65758 w 67351"/>
                <a:gd name="connsiteY1" fmla="*/ 26728 h 131146"/>
                <a:gd name="connsiteX2" fmla="*/ 63112 w 67351"/>
                <a:gd name="connsiteY2" fmla="*/ 28221 h 131146"/>
                <a:gd name="connsiteX3" fmla="*/ 61277 w 67351"/>
                <a:gd name="connsiteY3" fmla="*/ 30227 h 131146"/>
                <a:gd name="connsiteX4" fmla="*/ 59784 w 67351"/>
                <a:gd name="connsiteY4" fmla="*/ 30227 h 131146"/>
                <a:gd name="connsiteX5" fmla="*/ 58384 w 67351"/>
                <a:gd name="connsiteY5" fmla="*/ 30026 h 131146"/>
                <a:gd name="connsiteX6" fmla="*/ 57181 w 67351"/>
                <a:gd name="connsiteY6" fmla="*/ 29288 h 131146"/>
                <a:gd name="connsiteX7" fmla="*/ 56114 w 67351"/>
                <a:gd name="connsiteY7" fmla="*/ 27411 h 131146"/>
                <a:gd name="connsiteX8" fmla="*/ 54108 w 67351"/>
                <a:gd name="connsiteY8" fmla="*/ 14609 h 131146"/>
                <a:gd name="connsiteX9" fmla="*/ 50780 w 67351"/>
                <a:gd name="connsiteY9" fmla="*/ 13969 h 131146"/>
                <a:gd name="connsiteX10" fmla="*/ 44123 w 67351"/>
                <a:gd name="connsiteY10" fmla="*/ 13969 h 131146"/>
                <a:gd name="connsiteX11" fmla="*/ 39856 w 67351"/>
                <a:gd name="connsiteY11" fmla="*/ 13969 h 131146"/>
                <a:gd name="connsiteX12" fmla="*/ 38021 w 67351"/>
                <a:gd name="connsiteY12" fmla="*/ 16999 h 131146"/>
                <a:gd name="connsiteX13" fmla="*/ 38832 w 67351"/>
                <a:gd name="connsiteY13" fmla="*/ 21053 h 131146"/>
                <a:gd name="connsiteX14" fmla="*/ 39856 w 67351"/>
                <a:gd name="connsiteY14" fmla="*/ 26984 h 131146"/>
                <a:gd name="connsiteX15" fmla="*/ 41264 w 67351"/>
                <a:gd name="connsiteY15" fmla="*/ 46613 h 131146"/>
                <a:gd name="connsiteX16" fmla="*/ 42502 w 67351"/>
                <a:gd name="connsiteY16" fmla="*/ 61932 h 131146"/>
                <a:gd name="connsiteX17" fmla="*/ 43014 w 67351"/>
                <a:gd name="connsiteY17" fmla="*/ 72558 h 131146"/>
                <a:gd name="connsiteX18" fmla="*/ 43014 w 67351"/>
                <a:gd name="connsiteY18" fmla="*/ 83226 h 131146"/>
                <a:gd name="connsiteX19" fmla="*/ 43014 w 67351"/>
                <a:gd name="connsiteY19" fmla="*/ 86725 h 131146"/>
                <a:gd name="connsiteX20" fmla="*/ 43739 w 67351"/>
                <a:gd name="connsiteY20" fmla="*/ 101617 h 131146"/>
                <a:gd name="connsiteX21" fmla="*/ 43995 w 67351"/>
                <a:gd name="connsiteY21" fmla="*/ 105884 h 131146"/>
                <a:gd name="connsiteX22" fmla="*/ 44294 w 67351"/>
                <a:gd name="connsiteY22" fmla="*/ 112371 h 131146"/>
                <a:gd name="connsiteX23" fmla="*/ 48540 w 67351"/>
                <a:gd name="connsiteY23" fmla="*/ 113053 h 131146"/>
                <a:gd name="connsiteX24" fmla="*/ 52060 w 67351"/>
                <a:gd name="connsiteY24" fmla="*/ 115528 h 131146"/>
                <a:gd name="connsiteX25" fmla="*/ 53084 w 67351"/>
                <a:gd name="connsiteY25" fmla="*/ 122185 h 131146"/>
                <a:gd name="connsiteX26" fmla="*/ 53084 w 67351"/>
                <a:gd name="connsiteY26" fmla="*/ 124489 h 131146"/>
                <a:gd name="connsiteX27" fmla="*/ 49926 w 67351"/>
                <a:gd name="connsiteY27" fmla="*/ 127306 h 131146"/>
                <a:gd name="connsiteX28" fmla="*/ 44251 w 67351"/>
                <a:gd name="connsiteY28" fmla="*/ 128501 h 131146"/>
                <a:gd name="connsiteX29" fmla="*/ 38362 w 67351"/>
                <a:gd name="connsiteY29" fmla="*/ 129738 h 131146"/>
                <a:gd name="connsiteX30" fmla="*/ 25774 w 67351"/>
                <a:gd name="connsiteY30" fmla="*/ 131146 h 131146"/>
                <a:gd name="connsiteX31" fmla="*/ 18136 w 67351"/>
                <a:gd name="connsiteY31" fmla="*/ 122612 h 131146"/>
                <a:gd name="connsiteX32" fmla="*/ 19117 w 67351"/>
                <a:gd name="connsiteY32" fmla="*/ 119284 h 131146"/>
                <a:gd name="connsiteX33" fmla="*/ 29102 w 67351"/>
                <a:gd name="connsiteY33" fmla="*/ 112627 h 131146"/>
                <a:gd name="connsiteX34" fmla="*/ 28463 w 67351"/>
                <a:gd name="connsiteY34" fmla="*/ 93851 h 131146"/>
                <a:gd name="connsiteX35" fmla="*/ 28036 w 67351"/>
                <a:gd name="connsiteY35" fmla="*/ 91333 h 131146"/>
                <a:gd name="connsiteX36" fmla="*/ 27609 w 67351"/>
                <a:gd name="connsiteY36" fmla="*/ 88858 h 131146"/>
                <a:gd name="connsiteX37" fmla="*/ 27609 w 67351"/>
                <a:gd name="connsiteY37" fmla="*/ 82031 h 131146"/>
                <a:gd name="connsiteX38" fmla="*/ 28121 w 67351"/>
                <a:gd name="connsiteY38" fmla="*/ 77508 h 131146"/>
                <a:gd name="connsiteX39" fmla="*/ 25945 w 67351"/>
                <a:gd name="connsiteY39" fmla="*/ 41578 h 131146"/>
                <a:gd name="connsiteX40" fmla="*/ 25433 w 67351"/>
                <a:gd name="connsiteY40" fmla="*/ 40426 h 131146"/>
                <a:gd name="connsiteX41" fmla="*/ 22616 w 67351"/>
                <a:gd name="connsiteY41" fmla="*/ 15633 h 131146"/>
                <a:gd name="connsiteX42" fmla="*/ 21934 w 67351"/>
                <a:gd name="connsiteY42" fmla="*/ 15121 h 131146"/>
                <a:gd name="connsiteX43" fmla="*/ 18477 w 67351"/>
                <a:gd name="connsiteY43" fmla="*/ 15121 h 131146"/>
                <a:gd name="connsiteX44" fmla="*/ 16130 w 67351"/>
                <a:gd name="connsiteY44" fmla="*/ 15463 h 131146"/>
                <a:gd name="connsiteX45" fmla="*/ 12973 w 67351"/>
                <a:gd name="connsiteY45" fmla="*/ 15761 h 131146"/>
                <a:gd name="connsiteX46" fmla="*/ 12563 w 67351"/>
                <a:gd name="connsiteY46" fmla="*/ 15928 h 131146"/>
                <a:gd name="connsiteX47" fmla="*/ 12290 w 67351"/>
                <a:gd name="connsiteY47" fmla="*/ 16273 h 131146"/>
                <a:gd name="connsiteX48" fmla="*/ 12290 w 67351"/>
                <a:gd name="connsiteY48" fmla="*/ 22290 h 131146"/>
                <a:gd name="connsiteX49" fmla="*/ 10156 w 67351"/>
                <a:gd name="connsiteY49" fmla="*/ 28776 h 131146"/>
                <a:gd name="connsiteX50" fmla="*/ 7383 w 67351"/>
                <a:gd name="connsiteY50" fmla="*/ 30611 h 131146"/>
                <a:gd name="connsiteX51" fmla="*/ 4651 w 67351"/>
                <a:gd name="connsiteY51" fmla="*/ 31763 h 131146"/>
                <a:gd name="connsiteX52" fmla="*/ 3627 w 67351"/>
                <a:gd name="connsiteY52" fmla="*/ 31080 h 131146"/>
                <a:gd name="connsiteX53" fmla="*/ 2462 w 67351"/>
                <a:gd name="connsiteY53" fmla="*/ 30163 h 131146"/>
                <a:gd name="connsiteX54" fmla="*/ 1963 w 67351"/>
                <a:gd name="connsiteY54" fmla="*/ 28776 h 131146"/>
                <a:gd name="connsiteX55" fmla="*/ 1494 w 67351"/>
                <a:gd name="connsiteY55" fmla="*/ 17511 h 131146"/>
                <a:gd name="connsiteX56" fmla="*/ 470 w 67351"/>
                <a:gd name="connsiteY56" fmla="*/ 11238 h 131146"/>
                <a:gd name="connsiteX57" fmla="*/ 0 w 67351"/>
                <a:gd name="connsiteY57" fmla="*/ 6971 h 131146"/>
                <a:gd name="connsiteX58" fmla="*/ 337 w 67351"/>
                <a:gd name="connsiteY58" fmla="*/ 5277 h 131146"/>
                <a:gd name="connsiteX59" fmla="*/ 1323 w 67351"/>
                <a:gd name="connsiteY59" fmla="*/ 3856 h 131146"/>
                <a:gd name="connsiteX60" fmla="*/ 11138 w 67351"/>
                <a:gd name="connsiteY60" fmla="*/ 2832 h 131146"/>
                <a:gd name="connsiteX61" fmla="*/ 15618 w 67351"/>
                <a:gd name="connsiteY61" fmla="*/ 2832 h 131146"/>
                <a:gd name="connsiteX62" fmla="*/ 27097 w 67351"/>
                <a:gd name="connsiteY62" fmla="*/ 2021 h 131146"/>
                <a:gd name="connsiteX63" fmla="*/ 34607 w 67351"/>
                <a:gd name="connsiteY63" fmla="*/ 1338 h 131146"/>
                <a:gd name="connsiteX64" fmla="*/ 39600 w 67351"/>
                <a:gd name="connsiteY64" fmla="*/ 1338 h 131146"/>
                <a:gd name="connsiteX65" fmla="*/ 57906 w 67351"/>
                <a:gd name="connsiteY65" fmla="*/ 15 h 131146"/>
                <a:gd name="connsiteX66" fmla="*/ 63483 w 67351"/>
                <a:gd name="connsiteY66" fmla="*/ 1786 h 131146"/>
                <a:gd name="connsiteX67" fmla="*/ 66440 w 67351"/>
                <a:gd name="connsiteY67" fmla="*/ 6843 h 131146"/>
                <a:gd name="connsiteX68" fmla="*/ 67251 w 67351"/>
                <a:gd name="connsiteY68" fmla="*/ 17553 h 131146"/>
                <a:gd name="connsiteX69" fmla="*/ 67251 w 67351"/>
                <a:gd name="connsiteY69" fmla="*/ 17553 h 131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7351" h="131146">
                  <a:moveTo>
                    <a:pt x="67251" y="17553"/>
                  </a:moveTo>
                  <a:cubicBezTo>
                    <a:pt x="67589" y="20690"/>
                    <a:pt x="67072" y="23860"/>
                    <a:pt x="65758" y="26728"/>
                  </a:cubicBezTo>
                  <a:cubicBezTo>
                    <a:pt x="65118" y="27069"/>
                    <a:pt x="64222" y="27539"/>
                    <a:pt x="63112" y="28221"/>
                  </a:cubicBezTo>
                  <a:cubicBezTo>
                    <a:pt x="62536" y="28921"/>
                    <a:pt x="61922" y="29591"/>
                    <a:pt x="61277" y="30227"/>
                  </a:cubicBezTo>
                  <a:lnTo>
                    <a:pt x="59784" y="30227"/>
                  </a:lnTo>
                  <a:cubicBezTo>
                    <a:pt x="59306" y="30253"/>
                    <a:pt x="58832" y="30184"/>
                    <a:pt x="58384" y="30026"/>
                  </a:cubicBezTo>
                  <a:cubicBezTo>
                    <a:pt x="57936" y="29864"/>
                    <a:pt x="57526" y="29613"/>
                    <a:pt x="57181" y="29288"/>
                  </a:cubicBezTo>
                  <a:cubicBezTo>
                    <a:pt x="56643" y="28780"/>
                    <a:pt x="56272" y="28128"/>
                    <a:pt x="56114" y="27411"/>
                  </a:cubicBezTo>
                  <a:cubicBezTo>
                    <a:pt x="55798" y="23092"/>
                    <a:pt x="55128" y="18812"/>
                    <a:pt x="54108" y="14609"/>
                  </a:cubicBezTo>
                  <a:cubicBezTo>
                    <a:pt x="53076" y="14101"/>
                    <a:pt x="51924" y="13879"/>
                    <a:pt x="50780" y="13969"/>
                  </a:cubicBezTo>
                  <a:lnTo>
                    <a:pt x="44123" y="13969"/>
                  </a:lnTo>
                  <a:lnTo>
                    <a:pt x="39856" y="13969"/>
                  </a:lnTo>
                  <a:cubicBezTo>
                    <a:pt x="38618" y="13969"/>
                    <a:pt x="38021" y="14993"/>
                    <a:pt x="38021" y="16999"/>
                  </a:cubicBezTo>
                  <a:cubicBezTo>
                    <a:pt x="38021" y="16999"/>
                    <a:pt x="38277" y="18450"/>
                    <a:pt x="38832" y="21053"/>
                  </a:cubicBezTo>
                  <a:cubicBezTo>
                    <a:pt x="39276" y="23007"/>
                    <a:pt x="39621" y="24987"/>
                    <a:pt x="39856" y="26984"/>
                  </a:cubicBezTo>
                  <a:cubicBezTo>
                    <a:pt x="39856" y="33385"/>
                    <a:pt x="40539" y="39786"/>
                    <a:pt x="41264" y="46613"/>
                  </a:cubicBezTo>
                  <a:cubicBezTo>
                    <a:pt x="41989" y="53441"/>
                    <a:pt x="42416" y="58348"/>
                    <a:pt x="42502" y="61932"/>
                  </a:cubicBezTo>
                  <a:cubicBezTo>
                    <a:pt x="42502" y="64237"/>
                    <a:pt x="42672" y="67778"/>
                    <a:pt x="43014" y="72558"/>
                  </a:cubicBezTo>
                  <a:cubicBezTo>
                    <a:pt x="43014" y="76825"/>
                    <a:pt x="43014" y="80452"/>
                    <a:pt x="43014" y="83226"/>
                  </a:cubicBezTo>
                  <a:lnTo>
                    <a:pt x="43014" y="86725"/>
                  </a:lnTo>
                  <a:cubicBezTo>
                    <a:pt x="43526" y="95899"/>
                    <a:pt x="43782" y="100892"/>
                    <a:pt x="43739" y="101617"/>
                  </a:cubicBezTo>
                  <a:cubicBezTo>
                    <a:pt x="43739" y="103043"/>
                    <a:pt x="43824" y="104468"/>
                    <a:pt x="43995" y="105884"/>
                  </a:cubicBezTo>
                  <a:cubicBezTo>
                    <a:pt x="43995" y="108530"/>
                    <a:pt x="44294" y="110706"/>
                    <a:pt x="44294" y="112371"/>
                  </a:cubicBezTo>
                  <a:cubicBezTo>
                    <a:pt x="45740" y="112273"/>
                    <a:pt x="47191" y="112507"/>
                    <a:pt x="48540" y="113053"/>
                  </a:cubicBezTo>
                  <a:cubicBezTo>
                    <a:pt x="49884" y="113604"/>
                    <a:pt x="51087" y="114449"/>
                    <a:pt x="52060" y="115528"/>
                  </a:cubicBezTo>
                  <a:cubicBezTo>
                    <a:pt x="53071" y="117589"/>
                    <a:pt x="53430" y="119911"/>
                    <a:pt x="53084" y="122185"/>
                  </a:cubicBezTo>
                  <a:lnTo>
                    <a:pt x="53084" y="124489"/>
                  </a:lnTo>
                  <a:cubicBezTo>
                    <a:pt x="52359" y="125740"/>
                    <a:pt x="51254" y="126730"/>
                    <a:pt x="49926" y="127306"/>
                  </a:cubicBezTo>
                  <a:cubicBezTo>
                    <a:pt x="48087" y="127933"/>
                    <a:pt x="46184" y="128334"/>
                    <a:pt x="44251" y="128501"/>
                  </a:cubicBezTo>
                  <a:cubicBezTo>
                    <a:pt x="42322" y="129064"/>
                    <a:pt x="40351" y="129478"/>
                    <a:pt x="38362" y="129738"/>
                  </a:cubicBezTo>
                  <a:cubicBezTo>
                    <a:pt x="35717" y="130122"/>
                    <a:pt x="31535" y="130592"/>
                    <a:pt x="25774" y="131146"/>
                  </a:cubicBezTo>
                  <a:cubicBezTo>
                    <a:pt x="20696" y="129482"/>
                    <a:pt x="18136" y="126666"/>
                    <a:pt x="18136" y="122612"/>
                  </a:cubicBezTo>
                  <a:cubicBezTo>
                    <a:pt x="18136" y="121430"/>
                    <a:pt x="18477" y="120274"/>
                    <a:pt x="19117" y="119284"/>
                  </a:cubicBezTo>
                  <a:cubicBezTo>
                    <a:pt x="25774" y="119053"/>
                    <a:pt x="29102" y="116834"/>
                    <a:pt x="29102" y="112627"/>
                  </a:cubicBezTo>
                  <a:cubicBezTo>
                    <a:pt x="28676" y="102855"/>
                    <a:pt x="28463" y="96625"/>
                    <a:pt x="28463" y="93851"/>
                  </a:cubicBezTo>
                  <a:cubicBezTo>
                    <a:pt x="28381" y="93002"/>
                    <a:pt x="28241" y="92157"/>
                    <a:pt x="28036" y="91333"/>
                  </a:cubicBezTo>
                  <a:cubicBezTo>
                    <a:pt x="27810" y="90523"/>
                    <a:pt x="27669" y="89695"/>
                    <a:pt x="27609" y="88858"/>
                  </a:cubicBezTo>
                  <a:cubicBezTo>
                    <a:pt x="27387" y="86588"/>
                    <a:pt x="27387" y="84301"/>
                    <a:pt x="27609" y="82031"/>
                  </a:cubicBezTo>
                  <a:cubicBezTo>
                    <a:pt x="27950" y="78702"/>
                    <a:pt x="28121" y="77209"/>
                    <a:pt x="28121" y="77508"/>
                  </a:cubicBezTo>
                  <a:lnTo>
                    <a:pt x="25945" y="41578"/>
                  </a:lnTo>
                  <a:cubicBezTo>
                    <a:pt x="25906" y="41147"/>
                    <a:pt x="25727" y="40741"/>
                    <a:pt x="25433" y="40426"/>
                  </a:cubicBezTo>
                  <a:cubicBezTo>
                    <a:pt x="25484" y="32079"/>
                    <a:pt x="24541" y="23754"/>
                    <a:pt x="22616" y="15633"/>
                  </a:cubicBezTo>
                  <a:cubicBezTo>
                    <a:pt x="22616" y="15292"/>
                    <a:pt x="22190" y="15121"/>
                    <a:pt x="21934" y="15121"/>
                  </a:cubicBezTo>
                  <a:lnTo>
                    <a:pt x="18477" y="15121"/>
                  </a:lnTo>
                  <a:cubicBezTo>
                    <a:pt x="18477" y="15121"/>
                    <a:pt x="17581" y="15121"/>
                    <a:pt x="16130" y="15463"/>
                  </a:cubicBezTo>
                  <a:cubicBezTo>
                    <a:pt x="15085" y="15629"/>
                    <a:pt x="14027" y="15731"/>
                    <a:pt x="12973" y="15761"/>
                  </a:cubicBezTo>
                  <a:cubicBezTo>
                    <a:pt x="12823" y="15783"/>
                    <a:pt x="12682" y="15838"/>
                    <a:pt x="12563" y="15928"/>
                  </a:cubicBezTo>
                  <a:cubicBezTo>
                    <a:pt x="12443" y="16017"/>
                    <a:pt x="12350" y="16137"/>
                    <a:pt x="12290" y="16273"/>
                  </a:cubicBezTo>
                  <a:lnTo>
                    <a:pt x="12290" y="22290"/>
                  </a:lnTo>
                  <a:cubicBezTo>
                    <a:pt x="12341" y="24633"/>
                    <a:pt x="11586" y="26920"/>
                    <a:pt x="10156" y="28776"/>
                  </a:cubicBezTo>
                  <a:cubicBezTo>
                    <a:pt x="9328" y="29523"/>
                    <a:pt x="8394" y="30142"/>
                    <a:pt x="7383" y="30611"/>
                  </a:cubicBezTo>
                  <a:cubicBezTo>
                    <a:pt x="6533" y="31127"/>
                    <a:pt x="5611" y="31516"/>
                    <a:pt x="4651" y="31763"/>
                  </a:cubicBezTo>
                  <a:cubicBezTo>
                    <a:pt x="4993" y="31763"/>
                    <a:pt x="4651" y="31763"/>
                    <a:pt x="3627" y="31080"/>
                  </a:cubicBezTo>
                  <a:cubicBezTo>
                    <a:pt x="3162" y="30888"/>
                    <a:pt x="2757" y="30573"/>
                    <a:pt x="2462" y="30163"/>
                  </a:cubicBezTo>
                  <a:cubicBezTo>
                    <a:pt x="2168" y="29758"/>
                    <a:pt x="1997" y="29275"/>
                    <a:pt x="1963" y="28776"/>
                  </a:cubicBezTo>
                  <a:cubicBezTo>
                    <a:pt x="1963" y="26259"/>
                    <a:pt x="1707" y="22503"/>
                    <a:pt x="1494" y="17511"/>
                  </a:cubicBezTo>
                  <a:cubicBezTo>
                    <a:pt x="1293" y="16401"/>
                    <a:pt x="952" y="14310"/>
                    <a:pt x="470" y="11238"/>
                  </a:cubicBezTo>
                  <a:cubicBezTo>
                    <a:pt x="171" y="8464"/>
                    <a:pt x="0" y="6971"/>
                    <a:pt x="0" y="6971"/>
                  </a:cubicBezTo>
                  <a:cubicBezTo>
                    <a:pt x="-4" y="6386"/>
                    <a:pt x="111" y="5810"/>
                    <a:pt x="337" y="5277"/>
                  </a:cubicBezTo>
                  <a:cubicBezTo>
                    <a:pt x="563" y="4739"/>
                    <a:pt x="900" y="4257"/>
                    <a:pt x="1323" y="3856"/>
                  </a:cubicBezTo>
                  <a:cubicBezTo>
                    <a:pt x="4519" y="3011"/>
                    <a:pt x="7831" y="2670"/>
                    <a:pt x="11138" y="2832"/>
                  </a:cubicBezTo>
                  <a:lnTo>
                    <a:pt x="15618" y="2832"/>
                  </a:lnTo>
                  <a:cubicBezTo>
                    <a:pt x="18178" y="2832"/>
                    <a:pt x="22019" y="2490"/>
                    <a:pt x="27097" y="2021"/>
                  </a:cubicBezTo>
                  <a:lnTo>
                    <a:pt x="34607" y="1338"/>
                  </a:lnTo>
                  <a:lnTo>
                    <a:pt x="39600" y="1338"/>
                  </a:lnTo>
                  <a:lnTo>
                    <a:pt x="57906" y="15"/>
                  </a:lnTo>
                  <a:cubicBezTo>
                    <a:pt x="59920" y="-108"/>
                    <a:pt x="61909" y="523"/>
                    <a:pt x="63483" y="1786"/>
                  </a:cubicBezTo>
                  <a:cubicBezTo>
                    <a:pt x="65062" y="3045"/>
                    <a:pt x="66116" y="4850"/>
                    <a:pt x="66440" y="6843"/>
                  </a:cubicBezTo>
                  <a:cubicBezTo>
                    <a:pt x="67119" y="10367"/>
                    <a:pt x="67388" y="13961"/>
                    <a:pt x="67251" y="17553"/>
                  </a:cubicBezTo>
                  <a:lnTo>
                    <a:pt x="67251" y="17553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9358025-5328-246C-E710-48FA2946F4D9}"/>
                </a:ext>
              </a:extLst>
            </p:cNvPr>
            <p:cNvSpPr/>
            <p:nvPr/>
          </p:nvSpPr>
          <p:spPr>
            <a:xfrm>
              <a:off x="9049463" y="2629459"/>
              <a:ext cx="54406" cy="104162"/>
            </a:xfrm>
            <a:custGeom>
              <a:avLst/>
              <a:gdLst>
                <a:gd name="connsiteX0" fmla="*/ 54407 w 54406"/>
                <a:gd name="connsiteY0" fmla="*/ 85387 h 104162"/>
                <a:gd name="connsiteX1" fmla="*/ 54108 w 54406"/>
                <a:gd name="connsiteY1" fmla="*/ 95543 h 104162"/>
                <a:gd name="connsiteX2" fmla="*/ 42928 w 54406"/>
                <a:gd name="connsiteY2" fmla="*/ 102669 h 104162"/>
                <a:gd name="connsiteX3" fmla="*/ 13314 w 54406"/>
                <a:gd name="connsiteY3" fmla="*/ 103352 h 104162"/>
                <a:gd name="connsiteX4" fmla="*/ 5505 w 54406"/>
                <a:gd name="connsiteY4" fmla="*/ 104162 h 104162"/>
                <a:gd name="connsiteX5" fmla="*/ 3426 w 54406"/>
                <a:gd name="connsiteY5" fmla="*/ 103509 h 104162"/>
                <a:gd name="connsiteX6" fmla="*/ 2005 w 54406"/>
                <a:gd name="connsiteY6" fmla="*/ 101858 h 104162"/>
                <a:gd name="connsiteX7" fmla="*/ 683 w 54406"/>
                <a:gd name="connsiteY7" fmla="*/ 97847 h 104162"/>
                <a:gd name="connsiteX8" fmla="*/ 1664 w 54406"/>
                <a:gd name="connsiteY8" fmla="*/ 94262 h 104162"/>
                <a:gd name="connsiteX9" fmla="*/ 3670 w 54406"/>
                <a:gd name="connsiteY9" fmla="*/ 91873 h 104162"/>
                <a:gd name="connsiteX10" fmla="*/ 6230 w 54406"/>
                <a:gd name="connsiteY10" fmla="*/ 92129 h 104162"/>
                <a:gd name="connsiteX11" fmla="*/ 8662 w 54406"/>
                <a:gd name="connsiteY11" fmla="*/ 92129 h 104162"/>
                <a:gd name="connsiteX12" fmla="*/ 13996 w 54406"/>
                <a:gd name="connsiteY12" fmla="*/ 88971 h 104162"/>
                <a:gd name="connsiteX13" fmla="*/ 13996 w 54406"/>
                <a:gd name="connsiteY13" fmla="*/ 81375 h 104162"/>
                <a:gd name="connsiteX14" fmla="*/ 13740 w 54406"/>
                <a:gd name="connsiteY14" fmla="*/ 75785 h 104162"/>
                <a:gd name="connsiteX15" fmla="*/ 13484 w 54406"/>
                <a:gd name="connsiteY15" fmla="*/ 69897 h 104162"/>
                <a:gd name="connsiteX16" fmla="*/ 13484 w 54406"/>
                <a:gd name="connsiteY16" fmla="*/ 25304 h 104162"/>
                <a:gd name="connsiteX17" fmla="*/ 11948 w 54406"/>
                <a:gd name="connsiteY17" fmla="*/ 16130 h 104162"/>
                <a:gd name="connsiteX18" fmla="*/ 9900 w 54406"/>
                <a:gd name="connsiteY18" fmla="*/ 14978 h 104162"/>
                <a:gd name="connsiteX19" fmla="*/ 7169 w 54406"/>
                <a:gd name="connsiteY19" fmla="*/ 15490 h 104162"/>
                <a:gd name="connsiteX20" fmla="*/ 4438 w 54406"/>
                <a:gd name="connsiteY20" fmla="*/ 15959 h 104162"/>
                <a:gd name="connsiteX21" fmla="*/ 1024 w 54406"/>
                <a:gd name="connsiteY21" fmla="*/ 12460 h 104162"/>
                <a:gd name="connsiteX22" fmla="*/ 0 w 54406"/>
                <a:gd name="connsiteY22" fmla="*/ 7041 h 104162"/>
                <a:gd name="connsiteX23" fmla="*/ 939 w 54406"/>
                <a:gd name="connsiteY23" fmla="*/ 5291 h 104162"/>
                <a:gd name="connsiteX24" fmla="*/ 2518 w 54406"/>
                <a:gd name="connsiteY24" fmla="*/ 4011 h 104162"/>
                <a:gd name="connsiteX25" fmla="*/ 20141 w 54406"/>
                <a:gd name="connsiteY25" fmla="*/ 3030 h 104162"/>
                <a:gd name="connsiteX26" fmla="*/ 40112 w 54406"/>
                <a:gd name="connsiteY26" fmla="*/ 0 h 104162"/>
                <a:gd name="connsiteX27" fmla="*/ 43440 w 54406"/>
                <a:gd name="connsiteY27" fmla="*/ 512 h 104162"/>
                <a:gd name="connsiteX28" fmla="*/ 45104 w 54406"/>
                <a:gd name="connsiteY28" fmla="*/ 0 h 104162"/>
                <a:gd name="connsiteX29" fmla="*/ 50438 w 54406"/>
                <a:gd name="connsiteY29" fmla="*/ 12332 h 104162"/>
                <a:gd name="connsiteX30" fmla="*/ 50097 w 54406"/>
                <a:gd name="connsiteY30" fmla="*/ 13570 h 104162"/>
                <a:gd name="connsiteX31" fmla="*/ 49755 w 54406"/>
                <a:gd name="connsiteY31" fmla="*/ 14807 h 104162"/>
                <a:gd name="connsiteX32" fmla="*/ 49414 w 54406"/>
                <a:gd name="connsiteY32" fmla="*/ 21464 h 104162"/>
                <a:gd name="connsiteX33" fmla="*/ 48518 w 54406"/>
                <a:gd name="connsiteY33" fmla="*/ 23128 h 104162"/>
                <a:gd name="connsiteX34" fmla="*/ 47852 w 54406"/>
                <a:gd name="connsiteY34" fmla="*/ 23811 h 104162"/>
                <a:gd name="connsiteX35" fmla="*/ 46939 w 54406"/>
                <a:gd name="connsiteY35" fmla="*/ 24110 h 104162"/>
                <a:gd name="connsiteX36" fmla="*/ 43440 w 54406"/>
                <a:gd name="connsiteY36" fmla="*/ 24792 h 104162"/>
                <a:gd name="connsiteX37" fmla="*/ 42459 w 54406"/>
                <a:gd name="connsiteY37" fmla="*/ 24451 h 104162"/>
                <a:gd name="connsiteX38" fmla="*/ 40453 w 54406"/>
                <a:gd name="connsiteY38" fmla="*/ 19800 h 104162"/>
                <a:gd name="connsiteX39" fmla="*/ 40453 w 54406"/>
                <a:gd name="connsiteY39" fmla="*/ 13826 h 104162"/>
                <a:gd name="connsiteX40" fmla="*/ 36613 w 54406"/>
                <a:gd name="connsiteY40" fmla="*/ 11991 h 104162"/>
                <a:gd name="connsiteX41" fmla="*/ 35204 w 54406"/>
                <a:gd name="connsiteY41" fmla="*/ 12247 h 104162"/>
                <a:gd name="connsiteX42" fmla="*/ 33284 w 54406"/>
                <a:gd name="connsiteY42" fmla="*/ 12460 h 104162"/>
                <a:gd name="connsiteX43" fmla="*/ 23982 w 54406"/>
                <a:gd name="connsiteY43" fmla="*/ 13655 h 104162"/>
                <a:gd name="connsiteX44" fmla="*/ 23726 w 54406"/>
                <a:gd name="connsiteY44" fmla="*/ 18136 h 104162"/>
                <a:gd name="connsiteX45" fmla="*/ 23470 w 54406"/>
                <a:gd name="connsiteY45" fmla="*/ 21293 h 104162"/>
                <a:gd name="connsiteX46" fmla="*/ 24323 w 54406"/>
                <a:gd name="connsiteY46" fmla="*/ 28291 h 104162"/>
                <a:gd name="connsiteX47" fmla="*/ 24323 w 54406"/>
                <a:gd name="connsiteY47" fmla="*/ 36613 h 104162"/>
                <a:gd name="connsiteX48" fmla="*/ 24792 w 54406"/>
                <a:gd name="connsiteY48" fmla="*/ 45446 h 104162"/>
                <a:gd name="connsiteX49" fmla="*/ 25646 w 54406"/>
                <a:gd name="connsiteY49" fmla="*/ 46512 h 104162"/>
                <a:gd name="connsiteX50" fmla="*/ 26841 w 54406"/>
                <a:gd name="connsiteY50" fmla="*/ 47281 h 104162"/>
                <a:gd name="connsiteX51" fmla="*/ 31535 w 54406"/>
                <a:gd name="connsiteY51" fmla="*/ 47281 h 104162"/>
                <a:gd name="connsiteX52" fmla="*/ 34138 w 54406"/>
                <a:gd name="connsiteY52" fmla="*/ 46683 h 104162"/>
                <a:gd name="connsiteX53" fmla="*/ 36570 w 54406"/>
                <a:gd name="connsiteY53" fmla="*/ 46086 h 104162"/>
                <a:gd name="connsiteX54" fmla="*/ 39006 w 54406"/>
                <a:gd name="connsiteY54" fmla="*/ 46709 h 104162"/>
                <a:gd name="connsiteX55" fmla="*/ 40837 w 54406"/>
                <a:gd name="connsiteY55" fmla="*/ 48433 h 104162"/>
                <a:gd name="connsiteX56" fmla="*/ 42459 w 54406"/>
                <a:gd name="connsiteY56" fmla="*/ 53255 h 104162"/>
                <a:gd name="connsiteX57" fmla="*/ 41776 w 54406"/>
                <a:gd name="connsiteY57" fmla="*/ 56583 h 104162"/>
                <a:gd name="connsiteX58" fmla="*/ 40265 w 54406"/>
                <a:gd name="connsiteY58" fmla="*/ 58051 h 104162"/>
                <a:gd name="connsiteX59" fmla="*/ 38277 w 54406"/>
                <a:gd name="connsiteY59" fmla="*/ 58759 h 104162"/>
                <a:gd name="connsiteX60" fmla="*/ 36783 w 54406"/>
                <a:gd name="connsiteY60" fmla="*/ 58418 h 104162"/>
                <a:gd name="connsiteX61" fmla="*/ 35119 w 54406"/>
                <a:gd name="connsiteY61" fmla="*/ 58077 h 104162"/>
                <a:gd name="connsiteX62" fmla="*/ 25817 w 54406"/>
                <a:gd name="connsiteY62" fmla="*/ 59399 h 104162"/>
                <a:gd name="connsiteX63" fmla="*/ 25475 w 54406"/>
                <a:gd name="connsiteY63" fmla="*/ 72884 h 104162"/>
                <a:gd name="connsiteX64" fmla="*/ 25219 w 54406"/>
                <a:gd name="connsiteY64" fmla="*/ 79882 h 104162"/>
                <a:gd name="connsiteX65" fmla="*/ 24792 w 54406"/>
                <a:gd name="connsiteY65" fmla="*/ 84704 h 104162"/>
                <a:gd name="connsiteX66" fmla="*/ 25048 w 54406"/>
                <a:gd name="connsiteY66" fmla="*/ 87435 h 104162"/>
                <a:gd name="connsiteX67" fmla="*/ 25304 w 54406"/>
                <a:gd name="connsiteY67" fmla="*/ 91190 h 104162"/>
                <a:gd name="connsiteX68" fmla="*/ 27651 w 54406"/>
                <a:gd name="connsiteY68" fmla="*/ 91873 h 104162"/>
                <a:gd name="connsiteX69" fmla="*/ 30297 w 54406"/>
                <a:gd name="connsiteY69" fmla="*/ 91873 h 104162"/>
                <a:gd name="connsiteX70" fmla="*/ 31876 w 54406"/>
                <a:gd name="connsiteY70" fmla="*/ 91617 h 104162"/>
                <a:gd name="connsiteX71" fmla="*/ 33967 w 54406"/>
                <a:gd name="connsiteY71" fmla="*/ 91190 h 104162"/>
                <a:gd name="connsiteX72" fmla="*/ 40965 w 54406"/>
                <a:gd name="connsiteY72" fmla="*/ 90849 h 104162"/>
                <a:gd name="connsiteX73" fmla="*/ 43952 w 54406"/>
                <a:gd name="connsiteY73" fmla="*/ 87862 h 104162"/>
                <a:gd name="connsiteX74" fmla="*/ 41947 w 54406"/>
                <a:gd name="connsiteY74" fmla="*/ 74719 h 104162"/>
                <a:gd name="connsiteX75" fmla="*/ 43782 w 54406"/>
                <a:gd name="connsiteY75" fmla="*/ 73396 h 104162"/>
                <a:gd name="connsiteX76" fmla="*/ 48774 w 54406"/>
                <a:gd name="connsiteY76" fmla="*/ 73054 h 104162"/>
                <a:gd name="connsiteX77" fmla="*/ 52273 w 54406"/>
                <a:gd name="connsiteY77" fmla="*/ 73566 h 104162"/>
                <a:gd name="connsiteX78" fmla="*/ 52738 w 54406"/>
                <a:gd name="connsiteY78" fmla="*/ 73699 h 104162"/>
                <a:gd name="connsiteX79" fmla="*/ 53084 w 54406"/>
                <a:gd name="connsiteY79" fmla="*/ 74036 h 104162"/>
                <a:gd name="connsiteX80" fmla="*/ 54407 w 54406"/>
                <a:gd name="connsiteY80" fmla="*/ 85387 h 10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54406" h="104162">
                  <a:moveTo>
                    <a:pt x="54407" y="85387"/>
                  </a:moveTo>
                  <a:lnTo>
                    <a:pt x="54108" y="95543"/>
                  </a:lnTo>
                  <a:cubicBezTo>
                    <a:pt x="55175" y="99810"/>
                    <a:pt x="51505" y="102242"/>
                    <a:pt x="42928" y="102669"/>
                  </a:cubicBezTo>
                  <a:lnTo>
                    <a:pt x="13314" y="103352"/>
                  </a:lnTo>
                  <a:cubicBezTo>
                    <a:pt x="6785" y="103906"/>
                    <a:pt x="4182" y="104162"/>
                    <a:pt x="5505" y="104162"/>
                  </a:cubicBezTo>
                  <a:cubicBezTo>
                    <a:pt x="4766" y="104141"/>
                    <a:pt x="4045" y="103915"/>
                    <a:pt x="3426" y="103509"/>
                  </a:cubicBezTo>
                  <a:cubicBezTo>
                    <a:pt x="2808" y="103100"/>
                    <a:pt x="2317" y="102528"/>
                    <a:pt x="2005" y="101858"/>
                  </a:cubicBezTo>
                  <a:cubicBezTo>
                    <a:pt x="1237" y="100650"/>
                    <a:pt x="781" y="99272"/>
                    <a:pt x="683" y="97847"/>
                  </a:cubicBezTo>
                  <a:cubicBezTo>
                    <a:pt x="789" y="96601"/>
                    <a:pt x="1122" y="95389"/>
                    <a:pt x="1664" y="94262"/>
                  </a:cubicBezTo>
                  <a:cubicBezTo>
                    <a:pt x="2347" y="92684"/>
                    <a:pt x="2987" y="91873"/>
                    <a:pt x="3670" y="91873"/>
                  </a:cubicBezTo>
                  <a:lnTo>
                    <a:pt x="6230" y="92129"/>
                  </a:lnTo>
                  <a:lnTo>
                    <a:pt x="8662" y="92129"/>
                  </a:lnTo>
                  <a:cubicBezTo>
                    <a:pt x="11649" y="92129"/>
                    <a:pt x="13442" y="91105"/>
                    <a:pt x="13996" y="88971"/>
                  </a:cubicBezTo>
                  <a:lnTo>
                    <a:pt x="13996" y="81375"/>
                  </a:lnTo>
                  <a:cubicBezTo>
                    <a:pt x="13996" y="80394"/>
                    <a:pt x="13996" y="78516"/>
                    <a:pt x="13740" y="75785"/>
                  </a:cubicBezTo>
                  <a:cubicBezTo>
                    <a:pt x="13484" y="73054"/>
                    <a:pt x="13484" y="71134"/>
                    <a:pt x="13484" y="69897"/>
                  </a:cubicBezTo>
                  <a:lnTo>
                    <a:pt x="13484" y="25304"/>
                  </a:lnTo>
                  <a:cubicBezTo>
                    <a:pt x="13186" y="22215"/>
                    <a:pt x="12669" y="19147"/>
                    <a:pt x="11948" y="16130"/>
                  </a:cubicBezTo>
                  <a:cubicBezTo>
                    <a:pt x="11722" y="15362"/>
                    <a:pt x="11039" y="14978"/>
                    <a:pt x="9900" y="14978"/>
                  </a:cubicBezTo>
                  <a:cubicBezTo>
                    <a:pt x="8982" y="15102"/>
                    <a:pt x="8069" y="15272"/>
                    <a:pt x="7169" y="15490"/>
                  </a:cubicBezTo>
                  <a:lnTo>
                    <a:pt x="4438" y="15959"/>
                  </a:lnTo>
                  <a:cubicBezTo>
                    <a:pt x="3072" y="15959"/>
                    <a:pt x="1920" y="14807"/>
                    <a:pt x="1024" y="12460"/>
                  </a:cubicBezTo>
                  <a:cubicBezTo>
                    <a:pt x="358" y="10732"/>
                    <a:pt x="9" y="8893"/>
                    <a:pt x="0" y="7041"/>
                  </a:cubicBezTo>
                  <a:cubicBezTo>
                    <a:pt x="171" y="6392"/>
                    <a:pt x="495" y="5791"/>
                    <a:pt x="939" y="5291"/>
                  </a:cubicBezTo>
                  <a:cubicBezTo>
                    <a:pt x="1536" y="4438"/>
                    <a:pt x="2048" y="4011"/>
                    <a:pt x="2518" y="4011"/>
                  </a:cubicBezTo>
                  <a:cubicBezTo>
                    <a:pt x="6486" y="4011"/>
                    <a:pt x="12375" y="3584"/>
                    <a:pt x="20141" y="3030"/>
                  </a:cubicBezTo>
                  <a:lnTo>
                    <a:pt x="40112" y="0"/>
                  </a:lnTo>
                  <a:cubicBezTo>
                    <a:pt x="42672" y="0"/>
                    <a:pt x="43782" y="171"/>
                    <a:pt x="43440" y="512"/>
                  </a:cubicBezTo>
                  <a:cubicBezTo>
                    <a:pt x="43935" y="188"/>
                    <a:pt x="44515" y="13"/>
                    <a:pt x="45104" y="0"/>
                  </a:cubicBezTo>
                  <a:cubicBezTo>
                    <a:pt x="48646" y="0"/>
                    <a:pt x="50438" y="4267"/>
                    <a:pt x="50438" y="12332"/>
                  </a:cubicBezTo>
                  <a:cubicBezTo>
                    <a:pt x="50378" y="12759"/>
                    <a:pt x="50263" y="13173"/>
                    <a:pt x="50097" y="13570"/>
                  </a:cubicBezTo>
                  <a:cubicBezTo>
                    <a:pt x="49930" y="13966"/>
                    <a:pt x="49815" y="14380"/>
                    <a:pt x="49755" y="14807"/>
                  </a:cubicBezTo>
                  <a:cubicBezTo>
                    <a:pt x="49755" y="16258"/>
                    <a:pt x="49755" y="18477"/>
                    <a:pt x="49414" y="21464"/>
                  </a:cubicBezTo>
                  <a:cubicBezTo>
                    <a:pt x="49235" y="22074"/>
                    <a:pt x="48928" y="22642"/>
                    <a:pt x="48518" y="23128"/>
                  </a:cubicBezTo>
                  <a:cubicBezTo>
                    <a:pt x="48356" y="23406"/>
                    <a:pt x="48126" y="23640"/>
                    <a:pt x="47852" y="23811"/>
                  </a:cubicBezTo>
                  <a:cubicBezTo>
                    <a:pt x="47575" y="23982"/>
                    <a:pt x="47263" y="24084"/>
                    <a:pt x="46939" y="24110"/>
                  </a:cubicBezTo>
                  <a:cubicBezTo>
                    <a:pt x="45757" y="24238"/>
                    <a:pt x="44584" y="24464"/>
                    <a:pt x="43440" y="24792"/>
                  </a:cubicBezTo>
                  <a:cubicBezTo>
                    <a:pt x="43440" y="24792"/>
                    <a:pt x="43440" y="24792"/>
                    <a:pt x="42459" y="24451"/>
                  </a:cubicBezTo>
                  <a:cubicBezTo>
                    <a:pt x="41635" y="22975"/>
                    <a:pt x="40961" y="21413"/>
                    <a:pt x="40453" y="19800"/>
                  </a:cubicBezTo>
                  <a:cubicBezTo>
                    <a:pt x="40590" y="17811"/>
                    <a:pt x="40590" y="15814"/>
                    <a:pt x="40453" y="13826"/>
                  </a:cubicBezTo>
                  <a:cubicBezTo>
                    <a:pt x="40240" y="12588"/>
                    <a:pt x="38960" y="11991"/>
                    <a:pt x="36613" y="11991"/>
                  </a:cubicBezTo>
                  <a:lnTo>
                    <a:pt x="35204" y="12247"/>
                  </a:lnTo>
                  <a:cubicBezTo>
                    <a:pt x="34573" y="12362"/>
                    <a:pt x="33928" y="12430"/>
                    <a:pt x="33284" y="12460"/>
                  </a:cubicBezTo>
                  <a:cubicBezTo>
                    <a:pt x="30148" y="12490"/>
                    <a:pt x="27024" y="12891"/>
                    <a:pt x="23982" y="13655"/>
                  </a:cubicBezTo>
                  <a:cubicBezTo>
                    <a:pt x="23982" y="14649"/>
                    <a:pt x="23896" y="16143"/>
                    <a:pt x="23726" y="18136"/>
                  </a:cubicBezTo>
                  <a:cubicBezTo>
                    <a:pt x="23726" y="20141"/>
                    <a:pt x="23470" y="21208"/>
                    <a:pt x="23470" y="21293"/>
                  </a:cubicBezTo>
                  <a:cubicBezTo>
                    <a:pt x="23939" y="23598"/>
                    <a:pt x="24225" y="25940"/>
                    <a:pt x="24323" y="28291"/>
                  </a:cubicBezTo>
                  <a:lnTo>
                    <a:pt x="24323" y="36613"/>
                  </a:lnTo>
                  <a:cubicBezTo>
                    <a:pt x="24323" y="37167"/>
                    <a:pt x="24323" y="40112"/>
                    <a:pt x="24792" y="45446"/>
                  </a:cubicBezTo>
                  <a:cubicBezTo>
                    <a:pt x="24792" y="45659"/>
                    <a:pt x="25091" y="46000"/>
                    <a:pt x="25646" y="46512"/>
                  </a:cubicBezTo>
                  <a:cubicBezTo>
                    <a:pt x="26201" y="47024"/>
                    <a:pt x="26585" y="47281"/>
                    <a:pt x="26841" y="47281"/>
                  </a:cubicBezTo>
                  <a:lnTo>
                    <a:pt x="31535" y="47281"/>
                  </a:lnTo>
                  <a:cubicBezTo>
                    <a:pt x="32414" y="47127"/>
                    <a:pt x="33280" y="46926"/>
                    <a:pt x="34138" y="46683"/>
                  </a:cubicBezTo>
                  <a:lnTo>
                    <a:pt x="36570" y="46086"/>
                  </a:lnTo>
                  <a:cubicBezTo>
                    <a:pt x="37423" y="46081"/>
                    <a:pt x="38260" y="46299"/>
                    <a:pt x="39006" y="46709"/>
                  </a:cubicBezTo>
                  <a:cubicBezTo>
                    <a:pt x="39753" y="47118"/>
                    <a:pt x="40385" y="47712"/>
                    <a:pt x="40837" y="48433"/>
                  </a:cubicBezTo>
                  <a:cubicBezTo>
                    <a:pt x="41857" y="49837"/>
                    <a:pt x="42420" y="51518"/>
                    <a:pt x="42459" y="53255"/>
                  </a:cubicBezTo>
                  <a:cubicBezTo>
                    <a:pt x="42604" y="54407"/>
                    <a:pt x="42365" y="55580"/>
                    <a:pt x="41776" y="56583"/>
                  </a:cubicBezTo>
                  <a:cubicBezTo>
                    <a:pt x="41383" y="57176"/>
                    <a:pt x="40867" y="57675"/>
                    <a:pt x="40265" y="58051"/>
                  </a:cubicBezTo>
                  <a:cubicBezTo>
                    <a:pt x="39659" y="58426"/>
                    <a:pt x="38985" y="58670"/>
                    <a:pt x="38277" y="58759"/>
                  </a:cubicBezTo>
                  <a:lnTo>
                    <a:pt x="36783" y="58418"/>
                  </a:lnTo>
                  <a:cubicBezTo>
                    <a:pt x="36237" y="58264"/>
                    <a:pt x="35682" y="58149"/>
                    <a:pt x="35119" y="58077"/>
                  </a:cubicBezTo>
                  <a:cubicBezTo>
                    <a:pt x="31961" y="57838"/>
                    <a:pt x="28786" y="58290"/>
                    <a:pt x="25817" y="59399"/>
                  </a:cubicBezTo>
                  <a:cubicBezTo>
                    <a:pt x="25475" y="66270"/>
                    <a:pt x="25347" y="70793"/>
                    <a:pt x="25475" y="72884"/>
                  </a:cubicBezTo>
                  <a:cubicBezTo>
                    <a:pt x="25531" y="75218"/>
                    <a:pt x="25441" y="77556"/>
                    <a:pt x="25219" y="79882"/>
                  </a:cubicBezTo>
                  <a:cubicBezTo>
                    <a:pt x="24963" y="83338"/>
                    <a:pt x="24792" y="84917"/>
                    <a:pt x="24792" y="84704"/>
                  </a:cubicBezTo>
                  <a:cubicBezTo>
                    <a:pt x="24792" y="84491"/>
                    <a:pt x="24792" y="85728"/>
                    <a:pt x="25048" y="87435"/>
                  </a:cubicBezTo>
                  <a:cubicBezTo>
                    <a:pt x="25304" y="89142"/>
                    <a:pt x="25304" y="90422"/>
                    <a:pt x="25304" y="91190"/>
                  </a:cubicBezTo>
                  <a:cubicBezTo>
                    <a:pt x="25979" y="91693"/>
                    <a:pt x="26815" y="91932"/>
                    <a:pt x="27651" y="91873"/>
                  </a:cubicBezTo>
                  <a:lnTo>
                    <a:pt x="30297" y="91873"/>
                  </a:lnTo>
                  <a:lnTo>
                    <a:pt x="31876" y="91617"/>
                  </a:lnTo>
                  <a:lnTo>
                    <a:pt x="33967" y="91190"/>
                  </a:lnTo>
                  <a:cubicBezTo>
                    <a:pt x="35503" y="91190"/>
                    <a:pt x="37850" y="91190"/>
                    <a:pt x="40965" y="90849"/>
                  </a:cubicBezTo>
                  <a:cubicBezTo>
                    <a:pt x="44080" y="90507"/>
                    <a:pt x="44507" y="89440"/>
                    <a:pt x="43952" y="87862"/>
                  </a:cubicBezTo>
                  <a:lnTo>
                    <a:pt x="41947" y="74719"/>
                  </a:lnTo>
                  <a:cubicBezTo>
                    <a:pt x="42501" y="73823"/>
                    <a:pt x="43099" y="73396"/>
                    <a:pt x="43782" y="73396"/>
                  </a:cubicBezTo>
                  <a:cubicBezTo>
                    <a:pt x="46000" y="73182"/>
                    <a:pt x="47665" y="73054"/>
                    <a:pt x="48774" y="73054"/>
                  </a:cubicBezTo>
                  <a:cubicBezTo>
                    <a:pt x="49965" y="72995"/>
                    <a:pt x="51151" y="73170"/>
                    <a:pt x="52273" y="73566"/>
                  </a:cubicBezTo>
                  <a:cubicBezTo>
                    <a:pt x="52440" y="73571"/>
                    <a:pt x="52597" y="73618"/>
                    <a:pt x="52738" y="73699"/>
                  </a:cubicBezTo>
                  <a:cubicBezTo>
                    <a:pt x="52879" y="73780"/>
                    <a:pt x="52999" y="73895"/>
                    <a:pt x="53084" y="74036"/>
                  </a:cubicBezTo>
                  <a:cubicBezTo>
                    <a:pt x="53980" y="81034"/>
                    <a:pt x="54407" y="84832"/>
                    <a:pt x="54407" y="85387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78CA3756-D53E-AE8A-1934-8ECEDFD0E1BF}"/>
                </a:ext>
              </a:extLst>
            </p:cNvPr>
            <p:cNvSpPr/>
            <p:nvPr/>
          </p:nvSpPr>
          <p:spPr>
            <a:xfrm>
              <a:off x="9109161" y="2635258"/>
              <a:ext cx="73737" cy="96869"/>
            </a:xfrm>
            <a:custGeom>
              <a:avLst/>
              <a:gdLst>
                <a:gd name="connsiteX0" fmla="*/ 70964 w 73737"/>
                <a:gd name="connsiteY0" fmla="*/ 96865 h 96869"/>
                <a:gd name="connsiteX1" fmla="*/ 65971 w 73737"/>
                <a:gd name="connsiteY1" fmla="*/ 96012 h 96869"/>
                <a:gd name="connsiteX2" fmla="*/ 53809 w 73737"/>
                <a:gd name="connsiteY2" fmla="*/ 95372 h 96869"/>
                <a:gd name="connsiteX3" fmla="*/ 47323 w 73737"/>
                <a:gd name="connsiteY3" fmla="*/ 95884 h 96869"/>
                <a:gd name="connsiteX4" fmla="*/ 45510 w 73737"/>
                <a:gd name="connsiteY4" fmla="*/ 95436 h 96869"/>
                <a:gd name="connsiteX5" fmla="*/ 44165 w 73737"/>
                <a:gd name="connsiteY5" fmla="*/ 94134 h 96869"/>
                <a:gd name="connsiteX6" fmla="*/ 42971 w 73737"/>
                <a:gd name="connsiteY6" fmla="*/ 90721 h 96869"/>
                <a:gd name="connsiteX7" fmla="*/ 46640 w 73737"/>
                <a:gd name="connsiteY7" fmla="*/ 85728 h 96869"/>
                <a:gd name="connsiteX8" fmla="*/ 51633 w 73737"/>
                <a:gd name="connsiteY8" fmla="*/ 86069 h 96869"/>
                <a:gd name="connsiteX9" fmla="*/ 51292 w 73737"/>
                <a:gd name="connsiteY9" fmla="*/ 83808 h 96869"/>
                <a:gd name="connsiteX10" fmla="*/ 50950 w 73737"/>
                <a:gd name="connsiteY10" fmla="*/ 81418 h 96869"/>
                <a:gd name="connsiteX11" fmla="*/ 48134 w 73737"/>
                <a:gd name="connsiteY11" fmla="*/ 62429 h 96869"/>
                <a:gd name="connsiteX12" fmla="*/ 47255 w 73737"/>
                <a:gd name="connsiteY12" fmla="*/ 62062 h 96869"/>
                <a:gd name="connsiteX13" fmla="*/ 46299 w 73737"/>
                <a:gd name="connsiteY13" fmla="*/ 62088 h 96869"/>
                <a:gd name="connsiteX14" fmla="*/ 37765 w 73737"/>
                <a:gd name="connsiteY14" fmla="*/ 62515 h 96869"/>
                <a:gd name="connsiteX15" fmla="*/ 32303 w 73737"/>
                <a:gd name="connsiteY15" fmla="*/ 63240 h 96869"/>
                <a:gd name="connsiteX16" fmla="*/ 23982 w 73737"/>
                <a:gd name="connsiteY16" fmla="*/ 86880 h 96869"/>
                <a:gd name="connsiteX17" fmla="*/ 26627 w 73737"/>
                <a:gd name="connsiteY17" fmla="*/ 87904 h 96869"/>
                <a:gd name="connsiteX18" fmla="*/ 28121 w 73737"/>
                <a:gd name="connsiteY18" fmla="*/ 90891 h 96869"/>
                <a:gd name="connsiteX19" fmla="*/ 26713 w 73737"/>
                <a:gd name="connsiteY19" fmla="*/ 94945 h 96869"/>
                <a:gd name="connsiteX20" fmla="*/ 24993 w 73737"/>
                <a:gd name="connsiteY20" fmla="*/ 96400 h 96869"/>
                <a:gd name="connsiteX21" fmla="*/ 22787 w 73737"/>
                <a:gd name="connsiteY21" fmla="*/ 96865 h 96869"/>
                <a:gd name="connsiteX22" fmla="*/ 19245 w 73737"/>
                <a:gd name="connsiteY22" fmla="*/ 96609 h 96869"/>
                <a:gd name="connsiteX23" fmla="*/ 15490 w 73737"/>
                <a:gd name="connsiteY23" fmla="*/ 96396 h 96869"/>
                <a:gd name="connsiteX24" fmla="*/ 12546 w 73737"/>
                <a:gd name="connsiteY24" fmla="*/ 96609 h 96869"/>
                <a:gd name="connsiteX25" fmla="*/ 9473 w 73737"/>
                <a:gd name="connsiteY25" fmla="*/ 96865 h 96869"/>
                <a:gd name="connsiteX26" fmla="*/ 7084 w 73737"/>
                <a:gd name="connsiteY26" fmla="*/ 96609 h 96869"/>
                <a:gd name="connsiteX27" fmla="*/ 4737 w 73737"/>
                <a:gd name="connsiteY27" fmla="*/ 96396 h 96869"/>
                <a:gd name="connsiteX28" fmla="*/ 2987 w 73737"/>
                <a:gd name="connsiteY28" fmla="*/ 95969 h 96869"/>
                <a:gd name="connsiteX29" fmla="*/ 683 w 73737"/>
                <a:gd name="connsiteY29" fmla="*/ 95543 h 96869"/>
                <a:gd name="connsiteX30" fmla="*/ 0 w 73737"/>
                <a:gd name="connsiteY30" fmla="*/ 94220 h 96869"/>
                <a:gd name="connsiteX31" fmla="*/ 1152 w 73737"/>
                <a:gd name="connsiteY31" fmla="*/ 89398 h 96869"/>
                <a:gd name="connsiteX32" fmla="*/ 4139 w 73737"/>
                <a:gd name="connsiteY32" fmla="*/ 86539 h 96869"/>
                <a:gd name="connsiteX33" fmla="*/ 6913 w 73737"/>
                <a:gd name="connsiteY33" fmla="*/ 86880 h 96869"/>
                <a:gd name="connsiteX34" fmla="*/ 9644 w 73737"/>
                <a:gd name="connsiteY34" fmla="*/ 87222 h 96869"/>
                <a:gd name="connsiteX35" fmla="*/ 11905 w 73737"/>
                <a:gd name="connsiteY35" fmla="*/ 86966 h 96869"/>
                <a:gd name="connsiteX36" fmla="*/ 12631 w 73737"/>
                <a:gd name="connsiteY36" fmla="*/ 86539 h 96869"/>
                <a:gd name="connsiteX37" fmla="*/ 16301 w 73737"/>
                <a:gd name="connsiteY37" fmla="*/ 75060 h 96869"/>
                <a:gd name="connsiteX38" fmla="*/ 22616 w 73737"/>
                <a:gd name="connsiteY38" fmla="*/ 56924 h 96869"/>
                <a:gd name="connsiteX39" fmla="*/ 29444 w 73737"/>
                <a:gd name="connsiteY39" fmla="*/ 30297 h 96869"/>
                <a:gd name="connsiteX40" fmla="*/ 35290 w 73737"/>
                <a:gd name="connsiteY40" fmla="*/ 12332 h 96869"/>
                <a:gd name="connsiteX41" fmla="*/ 36101 w 73737"/>
                <a:gd name="connsiteY41" fmla="*/ 6529 h 96869"/>
                <a:gd name="connsiteX42" fmla="*/ 37935 w 73737"/>
                <a:gd name="connsiteY42" fmla="*/ 0 h 96869"/>
                <a:gd name="connsiteX43" fmla="*/ 43269 w 73737"/>
                <a:gd name="connsiteY43" fmla="*/ 2006 h 96869"/>
                <a:gd name="connsiteX44" fmla="*/ 44763 w 73737"/>
                <a:gd name="connsiteY44" fmla="*/ 3499 h 96869"/>
                <a:gd name="connsiteX45" fmla="*/ 47366 w 73737"/>
                <a:gd name="connsiteY45" fmla="*/ 3841 h 96869"/>
                <a:gd name="connsiteX46" fmla="*/ 48450 w 73737"/>
                <a:gd name="connsiteY46" fmla="*/ 4229 h 96869"/>
                <a:gd name="connsiteX47" fmla="*/ 49116 w 73737"/>
                <a:gd name="connsiteY47" fmla="*/ 5163 h 96869"/>
                <a:gd name="connsiteX48" fmla="*/ 52103 w 73737"/>
                <a:gd name="connsiteY48" fmla="*/ 17496 h 96869"/>
                <a:gd name="connsiteX49" fmla="*/ 52444 w 73737"/>
                <a:gd name="connsiteY49" fmla="*/ 24664 h 96869"/>
                <a:gd name="connsiteX50" fmla="*/ 54108 w 73737"/>
                <a:gd name="connsiteY50" fmla="*/ 30639 h 96869"/>
                <a:gd name="connsiteX51" fmla="*/ 56754 w 73737"/>
                <a:gd name="connsiteY51" fmla="*/ 48945 h 96869"/>
                <a:gd name="connsiteX52" fmla="*/ 58418 w 73737"/>
                <a:gd name="connsiteY52" fmla="*/ 57479 h 96869"/>
                <a:gd name="connsiteX53" fmla="*/ 59911 w 73737"/>
                <a:gd name="connsiteY53" fmla="*/ 67123 h 96869"/>
                <a:gd name="connsiteX54" fmla="*/ 62259 w 73737"/>
                <a:gd name="connsiteY54" fmla="*/ 77620 h 96869"/>
                <a:gd name="connsiteX55" fmla="*/ 63581 w 73737"/>
                <a:gd name="connsiteY55" fmla="*/ 84448 h 96869"/>
                <a:gd name="connsiteX56" fmla="*/ 65075 w 73737"/>
                <a:gd name="connsiteY56" fmla="*/ 85941 h 96869"/>
                <a:gd name="connsiteX57" fmla="*/ 66056 w 73737"/>
                <a:gd name="connsiteY57" fmla="*/ 85941 h 96869"/>
                <a:gd name="connsiteX58" fmla="*/ 67422 w 73737"/>
                <a:gd name="connsiteY58" fmla="*/ 85685 h 96869"/>
                <a:gd name="connsiteX59" fmla="*/ 68745 w 73737"/>
                <a:gd name="connsiteY59" fmla="*/ 85429 h 96869"/>
                <a:gd name="connsiteX60" fmla="*/ 71902 w 73737"/>
                <a:gd name="connsiteY60" fmla="*/ 87136 h 96869"/>
                <a:gd name="connsiteX61" fmla="*/ 73737 w 73737"/>
                <a:gd name="connsiteY61" fmla="*/ 92982 h 96869"/>
                <a:gd name="connsiteX62" fmla="*/ 70964 w 73737"/>
                <a:gd name="connsiteY62" fmla="*/ 96865 h 96869"/>
                <a:gd name="connsiteX63" fmla="*/ 46299 w 73737"/>
                <a:gd name="connsiteY63" fmla="*/ 48433 h 96869"/>
                <a:gd name="connsiteX64" fmla="*/ 45147 w 73737"/>
                <a:gd name="connsiteY64" fmla="*/ 43611 h 96869"/>
                <a:gd name="connsiteX65" fmla="*/ 41989 w 73737"/>
                <a:gd name="connsiteY65" fmla="*/ 26542 h 96869"/>
                <a:gd name="connsiteX66" fmla="*/ 34820 w 73737"/>
                <a:gd name="connsiteY66" fmla="*/ 51804 h 96869"/>
                <a:gd name="connsiteX67" fmla="*/ 46299 w 73737"/>
                <a:gd name="connsiteY67" fmla="*/ 51334 h 96869"/>
                <a:gd name="connsiteX68" fmla="*/ 46299 w 73737"/>
                <a:gd name="connsiteY68" fmla="*/ 48433 h 96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73737" h="96869">
                  <a:moveTo>
                    <a:pt x="70964" y="96865"/>
                  </a:moveTo>
                  <a:cubicBezTo>
                    <a:pt x="69287" y="96686"/>
                    <a:pt x="67618" y="96405"/>
                    <a:pt x="65971" y="96012"/>
                  </a:cubicBezTo>
                  <a:lnTo>
                    <a:pt x="53809" y="95372"/>
                  </a:lnTo>
                  <a:lnTo>
                    <a:pt x="47323" y="95884"/>
                  </a:lnTo>
                  <a:cubicBezTo>
                    <a:pt x="46692" y="95897"/>
                    <a:pt x="46064" y="95743"/>
                    <a:pt x="45510" y="95436"/>
                  </a:cubicBezTo>
                  <a:cubicBezTo>
                    <a:pt x="44955" y="95129"/>
                    <a:pt x="44494" y="94681"/>
                    <a:pt x="44165" y="94134"/>
                  </a:cubicBezTo>
                  <a:cubicBezTo>
                    <a:pt x="43423" y="93149"/>
                    <a:pt x="43005" y="91958"/>
                    <a:pt x="42971" y="90721"/>
                  </a:cubicBezTo>
                  <a:cubicBezTo>
                    <a:pt x="42971" y="87392"/>
                    <a:pt x="44208" y="85728"/>
                    <a:pt x="46640" y="85728"/>
                  </a:cubicBezTo>
                  <a:lnTo>
                    <a:pt x="51633" y="86069"/>
                  </a:lnTo>
                  <a:cubicBezTo>
                    <a:pt x="51569" y="85310"/>
                    <a:pt x="51454" y="84555"/>
                    <a:pt x="51292" y="83808"/>
                  </a:cubicBezTo>
                  <a:cubicBezTo>
                    <a:pt x="51125" y="83023"/>
                    <a:pt x="51010" y="82225"/>
                    <a:pt x="50950" y="81418"/>
                  </a:cubicBezTo>
                  <a:cubicBezTo>
                    <a:pt x="49884" y="72884"/>
                    <a:pt x="48902" y="66654"/>
                    <a:pt x="48134" y="62429"/>
                  </a:cubicBezTo>
                  <a:cubicBezTo>
                    <a:pt x="47874" y="62246"/>
                    <a:pt x="47571" y="62122"/>
                    <a:pt x="47255" y="62062"/>
                  </a:cubicBezTo>
                  <a:cubicBezTo>
                    <a:pt x="46939" y="62002"/>
                    <a:pt x="46615" y="62011"/>
                    <a:pt x="46299" y="62088"/>
                  </a:cubicBezTo>
                  <a:cubicBezTo>
                    <a:pt x="42757" y="62088"/>
                    <a:pt x="39984" y="62344"/>
                    <a:pt x="37765" y="62515"/>
                  </a:cubicBezTo>
                  <a:cubicBezTo>
                    <a:pt x="35546" y="62685"/>
                    <a:pt x="33967" y="62941"/>
                    <a:pt x="32303" y="63240"/>
                  </a:cubicBezTo>
                  <a:cubicBezTo>
                    <a:pt x="28578" y="70755"/>
                    <a:pt x="25782" y="78691"/>
                    <a:pt x="23982" y="86880"/>
                  </a:cubicBezTo>
                  <a:cubicBezTo>
                    <a:pt x="24762" y="87448"/>
                    <a:pt x="25671" y="87802"/>
                    <a:pt x="26627" y="87904"/>
                  </a:cubicBezTo>
                  <a:cubicBezTo>
                    <a:pt x="27609" y="88203"/>
                    <a:pt x="28121" y="89227"/>
                    <a:pt x="28121" y="90891"/>
                  </a:cubicBezTo>
                  <a:cubicBezTo>
                    <a:pt x="28117" y="92364"/>
                    <a:pt x="27622" y="93789"/>
                    <a:pt x="26713" y="94945"/>
                  </a:cubicBezTo>
                  <a:cubicBezTo>
                    <a:pt x="26269" y="95568"/>
                    <a:pt x="25680" y="96067"/>
                    <a:pt x="24993" y="96400"/>
                  </a:cubicBezTo>
                  <a:cubicBezTo>
                    <a:pt x="24310" y="96737"/>
                    <a:pt x="23551" y="96895"/>
                    <a:pt x="22787" y="96865"/>
                  </a:cubicBezTo>
                  <a:lnTo>
                    <a:pt x="19245" y="96609"/>
                  </a:lnTo>
                  <a:lnTo>
                    <a:pt x="15490" y="96396"/>
                  </a:lnTo>
                  <a:lnTo>
                    <a:pt x="12546" y="96609"/>
                  </a:lnTo>
                  <a:lnTo>
                    <a:pt x="9473" y="96865"/>
                  </a:lnTo>
                  <a:lnTo>
                    <a:pt x="7084" y="96609"/>
                  </a:lnTo>
                  <a:lnTo>
                    <a:pt x="4737" y="96396"/>
                  </a:lnTo>
                  <a:lnTo>
                    <a:pt x="2987" y="95969"/>
                  </a:lnTo>
                  <a:cubicBezTo>
                    <a:pt x="2245" y="95722"/>
                    <a:pt x="1468" y="95581"/>
                    <a:pt x="683" y="95543"/>
                  </a:cubicBezTo>
                  <a:cubicBezTo>
                    <a:pt x="213" y="94433"/>
                    <a:pt x="0" y="94006"/>
                    <a:pt x="0" y="94220"/>
                  </a:cubicBezTo>
                  <a:cubicBezTo>
                    <a:pt x="77" y="92556"/>
                    <a:pt x="469" y="90921"/>
                    <a:pt x="1152" y="89398"/>
                  </a:cubicBezTo>
                  <a:cubicBezTo>
                    <a:pt x="1920" y="87520"/>
                    <a:pt x="2944" y="86539"/>
                    <a:pt x="4139" y="86539"/>
                  </a:cubicBezTo>
                  <a:lnTo>
                    <a:pt x="6913" y="86880"/>
                  </a:lnTo>
                  <a:lnTo>
                    <a:pt x="9644" y="87222"/>
                  </a:lnTo>
                  <a:cubicBezTo>
                    <a:pt x="10408" y="87269"/>
                    <a:pt x="11176" y="87183"/>
                    <a:pt x="11905" y="86966"/>
                  </a:cubicBezTo>
                  <a:cubicBezTo>
                    <a:pt x="12179" y="86880"/>
                    <a:pt x="12426" y="86731"/>
                    <a:pt x="12631" y="86539"/>
                  </a:cubicBezTo>
                  <a:cubicBezTo>
                    <a:pt x="14210" y="81674"/>
                    <a:pt x="15405" y="78004"/>
                    <a:pt x="16301" y="75060"/>
                  </a:cubicBezTo>
                  <a:cubicBezTo>
                    <a:pt x="18648" y="68318"/>
                    <a:pt x="20568" y="62258"/>
                    <a:pt x="22616" y="56924"/>
                  </a:cubicBezTo>
                  <a:cubicBezTo>
                    <a:pt x="25748" y="45207"/>
                    <a:pt x="28023" y="36331"/>
                    <a:pt x="29444" y="30297"/>
                  </a:cubicBezTo>
                  <a:cubicBezTo>
                    <a:pt x="31791" y="22744"/>
                    <a:pt x="33711" y="16770"/>
                    <a:pt x="35290" y="12332"/>
                  </a:cubicBezTo>
                  <a:cubicBezTo>
                    <a:pt x="35290" y="12119"/>
                    <a:pt x="35546" y="10156"/>
                    <a:pt x="36101" y="6529"/>
                  </a:cubicBezTo>
                  <a:cubicBezTo>
                    <a:pt x="36438" y="4284"/>
                    <a:pt x="37052" y="2091"/>
                    <a:pt x="37935" y="0"/>
                  </a:cubicBezTo>
                  <a:cubicBezTo>
                    <a:pt x="39873" y="132"/>
                    <a:pt x="41729" y="828"/>
                    <a:pt x="43269" y="2006"/>
                  </a:cubicBezTo>
                  <a:cubicBezTo>
                    <a:pt x="43820" y="2449"/>
                    <a:pt x="44324" y="2949"/>
                    <a:pt x="44763" y="3499"/>
                  </a:cubicBezTo>
                  <a:cubicBezTo>
                    <a:pt x="45531" y="3499"/>
                    <a:pt x="46384" y="3755"/>
                    <a:pt x="47366" y="3841"/>
                  </a:cubicBezTo>
                  <a:cubicBezTo>
                    <a:pt x="47759" y="3858"/>
                    <a:pt x="48138" y="3994"/>
                    <a:pt x="48450" y="4229"/>
                  </a:cubicBezTo>
                  <a:cubicBezTo>
                    <a:pt x="48761" y="4464"/>
                    <a:pt x="48996" y="4792"/>
                    <a:pt x="49116" y="5163"/>
                  </a:cubicBezTo>
                  <a:cubicBezTo>
                    <a:pt x="50353" y="9213"/>
                    <a:pt x="51351" y="13331"/>
                    <a:pt x="52103" y="17496"/>
                  </a:cubicBezTo>
                  <a:lnTo>
                    <a:pt x="52444" y="24664"/>
                  </a:lnTo>
                  <a:cubicBezTo>
                    <a:pt x="52999" y="26883"/>
                    <a:pt x="53553" y="28932"/>
                    <a:pt x="54108" y="30639"/>
                  </a:cubicBezTo>
                  <a:cubicBezTo>
                    <a:pt x="55431" y="38746"/>
                    <a:pt x="56284" y="44848"/>
                    <a:pt x="56754" y="48945"/>
                  </a:cubicBezTo>
                  <a:cubicBezTo>
                    <a:pt x="57223" y="53041"/>
                    <a:pt x="57991" y="55175"/>
                    <a:pt x="58418" y="57479"/>
                  </a:cubicBezTo>
                  <a:cubicBezTo>
                    <a:pt x="58973" y="60680"/>
                    <a:pt x="59485" y="63923"/>
                    <a:pt x="59911" y="67123"/>
                  </a:cubicBezTo>
                  <a:cubicBezTo>
                    <a:pt x="60407" y="70682"/>
                    <a:pt x="61192" y="74194"/>
                    <a:pt x="62259" y="77620"/>
                  </a:cubicBezTo>
                  <a:cubicBezTo>
                    <a:pt x="62937" y="79844"/>
                    <a:pt x="63381" y="82135"/>
                    <a:pt x="63581" y="84448"/>
                  </a:cubicBezTo>
                  <a:cubicBezTo>
                    <a:pt x="63581" y="85088"/>
                    <a:pt x="64093" y="85600"/>
                    <a:pt x="65075" y="85941"/>
                  </a:cubicBezTo>
                  <a:lnTo>
                    <a:pt x="66056" y="85941"/>
                  </a:lnTo>
                  <a:cubicBezTo>
                    <a:pt x="66521" y="85903"/>
                    <a:pt x="66978" y="85818"/>
                    <a:pt x="67422" y="85685"/>
                  </a:cubicBezTo>
                  <a:cubicBezTo>
                    <a:pt x="67853" y="85557"/>
                    <a:pt x="68297" y="85472"/>
                    <a:pt x="68745" y="85429"/>
                  </a:cubicBezTo>
                  <a:cubicBezTo>
                    <a:pt x="69893" y="85801"/>
                    <a:pt x="70964" y="86381"/>
                    <a:pt x="71902" y="87136"/>
                  </a:cubicBezTo>
                  <a:cubicBezTo>
                    <a:pt x="73097" y="87947"/>
                    <a:pt x="73737" y="89910"/>
                    <a:pt x="73737" y="92982"/>
                  </a:cubicBezTo>
                  <a:cubicBezTo>
                    <a:pt x="73737" y="96055"/>
                    <a:pt x="72927" y="96865"/>
                    <a:pt x="70964" y="96865"/>
                  </a:cubicBezTo>
                  <a:close/>
                  <a:moveTo>
                    <a:pt x="46299" y="48433"/>
                  </a:moveTo>
                  <a:lnTo>
                    <a:pt x="45147" y="43611"/>
                  </a:lnTo>
                  <a:cubicBezTo>
                    <a:pt x="44494" y="37854"/>
                    <a:pt x="43440" y="32153"/>
                    <a:pt x="41989" y="26542"/>
                  </a:cubicBezTo>
                  <a:cubicBezTo>
                    <a:pt x="39049" y="34799"/>
                    <a:pt x="36655" y="43235"/>
                    <a:pt x="34820" y="51804"/>
                  </a:cubicBezTo>
                  <a:cubicBezTo>
                    <a:pt x="35845" y="51804"/>
                    <a:pt x="39642" y="51804"/>
                    <a:pt x="46299" y="51334"/>
                  </a:cubicBezTo>
                  <a:lnTo>
                    <a:pt x="46299" y="48433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DEFDE64F-70E4-F9B1-67A0-CB3BA4518EDD}"/>
                </a:ext>
              </a:extLst>
            </p:cNvPr>
            <p:cNvSpPr/>
            <p:nvPr/>
          </p:nvSpPr>
          <p:spPr>
            <a:xfrm>
              <a:off x="9188273" y="2631032"/>
              <a:ext cx="85822" cy="102669"/>
            </a:xfrm>
            <a:custGeom>
              <a:avLst/>
              <a:gdLst>
                <a:gd name="connsiteX0" fmla="*/ 84702 w 85822"/>
                <a:gd name="connsiteY0" fmla="*/ 10413 h 102669"/>
                <a:gd name="connsiteX1" fmla="*/ 75527 w 85822"/>
                <a:gd name="connsiteY1" fmla="*/ 12418 h 102669"/>
                <a:gd name="connsiteX2" fmla="*/ 75527 w 85822"/>
                <a:gd name="connsiteY2" fmla="*/ 21550 h 102669"/>
                <a:gd name="connsiteX3" fmla="*/ 75527 w 85822"/>
                <a:gd name="connsiteY3" fmla="*/ 22702 h 102669"/>
                <a:gd name="connsiteX4" fmla="*/ 75527 w 85822"/>
                <a:gd name="connsiteY4" fmla="*/ 23897 h 102669"/>
                <a:gd name="connsiteX5" fmla="*/ 75527 w 85822"/>
                <a:gd name="connsiteY5" fmla="*/ 48860 h 102669"/>
                <a:gd name="connsiteX6" fmla="*/ 75869 w 85822"/>
                <a:gd name="connsiteY6" fmla="*/ 50994 h 102669"/>
                <a:gd name="connsiteX7" fmla="*/ 76381 w 85822"/>
                <a:gd name="connsiteY7" fmla="*/ 53853 h 102669"/>
                <a:gd name="connsiteX8" fmla="*/ 75869 w 85822"/>
                <a:gd name="connsiteY8" fmla="*/ 59998 h 102669"/>
                <a:gd name="connsiteX9" fmla="*/ 75869 w 85822"/>
                <a:gd name="connsiteY9" fmla="*/ 62387 h 102669"/>
                <a:gd name="connsiteX10" fmla="*/ 75869 w 85822"/>
                <a:gd name="connsiteY10" fmla="*/ 64820 h 102669"/>
                <a:gd name="connsiteX11" fmla="*/ 75869 w 85822"/>
                <a:gd name="connsiteY11" fmla="*/ 73354 h 102669"/>
                <a:gd name="connsiteX12" fmla="*/ 76210 w 85822"/>
                <a:gd name="connsiteY12" fmla="*/ 81163 h 102669"/>
                <a:gd name="connsiteX13" fmla="*/ 76551 w 85822"/>
                <a:gd name="connsiteY13" fmla="*/ 89143 h 102669"/>
                <a:gd name="connsiteX14" fmla="*/ 77324 w 85822"/>
                <a:gd name="connsiteY14" fmla="*/ 89915 h 102669"/>
                <a:gd name="connsiteX15" fmla="*/ 78386 w 85822"/>
                <a:gd name="connsiteY15" fmla="*/ 90167 h 102669"/>
                <a:gd name="connsiteX16" fmla="*/ 79026 w 85822"/>
                <a:gd name="connsiteY16" fmla="*/ 90167 h 102669"/>
                <a:gd name="connsiteX17" fmla="*/ 79880 w 85822"/>
                <a:gd name="connsiteY17" fmla="*/ 90167 h 102669"/>
                <a:gd name="connsiteX18" fmla="*/ 83038 w 85822"/>
                <a:gd name="connsiteY18" fmla="*/ 95671 h 102669"/>
                <a:gd name="connsiteX19" fmla="*/ 82512 w 85822"/>
                <a:gd name="connsiteY19" fmla="*/ 97553 h 102669"/>
                <a:gd name="connsiteX20" fmla="*/ 81203 w 85822"/>
                <a:gd name="connsiteY20" fmla="*/ 99000 h 102669"/>
                <a:gd name="connsiteX21" fmla="*/ 78045 w 85822"/>
                <a:gd name="connsiteY21" fmla="*/ 100323 h 102669"/>
                <a:gd name="connsiteX22" fmla="*/ 76551 w 85822"/>
                <a:gd name="connsiteY22" fmla="*/ 100323 h 102669"/>
                <a:gd name="connsiteX23" fmla="*/ 74887 w 85822"/>
                <a:gd name="connsiteY23" fmla="*/ 100323 h 102669"/>
                <a:gd name="connsiteX24" fmla="*/ 68230 w 85822"/>
                <a:gd name="connsiteY24" fmla="*/ 101304 h 102669"/>
                <a:gd name="connsiteX25" fmla="*/ 61232 w 85822"/>
                <a:gd name="connsiteY25" fmla="*/ 102670 h 102669"/>
                <a:gd name="connsiteX26" fmla="*/ 59397 w 85822"/>
                <a:gd name="connsiteY26" fmla="*/ 101816 h 102669"/>
                <a:gd name="connsiteX27" fmla="*/ 54917 w 85822"/>
                <a:gd name="connsiteY27" fmla="*/ 96824 h 102669"/>
                <a:gd name="connsiteX28" fmla="*/ 55390 w 85822"/>
                <a:gd name="connsiteY28" fmla="*/ 95057 h 102669"/>
                <a:gd name="connsiteX29" fmla="*/ 56751 w 85822"/>
                <a:gd name="connsiteY29" fmla="*/ 93836 h 102669"/>
                <a:gd name="connsiteX30" fmla="*/ 57306 w 85822"/>
                <a:gd name="connsiteY30" fmla="*/ 92983 h 102669"/>
                <a:gd name="connsiteX31" fmla="*/ 58245 w 85822"/>
                <a:gd name="connsiteY31" fmla="*/ 92343 h 102669"/>
                <a:gd name="connsiteX32" fmla="*/ 62896 w 85822"/>
                <a:gd name="connsiteY32" fmla="*/ 92855 h 102669"/>
                <a:gd name="connsiteX33" fmla="*/ 65713 w 85822"/>
                <a:gd name="connsiteY33" fmla="*/ 86497 h 102669"/>
                <a:gd name="connsiteX34" fmla="*/ 65457 w 85822"/>
                <a:gd name="connsiteY34" fmla="*/ 80779 h 102669"/>
                <a:gd name="connsiteX35" fmla="*/ 65201 w 85822"/>
                <a:gd name="connsiteY35" fmla="*/ 74848 h 102669"/>
                <a:gd name="connsiteX36" fmla="*/ 65201 w 85822"/>
                <a:gd name="connsiteY36" fmla="*/ 68276 h 102669"/>
                <a:gd name="connsiteX37" fmla="*/ 64987 w 85822"/>
                <a:gd name="connsiteY37" fmla="*/ 66441 h 102669"/>
                <a:gd name="connsiteX38" fmla="*/ 64560 w 85822"/>
                <a:gd name="connsiteY38" fmla="*/ 63966 h 102669"/>
                <a:gd name="connsiteX39" fmla="*/ 64219 w 85822"/>
                <a:gd name="connsiteY39" fmla="*/ 48988 h 102669"/>
                <a:gd name="connsiteX40" fmla="*/ 64219 w 85822"/>
                <a:gd name="connsiteY40" fmla="*/ 37339 h 102669"/>
                <a:gd name="connsiteX41" fmla="*/ 59952 w 85822"/>
                <a:gd name="connsiteY41" fmla="*/ 50652 h 102669"/>
                <a:gd name="connsiteX42" fmla="*/ 53850 w 85822"/>
                <a:gd name="connsiteY42" fmla="*/ 67935 h 102669"/>
                <a:gd name="connsiteX43" fmla="*/ 50863 w 85822"/>
                <a:gd name="connsiteY43" fmla="*/ 79755 h 102669"/>
                <a:gd name="connsiteX44" fmla="*/ 50137 w 85822"/>
                <a:gd name="connsiteY44" fmla="*/ 85985 h 102669"/>
                <a:gd name="connsiteX45" fmla="*/ 47577 w 85822"/>
                <a:gd name="connsiteY45" fmla="*/ 92556 h 102669"/>
                <a:gd name="connsiteX46" fmla="*/ 42926 w 85822"/>
                <a:gd name="connsiteY46" fmla="*/ 98232 h 102669"/>
                <a:gd name="connsiteX47" fmla="*/ 40878 w 85822"/>
                <a:gd name="connsiteY47" fmla="*/ 97080 h 102669"/>
                <a:gd name="connsiteX48" fmla="*/ 39469 w 85822"/>
                <a:gd name="connsiteY48" fmla="*/ 95415 h 102669"/>
                <a:gd name="connsiteX49" fmla="*/ 31404 w 85822"/>
                <a:gd name="connsiteY49" fmla="*/ 59784 h 102669"/>
                <a:gd name="connsiteX50" fmla="*/ 24150 w 85822"/>
                <a:gd name="connsiteY50" fmla="*/ 36827 h 102669"/>
                <a:gd name="connsiteX51" fmla="*/ 24150 w 85822"/>
                <a:gd name="connsiteY51" fmla="*/ 56456 h 102669"/>
                <a:gd name="connsiteX52" fmla="*/ 24577 w 85822"/>
                <a:gd name="connsiteY52" fmla="*/ 61534 h 102669"/>
                <a:gd name="connsiteX53" fmla="*/ 25003 w 85822"/>
                <a:gd name="connsiteY53" fmla="*/ 65801 h 102669"/>
                <a:gd name="connsiteX54" fmla="*/ 25003 w 85822"/>
                <a:gd name="connsiteY54" fmla="*/ 72116 h 102669"/>
                <a:gd name="connsiteX55" fmla="*/ 26156 w 85822"/>
                <a:gd name="connsiteY55" fmla="*/ 88759 h 102669"/>
                <a:gd name="connsiteX56" fmla="*/ 32812 w 85822"/>
                <a:gd name="connsiteY56" fmla="*/ 94903 h 102669"/>
                <a:gd name="connsiteX57" fmla="*/ 31959 w 85822"/>
                <a:gd name="connsiteY57" fmla="*/ 98232 h 102669"/>
                <a:gd name="connsiteX58" fmla="*/ 18816 w 85822"/>
                <a:gd name="connsiteY58" fmla="*/ 100408 h 102669"/>
                <a:gd name="connsiteX59" fmla="*/ 12501 w 85822"/>
                <a:gd name="connsiteY59" fmla="*/ 101390 h 102669"/>
                <a:gd name="connsiteX60" fmla="*/ 9513 w 85822"/>
                <a:gd name="connsiteY60" fmla="*/ 100877 h 102669"/>
                <a:gd name="connsiteX61" fmla="*/ 7593 w 85822"/>
                <a:gd name="connsiteY61" fmla="*/ 97720 h 102669"/>
                <a:gd name="connsiteX62" fmla="*/ 6527 w 85822"/>
                <a:gd name="connsiteY62" fmla="*/ 93751 h 102669"/>
                <a:gd name="connsiteX63" fmla="*/ 7935 w 85822"/>
                <a:gd name="connsiteY63" fmla="*/ 91831 h 102669"/>
                <a:gd name="connsiteX64" fmla="*/ 10154 w 85822"/>
                <a:gd name="connsiteY64" fmla="*/ 90764 h 102669"/>
                <a:gd name="connsiteX65" fmla="*/ 11519 w 85822"/>
                <a:gd name="connsiteY65" fmla="*/ 90764 h 102669"/>
                <a:gd name="connsiteX66" fmla="*/ 13013 w 85822"/>
                <a:gd name="connsiteY66" fmla="*/ 90764 h 102669"/>
                <a:gd name="connsiteX67" fmla="*/ 15018 w 85822"/>
                <a:gd name="connsiteY67" fmla="*/ 90764 h 102669"/>
                <a:gd name="connsiteX68" fmla="*/ 15829 w 85822"/>
                <a:gd name="connsiteY68" fmla="*/ 83296 h 102669"/>
                <a:gd name="connsiteX69" fmla="*/ 14506 w 85822"/>
                <a:gd name="connsiteY69" fmla="*/ 40838 h 102669"/>
                <a:gd name="connsiteX70" fmla="*/ 14165 w 85822"/>
                <a:gd name="connsiteY70" fmla="*/ 34352 h 102669"/>
                <a:gd name="connsiteX71" fmla="*/ 11348 w 85822"/>
                <a:gd name="connsiteY71" fmla="*/ 14381 h 102669"/>
                <a:gd name="connsiteX72" fmla="*/ 10495 w 85822"/>
                <a:gd name="connsiteY72" fmla="*/ 13400 h 102669"/>
                <a:gd name="connsiteX73" fmla="*/ 3369 w 85822"/>
                <a:gd name="connsiteY73" fmla="*/ 12376 h 102669"/>
                <a:gd name="connsiteX74" fmla="*/ 749 w 85822"/>
                <a:gd name="connsiteY74" fmla="*/ 10229 h 102669"/>
                <a:gd name="connsiteX75" fmla="*/ 40 w 85822"/>
                <a:gd name="connsiteY75" fmla="*/ 6914 h 102669"/>
                <a:gd name="connsiteX76" fmla="*/ 2174 w 85822"/>
                <a:gd name="connsiteY76" fmla="*/ 1750 h 102669"/>
                <a:gd name="connsiteX77" fmla="*/ 9855 w 85822"/>
                <a:gd name="connsiteY77" fmla="*/ 2561 h 102669"/>
                <a:gd name="connsiteX78" fmla="*/ 12757 w 85822"/>
                <a:gd name="connsiteY78" fmla="*/ 2561 h 102669"/>
                <a:gd name="connsiteX79" fmla="*/ 15829 w 85822"/>
                <a:gd name="connsiteY79" fmla="*/ 2561 h 102669"/>
                <a:gd name="connsiteX80" fmla="*/ 20566 w 85822"/>
                <a:gd name="connsiteY80" fmla="*/ 2860 h 102669"/>
                <a:gd name="connsiteX81" fmla="*/ 24833 w 85822"/>
                <a:gd name="connsiteY81" fmla="*/ 6359 h 102669"/>
                <a:gd name="connsiteX82" fmla="*/ 33367 w 85822"/>
                <a:gd name="connsiteY82" fmla="*/ 31962 h 102669"/>
                <a:gd name="connsiteX83" fmla="*/ 38829 w 85822"/>
                <a:gd name="connsiteY83" fmla="*/ 45916 h 102669"/>
                <a:gd name="connsiteX84" fmla="*/ 45315 w 85822"/>
                <a:gd name="connsiteY84" fmla="*/ 65417 h 102669"/>
                <a:gd name="connsiteX85" fmla="*/ 48814 w 85822"/>
                <a:gd name="connsiteY85" fmla="*/ 58248 h 102669"/>
                <a:gd name="connsiteX86" fmla="*/ 51972 w 85822"/>
                <a:gd name="connsiteY86" fmla="*/ 47922 h 102669"/>
                <a:gd name="connsiteX87" fmla="*/ 58160 w 85822"/>
                <a:gd name="connsiteY87" fmla="*/ 26799 h 102669"/>
                <a:gd name="connsiteX88" fmla="*/ 61787 w 85822"/>
                <a:gd name="connsiteY88" fmla="*/ 9175 h 102669"/>
                <a:gd name="connsiteX89" fmla="*/ 62640 w 85822"/>
                <a:gd name="connsiteY89" fmla="*/ 6999 h 102669"/>
                <a:gd name="connsiteX90" fmla="*/ 63033 w 85822"/>
                <a:gd name="connsiteY90" fmla="*/ 6461 h 102669"/>
                <a:gd name="connsiteX91" fmla="*/ 63622 w 85822"/>
                <a:gd name="connsiteY91" fmla="*/ 6146 h 102669"/>
                <a:gd name="connsiteX92" fmla="*/ 64987 w 85822"/>
                <a:gd name="connsiteY92" fmla="*/ 4652 h 102669"/>
                <a:gd name="connsiteX93" fmla="*/ 68486 w 85822"/>
                <a:gd name="connsiteY93" fmla="*/ 3158 h 102669"/>
                <a:gd name="connsiteX94" fmla="*/ 69041 w 85822"/>
                <a:gd name="connsiteY94" fmla="*/ 3158 h 102669"/>
                <a:gd name="connsiteX95" fmla="*/ 69468 w 85822"/>
                <a:gd name="connsiteY95" fmla="*/ 3158 h 102669"/>
                <a:gd name="connsiteX96" fmla="*/ 75954 w 85822"/>
                <a:gd name="connsiteY96" fmla="*/ 1580 h 102669"/>
                <a:gd name="connsiteX97" fmla="*/ 82440 w 85822"/>
                <a:gd name="connsiteY97" fmla="*/ 1 h 102669"/>
                <a:gd name="connsiteX98" fmla="*/ 83938 w 85822"/>
                <a:gd name="connsiteY98" fmla="*/ 410 h 102669"/>
                <a:gd name="connsiteX99" fmla="*/ 84958 w 85822"/>
                <a:gd name="connsiteY99" fmla="*/ 1580 h 102669"/>
                <a:gd name="connsiteX100" fmla="*/ 85768 w 85822"/>
                <a:gd name="connsiteY100" fmla="*/ 5506 h 102669"/>
                <a:gd name="connsiteX101" fmla="*/ 84702 w 85822"/>
                <a:gd name="connsiteY101" fmla="*/ 10413 h 102669"/>
                <a:gd name="connsiteX102" fmla="*/ 84702 w 85822"/>
                <a:gd name="connsiteY102" fmla="*/ 10413 h 10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85822" h="102669">
                  <a:moveTo>
                    <a:pt x="84702" y="10413"/>
                  </a:moveTo>
                  <a:cubicBezTo>
                    <a:pt x="81587" y="10775"/>
                    <a:pt x="78514" y="11445"/>
                    <a:pt x="75527" y="12418"/>
                  </a:cubicBezTo>
                  <a:lnTo>
                    <a:pt x="75527" y="21550"/>
                  </a:lnTo>
                  <a:cubicBezTo>
                    <a:pt x="75570" y="21934"/>
                    <a:pt x="75570" y="22318"/>
                    <a:pt x="75527" y="22702"/>
                  </a:cubicBezTo>
                  <a:cubicBezTo>
                    <a:pt x="75506" y="23099"/>
                    <a:pt x="75506" y="23500"/>
                    <a:pt x="75527" y="23897"/>
                  </a:cubicBezTo>
                  <a:lnTo>
                    <a:pt x="75527" y="48860"/>
                  </a:lnTo>
                  <a:cubicBezTo>
                    <a:pt x="75527" y="48860"/>
                    <a:pt x="75527" y="49671"/>
                    <a:pt x="75869" y="50994"/>
                  </a:cubicBezTo>
                  <a:cubicBezTo>
                    <a:pt x="76210" y="52317"/>
                    <a:pt x="76253" y="53298"/>
                    <a:pt x="76381" y="53853"/>
                  </a:cubicBezTo>
                  <a:cubicBezTo>
                    <a:pt x="76509" y="54408"/>
                    <a:pt x="76381" y="56669"/>
                    <a:pt x="75869" y="59998"/>
                  </a:cubicBezTo>
                  <a:cubicBezTo>
                    <a:pt x="75869" y="59998"/>
                    <a:pt x="75869" y="60894"/>
                    <a:pt x="75869" y="62387"/>
                  </a:cubicBezTo>
                  <a:cubicBezTo>
                    <a:pt x="75869" y="63881"/>
                    <a:pt x="75869" y="64692"/>
                    <a:pt x="75869" y="64820"/>
                  </a:cubicBezTo>
                  <a:lnTo>
                    <a:pt x="75869" y="73354"/>
                  </a:lnTo>
                  <a:cubicBezTo>
                    <a:pt x="75869" y="75232"/>
                    <a:pt x="75869" y="77621"/>
                    <a:pt x="76210" y="81163"/>
                  </a:cubicBezTo>
                  <a:cubicBezTo>
                    <a:pt x="76551" y="84705"/>
                    <a:pt x="76551" y="87734"/>
                    <a:pt x="76551" y="89143"/>
                  </a:cubicBezTo>
                  <a:cubicBezTo>
                    <a:pt x="76735" y="89467"/>
                    <a:pt x="76999" y="89736"/>
                    <a:pt x="77324" y="89915"/>
                  </a:cubicBezTo>
                  <a:cubicBezTo>
                    <a:pt x="77648" y="90094"/>
                    <a:pt x="78015" y="90184"/>
                    <a:pt x="78386" y="90167"/>
                  </a:cubicBezTo>
                  <a:lnTo>
                    <a:pt x="79026" y="90167"/>
                  </a:lnTo>
                  <a:cubicBezTo>
                    <a:pt x="79308" y="90116"/>
                    <a:pt x="79598" y="90116"/>
                    <a:pt x="79880" y="90167"/>
                  </a:cubicBezTo>
                  <a:cubicBezTo>
                    <a:pt x="81971" y="90167"/>
                    <a:pt x="83038" y="92002"/>
                    <a:pt x="83038" y="95671"/>
                  </a:cubicBezTo>
                  <a:cubicBezTo>
                    <a:pt x="83012" y="96333"/>
                    <a:pt x="82828" y="96973"/>
                    <a:pt x="82512" y="97553"/>
                  </a:cubicBezTo>
                  <a:cubicBezTo>
                    <a:pt x="82193" y="98129"/>
                    <a:pt x="81744" y="98624"/>
                    <a:pt x="81203" y="99000"/>
                  </a:cubicBezTo>
                  <a:cubicBezTo>
                    <a:pt x="80302" y="99742"/>
                    <a:pt x="79206" y="100199"/>
                    <a:pt x="78045" y="100323"/>
                  </a:cubicBezTo>
                  <a:lnTo>
                    <a:pt x="76551" y="100323"/>
                  </a:lnTo>
                  <a:lnTo>
                    <a:pt x="74887" y="100323"/>
                  </a:lnTo>
                  <a:cubicBezTo>
                    <a:pt x="74546" y="100323"/>
                    <a:pt x="72327" y="100664"/>
                    <a:pt x="68230" y="101304"/>
                  </a:cubicBezTo>
                  <a:lnTo>
                    <a:pt x="61232" y="102670"/>
                  </a:lnTo>
                  <a:lnTo>
                    <a:pt x="59397" y="101816"/>
                  </a:lnTo>
                  <a:cubicBezTo>
                    <a:pt x="56410" y="100365"/>
                    <a:pt x="54917" y="98701"/>
                    <a:pt x="54917" y="96824"/>
                  </a:cubicBezTo>
                  <a:cubicBezTo>
                    <a:pt x="54900" y="96201"/>
                    <a:pt x="55066" y="95586"/>
                    <a:pt x="55390" y="95057"/>
                  </a:cubicBezTo>
                  <a:cubicBezTo>
                    <a:pt x="55715" y="94528"/>
                    <a:pt x="56188" y="94101"/>
                    <a:pt x="56751" y="93836"/>
                  </a:cubicBezTo>
                  <a:cubicBezTo>
                    <a:pt x="56751" y="93836"/>
                    <a:pt x="56751" y="93452"/>
                    <a:pt x="57306" y="92983"/>
                  </a:cubicBezTo>
                  <a:cubicBezTo>
                    <a:pt x="57861" y="92514"/>
                    <a:pt x="57989" y="92343"/>
                    <a:pt x="58245" y="92343"/>
                  </a:cubicBezTo>
                  <a:lnTo>
                    <a:pt x="62896" y="92855"/>
                  </a:lnTo>
                  <a:cubicBezTo>
                    <a:pt x="64164" y="90896"/>
                    <a:pt x="65115" y="88750"/>
                    <a:pt x="65713" y="86497"/>
                  </a:cubicBezTo>
                  <a:cubicBezTo>
                    <a:pt x="65713" y="85388"/>
                    <a:pt x="65713" y="83510"/>
                    <a:pt x="65457" y="80779"/>
                  </a:cubicBezTo>
                  <a:cubicBezTo>
                    <a:pt x="65201" y="78048"/>
                    <a:pt x="65201" y="76085"/>
                    <a:pt x="65201" y="74848"/>
                  </a:cubicBezTo>
                  <a:lnTo>
                    <a:pt x="65201" y="68276"/>
                  </a:lnTo>
                  <a:cubicBezTo>
                    <a:pt x="65162" y="67661"/>
                    <a:pt x="65094" y="67051"/>
                    <a:pt x="64987" y="66441"/>
                  </a:cubicBezTo>
                  <a:cubicBezTo>
                    <a:pt x="64987" y="65332"/>
                    <a:pt x="64646" y="64521"/>
                    <a:pt x="64560" y="63966"/>
                  </a:cubicBezTo>
                  <a:cubicBezTo>
                    <a:pt x="64560" y="57736"/>
                    <a:pt x="64347" y="52743"/>
                    <a:pt x="64219" y="48988"/>
                  </a:cubicBezTo>
                  <a:lnTo>
                    <a:pt x="64219" y="37339"/>
                  </a:lnTo>
                  <a:cubicBezTo>
                    <a:pt x="62491" y="41674"/>
                    <a:pt x="61066" y="46121"/>
                    <a:pt x="59952" y="50652"/>
                  </a:cubicBezTo>
                  <a:cubicBezTo>
                    <a:pt x="55983" y="62046"/>
                    <a:pt x="53935" y="67721"/>
                    <a:pt x="53850" y="67935"/>
                  </a:cubicBezTo>
                  <a:cubicBezTo>
                    <a:pt x="52463" y="71767"/>
                    <a:pt x="51464" y="75727"/>
                    <a:pt x="50863" y="79755"/>
                  </a:cubicBezTo>
                  <a:cubicBezTo>
                    <a:pt x="50521" y="82400"/>
                    <a:pt x="50308" y="84491"/>
                    <a:pt x="50137" y="85985"/>
                  </a:cubicBezTo>
                  <a:cubicBezTo>
                    <a:pt x="49668" y="88306"/>
                    <a:pt x="48802" y="90529"/>
                    <a:pt x="47577" y="92556"/>
                  </a:cubicBezTo>
                  <a:cubicBezTo>
                    <a:pt x="45700" y="96354"/>
                    <a:pt x="44163" y="98232"/>
                    <a:pt x="42926" y="98232"/>
                  </a:cubicBezTo>
                  <a:cubicBezTo>
                    <a:pt x="42149" y="98048"/>
                    <a:pt x="41441" y="97647"/>
                    <a:pt x="40878" y="97080"/>
                  </a:cubicBezTo>
                  <a:cubicBezTo>
                    <a:pt x="39939" y="96286"/>
                    <a:pt x="39469" y="95731"/>
                    <a:pt x="39469" y="95415"/>
                  </a:cubicBezTo>
                  <a:cubicBezTo>
                    <a:pt x="39469" y="88417"/>
                    <a:pt x="36781" y="76542"/>
                    <a:pt x="31404" y="59784"/>
                  </a:cubicBezTo>
                  <a:cubicBezTo>
                    <a:pt x="26582" y="44593"/>
                    <a:pt x="24150" y="36912"/>
                    <a:pt x="24150" y="36827"/>
                  </a:cubicBezTo>
                  <a:lnTo>
                    <a:pt x="24150" y="56456"/>
                  </a:lnTo>
                  <a:cubicBezTo>
                    <a:pt x="24150" y="57224"/>
                    <a:pt x="24150" y="58931"/>
                    <a:pt x="24577" y="61534"/>
                  </a:cubicBezTo>
                  <a:cubicBezTo>
                    <a:pt x="25003" y="64137"/>
                    <a:pt x="25003" y="65502"/>
                    <a:pt x="25003" y="65801"/>
                  </a:cubicBezTo>
                  <a:lnTo>
                    <a:pt x="25003" y="72116"/>
                  </a:lnTo>
                  <a:lnTo>
                    <a:pt x="26156" y="88759"/>
                  </a:lnTo>
                  <a:cubicBezTo>
                    <a:pt x="30593" y="89100"/>
                    <a:pt x="32812" y="91148"/>
                    <a:pt x="32812" y="94903"/>
                  </a:cubicBezTo>
                  <a:cubicBezTo>
                    <a:pt x="32791" y="96064"/>
                    <a:pt x="32501" y="97203"/>
                    <a:pt x="31959" y="98232"/>
                  </a:cubicBezTo>
                  <a:cubicBezTo>
                    <a:pt x="27654" y="99346"/>
                    <a:pt x="23254" y="100071"/>
                    <a:pt x="18816" y="100408"/>
                  </a:cubicBezTo>
                  <a:cubicBezTo>
                    <a:pt x="16734" y="100860"/>
                    <a:pt x="14626" y="101189"/>
                    <a:pt x="12501" y="101390"/>
                  </a:cubicBezTo>
                  <a:cubicBezTo>
                    <a:pt x="11481" y="101475"/>
                    <a:pt x="10452" y="101296"/>
                    <a:pt x="9513" y="100877"/>
                  </a:cubicBezTo>
                  <a:cubicBezTo>
                    <a:pt x="8596" y="100024"/>
                    <a:pt x="7930" y="98932"/>
                    <a:pt x="7593" y="97720"/>
                  </a:cubicBezTo>
                  <a:cubicBezTo>
                    <a:pt x="7000" y="96474"/>
                    <a:pt x="6642" y="95129"/>
                    <a:pt x="6527" y="93751"/>
                  </a:cubicBezTo>
                  <a:cubicBezTo>
                    <a:pt x="6527" y="93213"/>
                    <a:pt x="6996" y="92573"/>
                    <a:pt x="7935" y="91831"/>
                  </a:cubicBezTo>
                  <a:cubicBezTo>
                    <a:pt x="8553" y="91268"/>
                    <a:pt x="9326" y="90896"/>
                    <a:pt x="10154" y="90764"/>
                  </a:cubicBezTo>
                  <a:lnTo>
                    <a:pt x="11519" y="90764"/>
                  </a:lnTo>
                  <a:lnTo>
                    <a:pt x="13013" y="90764"/>
                  </a:lnTo>
                  <a:lnTo>
                    <a:pt x="15018" y="90764"/>
                  </a:lnTo>
                  <a:cubicBezTo>
                    <a:pt x="15803" y="88357"/>
                    <a:pt x="16081" y="85814"/>
                    <a:pt x="15829" y="83296"/>
                  </a:cubicBezTo>
                  <a:lnTo>
                    <a:pt x="14506" y="40838"/>
                  </a:lnTo>
                  <a:cubicBezTo>
                    <a:pt x="14506" y="37979"/>
                    <a:pt x="14165" y="35803"/>
                    <a:pt x="14165" y="34352"/>
                  </a:cubicBezTo>
                  <a:cubicBezTo>
                    <a:pt x="12944" y="25817"/>
                    <a:pt x="12006" y="19160"/>
                    <a:pt x="11348" y="14381"/>
                  </a:cubicBezTo>
                  <a:cubicBezTo>
                    <a:pt x="11348" y="14040"/>
                    <a:pt x="11050" y="13741"/>
                    <a:pt x="10495" y="13400"/>
                  </a:cubicBezTo>
                  <a:lnTo>
                    <a:pt x="3369" y="12376"/>
                  </a:lnTo>
                  <a:cubicBezTo>
                    <a:pt x="2276" y="11979"/>
                    <a:pt x="1355" y="11224"/>
                    <a:pt x="749" y="10229"/>
                  </a:cubicBezTo>
                  <a:cubicBezTo>
                    <a:pt x="143" y="9235"/>
                    <a:pt x="-105" y="8066"/>
                    <a:pt x="40" y="6914"/>
                  </a:cubicBezTo>
                  <a:cubicBezTo>
                    <a:pt x="275" y="5032"/>
                    <a:pt x="1013" y="3248"/>
                    <a:pt x="2174" y="1750"/>
                  </a:cubicBezTo>
                  <a:cubicBezTo>
                    <a:pt x="4700" y="2297"/>
                    <a:pt x="7273" y="2565"/>
                    <a:pt x="9855" y="2561"/>
                  </a:cubicBezTo>
                  <a:lnTo>
                    <a:pt x="12757" y="2561"/>
                  </a:lnTo>
                  <a:lnTo>
                    <a:pt x="15829" y="2561"/>
                  </a:lnTo>
                  <a:cubicBezTo>
                    <a:pt x="17417" y="2476"/>
                    <a:pt x="19004" y="2574"/>
                    <a:pt x="20566" y="2860"/>
                  </a:cubicBezTo>
                  <a:cubicBezTo>
                    <a:pt x="22132" y="3841"/>
                    <a:pt x="23566" y="5019"/>
                    <a:pt x="24833" y="6359"/>
                  </a:cubicBezTo>
                  <a:cubicBezTo>
                    <a:pt x="28247" y="16558"/>
                    <a:pt x="31148" y="25135"/>
                    <a:pt x="33367" y="31962"/>
                  </a:cubicBezTo>
                  <a:cubicBezTo>
                    <a:pt x="35330" y="37168"/>
                    <a:pt x="37165" y="41819"/>
                    <a:pt x="38829" y="45916"/>
                  </a:cubicBezTo>
                  <a:cubicBezTo>
                    <a:pt x="42729" y="57693"/>
                    <a:pt x="44889" y="64197"/>
                    <a:pt x="45315" y="65417"/>
                  </a:cubicBezTo>
                  <a:cubicBezTo>
                    <a:pt x="46339" y="64862"/>
                    <a:pt x="47492" y="62473"/>
                    <a:pt x="48814" y="58248"/>
                  </a:cubicBezTo>
                  <a:cubicBezTo>
                    <a:pt x="49924" y="54792"/>
                    <a:pt x="50991" y="51378"/>
                    <a:pt x="51972" y="47922"/>
                  </a:cubicBezTo>
                  <a:lnTo>
                    <a:pt x="58160" y="26799"/>
                  </a:lnTo>
                  <a:cubicBezTo>
                    <a:pt x="59726" y="21004"/>
                    <a:pt x="60938" y="15119"/>
                    <a:pt x="61787" y="9175"/>
                  </a:cubicBezTo>
                  <a:cubicBezTo>
                    <a:pt x="62026" y="8433"/>
                    <a:pt x="62307" y="7707"/>
                    <a:pt x="62640" y="6999"/>
                  </a:cubicBezTo>
                  <a:cubicBezTo>
                    <a:pt x="62730" y="6794"/>
                    <a:pt x="62867" y="6606"/>
                    <a:pt x="63033" y="6461"/>
                  </a:cubicBezTo>
                  <a:cubicBezTo>
                    <a:pt x="63204" y="6312"/>
                    <a:pt x="63404" y="6205"/>
                    <a:pt x="63622" y="6146"/>
                  </a:cubicBezTo>
                  <a:cubicBezTo>
                    <a:pt x="64113" y="5685"/>
                    <a:pt x="64569" y="5185"/>
                    <a:pt x="64987" y="4652"/>
                  </a:cubicBezTo>
                  <a:cubicBezTo>
                    <a:pt x="65990" y="3833"/>
                    <a:pt x="67202" y="3316"/>
                    <a:pt x="68486" y="3158"/>
                  </a:cubicBezTo>
                  <a:cubicBezTo>
                    <a:pt x="68665" y="3099"/>
                    <a:pt x="68862" y="3099"/>
                    <a:pt x="69041" y="3158"/>
                  </a:cubicBezTo>
                  <a:cubicBezTo>
                    <a:pt x="69182" y="3205"/>
                    <a:pt x="69331" y="3205"/>
                    <a:pt x="69468" y="3158"/>
                  </a:cubicBezTo>
                  <a:cubicBezTo>
                    <a:pt x="69468" y="3158"/>
                    <a:pt x="71857" y="2646"/>
                    <a:pt x="75954" y="1580"/>
                  </a:cubicBezTo>
                  <a:cubicBezTo>
                    <a:pt x="80050" y="513"/>
                    <a:pt x="82227" y="1"/>
                    <a:pt x="82440" y="1"/>
                  </a:cubicBezTo>
                  <a:cubicBezTo>
                    <a:pt x="82969" y="-12"/>
                    <a:pt x="83490" y="129"/>
                    <a:pt x="83938" y="410"/>
                  </a:cubicBezTo>
                  <a:cubicBezTo>
                    <a:pt x="84386" y="692"/>
                    <a:pt x="84740" y="1097"/>
                    <a:pt x="84958" y="1580"/>
                  </a:cubicBezTo>
                  <a:cubicBezTo>
                    <a:pt x="85538" y="2804"/>
                    <a:pt x="85815" y="4153"/>
                    <a:pt x="85768" y="5506"/>
                  </a:cubicBezTo>
                  <a:cubicBezTo>
                    <a:pt x="85973" y="7217"/>
                    <a:pt x="85598" y="8945"/>
                    <a:pt x="84702" y="10413"/>
                  </a:cubicBezTo>
                  <a:lnTo>
                    <a:pt x="84702" y="10413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E9327B13-1943-FEC1-DE35-13B6C81965DB}"/>
                </a:ext>
              </a:extLst>
            </p:cNvPr>
            <p:cNvSpPr/>
            <p:nvPr/>
          </p:nvSpPr>
          <p:spPr>
            <a:xfrm>
              <a:off x="8548669" y="2400609"/>
              <a:ext cx="132496" cy="152285"/>
            </a:xfrm>
            <a:custGeom>
              <a:avLst/>
              <a:gdLst>
                <a:gd name="connsiteX0" fmla="*/ 132497 w 132496"/>
                <a:gd name="connsiteY0" fmla="*/ 6956 h 152285"/>
                <a:gd name="connsiteX1" fmla="*/ 130278 w 132496"/>
                <a:gd name="connsiteY1" fmla="*/ 12460 h 152285"/>
                <a:gd name="connsiteX2" fmla="*/ 122767 w 132496"/>
                <a:gd name="connsiteY2" fmla="*/ 14466 h 152285"/>
                <a:gd name="connsiteX3" fmla="*/ 119268 w 132496"/>
                <a:gd name="connsiteY3" fmla="*/ 29316 h 152285"/>
                <a:gd name="connsiteX4" fmla="*/ 104205 w 132496"/>
                <a:gd name="connsiteY4" fmla="*/ 89355 h 152285"/>
                <a:gd name="connsiteX5" fmla="*/ 96311 w 132496"/>
                <a:gd name="connsiteY5" fmla="*/ 120719 h 152285"/>
                <a:gd name="connsiteX6" fmla="*/ 92300 w 132496"/>
                <a:gd name="connsiteY6" fmla="*/ 139239 h 152285"/>
                <a:gd name="connsiteX7" fmla="*/ 92641 w 132496"/>
                <a:gd name="connsiteY7" fmla="*/ 143079 h 152285"/>
                <a:gd name="connsiteX8" fmla="*/ 90465 w 132496"/>
                <a:gd name="connsiteY8" fmla="*/ 147688 h 152285"/>
                <a:gd name="connsiteX9" fmla="*/ 86795 w 132496"/>
                <a:gd name="connsiteY9" fmla="*/ 150632 h 152285"/>
                <a:gd name="connsiteX10" fmla="*/ 82186 w 132496"/>
                <a:gd name="connsiteY10" fmla="*/ 152254 h 152285"/>
                <a:gd name="connsiteX11" fmla="*/ 81120 w 132496"/>
                <a:gd name="connsiteY11" fmla="*/ 152254 h 152285"/>
                <a:gd name="connsiteX12" fmla="*/ 80010 w 132496"/>
                <a:gd name="connsiteY12" fmla="*/ 152254 h 152285"/>
                <a:gd name="connsiteX13" fmla="*/ 79071 w 132496"/>
                <a:gd name="connsiteY13" fmla="*/ 151699 h 152285"/>
                <a:gd name="connsiteX14" fmla="*/ 77620 w 132496"/>
                <a:gd name="connsiteY14" fmla="*/ 148584 h 152285"/>
                <a:gd name="connsiteX15" fmla="*/ 73012 w 132496"/>
                <a:gd name="connsiteY15" fmla="*/ 129296 h 152285"/>
                <a:gd name="connsiteX16" fmla="*/ 69171 w 132496"/>
                <a:gd name="connsiteY16" fmla="*/ 116281 h 152285"/>
                <a:gd name="connsiteX17" fmla="*/ 62216 w 132496"/>
                <a:gd name="connsiteY17" fmla="*/ 84917 h 152285"/>
                <a:gd name="connsiteX18" fmla="*/ 60167 w 132496"/>
                <a:gd name="connsiteY18" fmla="*/ 66355 h 152285"/>
                <a:gd name="connsiteX19" fmla="*/ 52103 w 132496"/>
                <a:gd name="connsiteY19" fmla="*/ 85813 h 152285"/>
                <a:gd name="connsiteX20" fmla="*/ 47323 w 132496"/>
                <a:gd name="connsiteY20" fmla="*/ 102882 h 152285"/>
                <a:gd name="connsiteX21" fmla="*/ 45147 w 132496"/>
                <a:gd name="connsiteY21" fmla="*/ 125626 h 152285"/>
                <a:gd name="connsiteX22" fmla="*/ 45147 w 132496"/>
                <a:gd name="connsiteY22" fmla="*/ 135740 h 152285"/>
                <a:gd name="connsiteX23" fmla="*/ 42928 w 132496"/>
                <a:gd name="connsiteY23" fmla="*/ 145426 h 152285"/>
                <a:gd name="connsiteX24" fmla="*/ 37807 w 132496"/>
                <a:gd name="connsiteY24" fmla="*/ 149096 h 152285"/>
                <a:gd name="connsiteX25" fmla="*/ 36698 w 132496"/>
                <a:gd name="connsiteY25" fmla="*/ 149309 h 152285"/>
                <a:gd name="connsiteX26" fmla="*/ 33583 w 132496"/>
                <a:gd name="connsiteY26" fmla="*/ 148029 h 152285"/>
                <a:gd name="connsiteX27" fmla="*/ 28078 w 132496"/>
                <a:gd name="connsiteY27" fmla="*/ 145810 h 152285"/>
                <a:gd name="connsiteX28" fmla="*/ 28462 w 132496"/>
                <a:gd name="connsiteY28" fmla="*/ 134246 h 152285"/>
                <a:gd name="connsiteX29" fmla="*/ 27353 w 132496"/>
                <a:gd name="connsiteY29" fmla="*/ 122511 h 152285"/>
                <a:gd name="connsiteX30" fmla="*/ 25304 w 132496"/>
                <a:gd name="connsiteY30" fmla="*/ 110051 h 152285"/>
                <a:gd name="connsiteX31" fmla="*/ 24750 w 132496"/>
                <a:gd name="connsiteY31" fmla="*/ 99767 h 152285"/>
                <a:gd name="connsiteX32" fmla="*/ 22915 w 132496"/>
                <a:gd name="connsiteY32" fmla="*/ 82698 h 152285"/>
                <a:gd name="connsiteX33" fmla="*/ 15234 w 132496"/>
                <a:gd name="connsiteY33" fmla="*/ 48561 h 152285"/>
                <a:gd name="connsiteX34" fmla="*/ 14124 w 132496"/>
                <a:gd name="connsiteY34" fmla="*/ 37765 h 152285"/>
                <a:gd name="connsiteX35" fmla="*/ 11393 w 132496"/>
                <a:gd name="connsiteY35" fmla="*/ 25987 h 152285"/>
                <a:gd name="connsiteX36" fmla="*/ 9990 w 132496"/>
                <a:gd name="connsiteY36" fmla="*/ 24920 h 152285"/>
                <a:gd name="connsiteX37" fmla="*/ 8236 w 132496"/>
                <a:gd name="connsiteY37" fmla="*/ 24707 h 152285"/>
                <a:gd name="connsiteX38" fmla="*/ 1451 w 132496"/>
                <a:gd name="connsiteY38" fmla="*/ 22702 h 152285"/>
                <a:gd name="connsiteX39" fmla="*/ 0 w 132496"/>
                <a:gd name="connsiteY39" fmla="*/ 17026 h 152285"/>
                <a:gd name="connsiteX40" fmla="*/ 4779 w 132496"/>
                <a:gd name="connsiteY40" fmla="*/ 9857 h 152285"/>
                <a:gd name="connsiteX41" fmla="*/ 6614 w 132496"/>
                <a:gd name="connsiteY41" fmla="*/ 9857 h 152285"/>
                <a:gd name="connsiteX42" fmla="*/ 8449 w 132496"/>
                <a:gd name="connsiteY42" fmla="*/ 10071 h 152285"/>
                <a:gd name="connsiteX43" fmla="*/ 19800 w 132496"/>
                <a:gd name="connsiteY43" fmla="*/ 8961 h 152285"/>
                <a:gd name="connsiteX44" fmla="*/ 31023 w 132496"/>
                <a:gd name="connsiteY44" fmla="*/ 7852 h 152285"/>
                <a:gd name="connsiteX45" fmla="*/ 38789 w 132496"/>
                <a:gd name="connsiteY45" fmla="*/ 9516 h 152285"/>
                <a:gd name="connsiteX46" fmla="*/ 40752 w 132496"/>
                <a:gd name="connsiteY46" fmla="*/ 17410 h 152285"/>
                <a:gd name="connsiteX47" fmla="*/ 34863 w 132496"/>
                <a:gd name="connsiteY47" fmla="*/ 22830 h 152285"/>
                <a:gd name="connsiteX48" fmla="*/ 28974 w 132496"/>
                <a:gd name="connsiteY48" fmla="*/ 27310 h 152285"/>
                <a:gd name="connsiteX49" fmla="*/ 31748 w 132496"/>
                <a:gd name="connsiteY49" fmla="*/ 44379 h 152285"/>
                <a:gd name="connsiteX50" fmla="*/ 34692 w 132496"/>
                <a:gd name="connsiteY50" fmla="*/ 57180 h 152285"/>
                <a:gd name="connsiteX51" fmla="*/ 38149 w 132496"/>
                <a:gd name="connsiteY51" fmla="*/ 72969 h 152285"/>
                <a:gd name="connsiteX52" fmla="*/ 39472 w 132496"/>
                <a:gd name="connsiteY52" fmla="*/ 81802 h 152285"/>
                <a:gd name="connsiteX53" fmla="*/ 43312 w 132496"/>
                <a:gd name="connsiteY53" fmla="*/ 70579 h 152285"/>
                <a:gd name="connsiteX54" fmla="*/ 47323 w 132496"/>
                <a:gd name="connsiteY54" fmla="*/ 54065 h 152285"/>
                <a:gd name="connsiteX55" fmla="*/ 50993 w 132496"/>
                <a:gd name="connsiteY55" fmla="*/ 43269 h 152285"/>
                <a:gd name="connsiteX56" fmla="*/ 53767 w 132496"/>
                <a:gd name="connsiteY56" fmla="*/ 32260 h 152285"/>
                <a:gd name="connsiteX57" fmla="*/ 52956 w 132496"/>
                <a:gd name="connsiteY57" fmla="*/ 27310 h 152285"/>
                <a:gd name="connsiteX58" fmla="*/ 52103 w 132496"/>
                <a:gd name="connsiteY58" fmla="*/ 22147 h 152285"/>
                <a:gd name="connsiteX59" fmla="*/ 54876 w 132496"/>
                <a:gd name="connsiteY59" fmla="*/ 18306 h 152285"/>
                <a:gd name="connsiteX60" fmla="*/ 58162 w 132496"/>
                <a:gd name="connsiteY60" fmla="*/ 16087 h 152285"/>
                <a:gd name="connsiteX61" fmla="*/ 58162 w 132496"/>
                <a:gd name="connsiteY61" fmla="*/ 12631 h 152285"/>
                <a:gd name="connsiteX62" fmla="*/ 59442 w 132496"/>
                <a:gd name="connsiteY62" fmla="*/ 9302 h 152285"/>
                <a:gd name="connsiteX63" fmla="*/ 63453 w 132496"/>
                <a:gd name="connsiteY63" fmla="*/ 8022 h 152285"/>
                <a:gd name="connsiteX64" fmla="*/ 67337 w 132496"/>
                <a:gd name="connsiteY64" fmla="*/ 10241 h 152285"/>
                <a:gd name="connsiteX65" fmla="*/ 71604 w 132496"/>
                <a:gd name="connsiteY65" fmla="*/ 25091 h 152285"/>
                <a:gd name="connsiteX66" fmla="*/ 76383 w 132496"/>
                <a:gd name="connsiteY66" fmla="*/ 63496 h 152285"/>
                <a:gd name="connsiteX67" fmla="*/ 78559 w 132496"/>
                <a:gd name="connsiteY67" fmla="*/ 76895 h 152285"/>
                <a:gd name="connsiteX68" fmla="*/ 80223 w 132496"/>
                <a:gd name="connsiteY68" fmla="*/ 90465 h 152285"/>
                <a:gd name="connsiteX69" fmla="*/ 83680 w 132496"/>
                <a:gd name="connsiteY69" fmla="*/ 105699 h 152285"/>
                <a:gd name="connsiteX70" fmla="*/ 86283 w 132496"/>
                <a:gd name="connsiteY70" fmla="*/ 98700 h 152285"/>
                <a:gd name="connsiteX71" fmla="*/ 88459 w 132496"/>
                <a:gd name="connsiteY71" fmla="*/ 89910 h 152285"/>
                <a:gd name="connsiteX72" fmla="*/ 95585 w 132496"/>
                <a:gd name="connsiteY72" fmla="*/ 60722 h 152285"/>
                <a:gd name="connsiteX73" fmla="*/ 99255 w 132496"/>
                <a:gd name="connsiteY73" fmla="*/ 50993 h 152285"/>
                <a:gd name="connsiteX74" fmla="*/ 107405 w 132496"/>
                <a:gd name="connsiteY74" fmla="*/ 20739 h 152285"/>
                <a:gd name="connsiteX75" fmla="*/ 107405 w 132496"/>
                <a:gd name="connsiteY75" fmla="*/ 17069 h 152285"/>
                <a:gd name="connsiteX76" fmla="*/ 106083 w 132496"/>
                <a:gd name="connsiteY76" fmla="*/ 17410 h 152285"/>
                <a:gd name="connsiteX77" fmla="*/ 102699 w 132496"/>
                <a:gd name="connsiteY77" fmla="*/ 16292 h 152285"/>
                <a:gd name="connsiteX78" fmla="*/ 100407 w 132496"/>
                <a:gd name="connsiteY78" fmla="*/ 13570 h 152285"/>
                <a:gd name="connsiteX79" fmla="*/ 98743 w 132496"/>
                <a:gd name="connsiteY79" fmla="*/ 7681 h 152285"/>
                <a:gd name="connsiteX80" fmla="*/ 101901 w 132496"/>
                <a:gd name="connsiteY80" fmla="*/ 3670 h 152285"/>
                <a:gd name="connsiteX81" fmla="*/ 105741 w 132496"/>
                <a:gd name="connsiteY81" fmla="*/ 2560 h 152285"/>
                <a:gd name="connsiteX82" fmla="*/ 106552 w 132496"/>
                <a:gd name="connsiteY82" fmla="*/ 2560 h 152285"/>
                <a:gd name="connsiteX83" fmla="*/ 107405 w 132496"/>
                <a:gd name="connsiteY83" fmla="*/ 2774 h 152285"/>
                <a:gd name="connsiteX84" fmla="*/ 125925 w 132496"/>
                <a:gd name="connsiteY84" fmla="*/ 0 h 152285"/>
                <a:gd name="connsiteX85" fmla="*/ 132497 w 132496"/>
                <a:gd name="connsiteY85" fmla="*/ 6956 h 15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32496" h="152285">
                  <a:moveTo>
                    <a:pt x="132497" y="6956"/>
                  </a:moveTo>
                  <a:cubicBezTo>
                    <a:pt x="132497" y="9900"/>
                    <a:pt x="131728" y="11735"/>
                    <a:pt x="130278" y="12460"/>
                  </a:cubicBezTo>
                  <a:cubicBezTo>
                    <a:pt x="127820" y="13288"/>
                    <a:pt x="125311" y="13958"/>
                    <a:pt x="122767" y="14466"/>
                  </a:cubicBezTo>
                  <a:cubicBezTo>
                    <a:pt x="121090" y="19283"/>
                    <a:pt x="119917" y="24259"/>
                    <a:pt x="119268" y="29316"/>
                  </a:cubicBezTo>
                  <a:cubicBezTo>
                    <a:pt x="115257" y="49568"/>
                    <a:pt x="110230" y="69606"/>
                    <a:pt x="104205" y="89355"/>
                  </a:cubicBezTo>
                  <a:cubicBezTo>
                    <a:pt x="102754" y="95726"/>
                    <a:pt x="100121" y="106181"/>
                    <a:pt x="96311" y="120719"/>
                  </a:cubicBezTo>
                  <a:cubicBezTo>
                    <a:pt x="94386" y="126749"/>
                    <a:pt x="93042" y="132953"/>
                    <a:pt x="92300" y="139239"/>
                  </a:cubicBezTo>
                  <a:cubicBezTo>
                    <a:pt x="92300" y="140527"/>
                    <a:pt x="92415" y="141812"/>
                    <a:pt x="92641" y="143079"/>
                  </a:cubicBezTo>
                  <a:cubicBezTo>
                    <a:pt x="92641" y="143079"/>
                    <a:pt x="91915" y="144743"/>
                    <a:pt x="90465" y="147688"/>
                  </a:cubicBezTo>
                  <a:cubicBezTo>
                    <a:pt x="89556" y="149006"/>
                    <a:pt x="88280" y="150030"/>
                    <a:pt x="86795" y="150632"/>
                  </a:cubicBezTo>
                  <a:cubicBezTo>
                    <a:pt x="85395" y="151503"/>
                    <a:pt x="83821" y="152057"/>
                    <a:pt x="82186" y="152254"/>
                  </a:cubicBezTo>
                  <a:cubicBezTo>
                    <a:pt x="81832" y="152296"/>
                    <a:pt x="81474" y="152296"/>
                    <a:pt x="81120" y="152254"/>
                  </a:cubicBezTo>
                  <a:cubicBezTo>
                    <a:pt x="80748" y="152211"/>
                    <a:pt x="80377" y="152211"/>
                    <a:pt x="80010" y="152254"/>
                  </a:cubicBezTo>
                  <a:cubicBezTo>
                    <a:pt x="80351" y="152254"/>
                    <a:pt x="80010" y="152254"/>
                    <a:pt x="79071" y="151699"/>
                  </a:cubicBezTo>
                  <a:lnTo>
                    <a:pt x="77620" y="148584"/>
                  </a:lnTo>
                  <a:cubicBezTo>
                    <a:pt x="76767" y="143933"/>
                    <a:pt x="75231" y="137489"/>
                    <a:pt x="73012" y="129296"/>
                  </a:cubicBezTo>
                  <a:lnTo>
                    <a:pt x="69171" y="116281"/>
                  </a:lnTo>
                  <a:cubicBezTo>
                    <a:pt x="65941" y="106048"/>
                    <a:pt x="63616" y="95555"/>
                    <a:pt x="62216" y="84917"/>
                  </a:cubicBezTo>
                  <a:cubicBezTo>
                    <a:pt x="61960" y="78691"/>
                    <a:pt x="61277" y="72487"/>
                    <a:pt x="60167" y="66355"/>
                  </a:cubicBezTo>
                  <a:cubicBezTo>
                    <a:pt x="57112" y="72683"/>
                    <a:pt x="54420" y="79182"/>
                    <a:pt x="52103" y="85813"/>
                  </a:cubicBezTo>
                  <a:cubicBezTo>
                    <a:pt x="50780" y="90081"/>
                    <a:pt x="49158" y="95500"/>
                    <a:pt x="47323" y="102882"/>
                  </a:cubicBezTo>
                  <a:cubicBezTo>
                    <a:pt x="46257" y="111673"/>
                    <a:pt x="45488" y="119268"/>
                    <a:pt x="45147" y="125626"/>
                  </a:cubicBezTo>
                  <a:lnTo>
                    <a:pt x="45147" y="135740"/>
                  </a:lnTo>
                  <a:cubicBezTo>
                    <a:pt x="45343" y="139115"/>
                    <a:pt x="44571" y="142473"/>
                    <a:pt x="42928" y="145426"/>
                  </a:cubicBezTo>
                  <a:lnTo>
                    <a:pt x="37807" y="149096"/>
                  </a:lnTo>
                  <a:cubicBezTo>
                    <a:pt x="37458" y="149250"/>
                    <a:pt x="37078" y="149322"/>
                    <a:pt x="36698" y="149309"/>
                  </a:cubicBezTo>
                  <a:cubicBezTo>
                    <a:pt x="37167" y="149309"/>
                    <a:pt x="36143" y="148883"/>
                    <a:pt x="33583" y="148029"/>
                  </a:cubicBezTo>
                  <a:cubicBezTo>
                    <a:pt x="31693" y="147436"/>
                    <a:pt x="29849" y="146693"/>
                    <a:pt x="28078" y="145810"/>
                  </a:cubicBezTo>
                  <a:cubicBezTo>
                    <a:pt x="28078" y="146066"/>
                    <a:pt x="28078" y="142226"/>
                    <a:pt x="28462" y="134246"/>
                  </a:cubicBezTo>
                  <a:cubicBezTo>
                    <a:pt x="28646" y="130303"/>
                    <a:pt x="28270" y="126352"/>
                    <a:pt x="27353" y="122511"/>
                  </a:cubicBezTo>
                  <a:cubicBezTo>
                    <a:pt x="26239" y="118440"/>
                    <a:pt x="25552" y="114263"/>
                    <a:pt x="25304" y="110051"/>
                  </a:cubicBezTo>
                  <a:cubicBezTo>
                    <a:pt x="25091" y="104290"/>
                    <a:pt x="24878" y="100877"/>
                    <a:pt x="24750" y="99767"/>
                  </a:cubicBezTo>
                  <a:cubicBezTo>
                    <a:pt x="24536" y="95841"/>
                    <a:pt x="23896" y="90209"/>
                    <a:pt x="22915" y="82698"/>
                  </a:cubicBezTo>
                  <a:cubicBezTo>
                    <a:pt x="20995" y="73652"/>
                    <a:pt x="18392" y="62258"/>
                    <a:pt x="15234" y="48561"/>
                  </a:cubicBezTo>
                  <a:cubicBezTo>
                    <a:pt x="14611" y="44993"/>
                    <a:pt x="14240" y="41383"/>
                    <a:pt x="14124" y="37765"/>
                  </a:cubicBezTo>
                  <a:cubicBezTo>
                    <a:pt x="13954" y="33702"/>
                    <a:pt x="13028" y="29708"/>
                    <a:pt x="11393" y="25987"/>
                  </a:cubicBezTo>
                  <a:cubicBezTo>
                    <a:pt x="11026" y="25514"/>
                    <a:pt x="10544" y="25142"/>
                    <a:pt x="9990" y="24920"/>
                  </a:cubicBezTo>
                  <a:cubicBezTo>
                    <a:pt x="9435" y="24694"/>
                    <a:pt x="8829" y="24622"/>
                    <a:pt x="8236" y="24707"/>
                  </a:cubicBezTo>
                  <a:cubicBezTo>
                    <a:pt x="5846" y="24592"/>
                    <a:pt x="3520" y="23901"/>
                    <a:pt x="1451" y="22702"/>
                  </a:cubicBezTo>
                  <a:cubicBezTo>
                    <a:pt x="1092" y="20781"/>
                    <a:pt x="610" y="18882"/>
                    <a:pt x="0" y="17026"/>
                  </a:cubicBezTo>
                  <a:cubicBezTo>
                    <a:pt x="0" y="12247"/>
                    <a:pt x="1579" y="9857"/>
                    <a:pt x="4779" y="9857"/>
                  </a:cubicBezTo>
                  <a:lnTo>
                    <a:pt x="6614" y="9857"/>
                  </a:lnTo>
                  <a:lnTo>
                    <a:pt x="8449" y="10071"/>
                  </a:lnTo>
                  <a:lnTo>
                    <a:pt x="19800" y="8961"/>
                  </a:lnTo>
                  <a:lnTo>
                    <a:pt x="31023" y="7852"/>
                  </a:lnTo>
                  <a:cubicBezTo>
                    <a:pt x="33724" y="7570"/>
                    <a:pt x="36442" y="8150"/>
                    <a:pt x="38789" y="9516"/>
                  </a:cubicBezTo>
                  <a:cubicBezTo>
                    <a:pt x="40112" y="10625"/>
                    <a:pt x="40752" y="13228"/>
                    <a:pt x="40752" y="17410"/>
                  </a:cubicBezTo>
                  <a:cubicBezTo>
                    <a:pt x="40752" y="19458"/>
                    <a:pt x="38789" y="21293"/>
                    <a:pt x="34863" y="22830"/>
                  </a:cubicBezTo>
                  <a:cubicBezTo>
                    <a:pt x="30937" y="24366"/>
                    <a:pt x="28974" y="25817"/>
                    <a:pt x="28974" y="27310"/>
                  </a:cubicBezTo>
                  <a:cubicBezTo>
                    <a:pt x="29448" y="33062"/>
                    <a:pt x="30374" y="38772"/>
                    <a:pt x="31748" y="44379"/>
                  </a:cubicBezTo>
                  <a:cubicBezTo>
                    <a:pt x="32729" y="48646"/>
                    <a:pt x="33711" y="52913"/>
                    <a:pt x="34692" y="57180"/>
                  </a:cubicBezTo>
                  <a:cubicBezTo>
                    <a:pt x="35281" y="62553"/>
                    <a:pt x="36438" y="67844"/>
                    <a:pt x="38149" y="72969"/>
                  </a:cubicBezTo>
                  <a:cubicBezTo>
                    <a:pt x="38413" y="75935"/>
                    <a:pt x="38857" y="78888"/>
                    <a:pt x="39472" y="81802"/>
                  </a:cubicBezTo>
                  <a:cubicBezTo>
                    <a:pt x="40794" y="78474"/>
                    <a:pt x="42075" y="74761"/>
                    <a:pt x="43312" y="70579"/>
                  </a:cubicBezTo>
                  <a:cubicBezTo>
                    <a:pt x="44550" y="66398"/>
                    <a:pt x="45488" y="61405"/>
                    <a:pt x="47323" y="54065"/>
                  </a:cubicBezTo>
                  <a:cubicBezTo>
                    <a:pt x="47323" y="54065"/>
                    <a:pt x="48561" y="50353"/>
                    <a:pt x="50993" y="43269"/>
                  </a:cubicBezTo>
                  <a:cubicBezTo>
                    <a:pt x="52316" y="39711"/>
                    <a:pt x="53246" y="36019"/>
                    <a:pt x="53767" y="32260"/>
                  </a:cubicBezTo>
                  <a:cubicBezTo>
                    <a:pt x="53767" y="32004"/>
                    <a:pt x="53468" y="30340"/>
                    <a:pt x="52956" y="27310"/>
                  </a:cubicBezTo>
                  <a:cubicBezTo>
                    <a:pt x="52444" y="24280"/>
                    <a:pt x="52103" y="22531"/>
                    <a:pt x="52103" y="22147"/>
                  </a:cubicBezTo>
                  <a:cubicBezTo>
                    <a:pt x="52103" y="20952"/>
                    <a:pt x="53041" y="19629"/>
                    <a:pt x="54876" y="18306"/>
                  </a:cubicBezTo>
                  <a:lnTo>
                    <a:pt x="58162" y="16087"/>
                  </a:lnTo>
                  <a:cubicBezTo>
                    <a:pt x="58316" y="14939"/>
                    <a:pt x="58316" y="13779"/>
                    <a:pt x="58162" y="12631"/>
                  </a:cubicBezTo>
                  <a:cubicBezTo>
                    <a:pt x="58162" y="10881"/>
                    <a:pt x="58589" y="9815"/>
                    <a:pt x="59442" y="9302"/>
                  </a:cubicBezTo>
                  <a:cubicBezTo>
                    <a:pt x="60628" y="8500"/>
                    <a:pt x="62019" y="8056"/>
                    <a:pt x="63453" y="8022"/>
                  </a:cubicBezTo>
                  <a:cubicBezTo>
                    <a:pt x="63453" y="8022"/>
                    <a:pt x="64648" y="8748"/>
                    <a:pt x="67337" y="10241"/>
                  </a:cubicBezTo>
                  <a:cubicBezTo>
                    <a:pt x="68531" y="13655"/>
                    <a:pt x="69939" y="18776"/>
                    <a:pt x="71604" y="25091"/>
                  </a:cubicBezTo>
                  <a:cubicBezTo>
                    <a:pt x="72854" y="33997"/>
                    <a:pt x="74450" y="46798"/>
                    <a:pt x="76383" y="63496"/>
                  </a:cubicBezTo>
                  <a:cubicBezTo>
                    <a:pt x="76852" y="66654"/>
                    <a:pt x="77578" y="71134"/>
                    <a:pt x="78559" y="76895"/>
                  </a:cubicBezTo>
                  <a:cubicBezTo>
                    <a:pt x="79071" y="81418"/>
                    <a:pt x="79626" y="85941"/>
                    <a:pt x="80223" y="90465"/>
                  </a:cubicBezTo>
                  <a:cubicBezTo>
                    <a:pt x="80825" y="95653"/>
                    <a:pt x="81981" y="100761"/>
                    <a:pt x="83680" y="105699"/>
                  </a:cubicBezTo>
                  <a:cubicBezTo>
                    <a:pt x="84960" y="103539"/>
                    <a:pt x="85839" y="101171"/>
                    <a:pt x="86283" y="98700"/>
                  </a:cubicBezTo>
                  <a:cubicBezTo>
                    <a:pt x="87606" y="93324"/>
                    <a:pt x="88331" y="90166"/>
                    <a:pt x="88459" y="89910"/>
                  </a:cubicBezTo>
                  <a:cubicBezTo>
                    <a:pt x="90166" y="84392"/>
                    <a:pt x="92543" y="74663"/>
                    <a:pt x="95585" y="60722"/>
                  </a:cubicBezTo>
                  <a:cubicBezTo>
                    <a:pt x="96439" y="58503"/>
                    <a:pt x="97676" y="55260"/>
                    <a:pt x="99255" y="50993"/>
                  </a:cubicBezTo>
                  <a:cubicBezTo>
                    <a:pt x="104589" y="32388"/>
                    <a:pt x="107277" y="22317"/>
                    <a:pt x="107405" y="20739"/>
                  </a:cubicBezTo>
                  <a:lnTo>
                    <a:pt x="107405" y="17069"/>
                  </a:lnTo>
                  <a:cubicBezTo>
                    <a:pt x="107009" y="17316"/>
                    <a:pt x="106548" y="17436"/>
                    <a:pt x="106083" y="17410"/>
                  </a:cubicBezTo>
                  <a:cubicBezTo>
                    <a:pt x="104875" y="17359"/>
                    <a:pt x="103702" y="16971"/>
                    <a:pt x="102699" y="16292"/>
                  </a:cubicBezTo>
                  <a:cubicBezTo>
                    <a:pt x="101696" y="15618"/>
                    <a:pt x="100902" y="14675"/>
                    <a:pt x="100407" y="13570"/>
                  </a:cubicBezTo>
                  <a:cubicBezTo>
                    <a:pt x="99345" y="11786"/>
                    <a:pt x="98773" y="9755"/>
                    <a:pt x="98743" y="7681"/>
                  </a:cubicBezTo>
                  <a:cubicBezTo>
                    <a:pt x="98743" y="6102"/>
                    <a:pt x="99810" y="4779"/>
                    <a:pt x="101901" y="3670"/>
                  </a:cubicBezTo>
                  <a:cubicBezTo>
                    <a:pt x="103079" y="3013"/>
                    <a:pt x="104393" y="2633"/>
                    <a:pt x="105741" y="2560"/>
                  </a:cubicBezTo>
                  <a:cubicBezTo>
                    <a:pt x="106010" y="2526"/>
                    <a:pt x="106283" y="2526"/>
                    <a:pt x="106552" y="2560"/>
                  </a:cubicBezTo>
                  <a:cubicBezTo>
                    <a:pt x="106821" y="2688"/>
                    <a:pt x="107111" y="2761"/>
                    <a:pt x="107405" y="2774"/>
                  </a:cubicBezTo>
                  <a:lnTo>
                    <a:pt x="125925" y="0"/>
                  </a:lnTo>
                  <a:cubicBezTo>
                    <a:pt x="130278" y="2475"/>
                    <a:pt x="132497" y="4865"/>
                    <a:pt x="132497" y="6956"/>
                  </a:cubicBez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9858BC20-9D28-0D21-894E-747F2B062CDF}"/>
                </a:ext>
              </a:extLst>
            </p:cNvPr>
            <p:cNvSpPr/>
            <p:nvPr/>
          </p:nvSpPr>
          <p:spPr>
            <a:xfrm>
              <a:off x="8687396" y="2397835"/>
              <a:ext cx="79241" cy="152680"/>
            </a:xfrm>
            <a:custGeom>
              <a:avLst/>
              <a:gdLst>
                <a:gd name="connsiteX0" fmla="*/ 79242 w 79241"/>
                <a:gd name="connsiteY0" fmla="*/ 124944 h 152680"/>
                <a:gd name="connsiteX1" fmla="*/ 79242 w 79241"/>
                <a:gd name="connsiteY1" fmla="*/ 141458 h 152680"/>
                <a:gd name="connsiteX2" fmla="*/ 62600 w 79241"/>
                <a:gd name="connsiteY2" fmla="*/ 150291 h 152680"/>
                <a:gd name="connsiteX3" fmla="*/ 19202 w 79241"/>
                <a:gd name="connsiteY3" fmla="*/ 151358 h 152680"/>
                <a:gd name="connsiteX4" fmla="*/ 12716 w 79241"/>
                <a:gd name="connsiteY4" fmla="*/ 152126 h 152680"/>
                <a:gd name="connsiteX5" fmla="*/ 7681 w 79241"/>
                <a:gd name="connsiteY5" fmla="*/ 152680 h 152680"/>
                <a:gd name="connsiteX6" fmla="*/ 4523 w 79241"/>
                <a:gd name="connsiteY6" fmla="*/ 151579 h 152680"/>
                <a:gd name="connsiteX7" fmla="*/ 2390 w 79241"/>
                <a:gd name="connsiteY7" fmla="*/ 149011 h 152680"/>
                <a:gd name="connsiteX8" fmla="*/ 555 w 79241"/>
                <a:gd name="connsiteY8" fmla="*/ 143250 h 152680"/>
                <a:gd name="connsiteX9" fmla="*/ 2005 w 79241"/>
                <a:gd name="connsiteY9" fmla="*/ 138044 h 152680"/>
                <a:gd name="connsiteX10" fmla="*/ 4950 w 79241"/>
                <a:gd name="connsiteY10" fmla="*/ 134502 h 152680"/>
                <a:gd name="connsiteX11" fmla="*/ 8620 w 79241"/>
                <a:gd name="connsiteY11" fmla="*/ 134843 h 152680"/>
                <a:gd name="connsiteX12" fmla="*/ 12290 w 79241"/>
                <a:gd name="connsiteY12" fmla="*/ 135227 h 152680"/>
                <a:gd name="connsiteX13" fmla="*/ 15580 w 79241"/>
                <a:gd name="connsiteY13" fmla="*/ 134890 h 152680"/>
                <a:gd name="connsiteX14" fmla="*/ 18374 w 79241"/>
                <a:gd name="connsiteY14" fmla="*/ 133120 h 152680"/>
                <a:gd name="connsiteX15" fmla="*/ 20086 w 79241"/>
                <a:gd name="connsiteY15" fmla="*/ 130290 h 152680"/>
                <a:gd name="connsiteX16" fmla="*/ 20355 w 79241"/>
                <a:gd name="connsiteY16" fmla="*/ 126992 h 152680"/>
                <a:gd name="connsiteX17" fmla="*/ 20355 w 79241"/>
                <a:gd name="connsiteY17" fmla="*/ 123109 h 152680"/>
                <a:gd name="connsiteX18" fmla="*/ 20355 w 79241"/>
                <a:gd name="connsiteY18" fmla="*/ 118628 h 152680"/>
                <a:gd name="connsiteX19" fmla="*/ 20099 w 79241"/>
                <a:gd name="connsiteY19" fmla="*/ 110819 h 152680"/>
                <a:gd name="connsiteX20" fmla="*/ 19842 w 79241"/>
                <a:gd name="connsiteY20" fmla="*/ 102285 h 152680"/>
                <a:gd name="connsiteX21" fmla="*/ 19842 w 79241"/>
                <a:gd name="connsiteY21" fmla="*/ 36911 h 152680"/>
                <a:gd name="connsiteX22" fmla="*/ 17410 w 79241"/>
                <a:gd name="connsiteY22" fmla="*/ 23128 h 152680"/>
                <a:gd name="connsiteX23" fmla="*/ 14380 w 79241"/>
                <a:gd name="connsiteY23" fmla="*/ 21507 h 152680"/>
                <a:gd name="connsiteX24" fmla="*/ 10455 w 79241"/>
                <a:gd name="connsiteY24" fmla="*/ 22232 h 152680"/>
                <a:gd name="connsiteX25" fmla="*/ 6571 w 79241"/>
                <a:gd name="connsiteY25" fmla="*/ 22957 h 152680"/>
                <a:gd name="connsiteX26" fmla="*/ 1493 w 79241"/>
                <a:gd name="connsiteY26" fmla="*/ 17837 h 152680"/>
                <a:gd name="connsiteX27" fmla="*/ 0 w 79241"/>
                <a:gd name="connsiteY27" fmla="*/ 10113 h 152680"/>
                <a:gd name="connsiteX28" fmla="*/ 1280 w 79241"/>
                <a:gd name="connsiteY28" fmla="*/ 7553 h 152680"/>
                <a:gd name="connsiteX29" fmla="*/ 3670 w 79241"/>
                <a:gd name="connsiteY29" fmla="*/ 5718 h 152680"/>
                <a:gd name="connsiteX30" fmla="*/ 29529 w 79241"/>
                <a:gd name="connsiteY30" fmla="*/ 4267 h 152680"/>
                <a:gd name="connsiteX31" fmla="*/ 59101 w 79241"/>
                <a:gd name="connsiteY31" fmla="*/ 0 h 152680"/>
                <a:gd name="connsiteX32" fmla="*/ 61106 w 79241"/>
                <a:gd name="connsiteY32" fmla="*/ 0 h 152680"/>
                <a:gd name="connsiteX33" fmla="*/ 63283 w 79241"/>
                <a:gd name="connsiteY33" fmla="*/ 0 h 152680"/>
                <a:gd name="connsiteX34" fmla="*/ 66056 w 79241"/>
                <a:gd name="connsiteY34" fmla="*/ 0 h 152680"/>
                <a:gd name="connsiteX35" fmla="*/ 72286 w 79241"/>
                <a:gd name="connsiteY35" fmla="*/ 7126 h 152680"/>
                <a:gd name="connsiteX36" fmla="*/ 73737 w 79241"/>
                <a:gd name="connsiteY36" fmla="*/ 17922 h 152680"/>
                <a:gd name="connsiteX37" fmla="*/ 73310 w 79241"/>
                <a:gd name="connsiteY37" fmla="*/ 19714 h 152680"/>
                <a:gd name="connsiteX38" fmla="*/ 72841 w 79241"/>
                <a:gd name="connsiteY38" fmla="*/ 21549 h 152680"/>
                <a:gd name="connsiteX39" fmla="*/ 72116 w 79241"/>
                <a:gd name="connsiteY39" fmla="*/ 31236 h 152680"/>
                <a:gd name="connsiteX40" fmla="*/ 71006 w 79241"/>
                <a:gd name="connsiteY40" fmla="*/ 33625 h 152680"/>
                <a:gd name="connsiteX41" fmla="*/ 68617 w 79241"/>
                <a:gd name="connsiteY41" fmla="*/ 35247 h 152680"/>
                <a:gd name="connsiteX42" fmla="*/ 63496 w 79241"/>
                <a:gd name="connsiteY42" fmla="*/ 36143 h 152680"/>
                <a:gd name="connsiteX43" fmla="*/ 62002 w 79241"/>
                <a:gd name="connsiteY43" fmla="*/ 35631 h 152680"/>
                <a:gd name="connsiteX44" fmla="*/ 59058 w 79241"/>
                <a:gd name="connsiteY44" fmla="*/ 28804 h 152680"/>
                <a:gd name="connsiteX45" fmla="*/ 59058 w 79241"/>
                <a:gd name="connsiteY45" fmla="*/ 20013 h 152680"/>
                <a:gd name="connsiteX46" fmla="*/ 55943 w 79241"/>
                <a:gd name="connsiteY46" fmla="*/ 17453 h 152680"/>
                <a:gd name="connsiteX47" fmla="*/ 53383 w 79241"/>
                <a:gd name="connsiteY47" fmla="*/ 17453 h 152680"/>
                <a:gd name="connsiteX48" fmla="*/ 51164 w 79241"/>
                <a:gd name="connsiteY48" fmla="*/ 17794 h 152680"/>
                <a:gd name="connsiteX49" fmla="*/ 48603 w 79241"/>
                <a:gd name="connsiteY49" fmla="*/ 18178 h 152680"/>
                <a:gd name="connsiteX50" fmla="*/ 34650 w 79241"/>
                <a:gd name="connsiteY50" fmla="*/ 20013 h 152680"/>
                <a:gd name="connsiteX51" fmla="*/ 34308 w 79241"/>
                <a:gd name="connsiteY51" fmla="*/ 26499 h 152680"/>
                <a:gd name="connsiteX52" fmla="*/ 33924 w 79241"/>
                <a:gd name="connsiteY52" fmla="*/ 31193 h 152680"/>
                <a:gd name="connsiteX53" fmla="*/ 34650 w 79241"/>
                <a:gd name="connsiteY53" fmla="*/ 34479 h 152680"/>
                <a:gd name="connsiteX54" fmla="*/ 35375 w 79241"/>
                <a:gd name="connsiteY54" fmla="*/ 41477 h 152680"/>
                <a:gd name="connsiteX55" fmla="*/ 35375 w 79241"/>
                <a:gd name="connsiteY55" fmla="*/ 53767 h 152680"/>
                <a:gd name="connsiteX56" fmla="*/ 35930 w 79241"/>
                <a:gd name="connsiteY56" fmla="*/ 63325 h 152680"/>
                <a:gd name="connsiteX57" fmla="*/ 35930 w 79241"/>
                <a:gd name="connsiteY57" fmla="*/ 66611 h 152680"/>
                <a:gd name="connsiteX58" fmla="*/ 37253 w 79241"/>
                <a:gd name="connsiteY58" fmla="*/ 68361 h 152680"/>
                <a:gd name="connsiteX59" fmla="*/ 39087 w 79241"/>
                <a:gd name="connsiteY59" fmla="*/ 69342 h 152680"/>
                <a:gd name="connsiteX60" fmla="*/ 45915 w 79241"/>
                <a:gd name="connsiteY60" fmla="*/ 69342 h 152680"/>
                <a:gd name="connsiteX61" fmla="*/ 49628 w 79241"/>
                <a:gd name="connsiteY61" fmla="*/ 68446 h 152680"/>
                <a:gd name="connsiteX62" fmla="*/ 53297 w 79241"/>
                <a:gd name="connsiteY62" fmla="*/ 67507 h 152680"/>
                <a:gd name="connsiteX63" fmla="*/ 57074 w 79241"/>
                <a:gd name="connsiteY63" fmla="*/ 68552 h 152680"/>
                <a:gd name="connsiteX64" fmla="*/ 59784 w 79241"/>
                <a:gd name="connsiteY64" fmla="*/ 71390 h 152680"/>
                <a:gd name="connsiteX65" fmla="*/ 62002 w 79241"/>
                <a:gd name="connsiteY65" fmla="*/ 78175 h 152680"/>
                <a:gd name="connsiteX66" fmla="*/ 61064 w 79241"/>
                <a:gd name="connsiteY66" fmla="*/ 83125 h 152680"/>
                <a:gd name="connsiteX67" fmla="*/ 56114 w 79241"/>
                <a:gd name="connsiteY67" fmla="*/ 86411 h 152680"/>
                <a:gd name="connsiteX68" fmla="*/ 53809 w 79241"/>
                <a:gd name="connsiteY68" fmla="*/ 85856 h 152680"/>
                <a:gd name="connsiteX69" fmla="*/ 51334 w 79241"/>
                <a:gd name="connsiteY69" fmla="*/ 85344 h 152680"/>
                <a:gd name="connsiteX70" fmla="*/ 39599 w 79241"/>
                <a:gd name="connsiteY70" fmla="*/ 86411 h 152680"/>
                <a:gd name="connsiteX71" fmla="*/ 37594 w 79241"/>
                <a:gd name="connsiteY71" fmla="*/ 87350 h 152680"/>
                <a:gd name="connsiteX72" fmla="*/ 37210 w 79241"/>
                <a:gd name="connsiteY72" fmla="*/ 106979 h 152680"/>
                <a:gd name="connsiteX73" fmla="*/ 36783 w 79241"/>
                <a:gd name="connsiteY73" fmla="*/ 117263 h 152680"/>
                <a:gd name="connsiteX74" fmla="*/ 36143 w 79241"/>
                <a:gd name="connsiteY74" fmla="*/ 124389 h 152680"/>
                <a:gd name="connsiteX75" fmla="*/ 36485 w 79241"/>
                <a:gd name="connsiteY75" fmla="*/ 128443 h 152680"/>
                <a:gd name="connsiteX76" fmla="*/ 36869 w 79241"/>
                <a:gd name="connsiteY76" fmla="*/ 133947 h 152680"/>
                <a:gd name="connsiteX77" fmla="*/ 40154 w 79241"/>
                <a:gd name="connsiteY77" fmla="*/ 135057 h 152680"/>
                <a:gd name="connsiteX78" fmla="*/ 44421 w 79241"/>
                <a:gd name="connsiteY78" fmla="*/ 135057 h 152680"/>
                <a:gd name="connsiteX79" fmla="*/ 46811 w 79241"/>
                <a:gd name="connsiteY79" fmla="*/ 134587 h 152680"/>
                <a:gd name="connsiteX80" fmla="*/ 49713 w 79241"/>
                <a:gd name="connsiteY80" fmla="*/ 134118 h 152680"/>
                <a:gd name="connsiteX81" fmla="*/ 60210 w 79241"/>
                <a:gd name="connsiteY81" fmla="*/ 133393 h 152680"/>
                <a:gd name="connsiteX82" fmla="*/ 63496 w 79241"/>
                <a:gd name="connsiteY82" fmla="*/ 131942 h 152680"/>
                <a:gd name="connsiteX83" fmla="*/ 64392 w 79241"/>
                <a:gd name="connsiteY83" fmla="*/ 129168 h 152680"/>
                <a:gd name="connsiteX84" fmla="*/ 61490 w 79241"/>
                <a:gd name="connsiteY84" fmla="*/ 109710 h 152680"/>
                <a:gd name="connsiteX85" fmla="*/ 62630 w 79241"/>
                <a:gd name="connsiteY85" fmla="*/ 108429 h 152680"/>
                <a:gd name="connsiteX86" fmla="*/ 64179 w 79241"/>
                <a:gd name="connsiteY86" fmla="*/ 107704 h 152680"/>
                <a:gd name="connsiteX87" fmla="*/ 71476 w 79241"/>
                <a:gd name="connsiteY87" fmla="*/ 107149 h 152680"/>
                <a:gd name="connsiteX88" fmla="*/ 76724 w 79241"/>
                <a:gd name="connsiteY88" fmla="*/ 107875 h 152680"/>
                <a:gd name="connsiteX89" fmla="*/ 77834 w 79241"/>
                <a:gd name="connsiteY89" fmla="*/ 108814 h 152680"/>
                <a:gd name="connsiteX90" fmla="*/ 79242 w 79241"/>
                <a:gd name="connsiteY90" fmla="*/ 124944 h 152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79241" h="152680">
                  <a:moveTo>
                    <a:pt x="79242" y="124944"/>
                  </a:moveTo>
                  <a:lnTo>
                    <a:pt x="79242" y="141458"/>
                  </a:lnTo>
                  <a:cubicBezTo>
                    <a:pt x="79242" y="146834"/>
                    <a:pt x="73695" y="149779"/>
                    <a:pt x="62600" y="150291"/>
                  </a:cubicBezTo>
                  <a:lnTo>
                    <a:pt x="19202" y="151358"/>
                  </a:lnTo>
                  <a:lnTo>
                    <a:pt x="12716" y="152126"/>
                  </a:lnTo>
                  <a:lnTo>
                    <a:pt x="7681" y="152680"/>
                  </a:lnTo>
                  <a:cubicBezTo>
                    <a:pt x="6546" y="152608"/>
                    <a:pt x="5454" y="152228"/>
                    <a:pt x="4523" y="151579"/>
                  </a:cubicBezTo>
                  <a:cubicBezTo>
                    <a:pt x="3589" y="150935"/>
                    <a:pt x="2850" y="150043"/>
                    <a:pt x="2390" y="149011"/>
                  </a:cubicBezTo>
                  <a:cubicBezTo>
                    <a:pt x="1280" y="147282"/>
                    <a:pt x="649" y="145298"/>
                    <a:pt x="555" y="143250"/>
                  </a:cubicBezTo>
                  <a:cubicBezTo>
                    <a:pt x="721" y="141441"/>
                    <a:pt x="1212" y="139678"/>
                    <a:pt x="2005" y="138044"/>
                  </a:cubicBezTo>
                  <a:cubicBezTo>
                    <a:pt x="2987" y="135654"/>
                    <a:pt x="3968" y="134502"/>
                    <a:pt x="4950" y="134502"/>
                  </a:cubicBezTo>
                  <a:lnTo>
                    <a:pt x="8620" y="134843"/>
                  </a:lnTo>
                  <a:lnTo>
                    <a:pt x="12290" y="135227"/>
                  </a:lnTo>
                  <a:cubicBezTo>
                    <a:pt x="13395" y="135373"/>
                    <a:pt x="14526" y="135257"/>
                    <a:pt x="15580" y="134890"/>
                  </a:cubicBezTo>
                  <a:cubicBezTo>
                    <a:pt x="16638" y="134523"/>
                    <a:pt x="17594" y="133918"/>
                    <a:pt x="18374" y="133120"/>
                  </a:cubicBezTo>
                  <a:cubicBezTo>
                    <a:pt x="19160" y="132321"/>
                    <a:pt x="19744" y="131353"/>
                    <a:pt x="20086" y="130290"/>
                  </a:cubicBezTo>
                  <a:cubicBezTo>
                    <a:pt x="20431" y="129224"/>
                    <a:pt x="20521" y="128097"/>
                    <a:pt x="20355" y="126992"/>
                  </a:cubicBezTo>
                  <a:cubicBezTo>
                    <a:pt x="20355" y="126224"/>
                    <a:pt x="20355" y="124944"/>
                    <a:pt x="20355" y="123109"/>
                  </a:cubicBezTo>
                  <a:cubicBezTo>
                    <a:pt x="20355" y="121274"/>
                    <a:pt x="20355" y="119780"/>
                    <a:pt x="20355" y="118628"/>
                  </a:cubicBezTo>
                  <a:cubicBezTo>
                    <a:pt x="20355" y="117476"/>
                    <a:pt x="20355" y="114873"/>
                    <a:pt x="20099" y="110819"/>
                  </a:cubicBezTo>
                  <a:cubicBezTo>
                    <a:pt x="19842" y="106765"/>
                    <a:pt x="19842" y="103906"/>
                    <a:pt x="19842" y="102285"/>
                  </a:cubicBezTo>
                  <a:lnTo>
                    <a:pt x="19842" y="36911"/>
                  </a:lnTo>
                  <a:cubicBezTo>
                    <a:pt x="19458" y="33839"/>
                    <a:pt x="18648" y="29273"/>
                    <a:pt x="17410" y="23128"/>
                  </a:cubicBezTo>
                  <a:cubicBezTo>
                    <a:pt x="17026" y="22061"/>
                    <a:pt x="16002" y="21507"/>
                    <a:pt x="14380" y="21507"/>
                  </a:cubicBezTo>
                  <a:lnTo>
                    <a:pt x="10455" y="22232"/>
                  </a:lnTo>
                  <a:lnTo>
                    <a:pt x="6571" y="22957"/>
                  </a:lnTo>
                  <a:cubicBezTo>
                    <a:pt x="4438" y="22957"/>
                    <a:pt x="2731" y="21251"/>
                    <a:pt x="1493" y="17837"/>
                  </a:cubicBezTo>
                  <a:cubicBezTo>
                    <a:pt x="525" y="15375"/>
                    <a:pt x="17" y="12755"/>
                    <a:pt x="0" y="10113"/>
                  </a:cubicBezTo>
                  <a:cubicBezTo>
                    <a:pt x="217" y="9170"/>
                    <a:pt x="653" y="8291"/>
                    <a:pt x="1280" y="7553"/>
                  </a:cubicBezTo>
                  <a:cubicBezTo>
                    <a:pt x="2134" y="6315"/>
                    <a:pt x="2944" y="5718"/>
                    <a:pt x="3670" y="5718"/>
                  </a:cubicBezTo>
                  <a:cubicBezTo>
                    <a:pt x="9358" y="5462"/>
                    <a:pt x="17978" y="4975"/>
                    <a:pt x="29529" y="4267"/>
                  </a:cubicBezTo>
                  <a:lnTo>
                    <a:pt x="59101" y="0"/>
                  </a:lnTo>
                  <a:lnTo>
                    <a:pt x="61106" y="0"/>
                  </a:lnTo>
                  <a:cubicBezTo>
                    <a:pt x="61806" y="273"/>
                    <a:pt x="62583" y="273"/>
                    <a:pt x="63283" y="0"/>
                  </a:cubicBezTo>
                  <a:lnTo>
                    <a:pt x="66056" y="0"/>
                  </a:lnTo>
                  <a:cubicBezTo>
                    <a:pt x="68745" y="0"/>
                    <a:pt x="70835" y="2390"/>
                    <a:pt x="72286" y="7126"/>
                  </a:cubicBezTo>
                  <a:cubicBezTo>
                    <a:pt x="73272" y="10638"/>
                    <a:pt x="73763" y="14269"/>
                    <a:pt x="73737" y="17922"/>
                  </a:cubicBezTo>
                  <a:cubicBezTo>
                    <a:pt x="73682" y="18537"/>
                    <a:pt x="73537" y="19138"/>
                    <a:pt x="73310" y="19714"/>
                  </a:cubicBezTo>
                  <a:cubicBezTo>
                    <a:pt x="73050" y="20295"/>
                    <a:pt x="72892" y="20914"/>
                    <a:pt x="72841" y="21549"/>
                  </a:cubicBezTo>
                  <a:cubicBezTo>
                    <a:pt x="72841" y="23640"/>
                    <a:pt x="72585" y="26841"/>
                    <a:pt x="72116" y="31236"/>
                  </a:cubicBezTo>
                  <a:cubicBezTo>
                    <a:pt x="71983" y="32123"/>
                    <a:pt x="71599" y="32951"/>
                    <a:pt x="71006" y="33625"/>
                  </a:cubicBezTo>
                  <a:cubicBezTo>
                    <a:pt x="70452" y="34453"/>
                    <a:pt x="69594" y="35038"/>
                    <a:pt x="68617" y="35247"/>
                  </a:cubicBezTo>
                  <a:cubicBezTo>
                    <a:pt x="66884" y="35396"/>
                    <a:pt x="65173" y="35695"/>
                    <a:pt x="63496" y="36143"/>
                  </a:cubicBezTo>
                  <a:cubicBezTo>
                    <a:pt x="63709" y="36143"/>
                    <a:pt x="63240" y="36143"/>
                    <a:pt x="62002" y="35631"/>
                  </a:cubicBezTo>
                  <a:cubicBezTo>
                    <a:pt x="60803" y="33455"/>
                    <a:pt x="59818" y="31168"/>
                    <a:pt x="59058" y="28804"/>
                  </a:cubicBezTo>
                  <a:cubicBezTo>
                    <a:pt x="59233" y="25876"/>
                    <a:pt x="59233" y="22940"/>
                    <a:pt x="59058" y="20013"/>
                  </a:cubicBezTo>
                  <a:cubicBezTo>
                    <a:pt x="58802" y="19032"/>
                    <a:pt x="57778" y="18178"/>
                    <a:pt x="55943" y="17453"/>
                  </a:cubicBezTo>
                  <a:cubicBezTo>
                    <a:pt x="55094" y="17316"/>
                    <a:pt x="54228" y="17316"/>
                    <a:pt x="53383" y="17453"/>
                  </a:cubicBezTo>
                  <a:cubicBezTo>
                    <a:pt x="52632" y="17508"/>
                    <a:pt x="51893" y="17619"/>
                    <a:pt x="51164" y="17794"/>
                  </a:cubicBezTo>
                  <a:cubicBezTo>
                    <a:pt x="50323" y="17995"/>
                    <a:pt x="49465" y="18123"/>
                    <a:pt x="48603" y="18178"/>
                  </a:cubicBezTo>
                  <a:cubicBezTo>
                    <a:pt x="43892" y="18191"/>
                    <a:pt x="39203" y="18810"/>
                    <a:pt x="34650" y="20013"/>
                  </a:cubicBezTo>
                  <a:cubicBezTo>
                    <a:pt x="34650" y="21336"/>
                    <a:pt x="34650" y="23512"/>
                    <a:pt x="34308" y="26499"/>
                  </a:cubicBezTo>
                  <a:cubicBezTo>
                    <a:pt x="33967" y="29486"/>
                    <a:pt x="33924" y="31065"/>
                    <a:pt x="33924" y="31193"/>
                  </a:cubicBezTo>
                  <a:cubicBezTo>
                    <a:pt x="33924" y="31321"/>
                    <a:pt x="34180" y="32175"/>
                    <a:pt x="34650" y="34479"/>
                  </a:cubicBezTo>
                  <a:cubicBezTo>
                    <a:pt x="35145" y="36775"/>
                    <a:pt x="35388" y="39122"/>
                    <a:pt x="35375" y="41477"/>
                  </a:cubicBezTo>
                  <a:lnTo>
                    <a:pt x="35375" y="53767"/>
                  </a:lnTo>
                  <a:cubicBezTo>
                    <a:pt x="35375" y="54492"/>
                    <a:pt x="35588" y="57692"/>
                    <a:pt x="35930" y="63325"/>
                  </a:cubicBezTo>
                  <a:lnTo>
                    <a:pt x="35930" y="66611"/>
                  </a:lnTo>
                  <a:cubicBezTo>
                    <a:pt x="36207" y="67298"/>
                    <a:pt x="36664" y="67900"/>
                    <a:pt x="37253" y="68361"/>
                  </a:cubicBezTo>
                  <a:cubicBezTo>
                    <a:pt x="37722" y="68902"/>
                    <a:pt x="38375" y="69252"/>
                    <a:pt x="39087" y="69342"/>
                  </a:cubicBezTo>
                  <a:lnTo>
                    <a:pt x="45915" y="69342"/>
                  </a:lnTo>
                  <a:cubicBezTo>
                    <a:pt x="47165" y="69112"/>
                    <a:pt x="48407" y="68813"/>
                    <a:pt x="49628" y="68446"/>
                  </a:cubicBezTo>
                  <a:cubicBezTo>
                    <a:pt x="51846" y="67848"/>
                    <a:pt x="53084" y="67507"/>
                    <a:pt x="53297" y="67507"/>
                  </a:cubicBezTo>
                  <a:cubicBezTo>
                    <a:pt x="54624" y="67507"/>
                    <a:pt x="55930" y="67870"/>
                    <a:pt x="57074" y="68552"/>
                  </a:cubicBezTo>
                  <a:cubicBezTo>
                    <a:pt x="58217" y="69235"/>
                    <a:pt x="59152" y="70217"/>
                    <a:pt x="59784" y="71390"/>
                  </a:cubicBezTo>
                  <a:cubicBezTo>
                    <a:pt x="61226" y="73357"/>
                    <a:pt x="62002" y="75734"/>
                    <a:pt x="62002" y="78175"/>
                  </a:cubicBezTo>
                  <a:cubicBezTo>
                    <a:pt x="62194" y="79882"/>
                    <a:pt x="61866" y="81606"/>
                    <a:pt x="61064" y="83125"/>
                  </a:cubicBezTo>
                  <a:cubicBezTo>
                    <a:pt x="59229" y="85344"/>
                    <a:pt x="57607" y="86411"/>
                    <a:pt x="56114" y="86411"/>
                  </a:cubicBezTo>
                  <a:cubicBezTo>
                    <a:pt x="55329" y="86291"/>
                    <a:pt x="54556" y="86108"/>
                    <a:pt x="53809" y="85856"/>
                  </a:cubicBezTo>
                  <a:cubicBezTo>
                    <a:pt x="53003" y="85604"/>
                    <a:pt x="52171" y="85429"/>
                    <a:pt x="51334" y="85344"/>
                  </a:cubicBezTo>
                  <a:cubicBezTo>
                    <a:pt x="47404" y="85463"/>
                    <a:pt x="43487" y="85818"/>
                    <a:pt x="39599" y="86411"/>
                  </a:cubicBezTo>
                  <a:cubicBezTo>
                    <a:pt x="38891" y="86633"/>
                    <a:pt x="38217" y="86948"/>
                    <a:pt x="37594" y="87350"/>
                  </a:cubicBezTo>
                  <a:cubicBezTo>
                    <a:pt x="37125" y="97377"/>
                    <a:pt x="36997" y="103906"/>
                    <a:pt x="37210" y="106979"/>
                  </a:cubicBezTo>
                  <a:cubicBezTo>
                    <a:pt x="37291" y="110410"/>
                    <a:pt x="37146" y="113845"/>
                    <a:pt x="36783" y="117263"/>
                  </a:cubicBezTo>
                  <a:cubicBezTo>
                    <a:pt x="36357" y="122255"/>
                    <a:pt x="36143" y="124645"/>
                    <a:pt x="36143" y="124389"/>
                  </a:cubicBezTo>
                  <a:cubicBezTo>
                    <a:pt x="36143" y="124133"/>
                    <a:pt x="36143" y="125882"/>
                    <a:pt x="36485" y="128443"/>
                  </a:cubicBezTo>
                  <a:cubicBezTo>
                    <a:pt x="36826" y="131003"/>
                    <a:pt x="36869" y="132710"/>
                    <a:pt x="36869" y="133947"/>
                  </a:cubicBezTo>
                  <a:cubicBezTo>
                    <a:pt x="37795" y="134698"/>
                    <a:pt x="38960" y="135095"/>
                    <a:pt x="40154" y="135057"/>
                  </a:cubicBezTo>
                  <a:lnTo>
                    <a:pt x="44421" y="135057"/>
                  </a:lnTo>
                  <a:lnTo>
                    <a:pt x="46811" y="134587"/>
                  </a:lnTo>
                  <a:cubicBezTo>
                    <a:pt x="47759" y="134340"/>
                    <a:pt x="48731" y="134182"/>
                    <a:pt x="49713" y="134118"/>
                  </a:cubicBezTo>
                  <a:cubicBezTo>
                    <a:pt x="52060" y="134118"/>
                    <a:pt x="55559" y="133777"/>
                    <a:pt x="60210" y="133393"/>
                  </a:cubicBezTo>
                  <a:cubicBezTo>
                    <a:pt x="61413" y="133213"/>
                    <a:pt x="62549" y="132710"/>
                    <a:pt x="63496" y="131942"/>
                  </a:cubicBezTo>
                  <a:cubicBezTo>
                    <a:pt x="64605" y="131088"/>
                    <a:pt x="64904" y="130150"/>
                    <a:pt x="64392" y="129168"/>
                  </a:cubicBezTo>
                  <a:lnTo>
                    <a:pt x="61490" y="109710"/>
                  </a:lnTo>
                  <a:cubicBezTo>
                    <a:pt x="61776" y="109210"/>
                    <a:pt x="62165" y="108775"/>
                    <a:pt x="62630" y="108429"/>
                  </a:cubicBezTo>
                  <a:cubicBezTo>
                    <a:pt x="63090" y="108084"/>
                    <a:pt x="63616" y="107836"/>
                    <a:pt x="64179" y="107704"/>
                  </a:cubicBezTo>
                  <a:cubicBezTo>
                    <a:pt x="67464" y="107363"/>
                    <a:pt x="69897" y="107149"/>
                    <a:pt x="71476" y="107149"/>
                  </a:cubicBezTo>
                  <a:cubicBezTo>
                    <a:pt x="73251" y="107077"/>
                    <a:pt x="75030" y="107320"/>
                    <a:pt x="76724" y="107875"/>
                  </a:cubicBezTo>
                  <a:cubicBezTo>
                    <a:pt x="77108" y="107875"/>
                    <a:pt x="77450" y="108216"/>
                    <a:pt x="77834" y="108814"/>
                  </a:cubicBezTo>
                  <a:cubicBezTo>
                    <a:pt x="78644" y="118543"/>
                    <a:pt x="79242" y="124090"/>
                    <a:pt x="79242" y="124944"/>
                  </a:cubicBez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3D829028-26A3-630F-FB96-6546B8A19371}"/>
                </a:ext>
              </a:extLst>
            </p:cNvPr>
            <p:cNvSpPr/>
            <p:nvPr/>
          </p:nvSpPr>
          <p:spPr>
            <a:xfrm>
              <a:off x="8773328" y="2399708"/>
              <a:ext cx="80574" cy="150632"/>
            </a:xfrm>
            <a:custGeom>
              <a:avLst/>
              <a:gdLst>
                <a:gd name="connsiteX0" fmla="*/ 77919 w 80574"/>
                <a:gd name="connsiteY0" fmla="*/ 144744 h 150632"/>
                <a:gd name="connsiteX1" fmla="*/ 69811 w 80574"/>
                <a:gd name="connsiteY1" fmla="*/ 146024 h 150632"/>
                <a:gd name="connsiteX2" fmla="*/ 61277 w 80574"/>
                <a:gd name="connsiteY2" fmla="*/ 146024 h 150632"/>
                <a:gd name="connsiteX3" fmla="*/ 52743 w 80574"/>
                <a:gd name="connsiteY3" fmla="*/ 146024 h 150632"/>
                <a:gd name="connsiteX4" fmla="*/ 14338 w 80574"/>
                <a:gd name="connsiteY4" fmla="*/ 150632 h 150632"/>
                <a:gd name="connsiteX5" fmla="*/ 11052 w 80574"/>
                <a:gd name="connsiteY5" fmla="*/ 149864 h 150632"/>
                <a:gd name="connsiteX6" fmla="*/ 7766 w 80574"/>
                <a:gd name="connsiteY6" fmla="*/ 147304 h 150632"/>
                <a:gd name="connsiteX7" fmla="*/ 7766 w 80574"/>
                <a:gd name="connsiteY7" fmla="*/ 144189 h 150632"/>
                <a:gd name="connsiteX8" fmla="*/ 7297 w 80574"/>
                <a:gd name="connsiteY8" fmla="*/ 142653 h 150632"/>
                <a:gd name="connsiteX9" fmla="*/ 6827 w 80574"/>
                <a:gd name="connsiteY9" fmla="*/ 140903 h 150632"/>
                <a:gd name="connsiteX10" fmla="*/ 8321 w 80574"/>
                <a:gd name="connsiteY10" fmla="*/ 136935 h 150632"/>
                <a:gd name="connsiteX11" fmla="*/ 9917 w 80574"/>
                <a:gd name="connsiteY11" fmla="*/ 135241 h 150632"/>
                <a:gd name="connsiteX12" fmla="*/ 12161 w 80574"/>
                <a:gd name="connsiteY12" fmla="*/ 134630 h 150632"/>
                <a:gd name="connsiteX13" fmla="*/ 15106 w 80574"/>
                <a:gd name="connsiteY13" fmla="*/ 135399 h 150632"/>
                <a:gd name="connsiteX14" fmla="*/ 18392 w 80574"/>
                <a:gd name="connsiteY14" fmla="*/ 136124 h 150632"/>
                <a:gd name="connsiteX15" fmla="*/ 20781 w 80574"/>
                <a:gd name="connsiteY15" fmla="*/ 135185 h 150632"/>
                <a:gd name="connsiteX16" fmla="*/ 22275 w 80574"/>
                <a:gd name="connsiteY16" fmla="*/ 133180 h 150632"/>
                <a:gd name="connsiteX17" fmla="*/ 22275 w 80574"/>
                <a:gd name="connsiteY17" fmla="*/ 104931 h 150632"/>
                <a:gd name="connsiteX18" fmla="*/ 21805 w 80574"/>
                <a:gd name="connsiteY18" fmla="*/ 103651 h 150632"/>
                <a:gd name="connsiteX19" fmla="*/ 21336 w 80574"/>
                <a:gd name="connsiteY19" fmla="*/ 102157 h 150632"/>
                <a:gd name="connsiteX20" fmla="*/ 19330 w 80574"/>
                <a:gd name="connsiteY20" fmla="*/ 68574 h 150632"/>
                <a:gd name="connsiteX21" fmla="*/ 15063 w 80574"/>
                <a:gd name="connsiteY21" fmla="*/ 19245 h 150632"/>
                <a:gd name="connsiteX22" fmla="*/ 12844 w 80574"/>
                <a:gd name="connsiteY22" fmla="*/ 17965 h 150632"/>
                <a:gd name="connsiteX23" fmla="*/ 10369 w 80574"/>
                <a:gd name="connsiteY23" fmla="*/ 17965 h 150632"/>
                <a:gd name="connsiteX24" fmla="*/ 8065 w 80574"/>
                <a:gd name="connsiteY24" fmla="*/ 17965 h 150632"/>
                <a:gd name="connsiteX25" fmla="*/ 4583 w 80574"/>
                <a:gd name="connsiteY25" fmla="*/ 16779 h 150632"/>
                <a:gd name="connsiteX26" fmla="*/ 2219 w 80574"/>
                <a:gd name="connsiteY26" fmla="*/ 13954 h 150632"/>
                <a:gd name="connsiteX27" fmla="*/ 0 w 80574"/>
                <a:gd name="connsiteY27" fmla="*/ 8065 h 150632"/>
                <a:gd name="connsiteX28" fmla="*/ 973 w 80574"/>
                <a:gd name="connsiteY28" fmla="*/ 5074 h 150632"/>
                <a:gd name="connsiteX29" fmla="*/ 3286 w 80574"/>
                <a:gd name="connsiteY29" fmla="*/ 2945 h 150632"/>
                <a:gd name="connsiteX30" fmla="*/ 8065 w 80574"/>
                <a:gd name="connsiteY30" fmla="*/ 1110 h 150632"/>
                <a:gd name="connsiteX31" fmla="*/ 10839 w 80574"/>
                <a:gd name="connsiteY31" fmla="*/ 1665 h 150632"/>
                <a:gd name="connsiteX32" fmla="*/ 13783 w 80574"/>
                <a:gd name="connsiteY32" fmla="*/ 2177 h 150632"/>
                <a:gd name="connsiteX33" fmla="*/ 35588 w 80574"/>
                <a:gd name="connsiteY33" fmla="*/ 0 h 150632"/>
                <a:gd name="connsiteX34" fmla="*/ 42117 w 80574"/>
                <a:gd name="connsiteY34" fmla="*/ 2475 h 150632"/>
                <a:gd name="connsiteX35" fmla="*/ 44255 w 80574"/>
                <a:gd name="connsiteY35" fmla="*/ 5313 h 150632"/>
                <a:gd name="connsiteX36" fmla="*/ 44976 w 80574"/>
                <a:gd name="connsiteY36" fmla="*/ 8791 h 150632"/>
                <a:gd name="connsiteX37" fmla="*/ 44255 w 80574"/>
                <a:gd name="connsiteY37" fmla="*/ 11424 h 150632"/>
                <a:gd name="connsiteX38" fmla="*/ 42373 w 80574"/>
                <a:gd name="connsiteY38" fmla="*/ 13399 h 150632"/>
                <a:gd name="connsiteX39" fmla="*/ 36869 w 80574"/>
                <a:gd name="connsiteY39" fmla="*/ 15234 h 150632"/>
                <a:gd name="connsiteX40" fmla="*/ 35802 w 80574"/>
                <a:gd name="connsiteY40" fmla="*/ 15021 h 150632"/>
                <a:gd name="connsiteX41" fmla="*/ 34479 w 80574"/>
                <a:gd name="connsiteY41" fmla="*/ 15021 h 150632"/>
                <a:gd name="connsiteX42" fmla="*/ 31023 w 80574"/>
                <a:gd name="connsiteY42" fmla="*/ 17965 h 150632"/>
                <a:gd name="connsiteX43" fmla="*/ 38362 w 80574"/>
                <a:gd name="connsiteY43" fmla="*/ 95756 h 150632"/>
                <a:gd name="connsiteX44" fmla="*/ 38362 w 80574"/>
                <a:gd name="connsiteY44" fmla="*/ 129168 h 150632"/>
                <a:gd name="connsiteX45" fmla="*/ 38362 w 80574"/>
                <a:gd name="connsiteY45" fmla="*/ 132113 h 150632"/>
                <a:gd name="connsiteX46" fmla="*/ 38883 w 80574"/>
                <a:gd name="connsiteY46" fmla="*/ 133163 h 150632"/>
                <a:gd name="connsiteX47" fmla="*/ 39984 w 80574"/>
                <a:gd name="connsiteY47" fmla="*/ 133564 h 150632"/>
                <a:gd name="connsiteX48" fmla="*/ 43440 w 80574"/>
                <a:gd name="connsiteY48" fmla="*/ 133180 h 150632"/>
                <a:gd name="connsiteX49" fmla="*/ 46427 w 80574"/>
                <a:gd name="connsiteY49" fmla="*/ 132625 h 150632"/>
                <a:gd name="connsiteX50" fmla="*/ 47238 w 80574"/>
                <a:gd name="connsiteY50" fmla="*/ 132625 h 150632"/>
                <a:gd name="connsiteX51" fmla="*/ 48049 w 80574"/>
                <a:gd name="connsiteY51" fmla="*/ 132838 h 150632"/>
                <a:gd name="connsiteX52" fmla="*/ 52956 w 80574"/>
                <a:gd name="connsiteY52" fmla="*/ 132284 h 150632"/>
                <a:gd name="connsiteX53" fmla="*/ 58546 w 80574"/>
                <a:gd name="connsiteY53" fmla="*/ 130619 h 150632"/>
                <a:gd name="connsiteX54" fmla="*/ 65800 w 80574"/>
                <a:gd name="connsiteY54" fmla="*/ 121616 h 150632"/>
                <a:gd name="connsiteX55" fmla="*/ 65160 w 80574"/>
                <a:gd name="connsiteY55" fmla="*/ 118885 h 150632"/>
                <a:gd name="connsiteX56" fmla="*/ 64520 w 80574"/>
                <a:gd name="connsiteY56" fmla="*/ 116111 h 150632"/>
                <a:gd name="connsiteX57" fmla="*/ 66526 w 80574"/>
                <a:gd name="connsiteY57" fmla="*/ 110990 h 150632"/>
                <a:gd name="connsiteX58" fmla="*/ 68433 w 80574"/>
                <a:gd name="connsiteY58" fmla="*/ 109441 h 150632"/>
                <a:gd name="connsiteX59" fmla="*/ 70793 w 80574"/>
                <a:gd name="connsiteY59" fmla="*/ 108771 h 150632"/>
                <a:gd name="connsiteX60" fmla="*/ 77748 w 80574"/>
                <a:gd name="connsiteY60" fmla="*/ 114489 h 150632"/>
                <a:gd name="connsiteX61" fmla="*/ 80479 w 80574"/>
                <a:gd name="connsiteY61" fmla="*/ 123024 h 150632"/>
                <a:gd name="connsiteX62" fmla="*/ 80479 w 80574"/>
                <a:gd name="connsiteY62" fmla="*/ 140818 h 150632"/>
                <a:gd name="connsiteX63" fmla="*/ 80531 w 80574"/>
                <a:gd name="connsiteY63" fmla="*/ 142124 h 150632"/>
                <a:gd name="connsiteX64" fmla="*/ 80057 w 80574"/>
                <a:gd name="connsiteY64" fmla="*/ 143340 h 150632"/>
                <a:gd name="connsiteX65" fmla="*/ 79135 w 80574"/>
                <a:gd name="connsiteY65" fmla="*/ 144266 h 150632"/>
                <a:gd name="connsiteX66" fmla="*/ 77919 w 80574"/>
                <a:gd name="connsiteY66" fmla="*/ 144744 h 150632"/>
                <a:gd name="connsiteX67" fmla="*/ 77919 w 80574"/>
                <a:gd name="connsiteY67" fmla="*/ 144744 h 150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80574" h="150632">
                  <a:moveTo>
                    <a:pt x="77919" y="144744"/>
                  </a:moveTo>
                  <a:lnTo>
                    <a:pt x="69811" y="146024"/>
                  </a:lnTo>
                  <a:lnTo>
                    <a:pt x="61277" y="146024"/>
                  </a:lnTo>
                  <a:lnTo>
                    <a:pt x="52743" y="146024"/>
                  </a:lnTo>
                  <a:lnTo>
                    <a:pt x="14338" y="150632"/>
                  </a:lnTo>
                  <a:cubicBezTo>
                    <a:pt x="13211" y="150547"/>
                    <a:pt x="12102" y="150287"/>
                    <a:pt x="11052" y="149864"/>
                  </a:cubicBezTo>
                  <a:cubicBezTo>
                    <a:pt x="9089" y="149139"/>
                    <a:pt x="7980" y="148286"/>
                    <a:pt x="7766" y="147304"/>
                  </a:cubicBezTo>
                  <a:cubicBezTo>
                    <a:pt x="7685" y="146267"/>
                    <a:pt x="7685" y="145226"/>
                    <a:pt x="7766" y="144189"/>
                  </a:cubicBezTo>
                  <a:cubicBezTo>
                    <a:pt x="7681" y="143660"/>
                    <a:pt x="7523" y="143144"/>
                    <a:pt x="7297" y="142653"/>
                  </a:cubicBezTo>
                  <a:cubicBezTo>
                    <a:pt x="7058" y="142098"/>
                    <a:pt x="6900" y="141505"/>
                    <a:pt x="6827" y="140903"/>
                  </a:cubicBezTo>
                  <a:cubicBezTo>
                    <a:pt x="6951" y="139470"/>
                    <a:pt x="7468" y="138096"/>
                    <a:pt x="8321" y="136935"/>
                  </a:cubicBezTo>
                  <a:cubicBezTo>
                    <a:pt x="8688" y="136235"/>
                    <a:pt x="9238" y="135646"/>
                    <a:pt x="9917" y="135241"/>
                  </a:cubicBezTo>
                  <a:cubicBezTo>
                    <a:pt x="10595" y="134831"/>
                    <a:pt x="11372" y="134622"/>
                    <a:pt x="12161" y="134630"/>
                  </a:cubicBezTo>
                  <a:lnTo>
                    <a:pt x="15106" y="135399"/>
                  </a:lnTo>
                  <a:cubicBezTo>
                    <a:pt x="16185" y="135714"/>
                    <a:pt x="17282" y="135958"/>
                    <a:pt x="18392" y="136124"/>
                  </a:cubicBezTo>
                  <a:cubicBezTo>
                    <a:pt x="19262" y="136043"/>
                    <a:pt x="20090" y="135719"/>
                    <a:pt x="20781" y="135185"/>
                  </a:cubicBezTo>
                  <a:cubicBezTo>
                    <a:pt x="21763" y="134588"/>
                    <a:pt x="22275" y="133905"/>
                    <a:pt x="22275" y="133180"/>
                  </a:cubicBezTo>
                  <a:lnTo>
                    <a:pt x="22275" y="104931"/>
                  </a:lnTo>
                  <a:cubicBezTo>
                    <a:pt x="22202" y="104478"/>
                    <a:pt x="22044" y="104043"/>
                    <a:pt x="21805" y="103651"/>
                  </a:cubicBezTo>
                  <a:cubicBezTo>
                    <a:pt x="21549" y="103190"/>
                    <a:pt x="21391" y="102682"/>
                    <a:pt x="21336" y="102157"/>
                  </a:cubicBezTo>
                  <a:cubicBezTo>
                    <a:pt x="21336" y="98603"/>
                    <a:pt x="20670" y="87405"/>
                    <a:pt x="19330" y="68574"/>
                  </a:cubicBezTo>
                  <a:cubicBezTo>
                    <a:pt x="17227" y="42429"/>
                    <a:pt x="15806" y="25988"/>
                    <a:pt x="15063" y="19245"/>
                  </a:cubicBezTo>
                  <a:cubicBezTo>
                    <a:pt x="15063" y="18392"/>
                    <a:pt x="14210" y="17965"/>
                    <a:pt x="12844" y="17965"/>
                  </a:cubicBezTo>
                  <a:lnTo>
                    <a:pt x="10369" y="17965"/>
                  </a:lnTo>
                  <a:lnTo>
                    <a:pt x="8065" y="17965"/>
                  </a:lnTo>
                  <a:cubicBezTo>
                    <a:pt x="6819" y="17897"/>
                    <a:pt x="5611" y="17487"/>
                    <a:pt x="4583" y="16779"/>
                  </a:cubicBezTo>
                  <a:cubicBezTo>
                    <a:pt x="3550" y="16071"/>
                    <a:pt x="2735" y="15093"/>
                    <a:pt x="2219" y="13954"/>
                  </a:cubicBezTo>
                  <a:cubicBezTo>
                    <a:pt x="956" y="12230"/>
                    <a:pt x="188" y="10195"/>
                    <a:pt x="0" y="8065"/>
                  </a:cubicBezTo>
                  <a:cubicBezTo>
                    <a:pt x="60" y="7003"/>
                    <a:pt x="397" y="5970"/>
                    <a:pt x="973" y="5074"/>
                  </a:cubicBezTo>
                  <a:cubicBezTo>
                    <a:pt x="1549" y="4178"/>
                    <a:pt x="2343" y="3444"/>
                    <a:pt x="3286" y="2945"/>
                  </a:cubicBezTo>
                  <a:cubicBezTo>
                    <a:pt x="4668" y="1882"/>
                    <a:pt x="6328" y="1246"/>
                    <a:pt x="8065" y="1110"/>
                  </a:cubicBezTo>
                  <a:cubicBezTo>
                    <a:pt x="9004" y="1234"/>
                    <a:pt x="9930" y="1417"/>
                    <a:pt x="10839" y="1665"/>
                  </a:cubicBezTo>
                  <a:cubicBezTo>
                    <a:pt x="11807" y="1908"/>
                    <a:pt x="12793" y="2079"/>
                    <a:pt x="13783" y="2177"/>
                  </a:cubicBezTo>
                  <a:lnTo>
                    <a:pt x="35588" y="0"/>
                  </a:lnTo>
                  <a:cubicBezTo>
                    <a:pt x="37999" y="-21"/>
                    <a:pt x="40329" y="862"/>
                    <a:pt x="42117" y="2475"/>
                  </a:cubicBezTo>
                  <a:cubicBezTo>
                    <a:pt x="43030" y="3252"/>
                    <a:pt x="43764" y="4221"/>
                    <a:pt x="44255" y="5313"/>
                  </a:cubicBezTo>
                  <a:cubicBezTo>
                    <a:pt x="44750" y="6405"/>
                    <a:pt x="44998" y="7592"/>
                    <a:pt x="44976" y="8791"/>
                  </a:cubicBezTo>
                  <a:cubicBezTo>
                    <a:pt x="44959" y="9717"/>
                    <a:pt x="44712" y="10617"/>
                    <a:pt x="44255" y="11424"/>
                  </a:cubicBezTo>
                  <a:cubicBezTo>
                    <a:pt x="43803" y="12226"/>
                    <a:pt x="43154" y="12909"/>
                    <a:pt x="42373" y="13399"/>
                  </a:cubicBezTo>
                  <a:cubicBezTo>
                    <a:pt x="40777" y="14573"/>
                    <a:pt x="38853" y="15213"/>
                    <a:pt x="36869" y="15234"/>
                  </a:cubicBezTo>
                  <a:lnTo>
                    <a:pt x="35802" y="15021"/>
                  </a:lnTo>
                  <a:cubicBezTo>
                    <a:pt x="35362" y="14987"/>
                    <a:pt x="34923" y="14987"/>
                    <a:pt x="34479" y="15021"/>
                  </a:cubicBezTo>
                  <a:cubicBezTo>
                    <a:pt x="32175" y="15021"/>
                    <a:pt x="31023" y="16002"/>
                    <a:pt x="31023" y="17965"/>
                  </a:cubicBezTo>
                  <a:lnTo>
                    <a:pt x="38362" y="95756"/>
                  </a:lnTo>
                  <a:lnTo>
                    <a:pt x="38362" y="129168"/>
                  </a:lnTo>
                  <a:cubicBezTo>
                    <a:pt x="38102" y="130133"/>
                    <a:pt x="38102" y="131148"/>
                    <a:pt x="38362" y="132113"/>
                  </a:cubicBezTo>
                  <a:cubicBezTo>
                    <a:pt x="38396" y="132518"/>
                    <a:pt x="38584" y="132894"/>
                    <a:pt x="38883" y="133163"/>
                  </a:cubicBezTo>
                  <a:cubicBezTo>
                    <a:pt x="39186" y="133431"/>
                    <a:pt x="39578" y="133576"/>
                    <a:pt x="39984" y="133564"/>
                  </a:cubicBezTo>
                  <a:cubicBezTo>
                    <a:pt x="41144" y="133525"/>
                    <a:pt x="42301" y="133397"/>
                    <a:pt x="43440" y="133180"/>
                  </a:cubicBezTo>
                  <a:cubicBezTo>
                    <a:pt x="44426" y="132941"/>
                    <a:pt x="45424" y="132753"/>
                    <a:pt x="46427" y="132625"/>
                  </a:cubicBezTo>
                  <a:cubicBezTo>
                    <a:pt x="46696" y="132561"/>
                    <a:pt x="46973" y="132561"/>
                    <a:pt x="47238" y="132625"/>
                  </a:cubicBezTo>
                  <a:cubicBezTo>
                    <a:pt x="47481" y="132779"/>
                    <a:pt x="47763" y="132851"/>
                    <a:pt x="48049" y="132838"/>
                  </a:cubicBezTo>
                  <a:cubicBezTo>
                    <a:pt x="48774" y="132838"/>
                    <a:pt x="50438" y="132625"/>
                    <a:pt x="52956" y="132284"/>
                  </a:cubicBezTo>
                  <a:cubicBezTo>
                    <a:pt x="54915" y="132121"/>
                    <a:pt x="56818" y="131554"/>
                    <a:pt x="58546" y="130619"/>
                  </a:cubicBezTo>
                  <a:cubicBezTo>
                    <a:pt x="63411" y="130875"/>
                    <a:pt x="65800" y="127888"/>
                    <a:pt x="65800" y="121616"/>
                  </a:cubicBezTo>
                  <a:cubicBezTo>
                    <a:pt x="65646" y="120694"/>
                    <a:pt x="65433" y="119781"/>
                    <a:pt x="65160" y="118885"/>
                  </a:cubicBezTo>
                  <a:cubicBezTo>
                    <a:pt x="64883" y="117976"/>
                    <a:pt x="64669" y="117050"/>
                    <a:pt x="64520" y="116111"/>
                  </a:cubicBezTo>
                  <a:cubicBezTo>
                    <a:pt x="64516" y="114212"/>
                    <a:pt x="65233" y="112381"/>
                    <a:pt x="66526" y="110990"/>
                  </a:cubicBezTo>
                  <a:cubicBezTo>
                    <a:pt x="67051" y="110350"/>
                    <a:pt x="67699" y="109821"/>
                    <a:pt x="68433" y="109441"/>
                  </a:cubicBezTo>
                  <a:cubicBezTo>
                    <a:pt x="69163" y="109057"/>
                    <a:pt x="69969" y="108831"/>
                    <a:pt x="70793" y="108771"/>
                  </a:cubicBezTo>
                  <a:cubicBezTo>
                    <a:pt x="73353" y="108771"/>
                    <a:pt x="75657" y="110692"/>
                    <a:pt x="77748" y="114489"/>
                  </a:cubicBezTo>
                  <a:cubicBezTo>
                    <a:pt x="79361" y="117058"/>
                    <a:pt x="80300" y="119994"/>
                    <a:pt x="80479" y="123024"/>
                  </a:cubicBezTo>
                  <a:lnTo>
                    <a:pt x="80479" y="140818"/>
                  </a:lnTo>
                  <a:cubicBezTo>
                    <a:pt x="80586" y="141245"/>
                    <a:pt x="80603" y="141688"/>
                    <a:pt x="80531" y="142124"/>
                  </a:cubicBezTo>
                  <a:cubicBezTo>
                    <a:pt x="80458" y="142555"/>
                    <a:pt x="80296" y="142969"/>
                    <a:pt x="80057" y="143340"/>
                  </a:cubicBezTo>
                  <a:cubicBezTo>
                    <a:pt x="79814" y="143707"/>
                    <a:pt x="79502" y="144023"/>
                    <a:pt x="79135" y="144266"/>
                  </a:cubicBezTo>
                  <a:cubicBezTo>
                    <a:pt x="78768" y="144505"/>
                    <a:pt x="78354" y="144671"/>
                    <a:pt x="77919" y="144744"/>
                  </a:cubicBezTo>
                  <a:lnTo>
                    <a:pt x="77919" y="144744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27622DB-2B35-6DFD-ECDB-39A8E3AE82F5}"/>
                </a:ext>
              </a:extLst>
            </p:cNvPr>
            <p:cNvSpPr/>
            <p:nvPr/>
          </p:nvSpPr>
          <p:spPr>
            <a:xfrm>
              <a:off x="8863841" y="2403936"/>
              <a:ext cx="75993" cy="145683"/>
            </a:xfrm>
            <a:custGeom>
              <a:avLst/>
              <a:gdLst>
                <a:gd name="connsiteX0" fmla="*/ 75994 w 75993"/>
                <a:gd name="connsiteY0" fmla="*/ 93880 h 145683"/>
                <a:gd name="connsiteX1" fmla="*/ 74841 w 75993"/>
                <a:gd name="connsiteY1" fmla="*/ 101603 h 145683"/>
                <a:gd name="connsiteX2" fmla="*/ 73263 w 75993"/>
                <a:gd name="connsiteY2" fmla="*/ 109114 h 145683"/>
                <a:gd name="connsiteX3" fmla="*/ 71044 w 75993"/>
                <a:gd name="connsiteY3" fmla="*/ 112997 h 145683"/>
                <a:gd name="connsiteX4" fmla="*/ 70318 w 75993"/>
                <a:gd name="connsiteY4" fmla="*/ 118117 h 145683"/>
                <a:gd name="connsiteX5" fmla="*/ 65198 w 75993"/>
                <a:gd name="connsiteY5" fmla="*/ 125628 h 145683"/>
                <a:gd name="connsiteX6" fmla="*/ 51244 w 75993"/>
                <a:gd name="connsiteY6" fmla="*/ 141416 h 145683"/>
                <a:gd name="connsiteX7" fmla="*/ 35455 w 75993"/>
                <a:gd name="connsiteY7" fmla="*/ 145683 h 145683"/>
                <a:gd name="connsiteX8" fmla="*/ 30676 w 75993"/>
                <a:gd name="connsiteY8" fmla="*/ 144787 h 145683"/>
                <a:gd name="connsiteX9" fmla="*/ 22141 w 75993"/>
                <a:gd name="connsiteY9" fmla="*/ 138514 h 145683"/>
                <a:gd name="connsiteX10" fmla="*/ 13991 w 75993"/>
                <a:gd name="connsiteY10" fmla="*/ 128785 h 145683"/>
                <a:gd name="connsiteX11" fmla="*/ 5926 w 75993"/>
                <a:gd name="connsiteY11" fmla="*/ 113039 h 145683"/>
                <a:gd name="connsiteX12" fmla="*/ 2043 w 75993"/>
                <a:gd name="connsiteY12" fmla="*/ 89527 h 145683"/>
                <a:gd name="connsiteX13" fmla="*/ 592 w 75993"/>
                <a:gd name="connsiteY13" fmla="*/ 79798 h 145683"/>
                <a:gd name="connsiteX14" fmla="*/ 37 w 75993"/>
                <a:gd name="connsiteY14" fmla="*/ 62004 h 145683"/>
                <a:gd name="connsiteX15" fmla="*/ 4048 w 75993"/>
                <a:gd name="connsiteY15" fmla="*/ 39089 h 145683"/>
                <a:gd name="connsiteX16" fmla="*/ 12583 w 75993"/>
                <a:gd name="connsiteY16" fmla="*/ 20356 h 145683"/>
                <a:gd name="connsiteX17" fmla="*/ 18984 w 75993"/>
                <a:gd name="connsiteY17" fmla="*/ 12845 h 145683"/>
                <a:gd name="connsiteX18" fmla="*/ 29567 w 75993"/>
                <a:gd name="connsiteY18" fmla="*/ 4951 h 145683"/>
                <a:gd name="connsiteX19" fmla="*/ 41643 w 75993"/>
                <a:gd name="connsiteY19" fmla="*/ 2177 h 145683"/>
                <a:gd name="connsiteX20" fmla="*/ 47489 w 75993"/>
                <a:gd name="connsiteY20" fmla="*/ 2732 h 145683"/>
                <a:gd name="connsiteX21" fmla="*/ 49708 w 75993"/>
                <a:gd name="connsiteY21" fmla="*/ 4226 h 145683"/>
                <a:gd name="connsiteX22" fmla="*/ 52993 w 75993"/>
                <a:gd name="connsiteY22" fmla="*/ 4567 h 145683"/>
                <a:gd name="connsiteX23" fmla="*/ 59949 w 75993"/>
                <a:gd name="connsiteY23" fmla="*/ 10072 h 145683"/>
                <a:gd name="connsiteX24" fmla="*/ 60888 w 75993"/>
                <a:gd name="connsiteY24" fmla="*/ 8749 h 145683"/>
                <a:gd name="connsiteX25" fmla="*/ 61229 w 75993"/>
                <a:gd name="connsiteY25" fmla="*/ 7170 h 145683"/>
                <a:gd name="connsiteX26" fmla="*/ 61229 w 75993"/>
                <a:gd name="connsiteY26" fmla="*/ 3287 h 145683"/>
                <a:gd name="connsiteX27" fmla="*/ 61954 w 75993"/>
                <a:gd name="connsiteY27" fmla="*/ 1452 h 145683"/>
                <a:gd name="connsiteX28" fmla="*/ 64643 w 75993"/>
                <a:gd name="connsiteY28" fmla="*/ 1 h 145683"/>
                <a:gd name="connsiteX29" fmla="*/ 71940 w 75993"/>
                <a:gd name="connsiteY29" fmla="*/ 2476 h 145683"/>
                <a:gd name="connsiteX30" fmla="*/ 74389 w 75993"/>
                <a:gd name="connsiteY30" fmla="*/ 5425 h 145683"/>
                <a:gd name="connsiteX31" fmla="*/ 75183 w 75993"/>
                <a:gd name="connsiteY31" fmla="*/ 9176 h 145683"/>
                <a:gd name="connsiteX32" fmla="*/ 69678 w 75993"/>
                <a:gd name="connsiteY32" fmla="*/ 55219 h 145683"/>
                <a:gd name="connsiteX33" fmla="*/ 65624 w 75993"/>
                <a:gd name="connsiteY33" fmla="*/ 59486 h 145683"/>
                <a:gd name="connsiteX34" fmla="*/ 62296 w 75993"/>
                <a:gd name="connsiteY34" fmla="*/ 59870 h 145683"/>
                <a:gd name="connsiteX35" fmla="*/ 59919 w 75993"/>
                <a:gd name="connsiteY35" fmla="*/ 59230 h 145683"/>
                <a:gd name="connsiteX36" fmla="*/ 58029 w 75993"/>
                <a:gd name="connsiteY36" fmla="*/ 57651 h 145683"/>
                <a:gd name="connsiteX37" fmla="*/ 56194 w 75993"/>
                <a:gd name="connsiteY37" fmla="*/ 53384 h 145683"/>
                <a:gd name="connsiteX38" fmla="*/ 56919 w 75993"/>
                <a:gd name="connsiteY38" fmla="*/ 48135 h 145683"/>
                <a:gd name="connsiteX39" fmla="*/ 57645 w 75993"/>
                <a:gd name="connsiteY39" fmla="*/ 42929 h 145683"/>
                <a:gd name="connsiteX40" fmla="*/ 55340 w 75993"/>
                <a:gd name="connsiteY40" fmla="*/ 30810 h 145683"/>
                <a:gd name="connsiteX41" fmla="*/ 50817 w 75993"/>
                <a:gd name="connsiteY41" fmla="*/ 23385 h 145683"/>
                <a:gd name="connsiteX42" fmla="*/ 44715 w 75993"/>
                <a:gd name="connsiteY42" fmla="*/ 20356 h 145683"/>
                <a:gd name="connsiteX43" fmla="*/ 43051 w 75993"/>
                <a:gd name="connsiteY43" fmla="*/ 20697 h 145683"/>
                <a:gd name="connsiteX44" fmla="*/ 41045 w 75993"/>
                <a:gd name="connsiteY44" fmla="*/ 20185 h 145683"/>
                <a:gd name="connsiteX45" fmla="*/ 38826 w 75993"/>
                <a:gd name="connsiteY45" fmla="*/ 19630 h 145683"/>
                <a:gd name="connsiteX46" fmla="*/ 36650 w 75993"/>
                <a:gd name="connsiteY46" fmla="*/ 19630 h 145683"/>
                <a:gd name="connsiteX47" fmla="*/ 27305 w 75993"/>
                <a:gd name="connsiteY47" fmla="*/ 26970 h 145683"/>
                <a:gd name="connsiteX48" fmla="*/ 17234 w 75993"/>
                <a:gd name="connsiteY48" fmla="*/ 52829 h 145683"/>
                <a:gd name="connsiteX49" fmla="*/ 16594 w 75993"/>
                <a:gd name="connsiteY49" fmla="*/ 55944 h 145683"/>
                <a:gd name="connsiteX50" fmla="*/ 15954 w 75993"/>
                <a:gd name="connsiteY50" fmla="*/ 59614 h 145683"/>
                <a:gd name="connsiteX51" fmla="*/ 16338 w 75993"/>
                <a:gd name="connsiteY51" fmla="*/ 61918 h 145683"/>
                <a:gd name="connsiteX52" fmla="*/ 16680 w 75993"/>
                <a:gd name="connsiteY52" fmla="*/ 64052 h 145683"/>
                <a:gd name="connsiteX53" fmla="*/ 16680 w 75993"/>
                <a:gd name="connsiteY53" fmla="*/ 74122 h 145683"/>
                <a:gd name="connsiteX54" fmla="*/ 18258 w 75993"/>
                <a:gd name="connsiteY54" fmla="*/ 85046 h 145683"/>
                <a:gd name="connsiteX55" fmla="*/ 19923 w 75993"/>
                <a:gd name="connsiteY55" fmla="*/ 97848 h 145683"/>
                <a:gd name="connsiteX56" fmla="*/ 20733 w 75993"/>
                <a:gd name="connsiteY56" fmla="*/ 102627 h 145683"/>
                <a:gd name="connsiteX57" fmla="*/ 23848 w 75993"/>
                <a:gd name="connsiteY57" fmla="*/ 113637 h 145683"/>
                <a:gd name="connsiteX58" fmla="*/ 28628 w 75993"/>
                <a:gd name="connsiteY58" fmla="*/ 121702 h 145683"/>
                <a:gd name="connsiteX59" fmla="*/ 29908 w 75993"/>
                <a:gd name="connsiteY59" fmla="*/ 122683 h 145683"/>
                <a:gd name="connsiteX60" fmla="*/ 32938 w 75993"/>
                <a:gd name="connsiteY60" fmla="*/ 124262 h 145683"/>
                <a:gd name="connsiteX61" fmla="*/ 35754 w 75993"/>
                <a:gd name="connsiteY61" fmla="*/ 125542 h 145683"/>
                <a:gd name="connsiteX62" fmla="*/ 40917 w 75993"/>
                <a:gd name="connsiteY62" fmla="*/ 125542 h 145683"/>
                <a:gd name="connsiteX63" fmla="*/ 50262 w 75993"/>
                <a:gd name="connsiteY63" fmla="*/ 119141 h 145683"/>
                <a:gd name="connsiteX64" fmla="*/ 51756 w 75993"/>
                <a:gd name="connsiteY64" fmla="*/ 116197 h 145683"/>
                <a:gd name="connsiteX65" fmla="*/ 57773 w 75993"/>
                <a:gd name="connsiteY65" fmla="*/ 107663 h 145683"/>
                <a:gd name="connsiteX66" fmla="*/ 60376 w 75993"/>
                <a:gd name="connsiteY66" fmla="*/ 99128 h 145683"/>
                <a:gd name="connsiteX67" fmla="*/ 61101 w 75993"/>
                <a:gd name="connsiteY67" fmla="*/ 94861 h 145683"/>
                <a:gd name="connsiteX68" fmla="*/ 60802 w 75993"/>
                <a:gd name="connsiteY68" fmla="*/ 91746 h 145683"/>
                <a:gd name="connsiteX69" fmla="*/ 60546 w 75993"/>
                <a:gd name="connsiteY69" fmla="*/ 88802 h 145683"/>
                <a:gd name="connsiteX70" fmla="*/ 61728 w 75993"/>
                <a:gd name="connsiteY70" fmla="*/ 85115 h 145683"/>
                <a:gd name="connsiteX71" fmla="*/ 64813 w 75993"/>
                <a:gd name="connsiteY71" fmla="*/ 82785 h 145683"/>
                <a:gd name="connsiteX72" fmla="*/ 68867 w 75993"/>
                <a:gd name="connsiteY72" fmla="*/ 82572 h 145683"/>
                <a:gd name="connsiteX73" fmla="*/ 73519 w 75993"/>
                <a:gd name="connsiteY73" fmla="*/ 87351 h 145683"/>
                <a:gd name="connsiteX74" fmla="*/ 75994 w 75993"/>
                <a:gd name="connsiteY74" fmla="*/ 93880 h 145683"/>
                <a:gd name="connsiteX75" fmla="*/ 75994 w 75993"/>
                <a:gd name="connsiteY75" fmla="*/ 93880 h 145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75993" h="145683">
                  <a:moveTo>
                    <a:pt x="75994" y="93880"/>
                  </a:moveTo>
                  <a:cubicBezTo>
                    <a:pt x="75755" y="96470"/>
                    <a:pt x="75370" y="99051"/>
                    <a:pt x="74841" y="101603"/>
                  </a:cubicBezTo>
                  <a:cubicBezTo>
                    <a:pt x="74031" y="105870"/>
                    <a:pt x="73519" y="108388"/>
                    <a:pt x="73263" y="109114"/>
                  </a:cubicBezTo>
                  <a:cubicBezTo>
                    <a:pt x="72388" y="110325"/>
                    <a:pt x="71645" y="111627"/>
                    <a:pt x="71044" y="112997"/>
                  </a:cubicBezTo>
                  <a:cubicBezTo>
                    <a:pt x="70975" y="114721"/>
                    <a:pt x="70732" y="116436"/>
                    <a:pt x="70318" y="118117"/>
                  </a:cubicBezTo>
                  <a:cubicBezTo>
                    <a:pt x="68995" y="119952"/>
                    <a:pt x="67246" y="122384"/>
                    <a:pt x="65198" y="125628"/>
                  </a:cubicBezTo>
                  <a:cubicBezTo>
                    <a:pt x="62492" y="132331"/>
                    <a:pt x="57568" y="137904"/>
                    <a:pt x="51244" y="141416"/>
                  </a:cubicBezTo>
                  <a:cubicBezTo>
                    <a:pt x="46456" y="144215"/>
                    <a:pt x="41007" y="145692"/>
                    <a:pt x="35455" y="145683"/>
                  </a:cubicBezTo>
                  <a:cubicBezTo>
                    <a:pt x="33821" y="145671"/>
                    <a:pt x="32204" y="145368"/>
                    <a:pt x="30676" y="144787"/>
                  </a:cubicBezTo>
                  <a:cubicBezTo>
                    <a:pt x="27420" y="143319"/>
                    <a:pt x="24514" y="141181"/>
                    <a:pt x="22141" y="138514"/>
                  </a:cubicBezTo>
                  <a:cubicBezTo>
                    <a:pt x="19065" y="135591"/>
                    <a:pt x="16329" y="132327"/>
                    <a:pt x="13991" y="128785"/>
                  </a:cubicBezTo>
                  <a:cubicBezTo>
                    <a:pt x="10556" y="123951"/>
                    <a:pt x="7842" y="118646"/>
                    <a:pt x="5926" y="113039"/>
                  </a:cubicBezTo>
                  <a:cubicBezTo>
                    <a:pt x="3980" y="105320"/>
                    <a:pt x="2683" y="97455"/>
                    <a:pt x="2043" y="89527"/>
                  </a:cubicBezTo>
                  <a:cubicBezTo>
                    <a:pt x="1702" y="87479"/>
                    <a:pt x="1190" y="84236"/>
                    <a:pt x="592" y="79798"/>
                  </a:cubicBezTo>
                  <a:cubicBezTo>
                    <a:pt x="97" y="73879"/>
                    <a:pt x="-86" y="67939"/>
                    <a:pt x="37" y="62004"/>
                  </a:cubicBezTo>
                  <a:cubicBezTo>
                    <a:pt x="370" y="54220"/>
                    <a:pt x="1719" y="46518"/>
                    <a:pt x="4048" y="39089"/>
                  </a:cubicBezTo>
                  <a:cubicBezTo>
                    <a:pt x="6481" y="32662"/>
                    <a:pt x="9331" y="26407"/>
                    <a:pt x="12583" y="20356"/>
                  </a:cubicBezTo>
                  <a:cubicBezTo>
                    <a:pt x="14034" y="18777"/>
                    <a:pt x="16167" y="16089"/>
                    <a:pt x="18984" y="12845"/>
                  </a:cubicBezTo>
                  <a:cubicBezTo>
                    <a:pt x="21745" y="9316"/>
                    <a:pt x="25397" y="6590"/>
                    <a:pt x="29567" y="4951"/>
                  </a:cubicBezTo>
                  <a:cubicBezTo>
                    <a:pt x="33364" y="3214"/>
                    <a:pt x="37474" y="2271"/>
                    <a:pt x="41643" y="2177"/>
                  </a:cubicBezTo>
                  <a:cubicBezTo>
                    <a:pt x="43606" y="2113"/>
                    <a:pt x="45573" y="2297"/>
                    <a:pt x="47489" y="2732"/>
                  </a:cubicBezTo>
                  <a:lnTo>
                    <a:pt x="49708" y="4226"/>
                  </a:lnTo>
                  <a:cubicBezTo>
                    <a:pt x="50796" y="4396"/>
                    <a:pt x="51892" y="4512"/>
                    <a:pt x="52993" y="4567"/>
                  </a:cubicBezTo>
                  <a:cubicBezTo>
                    <a:pt x="54901" y="6867"/>
                    <a:pt x="57269" y="8740"/>
                    <a:pt x="59949" y="10072"/>
                  </a:cubicBezTo>
                  <a:cubicBezTo>
                    <a:pt x="60350" y="9700"/>
                    <a:pt x="60670" y="9248"/>
                    <a:pt x="60888" y="8749"/>
                  </a:cubicBezTo>
                  <a:cubicBezTo>
                    <a:pt x="61110" y="8254"/>
                    <a:pt x="61225" y="7712"/>
                    <a:pt x="61229" y="7170"/>
                  </a:cubicBezTo>
                  <a:lnTo>
                    <a:pt x="61229" y="3287"/>
                  </a:lnTo>
                  <a:cubicBezTo>
                    <a:pt x="61220" y="2600"/>
                    <a:pt x="61481" y="1943"/>
                    <a:pt x="61954" y="1452"/>
                  </a:cubicBezTo>
                  <a:cubicBezTo>
                    <a:pt x="62706" y="735"/>
                    <a:pt x="63636" y="236"/>
                    <a:pt x="64643" y="1"/>
                  </a:cubicBezTo>
                  <a:cubicBezTo>
                    <a:pt x="67288" y="-37"/>
                    <a:pt x="69866" y="838"/>
                    <a:pt x="71940" y="2476"/>
                  </a:cubicBezTo>
                  <a:cubicBezTo>
                    <a:pt x="72985" y="3244"/>
                    <a:pt x="73826" y="4256"/>
                    <a:pt x="74389" y="5425"/>
                  </a:cubicBezTo>
                  <a:cubicBezTo>
                    <a:pt x="74957" y="6590"/>
                    <a:pt x="75230" y="7879"/>
                    <a:pt x="75183" y="9176"/>
                  </a:cubicBezTo>
                  <a:lnTo>
                    <a:pt x="69678" y="55219"/>
                  </a:lnTo>
                  <a:cubicBezTo>
                    <a:pt x="69678" y="56584"/>
                    <a:pt x="68313" y="57992"/>
                    <a:pt x="65624" y="59486"/>
                  </a:cubicBezTo>
                  <a:cubicBezTo>
                    <a:pt x="64545" y="59797"/>
                    <a:pt x="63418" y="59930"/>
                    <a:pt x="62296" y="59870"/>
                  </a:cubicBezTo>
                  <a:cubicBezTo>
                    <a:pt x="61468" y="59832"/>
                    <a:pt x="60657" y="59614"/>
                    <a:pt x="59919" y="59230"/>
                  </a:cubicBezTo>
                  <a:cubicBezTo>
                    <a:pt x="59181" y="58846"/>
                    <a:pt x="58537" y="58308"/>
                    <a:pt x="58029" y="57651"/>
                  </a:cubicBezTo>
                  <a:cubicBezTo>
                    <a:pt x="56936" y="56486"/>
                    <a:pt x="56288" y="54976"/>
                    <a:pt x="56194" y="53384"/>
                  </a:cubicBezTo>
                  <a:cubicBezTo>
                    <a:pt x="56194" y="53128"/>
                    <a:pt x="56450" y="51378"/>
                    <a:pt x="56919" y="48135"/>
                  </a:cubicBezTo>
                  <a:cubicBezTo>
                    <a:pt x="57388" y="44892"/>
                    <a:pt x="57645" y="43185"/>
                    <a:pt x="57645" y="42929"/>
                  </a:cubicBezTo>
                  <a:cubicBezTo>
                    <a:pt x="57781" y="38769"/>
                    <a:pt x="56992" y="34630"/>
                    <a:pt x="55340" y="30810"/>
                  </a:cubicBezTo>
                  <a:cubicBezTo>
                    <a:pt x="54252" y="28101"/>
                    <a:pt x="52725" y="25592"/>
                    <a:pt x="50817" y="23385"/>
                  </a:cubicBezTo>
                  <a:cubicBezTo>
                    <a:pt x="49123" y="21802"/>
                    <a:pt x="47002" y="20748"/>
                    <a:pt x="44715" y="20356"/>
                  </a:cubicBezTo>
                  <a:cubicBezTo>
                    <a:pt x="44194" y="20599"/>
                    <a:pt x="43627" y="20714"/>
                    <a:pt x="43051" y="20697"/>
                  </a:cubicBezTo>
                  <a:lnTo>
                    <a:pt x="41045" y="20185"/>
                  </a:lnTo>
                  <a:cubicBezTo>
                    <a:pt x="40328" y="19925"/>
                    <a:pt x="39582" y="19737"/>
                    <a:pt x="38826" y="19630"/>
                  </a:cubicBezTo>
                  <a:cubicBezTo>
                    <a:pt x="38105" y="19519"/>
                    <a:pt x="37371" y="19519"/>
                    <a:pt x="36650" y="19630"/>
                  </a:cubicBezTo>
                  <a:cubicBezTo>
                    <a:pt x="32741" y="20846"/>
                    <a:pt x="29413" y="23458"/>
                    <a:pt x="27305" y="26970"/>
                  </a:cubicBezTo>
                  <a:cubicBezTo>
                    <a:pt x="20221" y="37851"/>
                    <a:pt x="16893" y="46471"/>
                    <a:pt x="17234" y="52829"/>
                  </a:cubicBezTo>
                  <a:cubicBezTo>
                    <a:pt x="17081" y="53875"/>
                    <a:pt x="16867" y="54916"/>
                    <a:pt x="16594" y="55944"/>
                  </a:cubicBezTo>
                  <a:cubicBezTo>
                    <a:pt x="16274" y="57143"/>
                    <a:pt x="16057" y="58372"/>
                    <a:pt x="15954" y="59614"/>
                  </a:cubicBezTo>
                  <a:cubicBezTo>
                    <a:pt x="16018" y="60391"/>
                    <a:pt x="16146" y="61159"/>
                    <a:pt x="16338" y="61918"/>
                  </a:cubicBezTo>
                  <a:cubicBezTo>
                    <a:pt x="16492" y="62622"/>
                    <a:pt x="16603" y="63335"/>
                    <a:pt x="16680" y="64052"/>
                  </a:cubicBezTo>
                  <a:lnTo>
                    <a:pt x="16680" y="74122"/>
                  </a:lnTo>
                  <a:cubicBezTo>
                    <a:pt x="16680" y="74378"/>
                    <a:pt x="17192" y="78006"/>
                    <a:pt x="18258" y="85046"/>
                  </a:cubicBezTo>
                  <a:cubicBezTo>
                    <a:pt x="19325" y="92087"/>
                    <a:pt x="19837" y="96312"/>
                    <a:pt x="19923" y="97848"/>
                  </a:cubicBezTo>
                  <a:cubicBezTo>
                    <a:pt x="19987" y="99465"/>
                    <a:pt x="20260" y="101074"/>
                    <a:pt x="20733" y="102627"/>
                  </a:cubicBezTo>
                  <a:cubicBezTo>
                    <a:pt x="21331" y="105188"/>
                    <a:pt x="22398" y="108857"/>
                    <a:pt x="23848" y="113637"/>
                  </a:cubicBezTo>
                  <a:cubicBezTo>
                    <a:pt x="25645" y="116197"/>
                    <a:pt x="27241" y="118894"/>
                    <a:pt x="28628" y="121702"/>
                  </a:cubicBezTo>
                  <a:cubicBezTo>
                    <a:pt x="28939" y="122154"/>
                    <a:pt x="29387" y="122500"/>
                    <a:pt x="29908" y="122683"/>
                  </a:cubicBezTo>
                  <a:cubicBezTo>
                    <a:pt x="30377" y="122897"/>
                    <a:pt x="31401" y="123409"/>
                    <a:pt x="32938" y="124262"/>
                  </a:cubicBezTo>
                  <a:cubicBezTo>
                    <a:pt x="33804" y="124830"/>
                    <a:pt x="34755" y="125261"/>
                    <a:pt x="35754" y="125542"/>
                  </a:cubicBezTo>
                  <a:lnTo>
                    <a:pt x="40917" y="125542"/>
                  </a:lnTo>
                  <a:cubicBezTo>
                    <a:pt x="42880" y="125542"/>
                    <a:pt x="45995" y="123409"/>
                    <a:pt x="50262" y="119141"/>
                  </a:cubicBezTo>
                  <a:cubicBezTo>
                    <a:pt x="50531" y="118058"/>
                    <a:pt x="51039" y="117050"/>
                    <a:pt x="51756" y="116197"/>
                  </a:cubicBezTo>
                  <a:cubicBezTo>
                    <a:pt x="54410" y="113867"/>
                    <a:pt x="56471" y="110940"/>
                    <a:pt x="57773" y="107663"/>
                  </a:cubicBezTo>
                  <a:lnTo>
                    <a:pt x="60376" y="99128"/>
                  </a:lnTo>
                  <a:cubicBezTo>
                    <a:pt x="60845" y="97754"/>
                    <a:pt x="61093" y="96312"/>
                    <a:pt x="61101" y="94861"/>
                  </a:cubicBezTo>
                  <a:cubicBezTo>
                    <a:pt x="61080" y="93816"/>
                    <a:pt x="60982" y="92774"/>
                    <a:pt x="60802" y="91746"/>
                  </a:cubicBezTo>
                  <a:cubicBezTo>
                    <a:pt x="60662" y="90769"/>
                    <a:pt x="60576" y="89783"/>
                    <a:pt x="60546" y="88802"/>
                  </a:cubicBezTo>
                  <a:cubicBezTo>
                    <a:pt x="60551" y="87479"/>
                    <a:pt x="60964" y="86190"/>
                    <a:pt x="61728" y="85115"/>
                  </a:cubicBezTo>
                  <a:cubicBezTo>
                    <a:pt x="62492" y="84039"/>
                    <a:pt x="63567" y="83224"/>
                    <a:pt x="64813" y="82785"/>
                  </a:cubicBezTo>
                  <a:cubicBezTo>
                    <a:pt x="66153" y="82567"/>
                    <a:pt x="67515" y="82495"/>
                    <a:pt x="68867" y="82572"/>
                  </a:cubicBezTo>
                  <a:cubicBezTo>
                    <a:pt x="70318" y="82572"/>
                    <a:pt x="71897" y="84193"/>
                    <a:pt x="73519" y="87351"/>
                  </a:cubicBezTo>
                  <a:cubicBezTo>
                    <a:pt x="74769" y="89339"/>
                    <a:pt x="75610" y="91558"/>
                    <a:pt x="75994" y="93880"/>
                  </a:cubicBezTo>
                  <a:lnTo>
                    <a:pt x="75994" y="9388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81F7BDA2-8D0B-9D0F-9836-A0367454947B}"/>
                </a:ext>
              </a:extLst>
            </p:cNvPr>
            <p:cNvSpPr/>
            <p:nvPr/>
          </p:nvSpPr>
          <p:spPr>
            <a:xfrm>
              <a:off x="8949052" y="2408443"/>
              <a:ext cx="80735" cy="141133"/>
            </a:xfrm>
            <a:custGeom>
              <a:avLst/>
              <a:gdLst>
                <a:gd name="connsiteX0" fmla="*/ 66782 w 80735"/>
                <a:gd name="connsiteY0" fmla="*/ 129014 h 141133"/>
                <a:gd name="connsiteX1" fmla="*/ 60509 w 80735"/>
                <a:gd name="connsiteY1" fmla="*/ 136183 h 141133"/>
                <a:gd name="connsiteX2" fmla="*/ 57223 w 80735"/>
                <a:gd name="connsiteY2" fmla="*/ 137847 h 141133"/>
                <a:gd name="connsiteX3" fmla="*/ 51548 w 80735"/>
                <a:gd name="connsiteY3" fmla="*/ 140024 h 141133"/>
                <a:gd name="connsiteX4" fmla="*/ 44379 w 80735"/>
                <a:gd name="connsiteY4" fmla="*/ 141133 h 141133"/>
                <a:gd name="connsiteX5" fmla="*/ 37765 w 80735"/>
                <a:gd name="connsiteY5" fmla="*/ 139682 h 141133"/>
                <a:gd name="connsiteX6" fmla="*/ 24579 w 80735"/>
                <a:gd name="connsiteY6" fmla="*/ 132684 h 141133"/>
                <a:gd name="connsiteX7" fmla="*/ 0 w 80735"/>
                <a:gd name="connsiteY7" fmla="*/ 78362 h 141133"/>
                <a:gd name="connsiteX8" fmla="*/ 5291 w 80735"/>
                <a:gd name="connsiteY8" fmla="*/ 43329 h 141133"/>
                <a:gd name="connsiteX9" fmla="*/ 13570 w 80735"/>
                <a:gd name="connsiteY9" fmla="*/ 21694 h 141133"/>
                <a:gd name="connsiteX10" fmla="*/ 16301 w 80735"/>
                <a:gd name="connsiteY10" fmla="*/ 16915 h 141133"/>
                <a:gd name="connsiteX11" fmla="*/ 18306 w 80735"/>
                <a:gd name="connsiteY11" fmla="*/ 11965 h 141133"/>
                <a:gd name="connsiteX12" fmla="*/ 33540 w 80735"/>
                <a:gd name="connsiteY12" fmla="*/ 572 h 141133"/>
                <a:gd name="connsiteX13" fmla="*/ 38149 w 80735"/>
                <a:gd name="connsiteY13" fmla="*/ 17 h 141133"/>
                <a:gd name="connsiteX14" fmla="*/ 48518 w 80735"/>
                <a:gd name="connsiteY14" fmla="*/ 1212 h 141133"/>
                <a:gd name="connsiteX15" fmla="*/ 58973 w 80735"/>
                <a:gd name="connsiteY15" fmla="*/ 7100 h 141133"/>
                <a:gd name="connsiteX16" fmla="*/ 66782 w 80735"/>
                <a:gd name="connsiteY16" fmla="*/ 17086 h 141133"/>
                <a:gd name="connsiteX17" fmla="*/ 74676 w 80735"/>
                <a:gd name="connsiteY17" fmla="*/ 41878 h 141133"/>
                <a:gd name="connsiteX18" fmla="*/ 80735 w 80735"/>
                <a:gd name="connsiteY18" fmla="*/ 72687 h 141133"/>
                <a:gd name="connsiteX19" fmla="*/ 66782 w 80735"/>
                <a:gd name="connsiteY19" fmla="*/ 129014 h 141133"/>
                <a:gd name="connsiteX20" fmla="*/ 61448 w 80735"/>
                <a:gd name="connsiteY20" fmla="*/ 55064 h 141133"/>
                <a:gd name="connsiteX21" fmla="*/ 57181 w 80735"/>
                <a:gd name="connsiteY21" fmla="*/ 40214 h 141133"/>
                <a:gd name="connsiteX22" fmla="*/ 54407 w 80735"/>
                <a:gd name="connsiteY22" fmla="*/ 26815 h 141133"/>
                <a:gd name="connsiteX23" fmla="*/ 51676 w 80735"/>
                <a:gd name="connsiteY23" fmla="*/ 20969 h 141133"/>
                <a:gd name="connsiteX24" fmla="*/ 50396 w 80735"/>
                <a:gd name="connsiteY24" fmla="*/ 19304 h 141133"/>
                <a:gd name="connsiteX25" fmla="*/ 45232 w 80735"/>
                <a:gd name="connsiteY25" fmla="*/ 17086 h 141133"/>
                <a:gd name="connsiteX26" fmla="*/ 41776 w 80735"/>
                <a:gd name="connsiteY26" fmla="*/ 16744 h 141133"/>
                <a:gd name="connsiteX27" fmla="*/ 39557 w 80735"/>
                <a:gd name="connsiteY27" fmla="*/ 17086 h 141133"/>
                <a:gd name="connsiteX28" fmla="*/ 29273 w 80735"/>
                <a:gd name="connsiteY28" fmla="*/ 26815 h 141133"/>
                <a:gd name="connsiteX29" fmla="*/ 16471 w 80735"/>
                <a:gd name="connsiteY29" fmla="*/ 82587 h 141133"/>
                <a:gd name="connsiteX30" fmla="*/ 22189 w 80735"/>
                <a:gd name="connsiteY30" fmla="*/ 107380 h 141133"/>
                <a:gd name="connsiteX31" fmla="*/ 42160 w 80735"/>
                <a:gd name="connsiteY31" fmla="*/ 124448 h 141133"/>
                <a:gd name="connsiteX32" fmla="*/ 49884 w 80735"/>
                <a:gd name="connsiteY32" fmla="*/ 122997 h 141133"/>
                <a:gd name="connsiteX33" fmla="*/ 53724 w 80735"/>
                <a:gd name="connsiteY33" fmla="*/ 119114 h 141133"/>
                <a:gd name="connsiteX34" fmla="*/ 63283 w 80735"/>
                <a:gd name="connsiteY34" fmla="*/ 82246 h 141133"/>
                <a:gd name="connsiteX35" fmla="*/ 63837 w 80735"/>
                <a:gd name="connsiteY35" fmla="*/ 77381 h 141133"/>
                <a:gd name="connsiteX36" fmla="*/ 64179 w 80735"/>
                <a:gd name="connsiteY36" fmla="*/ 74010 h 141133"/>
                <a:gd name="connsiteX37" fmla="*/ 61448 w 80735"/>
                <a:gd name="connsiteY37" fmla="*/ 55064 h 141133"/>
                <a:gd name="connsiteX38" fmla="*/ 61448 w 80735"/>
                <a:gd name="connsiteY38" fmla="*/ 55064 h 14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80735" h="141133">
                  <a:moveTo>
                    <a:pt x="66782" y="129014"/>
                  </a:moveTo>
                  <a:cubicBezTo>
                    <a:pt x="64942" y="131613"/>
                    <a:pt x="62843" y="134015"/>
                    <a:pt x="60509" y="136183"/>
                  </a:cubicBezTo>
                  <a:cubicBezTo>
                    <a:pt x="59186" y="136908"/>
                    <a:pt x="58077" y="137463"/>
                    <a:pt x="57223" y="137847"/>
                  </a:cubicBezTo>
                  <a:cubicBezTo>
                    <a:pt x="55401" y="138748"/>
                    <a:pt x="53502" y="139477"/>
                    <a:pt x="51548" y="140024"/>
                  </a:cubicBezTo>
                  <a:cubicBezTo>
                    <a:pt x="49205" y="140651"/>
                    <a:pt x="46803" y="141022"/>
                    <a:pt x="44379" y="141133"/>
                  </a:cubicBezTo>
                  <a:cubicBezTo>
                    <a:pt x="42100" y="141095"/>
                    <a:pt x="39851" y="140604"/>
                    <a:pt x="37765" y="139682"/>
                  </a:cubicBezTo>
                  <a:cubicBezTo>
                    <a:pt x="33199" y="137689"/>
                    <a:pt x="28791" y="135351"/>
                    <a:pt x="24579" y="132684"/>
                  </a:cubicBezTo>
                  <a:cubicBezTo>
                    <a:pt x="8193" y="122071"/>
                    <a:pt x="0" y="103966"/>
                    <a:pt x="0" y="78362"/>
                  </a:cubicBezTo>
                  <a:cubicBezTo>
                    <a:pt x="397" y="66517"/>
                    <a:pt x="2172" y="54761"/>
                    <a:pt x="5291" y="43329"/>
                  </a:cubicBezTo>
                  <a:cubicBezTo>
                    <a:pt x="7463" y="35908"/>
                    <a:pt x="10233" y="28671"/>
                    <a:pt x="13570" y="21694"/>
                  </a:cubicBezTo>
                  <a:cubicBezTo>
                    <a:pt x="13570" y="21694"/>
                    <a:pt x="14466" y="19987"/>
                    <a:pt x="16301" y="16915"/>
                  </a:cubicBezTo>
                  <a:cubicBezTo>
                    <a:pt x="17372" y="15460"/>
                    <a:pt x="18063" y="13757"/>
                    <a:pt x="18306" y="11965"/>
                  </a:cubicBezTo>
                  <a:cubicBezTo>
                    <a:pt x="23009" y="7689"/>
                    <a:pt x="28108" y="3870"/>
                    <a:pt x="33540" y="572"/>
                  </a:cubicBezTo>
                  <a:cubicBezTo>
                    <a:pt x="35034" y="128"/>
                    <a:pt x="36591" y="-60"/>
                    <a:pt x="38149" y="17"/>
                  </a:cubicBezTo>
                  <a:cubicBezTo>
                    <a:pt x="41639" y="8"/>
                    <a:pt x="45121" y="409"/>
                    <a:pt x="48518" y="1212"/>
                  </a:cubicBezTo>
                  <a:cubicBezTo>
                    <a:pt x="52397" y="2377"/>
                    <a:pt x="55964" y="4391"/>
                    <a:pt x="58973" y="7100"/>
                  </a:cubicBezTo>
                  <a:cubicBezTo>
                    <a:pt x="62335" y="9759"/>
                    <a:pt x="65011" y="13181"/>
                    <a:pt x="66782" y="17086"/>
                  </a:cubicBezTo>
                  <a:cubicBezTo>
                    <a:pt x="69845" y="25206"/>
                    <a:pt x="72483" y="33480"/>
                    <a:pt x="74676" y="41878"/>
                  </a:cubicBezTo>
                  <a:cubicBezTo>
                    <a:pt x="77825" y="51893"/>
                    <a:pt x="79856" y="62224"/>
                    <a:pt x="80735" y="72687"/>
                  </a:cubicBezTo>
                  <a:cubicBezTo>
                    <a:pt x="80735" y="95218"/>
                    <a:pt x="76084" y="113994"/>
                    <a:pt x="66782" y="129014"/>
                  </a:cubicBezTo>
                  <a:close/>
                  <a:moveTo>
                    <a:pt x="61448" y="55064"/>
                  </a:moveTo>
                  <a:cubicBezTo>
                    <a:pt x="59997" y="50199"/>
                    <a:pt x="58503" y="45249"/>
                    <a:pt x="57181" y="40214"/>
                  </a:cubicBezTo>
                  <a:cubicBezTo>
                    <a:pt x="55815" y="34325"/>
                    <a:pt x="54919" y="29887"/>
                    <a:pt x="54407" y="26815"/>
                  </a:cubicBezTo>
                  <a:cubicBezTo>
                    <a:pt x="53878" y="24711"/>
                    <a:pt x="52948" y="22727"/>
                    <a:pt x="51676" y="20969"/>
                  </a:cubicBezTo>
                  <a:cubicBezTo>
                    <a:pt x="51300" y="20376"/>
                    <a:pt x="50874" y="19816"/>
                    <a:pt x="50396" y="19304"/>
                  </a:cubicBezTo>
                  <a:cubicBezTo>
                    <a:pt x="48616" y="18703"/>
                    <a:pt x="46892" y="17960"/>
                    <a:pt x="45232" y="17086"/>
                  </a:cubicBezTo>
                  <a:cubicBezTo>
                    <a:pt x="44097" y="16834"/>
                    <a:pt x="42937" y="16719"/>
                    <a:pt x="41776" y="16744"/>
                  </a:cubicBezTo>
                  <a:cubicBezTo>
                    <a:pt x="41020" y="16689"/>
                    <a:pt x="40261" y="16804"/>
                    <a:pt x="39557" y="17086"/>
                  </a:cubicBezTo>
                  <a:cubicBezTo>
                    <a:pt x="35785" y="19945"/>
                    <a:pt x="32337" y="23209"/>
                    <a:pt x="29273" y="26815"/>
                  </a:cubicBezTo>
                  <a:cubicBezTo>
                    <a:pt x="20427" y="44050"/>
                    <a:pt x="16028" y="63218"/>
                    <a:pt x="16471" y="82587"/>
                  </a:cubicBezTo>
                  <a:cubicBezTo>
                    <a:pt x="16612" y="91160"/>
                    <a:pt x="18558" y="99609"/>
                    <a:pt x="22189" y="107380"/>
                  </a:cubicBezTo>
                  <a:cubicBezTo>
                    <a:pt x="27310" y="118760"/>
                    <a:pt x="33967" y="124448"/>
                    <a:pt x="42160" y="124448"/>
                  </a:cubicBezTo>
                  <a:lnTo>
                    <a:pt x="49884" y="122997"/>
                  </a:lnTo>
                  <a:cubicBezTo>
                    <a:pt x="51462" y="121291"/>
                    <a:pt x="52743" y="119968"/>
                    <a:pt x="53724" y="119114"/>
                  </a:cubicBezTo>
                  <a:cubicBezTo>
                    <a:pt x="59856" y="107781"/>
                    <a:pt x="63138" y="95128"/>
                    <a:pt x="63283" y="82246"/>
                  </a:cubicBezTo>
                  <a:cubicBezTo>
                    <a:pt x="63283" y="81136"/>
                    <a:pt x="63581" y="79515"/>
                    <a:pt x="63837" y="77381"/>
                  </a:cubicBezTo>
                  <a:cubicBezTo>
                    <a:pt x="64093" y="75248"/>
                    <a:pt x="64179" y="74095"/>
                    <a:pt x="64179" y="74010"/>
                  </a:cubicBezTo>
                  <a:cubicBezTo>
                    <a:pt x="64038" y="67605"/>
                    <a:pt x="63120" y="61247"/>
                    <a:pt x="61448" y="55064"/>
                  </a:cubicBezTo>
                  <a:lnTo>
                    <a:pt x="61448" y="55064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B113B10-CB83-3C7B-922C-6F8E09D5D5D9}"/>
                </a:ext>
              </a:extLst>
            </p:cNvPr>
            <p:cNvSpPr/>
            <p:nvPr/>
          </p:nvSpPr>
          <p:spPr>
            <a:xfrm>
              <a:off x="9038546" y="2399878"/>
              <a:ext cx="126366" cy="150291"/>
            </a:xfrm>
            <a:custGeom>
              <a:avLst/>
              <a:gdLst>
                <a:gd name="connsiteX0" fmla="*/ 124804 w 126366"/>
                <a:gd name="connsiteY0" fmla="*/ 14851 h 150291"/>
                <a:gd name="connsiteX1" fmla="*/ 111405 w 126366"/>
                <a:gd name="connsiteY1" fmla="*/ 17966 h 150291"/>
                <a:gd name="connsiteX2" fmla="*/ 111405 w 126366"/>
                <a:gd name="connsiteY2" fmla="*/ 31365 h 150291"/>
                <a:gd name="connsiteX3" fmla="*/ 111021 w 126366"/>
                <a:gd name="connsiteY3" fmla="*/ 32987 h 150291"/>
                <a:gd name="connsiteX4" fmla="*/ 110679 w 126366"/>
                <a:gd name="connsiteY4" fmla="*/ 34651 h 150291"/>
                <a:gd name="connsiteX5" fmla="*/ 110679 w 126366"/>
                <a:gd name="connsiteY5" fmla="*/ 71349 h 150291"/>
                <a:gd name="connsiteX6" fmla="*/ 111234 w 126366"/>
                <a:gd name="connsiteY6" fmla="*/ 74549 h 150291"/>
                <a:gd name="connsiteX7" fmla="*/ 111960 w 126366"/>
                <a:gd name="connsiteY7" fmla="*/ 78816 h 150291"/>
                <a:gd name="connsiteX8" fmla="*/ 111405 w 126366"/>
                <a:gd name="connsiteY8" fmla="*/ 87820 h 150291"/>
                <a:gd name="connsiteX9" fmla="*/ 111405 w 126366"/>
                <a:gd name="connsiteY9" fmla="*/ 91405 h 150291"/>
                <a:gd name="connsiteX10" fmla="*/ 111405 w 126366"/>
                <a:gd name="connsiteY10" fmla="*/ 94989 h 150291"/>
                <a:gd name="connsiteX11" fmla="*/ 111405 w 126366"/>
                <a:gd name="connsiteY11" fmla="*/ 107407 h 150291"/>
                <a:gd name="connsiteX12" fmla="*/ 111661 w 126366"/>
                <a:gd name="connsiteY12" fmla="*/ 113935 h 150291"/>
                <a:gd name="connsiteX13" fmla="*/ 111917 w 126366"/>
                <a:gd name="connsiteY13" fmla="*/ 122470 h 150291"/>
                <a:gd name="connsiteX14" fmla="*/ 112130 w 126366"/>
                <a:gd name="connsiteY14" fmla="*/ 125926 h 150291"/>
                <a:gd name="connsiteX15" fmla="*/ 112472 w 126366"/>
                <a:gd name="connsiteY15" fmla="*/ 130876 h 150291"/>
                <a:gd name="connsiteX16" fmla="*/ 113492 w 126366"/>
                <a:gd name="connsiteY16" fmla="*/ 131853 h 150291"/>
                <a:gd name="connsiteX17" fmla="*/ 114861 w 126366"/>
                <a:gd name="connsiteY17" fmla="*/ 132199 h 150291"/>
                <a:gd name="connsiteX18" fmla="*/ 115971 w 126366"/>
                <a:gd name="connsiteY18" fmla="*/ 131986 h 150291"/>
                <a:gd name="connsiteX19" fmla="*/ 117251 w 126366"/>
                <a:gd name="connsiteY19" fmla="*/ 131986 h 150291"/>
                <a:gd name="connsiteX20" fmla="*/ 122030 w 126366"/>
                <a:gd name="connsiteY20" fmla="*/ 140051 h 150291"/>
                <a:gd name="connsiteX21" fmla="*/ 121147 w 126366"/>
                <a:gd name="connsiteY21" fmla="*/ 142952 h 150291"/>
                <a:gd name="connsiteX22" fmla="*/ 118915 w 126366"/>
                <a:gd name="connsiteY22" fmla="*/ 145001 h 150291"/>
                <a:gd name="connsiteX23" fmla="*/ 114648 w 126366"/>
                <a:gd name="connsiteY23" fmla="*/ 146835 h 150291"/>
                <a:gd name="connsiteX24" fmla="*/ 112344 w 126366"/>
                <a:gd name="connsiteY24" fmla="*/ 146835 h 150291"/>
                <a:gd name="connsiteX25" fmla="*/ 109869 w 126366"/>
                <a:gd name="connsiteY25" fmla="*/ 146835 h 150291"/>
                <a:gd name="connsiteX26" fmla="*/ 105175 w 126366"/>
                <a:gd name="connsiteY26" fmla="*/ 147390 h 150291"/>
                <a:gd name="connsiteX27" fmla="*/ 100140 w 126366"/>
                <a:gd name="connsiteY27" fmla="*/ 148116 h 150291"/>
                <a:gd name="connsiteX28" fmla="*/ 89685 w 126366"/>
                <a:gd name="connsiteY28" fmla="*/ 150292 h 150291"/>
                <a:gd name="connsiteX29" fmla="*/ 87295 w 126366"/>
                <a:gd name="connsiteY29" fmla="*/ 149012 h 150291"/>
                <a:gd name="connsiteX30" fmla="*/ 80511 w 126366"/>
                <a:gd name="connsiteY30" fmla="*/ 141672 h 150291"/>
                <a:gd name="connsiteX31" fmla="*/ 81129 w 126366"/>
                <a:gd name="connsiteY31" fmla="*/ 139022 h 150291"/>
                <a:gd name="connsiteX32" fmla="*/ 83071 w 126366"/>
                <a:gd name="connsiteY32" fmla="*/ 137106 h 150291"/>
                <a:gd name="connsiteX33" fmla="*/ 84095 w 126366"/>
                <a:gd name="connsiteY33" fmla="*/ 135997 h 150291"/>
                <a:gd name="connsiteX34" fmla="*/ 85460 w 126366"/>
                <a:gd name="connsiteY34" fmla="*/ 135058 h 150291"/>
                <a:gd name="connsiteX35" fmla="*/ 92245 w 126366"/>
                <a:gd name="connsiteY35" fmla="*/ 135826 h 150291"/>
                <a:gd name="connsiteX36" fmla="*/ 96513 w 126366"/>
                <a:gd name="connsiteY36" fmla="*/ 126438 h 150291"/>
                <a:gd name="connsiteX37" fmla="*/ 96171 w 126366"/>
                <a:gd name="connsiteY37" fmla="*/ 117904 h 150291"/>
                <a:gd name="connsiteX38" fmla="*/ 95787 w 126366"/>
                <a:gd name="connsiteY38" fmla="*/ 109071 h 150291"/>
                <a:gd name="connsiteX39" fmla="*/ 95787 w 126366"/>
                <a:gd name="connsiteY39" fmla="*/ 100280 h 150291"/>
                <a:gd name="connsiteX40" fmla="*/ 95318 w 126366"/>
                <a:gd name="connsiteY40" fmla="*/ 97507 h 150291"/>
                <a:gd name="connsiteX41" fmla="*/ 94848 w 126366"/>
                <a:gd name="connsiteY41" fmla="*/ 94050 h 150291"/>
                <a:gd name="connsiteX42" fmla="*/ 94123 w 126366"/>
                <a:gd name="connsiteY42" fmla="*/ 71818 h 150291"/>
                <a:gd name="connsiteX43" fmla="*/ 94123 w 126366"/>
                <a:gd name="connsiteY43" fmla="*/ 54749 h 150291"/>
                <a:gd name="connsiteX44" fmla="*/ 87978 w 126366"/>
                <a:gd name="connsiteY44" fmla="*/ 74378 h 150291"/>
                <a:gd name="connsiteX45" fmla="*/ 79060 w 126366"/>
                <a:gd name="connsiteY45" fmla="*/ 99982 h 150291"/>
                <a:gd name="connsiteX46" fmla="*/ 74792 w 126366"/>
                <a:gd name="connsiteY46" fmla="*/ 117050 h 150291"/>
                <a:gd name="connsiteX47" fmla="*/ 73896 w 126366"/>
                <a:gd name="connsiteY47" fmla="*/ 126780 h 150291"/>
                <a:gd name="connsiteX48" fmla="*/ 70056 w 126366"/>
                <a:gd name="connsiteY48" fmla="*/ 135954 h 150291"/>
                <a:gd name="connsiteX49" fmla="*/ 63356 w 126366"/>
                <a:gd name="connsiteY49" fmla="*/ 144232 h 150291"/>
                <a:gd name="connsiteX50" fmla="*/ 60241 w 126366"/>
                <a:gd name="connsiteY50" fmla="*/ 142568 h 150291"/>
                <a:gd name="connsiteX51" fmla="*/ 58065 w 126366"/>
                <a:gd name="connsiteY51" fmla="*/ 140179 h 150291"/>
                <a:gd name="connsiteX52" fmla="*/ 46415 w 126366"/>
                <a:gd name="connsiteY52" fmla="*/ 87692 h 150291"/>
                <a:gd name="connsiteX53" fmla="*/ 35491 w 126366"/>
                <a:gd name="connsiteY53" fmla="*/ 54109 h 150291"/>
                <a:gd name="connsiteX54" fmla="*/ 35491 w 126366"/>
                <a:gd name="connsiteY54" fmla="*/ 82955 h 150291"/>
                <a:gd name="connsiteX55" fmla="*/ 36345 w 126366"/>
                <a:gd name="connsiteY55" fmla="*/ 90380 h 150291"/>
                <a:gd name="connsiteX56" fmla="*/ 36985 w 126366"/>
                <a:gd name="connsiteY56" fmla="*/ 96312 h 150291"/>
                <a:gd name="connsiteX57" fmla="*/ 36985 w 126366"/>
                <a:gd name="connsiteY57" fmla="*/ 105700 h 150291"/>
                <a:gd name="connsiteX58" fmla="*/ 38607 w 126366"/>
                <a:gd name="connsiteY58" fmla="*/ 130108 h 150291"/>
                <a:gd name="connsiteX59" fmla="*/ 48336 w 126366"/>
                <a:gd name="connsiteY59" fmla="*/ 139069 h 150291"/>
                <a:gd name="connsiteX60" fmla="*/ 47269 w 126366"/>
                <a:gd name="connsiteY60" fmla="*/ 144019 h 150291"/>
                <a:gd name="connsiteX61" fmla="*/ 37710 w 126366"/>
                <a:gd name="connsiteY61" fmla="*/ 146238 h 150291"/>
                <a:gd name="connsiteX62" fmla="*/ 27811 w 126366"/>
                <a:gd name="connsiteY62" fmla="*/ 147347 h 150291"/>
                <a:gd name="connsiteX63" fmla="*/ 18423 w 126366"/>
                <a:gd name="connsiteY63" fmla="*/ 148628 h 150291"/>
                <a:gd name="connsiteX64" fmla="*/ 14155 w 126366"/>
                <a:gd name="connsiteY64" fmla="*/ 147988 h 150291"/>
                <a:gd name="connsiteX65" fmla="*/ 11339 w 126366"/>
                <a:gd name="connsiteY65" fmla="*/ 143294 h 150291"/>
                <a:gd name="connsiteX66" fmla="*/ 9675 w 126366"/>
                <a:gd name="connsiteY66" fmla="*/ 137448 h 150291"/>
                <a:gd name="connsiteX67" fmla="*/ 11766 w 126366"/>
                <a:gd name="connsiteY67" fmla="*/ 134674 h 150291"/>
                <a:gd name="connsiteX68" fmla="*/ 15180 w 126366"/>
                <a:gd name="connsiteY68" fmla="*/ 133223 h 150291"/>
                <a:gd name="connsiteX69" fmla="*/ 17185 w 126366"/>
                <a:gd name="connsiteY69" fmla="*/ 133223 h 150291"/>
                <a:gd name="connsiteX70" fmla="*/ 19233 w 126366"/>
                <a:gd name="connsiteY70" fmla="*/ 133223 h 150291"/>
                <a:gd name="connsiteX71" fmla="*/ 22349 w 126366"/>
                <a:gd name="connsiteY71" fmla="*/ 133223 h 150291"/>
                <a:gd name="connsiteX72" fmla="*/ 23629 w 126366"/>
                <a:gd name="connsiteY72" fmla="*/ 122384 h 150291"/>
                <a:gd name="connsiteX73" fmla="*/ 21410 w 126366"/>
                <a:gd name="connsiteY73" fmla="*/ 59998 h 150291"/>
                <a:gd name="connsiteX74" fmla="*/ 21068 w 126366"/>
                <a:gd name="connsiteY74" fmla="*/ 50269 h 150291"/>
                <a:gd name="connsiteX75" fmla="*/ 16801 w 126366"/>
                <a:gd name="connsiteY75" fmla="*/ 20910 h 150291"/>
                <a:gd name="connsiteX76" fmla="*/ 15692 w 126366"/>
                <a:gd name="connsiteY76" fmla="*/ 19460 h 150291"/>
                <a:gd name="connsiteX77" fmla="*/ 5237 w 126366"/>
                <a:gd name="connsiteY77" fmla="*/ 18179 h 150291"/>
                <a:gd name="connsiteX78" fmla="*/ 1149 w 126366"/>
                <a:gd name="connsiteY78" fmla="*/ 14979 h 150291"/>
                <a:gd name="connsiteX79" fmla="*/ 74 w 126366"/>
                <a:gd name="connsiteY79" fmla="*/ 9901 h 150291"/>
                <a:gd name="connsiteX80" fmla="*/ 3189 w 126366"/>
                <a:gd name="connsiteY80" fmla="*/ 2561 h 150291"/>
                <a:gd name="connsiteX81" fmla="*/ 14582 w 126366"/>
                <a:gd name="connsiteY81" fmla="*/ 3500 h 150291"/>
                <a:gd name="connsiteX82" fmla="*/ 18849 w 126366"/>
                <a:gd name="connsiteY82" fmla="*/ 3500 h 150291"/>
                <a:gd name="connsiteX83" fmla="*/ 23373 w 126366"/>
                <a:gd name="connsiteY83" fmla="*/ 3287 h 150291"/>
                <a:gd name="connsiteX84" fmla="*/ 29944 w 126366"/>
                <a:gd name="connsiteY84" fmla="*/ 3842 h 150291"/>
                <a:gd name="connsiteX85" fmla="*/ 36388 w 126366"/>
                <a:gd name="connsiteY85" fmla="*/ 9005 h 150291"/>
                <a:gd name="connsiteX86" fmla="*/ 49189 w 126366"/>
                <a:gd name="connsiteY86" fmla="*/ 46599 h 150291"/>
                <a:gd name="connsiteX87" fmla="*/ 57297 w 126366"/>
                <a:gd name="connsiteY87" fmla="*/ 67337 h 150291"/>
                <a:gd name="connsiteX88" fmla="*/ 67026 w 126366"/>
                <a:gd name="connsiteY88" fmla="*/ 95800 h 150291"/>
                <a:gd name="connsiteX89" fmla="*/ 71976 w 126366"/>
                <a:gd name="connsiteY89" fmla="*/ 85302 h 150291"/>
                <a:gd name="connsiteX90" fmla="*/ 76542 w 126366"/>
                <a:gd name="connsiteY90" fmla="*/ 70111 h 150291"/>
                <a:gd name="connsiteX91" fmla="*/ 85546 w 126366"/>
                <a:gd name="connsiteY91" fmla="*/ 39089 h 150291"/>
                <a:gd name="connsiteX92" fmla="*/ 90880 w 126366"/>
                <a:gd name="connsiteY92" fmla="*/ 13229 h 150291"/>
                <a:gd name="connsiteX93" fmla="*/ 92331 w 126366"/>
                <a:gd name="connsiteY93" fmla="*/ 9730 h 150291"/>
                <a:gd name="connsiteX94" fmla="*/ 93611 w 126366"/>
                <a:gd name="connsiteY94" fmla="*/ 8792 h 150291"/>
                <a:gd name="connsiteX95" fmla="*/ 95830 w 126366"/>
                <a:gd name="connsiteY95" fmla="*/ 6615 h 150291"/>
                <a:gd name="connsiteX96" fmla="*/ 100780 w 126366"/>
                <a:gd name="connsiteY96" fmla="*/ 4396 h 150291"/>
                <a:gd name="connsiteX97" fmla="*/ 101676 w 126366"/>
                <a:gd name="connsiteY97" fmla="*/ 4396 h 150291"/>
                <a:gd name="connsiteX98" fmla="*/ 102401 w 126366"/>
                <a:gd name="connsiteY98" fmla="*/ 4396 h 150291"/>
                <a:gd name="connsiteX99" fmla="*/ 111874 w 126366"/>
                <a:gd name="connsiteY99" fmla="*/ 2177 h 150291"/>
                <a:gd name="connsiteX100" fmla="*/ 121305 w 126366"/>
                <a:gd name="connsiteY100" fmla="*/ 1 h 150291"/>
                <a:gd name="connsiteX101" fmla="*/ 123451 w 126366"/>
                <a:gd name="connsiteY101" fmla="*/ 564 h 150291"/>
                <a:gd name="connsiteX102" fmla="*/ 124975 w 126366"/>
                <a:gd name="connsiteY102" fmla="*/ 2177 h 150291"/>
                <a:gd name="connsiteX103" fmla="*/ 126298 w 126366"/>
                <a:gd name="connsiteY103" fmla="*/ 7853 h 150291"/>
                <a:gd name="connsiteX104" fmla="*/ 124804 w 126366"/>
                <a:gd name="connsiteY104" fmla="*/ 14851 h 150291"/>
                <a:gd name="connsiteX105" fmla="*/ 124804 w 126366"/>
                <a:gd name="connsiteY105" fmla="*/ 14851 h 150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126366" h="150291">
                  <a:moveTo>
                    <a:pt x="124804" y="14851"/>
                  </a:moveTo>
                  <a:cubicBezTo>
                    <a:pt x="120242" y="15431"/>
                    <a:pt x="115753" y="16477"/>
                    <a:pt x="111405" y="17966"/>
                  </a:cubicBezTo>
                  <a:lnTo>
                    <a:pt x="111405" y="31365"/>
                  </a:lnTo>
                  <a:cubicBezTo>
                    <a:pt x="111332" y="31920"/>
                    <a:pt x="111205" y="32462"/>
                    <a:pt x="111021" y="32987"/>
                  </a:cubicBezTo>
                  <a:cubicBezTo>
                    <a:pt x="110859" y="33533"/>
                    <a:pt x="110748" y="34087"/>
                    <a:pt x="110679" y="34651"/>
                  </a:cubicBezTo>
                  <a:lnTo>
                    <a:pt x="110679" y="71349"/>
                  </a:lnTo>
                  <a:cubicBezTo>
                    <a:pt x="110679" y="71349"/>
                    <a:pt x="110679" y="72543"/>
                    <a:pt x="111234" y="74549"/>
                  </a:cubicBezTo>
                  <a:cubicBezTo>
                    <a:pt x="111789" y="76555"/>
                    <a:pt x="111832" y="78005"/>
                    <a:pt x="111960" y="78816"/>
                  </a:cubicBezTo>
                  <a:cubicBezTo>
                    <a:pt x="112088" y="79627"/>
                    <a:pt x="111960" y="83083"/>
                    <a:pt x="111405" y="87820"/>
                  </a:cubicBezTo>
                  <a:cubicBezTo>
                    <a:pt x="111405" y="88076"/>
                    <a:pt x="111405" y="89271"/>
                    <a:pt x="111405" y="91405"/>
                  </a:cubicBezTo>
                  <a:cubicBezTo>
                    <a:pt x="111405" y="93538"/>
                    <a:pt x="111405" y="94733"/>
                    <a:pt x="111405" y="94989"/>
                  </a:cubicBezTo>
                  <a:lnTo>
                    <a:pt x="111405" y="107407"/>
                  </a:lnTo>
                  <a:cubicBezTo>
                    <a:pt x="111405" y="107663"/>
                    <a:pt x="111490" y="109839"/>
                    <a:pt x="111661" y="113935"/>
                  </a:cubicBezTo>
                  <a:cubicBezTo>
                    <a:pt x="111661" y="118203"/>
                    <a:pt x="111917" y="120848"/>
                    <a:pt x="111917" y="122470"/>
                  </a:cubicBezTo>
                  <a:cubicBezTo>
                    <a:pt x="111917" y="122683"/>
                    <a:pt x="111917" y="123878"/>
                    <a:pt x="112130" y="125926"/>
                  </a:cubicBezTo>
                  <a:cubicBezTo>
                    <a:pt x="112344" y="127974"/>
                    <a:pt x="112130" y="129681"/>
                    <a:pt x="112472" y="130876"/>
                  </a:cubicBezTo>
                  <a:cubicBezTo>
                    <a:pt x="112723" y="131286"/>
                    <a:pt x="113074" y="131623"/>
                    <a:pt x="113492" y="131853"/>
                  </a:cubicBezTo>
                  <a:cubicBezTo>
                    <a:pt x="113910" y="132084"/>
                    <a:pt x="114384" y="132203"/>
                    <a:pt x="114861" y="132199"/>
                  </a:cubicBezTo>
                  <a:cubicBezTo>
                    <a:pt x="115237" y="132173"/>
                    <a:pt x="115612" y="132101"/>
                    <a:pt x="115971" y="131986"/>
                  </a:cubicBezTo>
                  <a:cubicBezTo>
                    <a:pt x="116398" y="131934"/>
                    <a:pt x="116824" y="131934"/>
                    <a:pt x="117251" y="131986"/>
                  </a:cubicBezTo>
                  <a:cubicBezTo>
                    <a:pt x="120452" y="131986"/>
                    <a:pt x="122030" y="134674"/>
                    <a:pt x="122030" y="140051"/>
                  </a:cubicBezTo>
                  <a:cubicBezTo>
                    <a:pt x="122000" y="141079"/>
                    <a:pt x="121698" y="142082"/>
                    <a:pt x="121147" y="142952"/>
                  </a:cubicBezTo>
                  <a:cubicBezTo>
                    <a:pt x="120601" y="143823"/>
                    <a:pt x="119829" y="144531"/>
                    <a:pt x="118915" y="145001"/>
                  </a:cubicBezTo>
                  <a:cubicBezTo>
                    <a:pt x="117738" y="146072"/>
                    <a:pt x="116235" y="146716"/>
                    <a:pt x="114648" y="146835"/>
                  </a:cubicBezTo>
                  <a:lnTo>
                    <a:pt x="112344" y="146835"/>
                  </a:lnTo>
                  <a:lnTo>
                    <a:pt x="109869" y="146835"/>
                  </a:lnTo>
                  <a:cubicBezTo>
                    <a:pt x="108290" y="146899"/>
                    <a:pt x="106724" y="147083"/>
                    <a:pt x="105175" y="147390"/>
                  </a:cubicBezTo>
                  <a:cubicBezTo>
                    <a:pt x="103041" y="147732"/>
                    <a:pt x="101377" y="147988"/>
                    <a:pt x="100140" y="148116"/>
                  </a:cubicBezTo>
                  <a:cubicBezTo>
                    <a:pt x="95147" y="149097"/>
                    <a:pt x="91605" y="149823"/>
                    <a:pt x="89685" y="150292"/>
                  </a:cubicBezTo>
                  <a:cubicBezTo>
                    <a:pt x="88930" y="149793"/>
                    <a:pt x="88127" y="149366"/>
                    <a:pt x="87295" y="149012"/>
                  </a:cubicBezTo>
                  <a:cubicBezTo>
                    <a:pt x="82772" y="146835"/>
                    <a:pt x="80511" y="144361"/>
                    <a:pt x="80511" y="141672"/>
                  </a:cubicBezTo>
                  <a:cubicBezTo>
                    <a:pt x="80463" y="140750"/>
                    <a:pt x="80677" y="139829"/>
                    <a:pt x="81129" y="139022"/>
                  </a:cubicBezTo>
                  <a:cubicBezTo>
                    <a:pt x="81586" y="138211"/>
                    <a:pt x="82256" y="137550"/>
                    <a:pt x="83071" y="137106"/>
                  </a:cubicBezTo>
                  <a:lnTo>
                    <a:pt x="84095" y="135997"/>
                  </a:lnTo>
                  <a:cubicBezTo>
                    <a:pt x="84650" y="135399"/>
                    <a:pt x="85119" y="135058"/>
                    <a:pt x="85460" y="135058"/>
                  </a:cubicBezTo>
                  <a:lnTo>
                    <a:pt x="92245" y="135826"/>
                  </a:lnTo>
                  <a:cubicBezTo>
                    <a:pt x="94084" y="132903"/>
                    <a:pt x="95518" y="129745"/>
                    <a:pt x="96513" y="126438"/>
                  </a:cubicBezTo>
                  <a:cubicBezTo>
                    <a:pt x="96513" y="124859"/>
                    <a:pt x="96513" y="122171"/>
                    <a:pt x="96171" y="117904"/>
                  </a:cubicBezTo>
                  <a:cubicBezTo>
                    <a:pt x="95830" y="113637"/>
                    <a:pt x="95787" y="110906"/>
                    <a:pt x="95787" y="109071"/>
                  </a:cubicBezTo>
                  <a:lnTo>
                    <a:pt x="95787" y="100280"/>
                  </a:lnTo>
                  <a:cubicBezTo>
                    <a:pt x="95787" y="100024"/>
                    <a:pt x="95787" y="99128"/>
                    <a:pt x="95318" y="97507"/>
                  </a:cubicBezTo>
                  <a:cubicBezTo>
                    <a:pt x="95070" y="96372"/>
                    <a:pt x="94912" y="95215"/>
                    <a:pt x="94848" y="94050"/>
                  </a:cubicBezTo>
                  <a:cubicBezTo>
                    <a:pt x="94507" y="84748"/>
                    <a:pt x="94251" y="77323"/>
                    <a:pt x="94123" y="71818"/>
                  </a:cubicBezTo>
                  <a:lnTo>
                    <a:pt x="94123" y="54749"/>
                  </a:lnTo>
                  <a:cubicBezTo>
                    <a:pt x="91665" y="61159"/>
                    <a:pt x="89613" y="67713"/>
                    <a:pt x="87978" y="74378"/>
                  </a:cubicBezTo>
                  <a:cubicBezTo>
                    <a:pt x="82132" y="91149"/>
                    <a:pt x="79188" y="99640"/>
                    <a:pt x="79060" y="99982"/>
                  </a:cubicBezTo>
                  <a:cubicBezTo>
                    <a:pt x="77080" y="105520"/>
                    <a:pt x="75650" y="111234"/>
                    <a:pt x="74792" y="117050"/>
                  </a:cubicBezTo>
                  <a:cubicBezTo>
                    <a:pt x="74280" y="120976"/>
                    <a:pt x="73982" y="124219"/>
                    <a:pt x="73896" y="126780"/>
                  </a:cubicBezTo>
                  <a:cubicBezTo>
                    <a:pt x="72966" y="129976"/>
                    <a:pt x="71677" y="133052"/>
                    <a:pt x="70056" y="135954"/>
                  </a:cubicBezTo>
                  <a:cubicBezTo>
                    <a:pt x="67410" y="141459"/>
                    <a:pt x="65149" y="144232"/>
                    <a:pt x="63356" y="144232"/>
                  </a:cubicBezTo>
                  <a:cubicBezTo>
                    <a:pt x="62187" y="143972"/>
                    <a:pt x="61112" y="143396"/>
                    <a:pt x="60241" y="142568"/>
                  </a:cubicBezTo>
                  <a:cubicBezTo>
                    <a:pt x="58790" y="141459"/>
                    <a:pt x="58065" y="140691"/>
                    <a:pt x="58065" y="140179"/>
                  </a:cubicBezTo>
                  <a:cubicBezTo>
                    <a:pt x="58065" y="129912"/>
                    <a:pt x="54182" y="112416"/>
                    <a:pt x="46415" y="87692"/>
                  </a:cubicBezTo>
                  <a:cubicBezTo>
                    <a:pt x="39289" y="65460"/>
                    <a:pt x="35620" y="54237"/>
                    <a:pt x="35491" y="54109"/>
                  </a:cubicBezTo>
                  <a:lnTo>
                    <a:pt x="35491" y="82955"/>
                  </a:lnTo>
                  <a:cubicBezTo>
                    <a:pt x="35491" y="84150"/>
                    <a:pt x="35918" y="86625"/>
                    <a:pt x="36345" y="90380"/>
                  </a:cubicBezTo>
                  <a:cubicBezTo>
                    <a:pt x="36772" y="94136"/>
                    <a:pt x="36985" y="96098"/>
                    <a:pt x="36985" y="96312"/>
                  </a:cubicBezTo>
                  <a:lnTo>
                    <a:pt x="36985" y="105700"/>
                  </a:lnTo>
                  <a:lnTo>
                    <a:pt x="38607" y="130108"/>
                  </a:lnTo>
                  <a:cubicBezTo>
                    <a:pt x="45093" y="130449"/>
                    <a:pt x="48336" y="133479"/>
                    <a:pt x="48336" y="139069"/>
                  </a:cubicBezTo>
                  <a:cubicBezTo>
                    <a:pt x="48348" y="140780"/>
                    <a:pt x="47986" y="142470"/>
                    <a:pt x="47269" y="144019"/>
                  </a:cubicBezTo>
                  <a:cubicBezTo>
                    <a:pt x="44231" y="145295"/>
                    <a:pt x="41000" y="146046"/>
                    <a:pt x="37710" y="146238"/>
                  </a:cubicBezTo>
                  <a:cubicBezTo>
                    <a:pt x="31608" y="146835"/>
                    <a:pt x="28280" y="147219"/>
                    <a:pt x="27811" y="147347"/>
                  </a:cubicBezTo>
                  <a:cubicBezTo>
                    <a:pt x="24704" y="147941"/>
                    <a:pt x="21572" y="148367"/>
                    <a:pt x="18423" y="148628"/>
                  </a:cubicBezTo>
                  <a:cubicBezTo>
                    <a:pt x="16972" y="148722"/>
                    <a:pt x="15517" y="148504"/>
                    <a:pt x="14155" y="147988"/>
                  </a:cubicBezTo>
                  <a:cubicBezTo>
                    <a:pt x="12824" y="146695"/>
                    <a:pt x="11855" y="145077"/>
                    <a:pt x="11339" y="143294"/>
                  </a:cubicBezTo>
                  <a:cubicBezTo>
                    <a:pt x="10456" y="141455"/>
                    <a:pt x="9893" y="139479"/>
                    <a:pt x="9675" y="137448"/>
                  </a:cubicBezTo>
                  <a:cubicBezTo>
                    <a:pt x="9675" y="136594"/>
                    <a:pt x="10358" y="135655"/>
                    <a:pt x="11766" y="134674"/>
                  </a:cubicBezTo>
                  <a:cubicBezTo>
                    <a:pt x="12743" y="133876"/>
                    <a:pt x="13925" y="133372"/>
                    <a:pt x="15180" y="133223"/>
                  </a:cubicBezTo>
                  <a:lnTo>
                    <a:pt x="17185" y="133223"/>
                  </a:lnTo>
                  <a:lnTo>
                    <a:pt x="19233" y="133223"/>
                  </a:lnTo>
                  <a:lnTo>
                    <a:pt x="22349" y="133223"/>
                  </a:lnTo>
                  <a:cubicBezTo>
                    <a:pt x="23573" y="129750"/>
                    <a:pt x="24013" y="126050"/>
                    <a:pt x="23629" y="122384"/>
                  </a:cubicBezTo>
                  <a:lnTo>
                    <a:pt x="21410" y="59998"/>
                  </a:lnTo>
                  <a:cubicBezTo>
                    <a:pt x="21094" y="56768"/>
                    <a:pt x="20979" y="53516"/>
                    <a:pt x="21068" y="50269"/>
                  </a:cubicBezTo>
                  <a:cubicBezTo>
                    <a:pt x="19221" y="37668"/>
                    <a:pt x="17795" y="27883"/>
                    <a:pt x="16801" y="20910"/>
                  </a:cubicBezTo>
                  <a:cubicBezTo>
                    <a:pt x="16801" y="20569"/>
                    <a:pt x="16417" y="20057"/>
                    <a:pt x="15692" y="19460"/>
                  </a:cubicBezTo>
                  <a:cubicBezTo>
                    <a:pt x="12150" y="19075"/>
                    <a:pt x="8651" y="18649"/>
                    <a:pt x="5237" y="18179"/>
                  </a:cubicBezTo>
                  <a:cubicBezTo>
                    <a:pt x="3543" y="17629"/>
                    <a:pt x="2096" y="16494"/>
                    <a:pt x="1149" y="14979"/>
                  </a:cubicBezTo>
                  <a:cubicBezTo>
                    <a:pt x="206" y="13468"/>
                    <a:pt x="-174" y="11668"/>
                    <a:pt x="74" y="9901"/>
                  </a:cubicBezTo>
                  <a:cubicBezTo>
                    <a:pt x="471" y="7230"/>
                    <a:pt x="1542" y="4704"/>
                    <a:pt x="3189" y="2561"/>
                  </a:cubicBezTo>
                  <a:cubicBezTo>
                    <a:pt x="6952" y="3193"/>
                    <a:pt x="10763" y="3509"/>
                    <a:pt x="14582" y="3500"/>
                  </a:cubicBezTo>
                  <a:lnTo>
                    <a:pt x="18849" y="3500"/>
                  </a:lnTo>
                  <a:lnTo>
                    <a:pt x="23373" y="3287"/>
                  </a:lnTo>
                  <a:cubicBezTo>
                    <a:pt x="25579" y="3129"/>
                    <a:pt x="27798" y="3317"/>
                    <a:pt x="29944" y="3842"/>
                  </a:cubicBezTo>
                  <a:cubicBezTo>
                    <a:pt x="32351" y="5216"/>
                    <a:pt x="34523" y="6957"/>
                    <a:pt x="36388" y="9005"/>
                  </a:cubicBezTo>
                  <a:lnTo>
                    <a:pt x="49189" y="46599"/>
                  </a:lnTo>
                  <a:cubicBezTo>
                    <a:pt x="52035" y="54310"/>
                    <a:pt x="54737" y="61223"/>
                    <a:pt x="57297" y="67337"/>
                  </a:cubicBezTo>
                  <a:cubicBezTo>
                    <a:pt x="62985" y="84577"/>
                    <a:pt x="66228" y="94067"/>
                    <a:pt x="67026" y="95800"/>
                  </a:cubicBezTo>
                  <a:cubicBezTo>
                    <a:pt x="69501" y="92753"/>
                    <a:pt x="71200" y="89151"/>
                    <a:pt x="71976" y="85302"/>
                  </a:cubicBezTo>
                  <a:cubicBezTo>
                    <a:pt x="73555" y="80182"/>
                    <a:pt x="75091" y="75104"/>
                    <a:pt x="76542" y="70111"/>
                  </a:cubicBezTo>
                  <a:cubicBezTo>
                    <a:pt x="80809" y="56413"/>
                    <a:pt x="83711" y="46044"/>
                    <a:pt x="85546" y="39089"/>
                  </a:cubicBezTo>
                  <a:cubicBezTo>
                    <a:pt x="87935" y="30610"/>
                    <a:pt x="89719" y="21964"/>
                    <a:pt x="90880" y="13229"/>
                  </a:cubicBezTo>
                  <a:cubicBezTo>
                    <a:pt x="91477" y="11736"/>
                    <a:pt x="91947" y="10584"/>
                    <a:pt x="92331" y="9730"/>
                  </a:cubicBezTo>
                  <a:cubicBezTo>
                    <a:pt x="92638" y="9282"/>
                    <a:pt x="93090" y="8949"/>
                    <a:pt x="93611" y="8792"/>
                  </a:cubicBezTo>
                  <a:cubicBezTo>
                    <a:pt x="94400" y="8122"/>
                    <a:pt x="95143" y="7396"/>
                    <a:pt x="95830" y="6615"/>
                  </a:cubicBezTo>
                  <a:cubicBezTo>
                    <a:pt x="97225" y="5408"/>
                    <a:pt x="98949" y="4635"/>
                    <a:pt x="100780" y="4396"/>
                  </a:cubicBezTo>
                  <a:cubicBezTo>
                    <a:pt x="101078" y="4345"/>
                    <a:pt x="101381" y="4345"/>
                    <a:pt x="101676" y="4396"/>
                  </a:cubicBezTo>
                  <a:cubicBezTo>
                    <a:pt x="101915" y="4448"/>
                    <a:pt x="102162" y="4448"/>
                    <a:pt x="102401" y="4396"/>
                  </a:cubicBezTo>
                  <a:cubicBezTo>
                    <a:pt x="102657" y="4396"/>
                    <a:pt x="105815" y="3671"/>
                    <a:pt x="111874" y="2177"/>
                  </a:cubicBezTo>
                  <a:cubicBezTo>
                    <a:pt x="117934" y="684"/>
                    <a:pt x="121091" y="1"/>
                    <a:pt x="121305" y="1"/>
                  </a:cubicBezTo>
                  <a:cubicBezTo>
                    <a:pt x="122060" y="-16"/>
                    <a:pt x="122803" y="176"/>
                    <a:pt x="123451" y="564"/>
                  </a:cubicBezTo>
                  <a:cubicBezTo>
                    <a:pt x="124104" y="948"/>
                    <a:pt x="124629" y="1507"/>
                    <a:pt x="124975" y="2177"/>
                  </a:cubicBezTo>
                  <a:cubicBezTo>
                    <a:pt x="125905" y="3923"/>
                    <a:pt x="126362" y="5881"/>
                    <a:pt x="126298" y="7853"/>
                  </a:cubicBezTo>
                  <a:cubicBezTo>
                    <a:pt x="126566" y="10285"/>
                    <a:pt x="126042" y="12743"/>
                    <a:pt x="124804" y="14851"/>
                  </a:cubicBezTo>
                  <a:lnTo>
                    <a:pt x="124804" y="14851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9BC4380B-8490-27D0-2A56-82D5F275F201}"/>
                </a:ext>
              </a:extLst>
            </p:cNvPr>
            <p:cNvSpPr/>
            <p:nvPr/>
          </p:nvSpPr>
          <p:spPr>
            <a:xfrm>
              <a:off x="9172145" y="2397835"/>
              <a:ext cx="79284" cy="152680"/>
            </a:xfrm>
            <a:custGeom>
              <a:avLst/>
              <a:gdLst>
                <a:gd name="connsiteX0" fmla="*/ 79285 w 79284"/>
                <a:gd name="connsiteY0" fmla="*/ 124944 h 152680"/>
                <a:gd name="connsiteX1" fmla="*/ 79285 w 79284"/>
                <a:gd name="connsiteY1" fmla="*/ 141458 h 152680"/>
                <a:gd name="connsiteX2" fmla="*/ 62600 w 79284"/>
                <a:gd name="connsiteY2" fmla="*/ 150291 h 152680"/>
                <a:gd name="connsiteX3" fmla="*/ 19245 w 79284"/>
                <a:gd name="connsiteY3" fmla="*/ 151358 h 152680"/>
                <a:gd name="connsiteX4" fmla="*/ 12716 w 79284"/>
                <a:gd name="connsiteY4" fmla="*/ 152126 h 152680"/>
                <a:gd name="connsiteX5" fmla="*/ 7681 w 79284"/>
                <a:gd name="connsiteY5" fmla="*/ 152680 h 152680"/>
                <a:gd name="connsiteX6" fmla="*/ 4527 w 79284"/>
                <a:gd name="connsiteY6" fmla="*/ 151575 h 152680"/>
                <a:gd name="connsiteX7" fmla="*/ 2390 w 79284"/>
                <a:gd name="connsiteY7" fmla="*/ 149011 h 152680"/>
                <a:gd name="connsiteX8" fmla="*/ 555 w 79284"/>
                <a:gd name="connsiteY8" fmla="*/ 143250 h 152680"/>
                <a:gd name="connsiteX9" fmla="*/ 2005 w 79284"/>
                <a:gd name="connsiteY9" fmla="*/ 138044 h 152680"/>
                <a:gd name="connsiteX10" fmla="*/ 4950 w 79284"/>
                <a:gd name="connsiteY10" fmla="*/ 134502 h 152680"/>
                <a:gd name="connsiteX11" fmla="*/ 8620 w 79284"/>
                <a:gd name="connsiteY11" fmla="*/ 134843 h 152680"/>
                <a:gd name="connsiteX12" fmla="*/ 12290 w 79284"/>
                <a:gd name="connsiteY12" fmla="*/ 135227 h 152680"/>
                <a:gd name="connsiteX13" fmla="*/ 15584 w 79284"/>
                <a:gd name="connsiteY13" fmla="*/ 134890 h 152680"/>
                <a:gd name="connsiteX14" fmla="*/ 18379 w 79284"/>
                <a:gd name="connsiteY14" fmla="*/ 133120 h 152680"/>
                <a:gd name="connsiteX15" fmla="*/ 20090 w 79284"/>
                <a:gd name="connsiteY15" fmla="*/ 130290 h 152680"/>
                <a:gd name="connsiteX16" fmla="*/ 20355 w 79284"/>
                <a:gd name="connsiteY16" fmla="*/ 126992 h 152680"/>
                <a:gd name="connsiteX17" fmla="*/ 20355 w 79284"/>
                <a:gd name="connsiteY17" fmla="*/ 123109 h 152680"/>
                <a:gd name="connsiteX18" fmla="*/ 20355 w 79284"/>
                <a:gd name="connsiteY18" fmla="*/ 118628 h 152680"/>
                <a:gd name="connsiteX19" fmla="*/ 20056 w 79284"/>
                <a:gd name="connsiteY19" fmla="*/ 110819 h 152680"/>
                <a:gd name="connsiteX20" fmla="*/ 19800 w 79284"/>
                <a:gd name="connsiteY20" fmla="*/ 102285 h 152680"/>
                <a:gd name="connsiteX21" fmla="*/ 19800 w 79284"/>
                <a:gd name="connsiteY21" fmla="*/ 36911 h 152680"/>
                <a:gd name="connsiteX22" fmla="*/ 17368 w 79284"/>
                <a:gd name="connsiteY22" fmla="*/ 23128 h 152680"/>
                <a:gd name="connsiteX23" fmla="*/ 14380 w 79284"/>
                <a:gd name="connsiteY23" fmla="*/ 21507 h 152680"/>
                <a:gd name="connsiteX24" fmla="*/ 10455 w 79284"/>
                <a:gd name="connsiteY24" fmla="*/ 22232 h 152680"/>
                <a:gd name="connsiteX25" fmla="*/ 6529 w 79284"/>
                <a:gd name="connsiteY25" fmla="*/ 22957 h 152680"/>
                <a:gd name="connsiteX26" fmla="*/ 1493 w 79284"/>
                <a:gd name="connsiteY26" fmla="*/ 17837 h 152680"/>
                <a:gd name="connsiteX27" fmla="*/ 0 w 79284"/>
                <a:gd name="connsiteY27" fmla="*/ 10113 h 152680"/>
                <a:gd name="connsiteX28" fmla="*/ 1280 w 79284"/>
                <a:gd name="connsiteY28" fmla="*/ 7553 h 152680"/>
                <a:gd name="connsiteX29" fmla="*/ 3670 w 79284"/>
                <a:gd name="connsiteY29" fmla="*/ 5718 h 152680"/>
                <a:gd name="connsiteX30" fmla="*/ 29529 w 79284"/>
                <a:gd name="connsiteY30" fmla="*/ 4267 h 152680"/>
                <a:gd name="connsiteX31" fmla="*/ 59058 w 79284"/>
                <a:gd name="connsiteY31" fmla="*/ 0 h 152680"/>
                <a:gd name="connsiteX32" fmla="*/ 61448 w 79284"/>
                <a:gd name="connsiteY32" fmla="*/ 0 h 152680"/>
                <a:gd name="connsiteX33" fmla="*/ 63667 w 79284"/>
                <a:gd name="connsiteY33" fmla="*/ 0 h 152680"/>
                <a:gd name="connsiteX34" fmla="*/ 66398 w 79284"/>
                <a:gd name="connsiteY34" fmla="*/ 0 h 152680"/>
                <a:gd name="connsiteX35" fmla="*/ 72628 w 79284"/>
                <a:gd name="connsiteY35" fmla="*/ 7126 h 152680"/>
                <a:gd name="connsiteX36" fmla="*/ 74121 w 79284"/>
                <a:gd name="connsiteY36" fmla="*/ 17922 h 152680"/>
                <a:gd name="connsiteX37" fmla="*/ 73652 w 79284"/>
                <a:gd name="connsiteY37" fmla="*/ 19714 h 152680"/>
                <a:gd name="connsiteX38" fmla="*/ 73183 w 79284"/>
                <a:gd name="connsiteY38" fmla="*/ 21549 h 152680"/>
                <a:gd name="connsiteX39" fmla="*/ 72457 w 79284"/>
                <a:gd name="connsiteY39" fmla="*/ 31236 h 152680"/>
                <a:gd name="connsiteX40" fmla="*/ 71347 w 79284"/>
                <a:gd name="connsiteY40" fmla="*/ 33625 h 152680"/>
                <a:gd name="connsiteX41" fmla="*/ 68958 w 79284"/>
                <a:gd name="connsiteY41" fmla="*/ 35247 h 152680"/>
                <a:gd name="connsiteX42" fmla="*/ 63837 w 79284"/>
                <a:gd name="connsiteY42" fmla="*/ 36143 h 152680"/>
                <a:gd name="connsiteX43" fmla="*/ 62386 w 79284"/>
                <a:gd name="connsiteY43" fmla="*/ 35631 h 152680"/>
                <a:gd name="connsiteX44" fmla="*/ 59442 w 79284"/>
                <a:gd name="connsiteY44" fmla="*/ 28804 h 152680"/>
                <a:gd name="connsiteX45" fmla="*/ 59442 w 79284"/>
                <a:gd name="connsiteY45" fmla="*/ 20013 h 152680"/>
                <a:gd name="connsiteX46" fmla="*/ 56284 w 79284"/>
                <a:gd name="connsiteY46" fmla="*/ 17453 h 152680"/>
                <a:gd name="connsiteX47" fmla="*/ 53724 w 79284"/>
                <a:gd name="connsiteY47" fmla="*/ 17453 h 152680"/>
                <a:gd name="connsiteX48" fmla="*/ 51548 w 79284"/>
                <a:gd name="connsiteY48" fmla="*/ 17794 h 152680"/>
                <a:gd name="connsiteX49" fmla="*/ 48945 w 79284"/>
                <a:gd name="connsiteY49" fmla="*/ 18178 h 152680"/>
                <a:gd name="connsiteX50" fmla="*/ 35034 w 79284"/>
                <a:gd name="connsiteY50" fmla="*/ 20013 h 152680"/>
                <a:gd name="connsiteX51" fmla="*/ 34650 w 79284"/>
                <a:gd name="connsiteY51" fmla="*/ 26499 h 152680"/>
                <a:gd name="connsiteX52" fmla="*/ 34265 w 79284"/>
                <a:gd name="connsiteY52" fmla="*/ 31193 h 152680"/>
                <a:gd name="connsiteX53" fmla="*/ 35034 w 79284"/>
                <a:gd name="connsiteY53" fmla="*/ 34479 h 152680"/>
                <a:gd name="connsiteX54" fmla="*/ 35759 w 79284"/>
                <a:gd name="connsiteY54" fmla="*/ 41477 h 152680"/>
                <a:gd name="connsiteX55" fmla="*/ 35759 w 79284"/>
                <a:gd name="connsiteY55" fmla="*/ 53767 h 152680"/>
                <a:gd name="connsiteX56" fmla="*/ 36314 w 79284"/>
                <a:gd name="connsiteY56" fmla="*/ 63325 h 152680"/>
                <a:gd name="connsiteX57" fmla="*/ 36314 w 79284"/>
                <a:gd name="connsiteY57" fmla="*/ 66611 h 152680"/>
                <a:gd name="connsiteX58" fmla="*/ 37594 w 79284"/>
                <a:gd name="connsiteY58" fmla="*/ 68361 h 152680"/>
                <a:gd name="connsiteX59" fmla="*/ 39429 w 79284"/>
                <a:gd name="connsiteY59" fmla="*/ 69342 h 152680"/>
                <a:gd name="connsiteX60" fmla="*/ 45744 w 79284"/>
                <a:gd name="connsiteY60" fmla="*/ 69342 h 152680"/>
                <a:gd name="connsiteX61" fmla="*/ 49414 w 79284"/>
                <a:gd name="connsiteY61" fmla="*/ 68446 h 152680"/>
                <a:gd name="connsiteX62" fmla="*/ 53127 w 79284"/>
                <a:gd name="connsiteY62" fmla="*/ 67507 h 152680"/>
                <a:gd name="connsiteX63" fmla="*/ 56886 w 79284"/>
                <a:gd name="connsiteY63" fmla="*/ 68557 h 152680"/>
                <a:gd name="connsiteX64" fmla="*/ 59570 w 79284"/>
                <a:gd name="connsiteY64" fmla="*/ 71390 h 152680"/>
                <a:gd name="connsiteX65" fmla="*/ 61789 w 79284"/>
                <a:gd name="connsiteY65" fmla="*/ 78175 h 152680"/>
                <a:gd name="connsiteX66" fmla="*/ 60893 w 79284"/>
                <a:gd name="connsiteY66" fmla="*/ 83125 h 152680"/>
                <a:gd name="connsiteX67" fmla="*/ 55943 w 79284"/>
                <a:gd name="connsiteY67" fmla="*/ 86411 h 152680"/>
                <a:gd name="connsiteX68" fmla="*/ 53639 w 79284"/>
                <a:gd name="connsiteY68" fmla="*/ 85856 h 152680"/>
                <a:gd name="connsiteX69" fmla="*/ 51164 w 79284"/>
                <a:gd name="connsiteY69" fmla="*/ 85344 h 152680"/>
                <a:gd name="connsiteX70" fmla="*/ 39429 w 79284"/>
                <a:gd name="connsiteY70" fmla="*/ 86411 h 152680"/>
                <a:gd name="connsiteX71" fmla="*/ 37381 w 79284"/>
                <a:gd name="connsiteY71" fmla="*/ 87350 h 152680"/>
                <a:gd name="connsiteX72" fmla="*/ 37039 w 79284"/>
                <a:gd name="connsiteY72" fmla="*/ 106979 h 152680"/>
                <a:gd name="connsiteX73" fmla="*/ 36570 w 79284"/>
                <a:gd name="connsiteY73" fmla="*/ 117263 h 152680"/>
                <a:gd name="connsiteX74" fmla="*/ 35930 w 79284"/>
                <a:gd name="connsiteY74" fmla="*/ 124389 h 152680"/>
                <a:gd name="connsiteX75" fmla="*/ 36314 w 79284"/>
                <a:gd name="connsiteY75" fmla="*/ 128443 h 152680"/>
                <a:gd name="connsiteX76" fmla="*/ 36655 w 79284"/>
                <a:gd name="connsiteY76" fmla="*/ 133947 h 152680"/>
                <a:gd name="connsiteX77" fmla="*/ 39984 w 79284"/>
                <a:gd name="connsiteY77" fmla="*/ 135057 h 152680"/>
                <a:gd name="connsiteX78" fmla="*/ 43995 w 79284"/>
                <a:gd name="connsiteY78" fmla="*/ 135057 h 152680"/>
                <a:gd name="connsiteX79" fmla="*/ 46384 w 79284"/>
                <a:gd name="connsiteY79" fmla="*/ 134587 h 152680"/>
                <a:gd name="connsiteX80" fmla="*/ 49329 w 79284"/>
                <a:gd name="connsiteY80" fmla="*/ 134118 h 152680"/>
                <a:gd name="connsiteX81" fmla="*/ 59784 w 79284"/>
                <a:gd name="connsiteY81" fmla="*/ 133393 h 152680"/>
                <a:gd name="connsiteX82" fmla="*/ 63069 w 79284"/>
                <a:gd name="connsiteY82" fmla="*/ 131942 h 152680"/>
                <a:gd name="connsiteX83" fmla="*/ 64089 w 79284"/>
                <a:gd name="connsiteY83" fmla="*/ 130738 h 152680"/>
                <a:gd name="connsiteX84" fmla="*/ 64008 w 79284"/>
                <a:gd name="connsiteY84" fmla="*/ 129168 h 152680"/>
                <a:gd name="connsiteX85" fmla="*/ 61064 w 79284"/>
                <a:gd name="connsiteY85" fmla="*/ 109710 h 152680"/>
                <a:gd name="connsiteX86" fmla="*/ 62224 w 79284"/>
                <a:gd name="connsiteY86" fmla="*/ 108421 h 152680"/>
                <a:gd name="connsiteX87" fmla="*/ 63795 w 79284"/>
                <a:gd name="connsiteY87" fmla="*/ 107704 h 152680"/>
                <a:gd name="connsiteX88" fmla="*/ 71049 w 79284"/>
                <a:gd name="connsiteY88" fmla="*/ 107149 h 152680"/>
                <a:gd name="connsiteX89" fmla="*/ 76340 w 79284"/>
                <a:gd name="connsiteY89" fmla="*/ 107875 h 152680"/>
                <a:gd name="connsiteX90" fmla="*/ 77407 w 79284"/>
                <a:gd name="connsiteY90" fmla="*/ 108814 h 152680"/>
                <a:gd name="connsiteX91" fmla="*/ 79285 w 79284"/>
                <a:gd name="connsiteY91" fmla="*/ 124944 h 152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79284" h="152680">
                  <a:moveTo>
                    <a:pt x="79285" y="124944"/>
                  </a:moveTo>
                  <a:lnTo>
                    <a:pt x="79285" y="141458"/>
                  </a:lnTo>
                  <a:cubicBezTo>
                    <a:pt x="79285" y="146834"/>
                    <a:pt x="73737" y="149779"/>
                    <a:pt x="62600" y="150291"/>
                  </a:cubicBezTo>
                  <a:lnTo>
                    <a:pt x="19245" y="151358"/>
                  </a:lnTo>
                  <a:lnTo>
                    <a:pt x="12716" y="152126"/>
                  </a:lnTo>
                  <a:lnTo>
                    <a:pt x="7681" y="152680"/>
                  </a:lnTo>
                  <a:cubicBezTo>
                    <a:pt x="6550" y="152604"/>
                    <a:pt x="5462" y="152220"/>
                    <a:pt x="4527" y="151575"/>
                  </a:cubicBezTo>
                  <a:cubicBezTo>
                    <a:pt x="3597" y="150927"/>
                    <a:pt x="2859" y="150043"/>
                    <a:pt x="2390" y="149011"/>
                  </a:cubicBezTo>
                  <a:cubicBezTo>
                    <a:pt x="1284" y="147282"/>
                    <a:pt x="653" y="145298"/>
                    <a:pt x="555" y="143250"/>
                  </a:cubicBezTo>
                  <a:cubicBezTo>
                    <a:pt x="743" y="141445"/>
                    <a:pt x="1233" y="139682"/>
                    <a:pt x="2005" y="138044"/>
                  </a:cubicBezTo>
                  <a:cubicBezTo>
                    <a:pt x="2987" y="135654"/>
                    <a:pt x="3968" y="134502"/>
                    <a:pt x="4950" y="134502"/>
                  </a:cubicBezTo>
                  <a:lnTo>
                    <a:pt x="8620" y="134843"/>
                  </a:lnTo>
                  <a:lnTo>
                    <a:pt x="12290" y="135227"/>
                  </a:lnTo>
                  <a:cubicBezTo>
                    <a:pt x="13399" y="135373"/>
                    <a:pt x="14526" y="135257"/>
                    <a:pt x="15584" y="134890"/>
                  </a:cubicBezTo>
                  <a:cubicBezTo>
                    <a:pt x="16638" y="134523"/>
                    <a:pt x="17598" y="133918"/>
                    <a:pt x="18379" y="133120"/>
                  </a:cubicBezTo>
                  <a:cubicBezTo>
                    <a:pt x="19160" y="132321"/>
                    <a:pt x="19744" y="131353"/>
                    <a:pt x="20090" y="130290"/>
                  </a:cubicBezTo>
                  <a:cubicBezTo>
                    <a:pt x="20431" y="129224"/>
                    <a:pt x="20525" y="128097"/>
                    <a:pt x="20355" y="126992"/>
                  </a:cubicBezTo>
                  <a:cubicBezTo>
                    <a:pt x="20355" y="126224"/>
                    <a:pt x="20355" y="124944"/>
                    <a:pt x="20355" y="123109"/>
                  </a:cubicBezTo>
                  <a:cubicBezTo>
                    <a:pt x="20355" y="121274"/>
                    <a:pt x="20355" y="119780"/>
                    <a:pt x="20355" y="118628"/>
                  </a:cubicBezTo>
                  <a:cubicBezTo>
                    <a:pt x="20355" y="117476"/>
                    <a:pt x="20355" y="114873"/>
                    <a:pt x="20056" y="110819"/>
                  </a:cubicBezTo>
                  <a:cubicBezTo>
                    <a:pt x="19757" y="106765"/>
                    <a:pt x="19800" y="103906"/>
                    <a:pt x="19800" y="102285"/>
                  </a:cubicBezTo>
                  <a:lnTo>
                    <a:pt x="19800" y="36911"/>
                  </a:lnTo>
                  <a:cubicBezTo>
                    <a:pt x="19416" y="33839"/>
                    <a:pt x="18605" y="29273"/>
                    <a:pt x="17368" y="23128"/>
                  </a:cubicBezTo>
                  <a:cubicBezTo>
                    <a:pt x="16983" y="22061"/>
                    <a:pt x="16002" y="21507"/>
                    <a:pt x="14380" y="21507"/>
                  </a:cubicBezTo>
                  <a:cubicBezTo>
                    <a:pt x="14124" y="21507"/>
                    <a:pt x="12802" y="21763"/>
                    <a:pt x="10455" y="22232"/>
                  </a:cubicBezTo>
                  <a:cubicBezTo>
                    <a:pt x="8108" y="22701"/>
                    <a:pt x="6785" y="22957"/>
                    <a:pt x="6529" y="22957"/>
                  </a:cubicBezTo>
                  <a:cubicBezTo>
                    <a:pt x="4395" y="22957"/>
                    <a:pt x="2731" y="21251"/>
                    <a:pt x="1493" y="17837"/>
                  </a:cubicBezTo>
                  <a:cubicBezTo>
                    <a:pt x="508" y="15379"/>
                    <a:pt x="0" y="12759"/>
                    <a:pt x="0" y="10113"/>
                  </a:cubicBezTo>
                  <a:cubicBezTo>
                    <a:pt x="217" y="9170"/>
                    <a:pt x="657" y="8291"/>
                    <a:pt x="1280" y="7553"/>
                  </a:cubicBezTo>
                  <a:cubicBezTo>
                    <a:pt x="2134" y="6315"/>
                    <a:pt x="2902" y="5718"/>
                    <a:pt x="3670" y="5718"/>
                  </a:cubicBezTo>
                  <a:cubicBezTo>
                    <a:pt x="9362" y="5462"/>
                    <a:pt x="17982" y="4975"/>
                    <a:pt x="29529" y="4267"/>
                  </a:cubicBezTo>
                  <a:lnTo>
                    <a:pt x="59058" y="0"/>
                  </a:lnTo>
                  <a:lnTo>
                    <a:pt x="61448" y="0"/>
                  </a:lnTo>
                  <a:cubicBezTo>
                    <a:pt x="62165" y="269"/>
                    <a:pt x="62954" y="269"/>
                    <a:pt x="63667" y="0"/>
                  </a:cubicBezTo>
                  <a:lnTo>
                    <a:pt x="66398" y="0"/>
                  </a:lnTo>
                  <a:cubicBezTo>
                    <a:pt x="69086" y="0"/>
                    <a:pt x="71177" y="2390"/>
                    <a:pt x="72628" y="7126"/>
                  </a:cubicBezTo>
                  <a:cubicBezTo>
                    <a:pt x="73631" y="10634"/>
                    <a:pt x="74134" y="14269"/>
                    <a:pt x="74121" y="17922"/>
                  </a:cubicBezTo>
                  <a:cubicBezTo>
                    <a:pt x="74049" y="18537"/>
                    <a:pt x="73891" y="19138"/>
                    <a:pt x="73652" y="19714"/>
                  </a:cubicBezTo>
                  <a:cubicBezTo>
                    <a:pt x="73413" y="20299"/>
                    <a:pt x="73255" y="20918"/>
                    <a:pt x="73183" y="21549"/>
                  </a:cubicBezTo>
                  <a:cubicBezTo>
                    <a:pt x="73183" y="23640"/>
                    <a:pt x="72926" y="26841"/>
                    <a:pt x="72457" y="31236"/>
                  </a:cubicBezTo>
                  <a:cubicBezTo>
                    <a:pt x="72329" y="32123"/>
                    <a:pt x="71945" y="32951"/>
                    <a:pt x="71347" y="33625"/>
                  </a:cubicBezTo>
                  <a:cubicBezTo>
                    <a:pt x="70793" y="34453"/>
                    <a:pt x="69935" y="35038"/>
                    <a:pt x="68958" y="35247"/>
                  </a:cubicBezTo>
                  <a:cubicBezTo>
                    <a:pt x="67230" y="35401"/>
                    <a:pt x="65519" y="35704"/>
                    <a:pt x="63837" y="36143"/>
                  </a:cubicBezTo>
                  <a:cubicBezTo>
                    <a:pt x="64093" y="36143"/>
                    <a:pt x="63581" y="36143"/>
                    <a:pt x="62386" y="35631"/>
                  </a:cubicBezTo>
                  <a:cubicBezTo>
                    <a:pt x="61153" y="33472"/>
                    <a:pt x="60167" y="31180"/>
                    <a:pt x="59442" y="28804"/>
                  </a:cubicBezTo>
                  <a:cubicBezTo>
                    <a:pt x="59600" y="25872"/>
                    <a:pt x="59600" y="22940"/>
                    <a:pt x="59442" y="20013"/>
                  </a:cubicBezTo>
                  <a:cubicBezTo>
                    <a:pt x="59186" y="19032"/>
                    <a:pt x="58119" y="18178"/>
                    <a:pt x="56284" y="17453"/>
                  </a:cubicBezTo>
                  <a:cubicBezTo>
                    <a:pt x="55439" y="17312"/>
                    <a:pt x="54573" y="17312"/>
                    <a:pt x="53724" y="17453"/>
                  </a:cubicBezTo>
                  <a:cubicBezTo>
                    <a:pt x="52990" y="17504"/>
                    <a:pt x="52265" y="17619"/>
                    <a:pt x="51548" y="17794"/>
                  </a:cubicBezTo>
                  <a:cubicBezTo>
                    <a:pt x="50694" y="17995"/>
                    <a:pt x="49824" y="18127"/>
                    <a:pt x="48945" y="18178"/>
                  </a:cubicBezTo>
                  <a:cubicBezTo>
                    <a:pt x="44251" y="18191"/>
                    <a:pt x="39574" y="18810"/>
                    <a:pt x="35034" y="20013"/>
                  </a:cubicBezTo>
                  <a:cubicBezTo>
                    <a:pt x="35034" y="21336"/>
                    <a:pt x="35034" y="23512"/>
                    <a:pt x="34650" y="26499"/>
                  </a:cubicBezTo>
                  <a:cubicBezTo>
                    <a:pt x="34265" y="29486"/>
                    <a:pt x="34265" y="31065"/>
                    <a:pt x="34265" y="31193"/>
                  </a:cubicBezTo>
                  <a:cubicBezTo>
                    <a:pt x="34265" y="31321"/>
                    <a:pt x="34522" y="32175"/>
                    <a:pt x="35034" y="34479"/>
                  </a:cubicBezTo>
                  <a:cubicBezTo>
                    <a:pt x="35507" y="36779"/>
                    <a:pt x="35751" y="39126"/>
                    <a:pt x="35759" y="41477"/>
                  </a:cubicBezTo>
                  <a:lnTo>
                    <a:pt x="35759" y="53767"/>
                  </a:lnTo>
                  <a:cubicBezTo>
                    <a:pt x="35759" y="54492"/>
                    <a:pt x="35759" y="57692"/>
                    <a:pt x="36314" y="63325"/>
                  </a:cubicBezTo>
                  <a:lnTo>
                    <a:pt x="36314" y="66611"/>
                  </a:lnTo>
                  <a:cubicBezTo>
                    <a:pt x="36583" y="67294"/>
                    <a:pt x="37027" y="67895"/>
                    <a:pt x="37594" y="68361"/>
                  </a:cubicBezTo>
                  <a:cubicBezTo>
                    <a:pt x="38068" y="68894"/>
                    <a:pt x="38720" y="69244"/>
                    <a:pt x="39429" y="69342"/>
                  </a:cubicBezTo>
                  <a:lnTo>
                    <a:pt x="45744" y="69342"/>
                  </a:lnTo>
                  <a:cubicBezTo>
                    <a:pt x="46982" y="69103"/>
                    <a:pt x="48207" y="68804"/>
                    <a:pt x="49414" y="68446"/>
                  </a:cubicBezTo>
                  <a:cubicBezTo>
                    <a:pt x="51633" y="67848"/>
                    <a:pt x="52871" y="67507"/>
                    <a:pt x="53127" y="67507"/>
                  </a:cubicBezTo>
                  <a:cubicBezTo>
                    <a:pt x="54454" y="67511"/>
                    <a:pt x="55751" y="67874"/>
                    <a:pt x="56886" y="68557"/>
                  </a:cubicBezTo>
                  <a:cubicBezTo>
                    <a:pt x="58021" y="69244"/>
                    <a:pt x="58947" y="70221"/>
                    <a:pt x="59570" y="71390"/>
                  </a:cubicBezTo>
                  <a:cubicBezTo>
                    <a:pt x="61017" y="73357"/>
                    <a:pt x="61793" y="75734"/>
                    <a:pt x="61789" y="78175"/>
                  </a:cubicBezTo>
                  <a:cubicBezTo>
                    <a:pt x="61977" y="79873"/>
                    <a:pt x="61665" y="81593"/>
                    <a:pt x="60893" y="83125"/>
                  </a:cubicBezTo>
                  <a:cubicBezTo>
                    <a:pt x="59058" y="85344"/>
                    <a:pt x="57394" y="86411"/>
                    <a:pt x="55943" y="86411"/>
                  </a:cubicBezTo>
                  <a:cubicBezTo>
                    <a:pt x="55158" y="86300"/>
                    <a:pt x="54390" y="86112"/>
                    <a:pt x="53639" y="85856"/>
                  </a:cubicBezTo>
                  <a:cubicBezTo>
                    <a:pt x="52832" y="85604"/>
                    <a:pt x="52004" y="85429"/>
                    <a:pt x="51164" y="85344"/>
                  </a:cubicBezTo>
                  <a:cubicBezTo>
                    <a:pt x="47234" y="85463"/>
                    <a:pt x="43316" y="85818"/>
                    <a:pt x="39429" y="86411"/>
                  </a:cubicBezTo>
                  <a:cubicBezTo>
                    <a:pt x="38708" y="86624"/>
                    <a:pt x="38016" y="86940"/>
                    <a:pt x="37381" y="87350"/>
                  </a:cubicBezTo>
                  <a:cubicBezTo>
                    <a:pt x="36911" y="97377"/>
                    <a:pt x="36783" y="103906"/>
                    <a:pt x="37039" y="106979"/>
                  </a:cubicBezTo>
                  <a:cubicBezTo>
                    <a:pt x="37099" y="110410"/>
                    <a:pt x="36941" y="113845"/>
                    <a:pt x="36570" y="117263"/>
                  </a:cubicBezTo>
                  <a:cubicBezTo>
                    <a:pt x="36143" y="122255"/>
                    <a:pt x="35930" y="124645"/>
                    <a:pt x="35930" y="124389"/>
                  </a:cubicBezTo>
                  <a:cubicBezTo>
                    <a:pt x="35930" y="124133"/>
                    <a:pt x="35930" y="125882"/>
                    <a:pt x="36314" y="128443"/>
                  </a:cubicBezTo>
                  <a:cubicBezTo>
                    <a:pt x="36698" y="131003"/>
                    <a:pt x="36655" y="132710"/>
                    <a:pt x="36655" y="133947"/>
                  </a:cubicBezTo>
                  <a:cubicBezTo>
                    <a:pt x="37594" y="134707"/>
                    <a:pt x="38776" y="135099"/>
                    <a:pt x="39984" y="135057"/>
                  </a:cubicBezTo>
                  <a:lnTo>
                    <a:pt x="43995" y="135057"/>
                  </a:lnTo>
                  <a:cubicBezTo>
                    <a:pt x="44801" y="134942"/>
                    <a:pt x="45599" y="134788"/>
                    <a:pt x="46384" y="134587"/>
                  </a:cubicBezTo>
                  <a:cubicBezTo>
                    <a:pt x="47349" y="134340"/>
                    <a:pt x="48334" y="134182"/>
                    <a:pt x="49329" y="134118"/>
                  </a:cubicBezTo>
                  <a:cubicBezTo>
                    <a:pt x="51633" y="134118"/>
                    <a:pt x="55132" y="133777"/>
                    <a:pt x="59784" y="133393"/>
                  </a:cubicBezTo>
                  <a:cubicBezTo>
                    <a:pt x="60995" y="133230"/>
                    <a:pt x="62135" y="132727"/>
                    <a:pt x="63069" y="131942"/>
                  </a:cubicBezTo>
                  <a:cubicBezTo>
                    <a:pt x="63551" y="131686"/>
                    <a:pt x="63914" y="131255"/>
                    <a:pt x="64089" y="130738"/>
                  </a:cubicBezTo>
                  <a:cubicBezTo>
                    <a:pt x="64264" y="130222"/>
                    <a:pt x="64234" y="129663"/>
                    <a:pt x="64008" y="129168"/>
                  </a:cubicBezTo>
                  <a:lnTo>
                    <a:pt x="61064" y="109710"/>
                  </a:lnTo>
                  <a:cubicBezTo>
                    <a:pt x="61358" y="109206"/>
                    <a:pt x="61751" y="108767"/>
                    <a:pt x="62224" y="108421"/>
                  </a:cubicBezTo>
                  <a:cubicBezTo>
                    <a:pt x="62694" y="108080"/>
                    <a:pt x="63227" y="107832"/>
                    <a:pt x="63795" y="107704"/>
                  </a:cubicBezTo>
                  <a:cubicBezTo>
                    <a:pt x="67038" y="107363"/>
                    <a:pt x="69470" y="107149"/>
                    <a:pt x="71049" y="107149"/>
                  </a:cubicBezTo>
                  <a:cubicBezTo>
                    <a:pt x="72841" y="107081"/>
                    <a:pt x="74633" y="107324"/>
                    <a:pt x="76340" y="107875"/>
                  </a:cubicBezTo>
                  <a:cubicBezTo>
                    <a:pt x="76681" y="107875"/>
                    <a:pt x="77066" y="108216"/>
                    <a:pt x="77407" y="108814"/>
                  </a:cubicBezTo>
                  <a:cubicBezTo>
                    <a:pt x="78687" y="118543"/>
                    <a:pt x="79285" y="124090"/>
                    <a:pt x="79285" y="124944"/>
                  </a:cubicBez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9" name="图形 20">
              <a:extLst>
                <a:ext uri="{FF2B5EF4-FFF2-40B4-BE49-F238E27FC236}">
                  <a16:creationId xmlns:a16="http://schemas.microsoft.com/office/drawing/2014/main" id="{79217C71-D7C6-904A-7D7E-3335FA6361A0}"/>
                </a:ext>
              </a:extLst>
            </p:cNvPr>
            <p:cNvGrpSpPr/>
            <p:nvPr/>
          </p:nvGrpSpPr>
          <p:grpSpPr>
            <a:xfrm>
              <a:off x="8549817" y="2397835"/>
              <a:ext cx="702765" cy="155059"/>
              <a:chOff x="8549817" y="2397835"/>
              <a:chExt cx="702765" cy="155059"/>
            </a:xfrm>
            <a:solidFill>
              <a:srgbClr val="231F20">
                <a:alpha val="30000"/>
              </a:srgbClr>
            </a:solidFill>
          </p:grpSpPr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FFB6C58A-071F-DA71-22B9-8EE13E7EC78D}"/>
                  </a:ext>
                </a:extLst>
              </p:cNvPr>
              <p:cNvSpPr/>
              <p:nvPr/>
            </p:nvSpPr>
            <p:spPr>
              <a:xfrm>
                <a:off x="8549817" y="2400609"/>
                <a:ext cx="132454" cy="152285"/>
              </a:xfrm>
              <a:custGeom>
                <a:avLst/>
                <a:gdLst>
                  <a:gd name="connsiteX0" fmla="*/ 132454 w 132454"/>
                  <a:gd name="connsiteY0" fmla="*/ 6956 h 152285"/>
                  <a:gd name="connsiteX1" fmla="*/ 130278 w 132454"/>
                  <a:gd name="connsiteY1" fmla="*/ 12460 h 152285"/>
                  <a:gd name="connsiteX2" fmla="*/ 122767 w 132454"/>
                  <a:gd name="connsiteY2" fmla="*/ 14466 h 152285"/>
                  <a:gd name="connsiteX3" fmla="*/ 119268 w 132454"/>
                  <a:gd name="connsiteY3" fmla="*/ 29316 h 152285"/>
                  <a:gd name="connsiteX4" fmla="*/ 104205 w 132454"/>
                  <a:gd name="connsiteY4" fmla="*/ 89355 h 152285"/>
                  <a:gd name="connsiteX5" fmla="*/ 96311 w 132454"/>
                  <a:gd name="connsiteY5" fmla="*/ 120719 h 152285"/>
                  <a:gd name="connsiteX6" fmla="*/ 92300 w 132454"/>
                  <a:gd name="connsiteY6" fmla="*/ 139239 h 152285"/>
                  <a:gd name="connsiteX7" fmla="*/ 92641 w 132454"/>
                  <a:gd name="connsiteY7" fmla="*/ 143079 h 152285"/>
                  <a:gd name="connsiteX8" fmla="*/ 90465 w 132454"/>
                  <a:gd name="connsiteY8" fmla="*/ 147688 h 152285"/>
                  <a:gd name="connsiteX9" fmla="*/ 86795 w 132454"/>
                  <a:gd name="connsiteY9" fmla="*/ 150632 h 152285"/>
                  <a:gd name="connsiteX10" fmla="*/ 82186 w 132454"/>
                  <a:gd name="connsiteY10" fmla="*/ 152254 h 152285"/>
                  <a:gd name="connsiteX11" fmla="*/ 81077 w 132454"/>
                  <a:gd name="connsiteY11" fmla="*/ 152254 h 152285"/>
                  <a:gd name="connsiteX12" fmla="*/ 80010 w 132454"/>
                  <a:gd name="connsiteY12" fmla="*/ 152254 h 152285"/>
                  <a:gd name="connsiteX13" fmla="*/ 79071 w 132454"/>
                  <a:gd name="connsiteY13" fmla="*/ 151699 h 152285"/>
                  <a:gd name="connsiteX14" fmla="*/ 77620 w 132454"/>
                  <a:gd name="connsiteY14" fmla="*/ 148584 h 152285"/>
                  <a:gd name="connsiteX15" fmla="*/ 73012 w 132454"/>
                  <a:gd name="connsiteY15" fmla="*/ 129296 h 152285"/>
                  <a:gd name="connsiteX16" fmla="*/ 69171 w 132454"/>
                  <a:gd name="connsiteY16" fmla="*/ 116281 h 152285"/>
                  <a:gd name="connsiteX17" fmla="*/ 62173 w 132454"/>
                  <a:gd name="connsiteY17" fmla="*/ 84917 h 152285"/>
                  <a:gd name="connsiteX18" fmla="*/ 60168 w 132454"/>
                  <a:gd name="connsiteY18" fmla="*/ 66355 h 152285"/>
                  <a:gd name="connsiteX19" fmla="*/ 52103 w 132454"/>
                  <a:gd name="connsiteY19" fmla="*/ 85813 h 152285"/>
                  <a:gd name="connsiteX20" fmla="*/ 47323 w 132454"/>
                  <a:gd name="connsiteY20" fmla="*/ 102882 h 152285"/>
                  <a:gd name="connsiteX21" fmla="*/ 45147 w 132454"/>
                  <a:gd name="connsiteY21" fmla="*/ 125626 h 152285"/>
                  <a:gd name="connsiteX22" fmla="*/ 45147 w 132454"/>
                  <a:gd name="connsiteY22" fmla="*/ 135740 h 152285"/>
                  <a:gd name="connsiteX23" fmla="*/ 42928 w 132454"/>
                  <a:gd name="connsiteY23" fmla="*/ 145426 h 152285"/>
                  <a:gd name="connsiteX24" fmla="*/ 37808 w 132454"/>
                  <a:gd name="connsiteY24" fmla="*/ 149096 h 152285"/>
                  <a:gd name="connsiteX25" fmla="*/ 36698 w 132454"/>
                  <a:gd name="connsiteY25" fmla="*/ 149309 h 152285"/>
                  <a:gd name="connsiteX26" fmla="*/ 33583 w 132454"/>
                  <a:gd name="connsiteY26" fmla="*/ 148029 h 152285"/>
                  <a:gd name="connsiteX27" fmla="*/ 28078 w 132454"/>
                  <a:gd name="connsiteY27" fmla="*/ 145810 h 152285"/>
                  <a:gd name="connsiteX28" fmla="*/ 28420 w 132454"/>
                  <a:gd name="connsiteY28" fmla="*/ 134246 h 152285"/>
                  <a:gd name="connsiteX29" fmla="*/ 27310 w 132454"/>
                  <a:gd name="connsiteY29" fmla="*/ 122511 h 152285"/>
                  <a:gd name="connsiteX30" fmla="*/ 25304 w 132454"/>
                  <a:gd name="connsiteY30" fmla="*/ 110051 h 152285"/>
                  <a:gd name="connsiteX31" fmla="*/ 24750 w 132454"/>
                  <a:gd name="connsiteY31" fmla="*/ 99767 h 152285"/>
                  <a:gd name="connsiteX32" fmla="*/ 22915 w 132454"/>
                  <a:gd name="connsiteY32" fmla="*/ 82698 h 152285"/>
                  <a:gd name="connsiteX33" fmla="*/ 15234 w 132454"/>
                  <a:gd name="connsiteY33" fmla="*/ 48561 h 152285"/>
                  <a:gd name="connsiteX34" fmla="*/ 14124 w 132454"/>
                  <a:gd name="connsiteY34" fmla="*/ 37765 h 152285"/>
                  <a:gd name="connsiteX35" fmla="*/ 11351 w 132454"/>
                  <a:gd name="connsiteY35" fmla="*/ 25987 h 152285"/>
                  <a:gd name="connsiteX36" fmla="*/ 8236 w 132454"/>
                  <a:gd name="connsiteY36" fmla="*/ 24707 h 152285"/>
                  <a:gd name="connsiteX37" fmla="*/ 1451 w 132454"/>
                  <a:gd name="connsiteY37" fmla="*/ 22702 h 152285"/>
                  <a:gd name="connsiteX38" fmla="*/ 0 w 132454"/>
                  <a:gd name="connsiteY38" fmla="*/ 17026 h 152285"/>
                  <a:gd name="connsiteX39" fmla="*/ 4779 w 132454"/>
                  <a:gd name="connsiteY39" fmla="*/ 9857 h 152285"/>
                  <a:gd name="connsiteX40" fmla="*/ 6614 w 132454"/>
                  <a:gd name="connsiteY40" fmla="*/ 9857 h 152285"/>
                  <a:gd name="connsiteX41" fmla="*/ 8449 w 132454"/>
                  <a:gd name="connsiteY41" fmla="*/ 10071 h 152285"/>
                  <a:gd name="connsiteX42" fmla="*/ 19800 w 132454"/>
                  <a:gd name="connsiteY42" fmla="*/ 8961 h 152285"/>
                  <a:gd name="connsiteX43" fmla="*/ 31023 w 132454"/>
                  <a:gd name="connsiteY43" fmla="*/ 7852 h 152285"/>
                  <a:gd name="connsiteX44" fmla="*/ 38789 w 132454"/>
                  <a:gd name="connsiteY44" fmla="*/ 9516 h 152285"/>
                  <a:gd name="connsiteX45" fmla="*/ 40709 w 132454"/>
                  <a:gd name="connsiteY45" fmla="*/ 17410 h 152285"/>
                  <a:gd name="connsiteX46" fmla="*/ 34863 w 132454"/>
                  <a:gd name="connsiteY46" fmla="*/ 22830 h 152285"/>
                  <a:gd name="connsiteX47" fmla="*/ 28974 w 132454"/>
                  <a:gd name="connsiteY47" fmla="*/ 27310 h 152285"/>
                  <a:gd name="connsiteX48" fmla="*/ 31748 w 132454"/>
                  <a:gd name="connsiteY48" fmla="*/ 44379 h 152285"/>
                  <a:gd name="connsiteX49" fmla="*/ 34650 w 132454"/>
                  <a:gd name="connsiteY49" fmla="*/ 57180 h 152285"/>
                  <a:gd name="connsiteX50" fmla="*/ 38149 w 132454"/>
                  <a:gd name="connsiteY50" fmla="*/ 72969 h 152285"/>
                  <a:gd name="connsiteX51" fmla="*/ 39429 w 132454"/>
                  <a:gd name="connsiteY51" fmla="*/ 81802 h 152285"/>
                  <a:gd name="connsiteX52" fmla="*/ 43312 w 132454"/>
                  <a:gd name="connsiteY52" fmla="*/ 70579 h 152285"/>
                  <a:gd name="connsiteX53" fmla="*/ 47323 w 132454"/>
                  <a:gd name="connsiteY53" fmla="*/ 54065 h 152285"/>
                  <a:gd name="connsiteX54" fmla="*/ 50993 w 132454"/>
                  <a:gd name="connsiteY54" fmla="*/ 43269 h 152285"/>
                  <a:gd name="connsiteX55" fmla="*/ 53767 w 132454"/>
                  <a:gd name="connsiteY55" fmla="*/ 32260 h 152285"/>
                  <a:gd name="connsiteX56" fmla="*/ 52913 w 132454"/>
                  <a:gd name="connsiteY56" fmla="*/ 27310 h 152285"/>
                  <a:gd name="connsiteX57" fmla="*/ 52103 w 132454"/>
                  <a:gd name="connsiteY57" fmla="*/ 22147 h 152285"/>
                  <a:gd name="connsiteX58" fmla="*/ 54834 w 132454"/>
                  <a:gd name="connsiteY58" fmla="*/ 18306 h 152285"/>
                  <a:gd name="connsiteX59" fmla="*/ 58162 w 132454"/>
                  <a:gd name="connsiteY59" fmla="*/ 16087 h 152285"/>
                  <a:gd name="connsiteX60" fmla="*/ 58162 w 132454"/>
                  <a:gd name="connsiteY60" fmla="*/ 12631 h 152285"/>
                  <a:gd name="connsiteX61" fmla="*/ 59442 w 132454"/>
                  <a:gd name="connsiteY61" fmla="*/ 9302 h 152285"/>
                  <a:gd name="connsiteX62" fmla="*/ 63453 w 132454"/>
                  <a:gd name="connsiteY62" fmla="*/ 8022 h 152285"/>
                  <a:gd name="connsiteX63" fmla="*/ 67294 w 132454"/>
                  <a:gd name="connsiteY63" fmla="*/ 10241 h 152285"/>
                  <a:gd name="connsiteX64" fmla="*/ 71561 w 132454"/>
                  <a:gd name="connsiteY64" fmla="*/ 25091 h 152285"/>
                  <a:gd name="connsiteX65" fmla="*/ 76340 w 132454"/>
                  <a:gd name="connsiteY65" fmla="*/ 63496 h 152285"/>
                  <a:gd name="connsiteX66" fmla="*/ 78517 w 132454"/>
                  <a:gd name="connsiteY66" fmla="*/ 76895 h 152285"/>
                  <a:gd name="connsiteX67" fmla="*/ 80181 w 132454"/>
                  <a:gd name="connsiteY67" fmla="*/ 90465 h 152285"/>
                  <a:gd name="connsiteX68" fmla="*/ 83637 w 132454"/>
                  <a:gd name="connsiteY68" fmla="*/ 105699 h 152285"/>
                  <a:gd name="connsiteX69" fmla="*/ 86197 w 132454"/>
                  <a:gd name="connsiteY69" fmla="*/ 98700 h 152285"/>
                  <a:gd name="connsiteX70" fmla="*/ 88417 w 132454"/>
                  <a:gd name="connsiteY70" fmla="*/ 89910 h 152285"/>
                  <a:gd name="connsiteX71" fmla="*/ 95543 w 132454"/>
                  <a:gd name="connsiteY71" fmla="*/ 60722 h 152285"/>
                  <a:gd name="connsiteX72" fmla="*/ 99212 w 132454"/>
                  <a:gd name="connsiteY72" fmla="*/ 50993 h 152285"/>
                  <a:gd name="connsiteX73" fmla="*/ 107363 w 132454"/>
                  <a:gd name="connsiteY73" fmla="*/ 20739 h 152285"/>
                  <a:gd name="connsiteX74" fmla="*/ 107363 w 132454"/>
                  <a:gd name="connsiteY74" fmla="*/ 17069 h 152285"/>
                  <a:gd name="connsiteX75" fmla="*/ 106083 w 132454"/>
                  <a:gd name="connsiteY75" fmla="*/ 17410 h 152285"/>
                  <a:gd name="connsiteX76" fmla="*/ 102699 w 132454"/>
                  <a:gd name="connsiteY76" fmla="*/ 16301 h 152285"/>
                  <a:gd name="connsiteX77" fmla="*/ 100407 w 132454"/>
                  <a:gd name="connsiteY77" fmla="*/ 13570 h 152285"/>
                  <a:gd name="connsiteX78" fmla="*/ 98743 w 132454"/>
                  <a:gd name="connsiteY78" fmla="*/ 7681 h 152285"/>
                  <a:gd name="connsiteX79" fmla="*/ 101858 w 132454"/>
                  <a:gd name="connsiteY79" fmla="*/ 3670 h 152285"/>
                  <a:gd name="connsiteX80" fmla="*/ 105741 w 132454"/>
                  <a:gd name="connsiteY80" fmla="*/ 2560 h 152285"/>
                  <a:gd name="connsiteX81" fmla="*/ 106552 w 132454"/>
                  <a:gd name="connsiteY81" fmla="*/ 2560 h 152285"/>
                  <a:gd name="connsiteX82" fmla="*/ 107363 w 132454"/>
                  <a:gd name="connsiteY82" fmla="*/ 2774 h 152285"/>
                  <a:gd name="connsiteX83" fmla="*/ 125925 w 132454"/>
                  <a:gd name="connsiteY83" fmla="*/ 0 h 152285"/>
                  <a:gd name="connsiteX84" fmla="*/ 132454 w 132454"/>
                  <a:gd name="connsiteY84" fmla="*/ 6956 h 15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132454" h="152285">
                    <a:moveTo>
                      <a:pt x="132454" y="6956"/>
                    </a:moveTo>
                    <a:cubicBezTo>
                      <a:pt x="132454" y="9802"/>
                      <a:pt x="131728" y="11637"/>
                      <a:pt x="130278" y="12460"/>
                    </a:cubicBezTo>
                    <a:cubicBezTo>
                      <a:pt x="127820" y="13284"/>
                      <a:pt x="125311" y="13954"/>
                      <a:pt x="122767" y="14466"/>
                    </a:cubicBezTo>
                    <a:cubicBezTo>
                      <a:pt x="121095" y="19283"/>
                      <a:pt x="119921" y="24259"/>
                      <a:pt x="119268" y="29316"/>
                    </a:cubicBezTo>
                    <a:cubicBezTo>
                      <a:pt x="115262" y="49568"/>
                      <a:pt x="110235" y="69606"/>
                      <a:pt x="104205" y="89355"/>
                    </a:cubicBezTo>
                    <a:cubicBezTo>
                      <a:pt x="102712" y="95713"/>
                      <a:pt x="99938" y="106168"/>
                      <a:pt x="96311" y="120719"/>
                    </a:cubicBezTo>
                    <a:cubicBezTo>
                      <a:pt x="94386" y="126749"/>
                      <a:pt x="93042" y="132953"/>
                      <a:pt x="92300" y="139239"/>
                    </a:cubicBezTo>
                    <a:cubicBezTo>
                      <a:pt x="92278" y="140527"/>
                      <a:pt x="92394" y="141816"/>
                      <a:pt x="92641" y="143079"/>
                    </a:cubicBezTo>
                    <a:cubicBezTo>
                      <a:pt x="92641" y="143079"/>
                      <a:pt x="91916" y="144743"/>
                      <a:pt x="90465" y="147688"/>
                    </a:cubicBezTo>
                    <a:cubicBezTo>
                      <a:pt x="89543" y="148993"/>
                      <a:pt x="88271" y="150013"/>
                      <a:pt x="86795" y="150632"/>
                    </a:cubicBezTo>
                    <a:cubicBezTo>
                      <a:pt x="85395" y="151503"/>
                      <a:pt x="83825" y="152057"/>
                      <a:pt x="82186" y="152254"/>
                    </a:cubicBezTo>
                    <a:cubicBezTo>
                      <a:pt x="81819" y="152296"/>
                      <a:pt x="81448" y="152296"/>
                      <a:pt x="81077" y="152254"/>
                    </a:cubicBezTo>
                    <a:cubicBezTo>
                      <a:pt x="80723" y="152211"/>
                      <a:pt x="80364" y="152211"/>
                      <a:pt x="80010" y="152254"/>
                    </a:cubicBezTo>
                    <a:cubicBezTo>
                      <a:pt x="80351" y="152254"/>
                      <a:pt x="80010" y="152254"/>
                      <a:pt x="79071" y="151699"/>
                    </a:cubicBezTo>
                    <a:cubicBezTo>
                      <a:pt x="78132" y="151144"/>
                      <a:pt x="78218" y="149907"/>
                      <a:pt x="77620" y="148584"/>
                    </a:cubicBezTo>
                    <a:cubicBezTo>
                      <a:pt x="76767" y="143933"/>
                      <a:pt x="75231" y="137489"/>
                      <a:pt x="73012" y="129296"/>
                    </a:cubicBezTo>
                    <a:lnTo>
                      <a:pt x="69171" y="116281"/>
                    </a:lnTo>
                    <a:cubicBezTo>
                      <a:pt x="65954" y="106044"/>
                      <a:pt x="63616" y="95551"/>
                      <a:pt x="62173" y="84917"/>
                    </a:cubicBezTo>
                    <a:cubicBezTo>
                      <a:pt x="61960" y="78687"/>
                      <a:pt x="61286" y="72487"/>
                      <a:pt x="60168" y="66355"/>
                    </a:cubicBezTo>
                    <a:cubicBezTo>
                      <a:pt x="57100" y="72675"/>
                      <a:pt x="54407" y="79174"/>
                      <a:pt x="52103" y="85813"/>
                    </a:cubicBezTo>
                    <a:cubicBezTo>
                      <a:pt x="50737" y="90081"/>
                      <a:pt x="49158" y="95500"/>
                      <a:pt x="47323" y="102882"/>
                    </a:cubicBezTo>
                    <a:cubicBezTo>
                      <a:pt x="46214" y="111673"/>
                      <a:pt x="45488" y="119268"/>
                      <a:pt x="45147" y="125626"/>
                    </a:cubicBezTo>
                    <a:lnTo>
                      <a:pt x="45147" y="135740"/>
                    </a:lnTo>
                    <a:cubicBezTo>
                      <a:pt x="45322" y="139111"/>
                      <a:pt x="44554" y="142465"/>
                      <a:pt x="42928" y="145426"/>
                    </a:cubicBezTo>
                    <a:lnTo>
                      <a:pt x="37808" y="149096"/>
                    </a:lnTo>
                    <a:cubicBezTo>
                      <a:pt x="37462" y="149250"/>
                      <a:pt x="37082" y="149322"/>
                      <a:pt x="36698" y="149309"/>
                    </a:cubicBezTo>
                    <a:cubicBezTo>
                      <a:pt x="37167" y="149309"/>
                      <a:pt x="36143" y="148883"/>
                      <a:pt x="33583" y="148029"/>
                    </a:cubicBezTo>
                    <a:cubicBezTo>
                      <a:pt x="31693" y="147444"/>
                      <a:pt x="29849" y="146702"/>
                      <a:pt x="28078" y="145810"/>
                    </a:cubicBezTo>
                    <a:cubicBezTo>
                      <a:pt x="28078" y="146066"/>
                      <a:pt x="28078" y="142226"/>
                      <a:pt x="28420" y="134246"/>
                    </a:cubicBezTo>
                    <a:cubicBezTo>
                      <a:pt x="28624" y="130303"/>
                      <a:pt x="28253" y="126347"/>
                      <a:pt x="27310" y="122511"/>
                    </a:cubicBezTo>
                    <a:cubicBezTo>
                      <a:pt x="26235" y="118432"/>
                      <a:pt x="25561" y="114259"/>
                      <a:pt x="25304" y="110051"/>
                    </a:cubicBezTo>
                    <a:cubicBezTo>
                      <a:pt x="25048" y="104290"/>
                      <a:pt x="24878" y="100877"/>
                      <a:pt x="24750" y="99767"/>
                    </a:cubicBezTo>
                    <a:cubicBezTo>
                      <a:pt x="24494" y="95841"/>
                      <a:pt x="23896" y="90209"/>
                      <a:pt x="22915" y="82698"/>
                    </a:cubicBezTo>
                    <a:cubicBezTo>
                      <a:pt x="20952" y="73652"/>
                      <a:pt x="18392" y="62271"/>
                      <a:pt x="15234" y="48561"/>
                    </a:cubicBezTo>
                    <a:cubicBezTo>
                      <a:pt x="14611" y="44993"/>
                      <a:pt x="14240" y="41383"/>
                      <a:pt x="14124" y="37765"/>
                    </a:cubicBezTo>
                    <a:cubicBezTo>
                      <a:pt x="13962" y="33698"/>
                      <a:pt x="13019" y="29700"/>
                      <a:pt x="11351" y="25987"/>
                    </a:cubicBezTo>
                    <a:cubicBezTo>
                      <a:pt x="10882" y="25134"/>
                      <a:pt x="9857" y="24707"/>
                      <a:pt x="8236" y="24707"/>
                    </a:cubicBezTo>
                    <a:cubicBezTo>
                      <a:pt x="5846" y="24592"/>
                      <a:pt x="3520" y="23901"/>
                      <a:pt x="1451" y="22702"/>
                    </a:cubicBezTo>
                    <a:cubicBezTo>
                      <a:pt x="1097" y="20781"/>
                      <a:pt x="610" y="18882"/>
                      <a:pt x="0" y="17026"/>
                    </a:cubicBezTo>
                    <a:cubicBezTo>
                      <a:pt x="0" y="12247"/>
                      <a:pt x="1579" y="9857"/>
                      <a:pt x="4779" y="9857"/>
                    </a:cubicBezTo>
                    <a:lnTo>
                      <a:pt x="6614" y="9857"/>
                    </a:lnTo>
                    <a:lnTo>
                      <a:pt x="8449" y="10071"/>
                    </a:lnTo>
                    <a:lnTo>
                      <a:pt x="19800" y="8961"/>
                    </a:lnTo>
                    <a:lnTo>
                      <a:pt x="31023" y="7852"/>
                    </a:lnTo>
                    <a:cubicBezTo>
                      <a:pt x="33724" y="7570"/>
                      <a:pt x="36442" y="8150"/>
                      <a:pt x="38789" y="9516"/>
                    </a:cubicBezTo>
                    <a:cubicBezTo>
                      <a:pt x="40069" y="10625"/>
                      <a:pt x="40709" y="13228"/>
                      <a:pt x="40709" y="17410"/>
                    </a:cubicBezTo>
                    <a:cubicBezTo>
                      <a:pt x="40709" y="19458"/>
                      <a:pt x="38789" y="21293"/>
                      <a:pt x="34863" y="22830"/>
                    </a:cubicBezTo>
                    <a:cubicBezTo>
                      <a:pt x="30937" y="24366"/>
                      <a:pt x="28974" y="25817"/>
                      <a:pt x="28974" y="27310"/>
                    </a:cubicBezTo>
                    <a:cubicBezTo>
                      <a:pt x="29448" y="33062"/>
                      <a:pt x="30378" y="38772"/>
                      <a:pt x="31748" y="44379"/>
                    </a:cubicBezTo>
                    <a:cubicBezTo>
                      <a:pt x="32730" y="48646"/>
                      <a:pt x="33711" y="52913"/>
                      <a:pt x="34650" y="57180"/>
                    </a:cubicBezTo>
                    <a:cubicBezTo>
                      <a:pt x="35273" y="62549"/>
                      <a:pt x="36446" y="67840"/>
                      <a:pt x="38149" y="72969"/>
                    </a:cubicBezTo>
                    <a:cubicBezTo>
                      <a:pt x="38418" y="75935"/>
                      <a:pt x="38844" y="78883"/>
                      <a:pt x="39429" y="81802"/>
                    </a:cubicBezTo>
                    <a:cubicBezTo>
                      <a:pt x="40914" y="78128"/>
                      <a:pt x="42211" y="74382"/>
                      <a:pt x="43312" y="70579"/>
                    </a:cubicBezTo>
                    <a:cubicBezTo>
                      <a:pt x="44166" y="66910"/>
                      <a:pt x="45488" y="61405"/>
                      <a:pt x="47323" y="54065"/>
                    </a:cubicBezTo>
                    <a:cubicBezTo>
                      <a:pt x="47323" y="54065"/>
                      <a:pt x="48561" y="50353"/>
                      <a:pt x="50993" y="43269"/>
                    </a:cubicBezTo>
                    <a:cubicBezTo>
                      <a:pt x="52320" y="39711"/>
                      <a:pt x="53250" y="36019"/>
                      <a:pt x="53767" y="32260"/>
                    </a:cubicBezTo>
                    <a:cubicBezTo>
                      <a:pt x="53767" y="32004"/>
                      <a:pt x="53468" y="30340"/>
                      <a:pt x="52913" y="27310"/>
                    </a:cubicBezTo>
                    <a:cubicBezTo>
                      <a:pt x="52359" y="24280"/>
                      <a:pt x="52103" y="22531"/>
                      <a:pt x="52103" y="22147"/>
                    </a:cubicBezTo>
                    <a:cubicBezTo>
                      <a:pt x="52103" y="20952"/>
                      <a:pt x="53041" y="19629"/>
                      <a:pt x="54834" y="18306"/>
                    </a:cubicBezTo>
                    <a:lnTo>
                      <a:pt x="58162" y="16087"/>
                    </a:lnTo>
                    <a:cubicBezTo>
                      <a:pt x="58316" y="14939"/>
                      <a:pt x="58316" y="13779"/>
                      <a:pt x="58162" y="12631"/>
                    </a:cubicBezTo>
                    <a:cubicBezTo>
                      <a:pt x="58162" y="10881"/>
                      <a:pt x="58589" y="9815"/>
                      <a:pt x="59442" y="9302"/>
                    </a:cubicBezTo>
                    <a:cubicBezTo>
                      <a:pt x="60628" y="8496"/>
                      <a:pt x="62024" y="8052"/>
                      <a:pt x="63453" y="8022"/>
                    </a:cubicBezTo>
                    <a:cubicBezTo>
                      <a:pt x="63453" y="8022"/>
                      <a:pt x="64648" y="8748"/>
                      <a:pt x="67294" y="10241"/>
                    </a:cubicBezTo>
                    <a:cubicBezTo>
                      <a:pt x="68971" y="15114"/>
                      <a:pt x="70392" y="20073"/>
                      <a:pt x="71561" y="25091"/>
                    </a:cubicBezTo>
                    <a:cubicBezTo>
                      <a:pt x="72786" y="33997"/>
                      <a:pt x="74377" y="46798"/>
                      <a:pt x="76340" y="63496"/>
                    </a:cubicBezTo>
                    <a:cubicBezTo>
                      <a:pt x="76810" y="66654"/>
                      <a:pt x="77535" y="71134"/>
                      <a:pt x="78517" y="76895"/>
                    </a:cubicBezTo>
                    <a:cubicBezTo>
                      <a:pt x="79029" y="81418"/>
                      <a:pt x="79541" y="85941"/>
                      <a:pt x="80181" y="90465"/>
                    </a:cubicBezTo>
                    <a:cubicBezTo>
                      <a:pt x="80782" y="95653"/>
                      <a:pt x="81943" y="100761"/>
                      <a:pt x="83637" y="105699"/>
                    </a:cubicBezTo>
                    <a:cubicBezTo>
                      <a:pt x="84896" y="103535"/>
                      <a:pt x="85762" y="101167"/>
                      <a:pt x="86197" y="98700"/>
                    </a:cubicBezTo>
                    <a:lnTo>
                      <a:pt x="88417" y="89910"/>
                    </a:lnTo>
                    <a:cubicBezTo>
                      <a:pt x="90123" y="84392"/>
                      <a:pt x="92500" y="74663"/>
                      <a:pt x="95543" y="60722"/>
                    </a:cubicBezTo>
                    <a:cubicBezTo>
                      <a:pt x="96396" y="58503"/>
                      <a:pt x="97634" y="55260"/>
                      <a:pt x="99212" y="50993"/>
                    </a:cubicBezTo>
                    <a:cubicBezTo>
                      <a:pt x="104504" y="32388"/>
                      <a:pt x="107222" y="22305"/>
                      <a:pt x="107363" y="20739"/>
                    </a:cubicBezTo>
                    <a:lnTo>
                      <a:pt x="107363" y="17069"/>
                    </a:lnTo>
                    <a:cubicBezTo>
                      <a:pt x="106987" y="17321"/>
                      <a:pt x="106535" y="17440"/>
                      <a:pt x="106083" y="17410"/>
                    </a:cubicBezTo>
                    <a:cubicBezTo>
                      <a:pt x="104875" y="17363"/>
                      <a:pt x="103702" y="16979"/>
                      <a:pt x="102699" y="16301"/>
                    </a:cubicBezTo>
                    <a:cubicBezTo>
                      <a:pt x="101696" y="15622"/>
                      <a:pt x="100902" y="14675"/>
                      <a:pt x="100407" y="13570"/>
                    </a:cubicBezTo>
                    <a:cubicBezTo>
                      <a:pt x="99349" y="11786"/>
                      <a:pt x="98773" y="9755"/>
                      <a:pt x="98743" y="7681"/>
                    </a:cubicBezTo>
                    <a:cubicBezTo>
                      <a:pt x="98743" y="6102"/>
                      <a:pt x="99810" y="4779"/>
                      <a:pt x="101858" y="3670"/>
                    </a:cubicBezTo>
                    <a:cubicBezTo>
                      <a:pt x="103057" y="3017"/>
                      <a:pt x="104380" y="2637"/>
                      <a:pt x="105741" y="2560"/>
                    </a:cubicBezTo>
                    <a:cubicBezTo>
                      <a:pt x="106010" y="2530"/>
                      <a:pt x="106283" y="2530"/>
                      <a:pt x="106552" y="2560"/>
                    </a:cubicBezTo>
                    <a:cubicBezTo>
                      <a:pt x="106808" y="2680"/>
                      <a:pt x="107086" y="2752"/>
                      <a:pt x="107363" y="2774"/>
                    </a:cubicBezTo>
                    <a:lnTo>
                      <a:pt x="125925" y="0"/>
                    </a:lnTo>
                    <a:cubicBezTo>
                      <a:pt x="130406" y="2475"/>
                      <a:pt x="132454" y="4865"/>
                      <a:pt x="132454" y="6956"/>
                    </a:cubicBez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420D4AD5-A107-C328-AF0C-E20094AAEDB6}"/>
                  </a:ext>
                </a:extLst>
              </p:cNvPr>
              <p:cNvSpPr/>
              <p:nvPr/>
            </p:nvSpPr>
            <p:spPr>
              <a:xfrm>
                <a:off x="8688543" y="2397835"/>
                <a:ext cx="79241" cy="152680"/>
              </a:xfrm>
              <a:custGeom>
                <a:avLst/>
                <a:gdLst>
                  <a:gd name="connsiteX0" fmla="*/ 79242 w 79241"/>
                  <a:gd name="connsiteY0" fmla="*/ 124944 h 152680"/>
                  <a:gd name="connsiteX1" fmla="*/ 79242 w 79241"/>
                  <a:gd name="connsiteY1" fmla="*/ 141458 h 152680"/>
                  <a:gd name="connsiteX2" fmla="*/ 62600 w 79241"/>
                  <a:gd name="connsiteY2" fmla="*/ 150291 h 152680"/>
                  <a:gd name="connsiteX3" fmla="*/ 19202 w 79241"/>
                  <a:gd name="connsiteY3" fmla="*/ 151358 h 152680"/>
                  <a:gd name="connsiteX4" fmla="*/ 12716 w 79241"/>
                  <a:gd name="connsiteY4" fmla="*/ 152126 h 152680"/>
                  <a:gd name="connsiteX5" fmla="*/ 7681 w 79241"/>
                  <a:gd name="connsiteY5" fmla="*/ 152680 h 152680"/>
                  <a:gd name="connsiteX6" fmla="*/ 4510 w 79241"/>
                  <a:gd name="connsiteY6" fmla="*/ 151575 h 152680"/>
                  <a:gd name="connsiteX7" fmla="*/ 2347 w 79241"/>
                  <a:gd name="connsiteY7" fmla="*/ 149011 h 152680"/>
                  <a:gd name="connsiteX8" fmla="*/ 512 w 79241"/>
                  <a:gd name="connsiteY8" fmla="*/ 143250 h 152680"/>
                  <a:gd name="connsiteX9" fmla="*/ 2006 w 79241"/>
                  <a:gd name="connsiteY9" fmla="*/ 138044 h 152680"/>
                  <a:gd name="connsiteX10" fmla="*/ 4950 w 79241"/>
                  <a:gd name="connsiteY10" fmla="*/ 134502 h 152680"/>
                  <a:gd name="connsiteX11" fmla="*/ 8620 w 79241"/>
                  <a:gd name="connsiteY11" fmla="*/ 134843 h 152680"/>
                  <a:gd name="connsiteX12" fmla="*/ 12290 w 79241"/>
                  <a:gd name="connsiteY12" fmla="*/ 135227 h 152680"/>
                  <a:gd name="connsiteX13" fmla="*/ 15584 w 79241"/>
                  <a:gd name="connsiteY13" fmla="*/ 134890 h 152680"/>
                  <a:gd name="connsiteX14" fmla="*/ 18379 w 79241"/>
                  <a:gd name="connsiteY14" fmla="*/ 133120 h 152680"/>
                  <a:gd name="connsiteX15" fmla="*/ 20090 w 79241"/>
                  <a:gd name="connsiteY15" fmla="*/ 130290 h 152680"/>
                  <a:gd name="connsiteX16" fmla="*/ 20355 w 79241"/>
                  <a:gd name="connsiteY16" fmla="*/ 126992 h 152680"/>
                  <a:gd name="connsiteX17" fmla="*/ 20355 w 79241"/>
                  <a:gd name="connsiteY17" fmla="*/ 123109 h 152680"/>
                  <a:gd name="connsiteX18" fmla="*/ 20355 w 79241"/>
                  <a:gd name="connsiteY18" fmla="*/ 118628 h 152680"/>
                  <a:gd name="connsiteX19" fmla="*/ 20099 w 79241"/>
                  <a:gd name="connsiteY19" fmla="*/ 110819 h 152680"/>
                  <a:gd name="connsiteX20" fmla="*/ 19800 w 79241"/>
                  <a:gd name="connsiteY20" fmla="*/ 102285 h 152680"/>
                  <a:gd name="connsiteX21" fmla="*/ 19800 w 79241"/>
                  <a:gd name="connsiteY21" fmla="*/ 36911 h 152680"/>
                  <a:gd name="connsiteX22" fmla="*/ 17368 w 79241"/>
                  <a:gd name="connsiteY22" fmla="*/ 23128 h 152680"/>
                  <a:gd name="connsiteX23" fmla="*/ 14380 w 79241"/>
                  <a:gd name="connsiteY23" fmla="*/ 21507 h 152680"/>
                  <a:gd name="connsiteX24" fmla="*/ 10455 w 79241"/>
                  <a:gd name="connsiteY24" fmla="*/ 22232 h 152680"/>
                  <a:gd name="connsiteX25" fmla="*/ 6529 w 79241"/>
                  <a:gd name="connsiteY25" fmla="*/ 22957 h 152680"/>
                  <a:gd name="connsiteX26" fmla="*/ 1494 w 79241"/>
                  <a:gd name="connsiteY26" fmla="*/ 17837 h 152680"/>
                  <a:gd name="connsiteX27" fmla="*/ 0 w 79241"/>
                  <a:gd name="connsiteY27" fmla="*/ 10113 h 152680"/>
                  <a:gd name="connsiteX28" fmla="*/ 1280 w 79241"/>
                  <a:gd name="connsiteY28" fmla="*/ 7553 h 152680"/>
                  <a:gd name="connsiteX29" fmla="*/ 3670 w 79241"/>
                  <a:gd name="connsiteY29" fmla="*/ 5718 h 152680"/>
                  <a:gd name="connsiteX30" fmla="*/ 29529 w 79241"/>
                  <a:gd name="connsiteY30" fmla="*/ 4267 h 152680"/>
                  <a:gd name="connsiteX31" fmla="*/ 59101 w 79241"/>
                  <a:gd name="connsiteY31" fmla="*/ 0 h 152680"/>
                  <a:gd name="connsiteX32" fmla="*/ 61448 w 79241"/>
                  <a:gd name="connsiteY32" fmla="*/ 0 h 152680"/>
                  <a:gd name="connsiteX33" fmla="*/ 63667 w 79241"/>
                  <a:gd name="connsiteY33" fmla="*/ 0 h 152680"/>
                  <a:gd name="connsiteX34" fmla="*/ 66440 w 79241"/>
                  <a:gd name="connsiteY34" fmla="*/ 0 h 152680"/>
                  <a:gd name="connsiteX35" fmla="*/ 72671 w 79241"/>
                  <a:gd name="connsiteY35" fmla="*/ 7126 h 152680"/>
                  <a:gd name="connsiteX36" fmla="*/ 74121 w 79241"/>
                  <a:gd name="connsiteY36" fmla="*/ 17922 h 152680"/>
                  <a:gd name="connsiteX37" fmla="*/ 73652 w 79241"/>
                  <a:gd name="connsiteY37" fmla="*/ 19714 h 152680"/>
                  <a:gd name="connsiteX38" fmla="*/ 73225 w 79241"/>
                  <a:gd name="connsiteY38" fmla="*/ 21549 h 152680"/>
                  <a:gd name="connsiteX39" fmla="*/ 72457 w 79241"/>
                  <a:gd name="connsiteY39" fmla="*/ 31236 h 152680"/>
                  <a:gd name="connsiteX40" fmla="*/ 71390 w 79241"/>
                  <a:gd name="connsiteY40" fmla="*/ 33625 h 152680"/>
                  <a:gd name="connsiteX41" fmla="*/ 69001 w 79241"/>
                  <a:gd name="connsiteY41" fmla="*/ 35247 h 152680"/>
                  <a:gd name="connsiteX42" fmla="*/ 63837 w 79241"/>
                  <a:gd name="connsiteY42" fmla="*/ 36143 h 152680"/>
                  <a:gd name="connsiteX43" fmla="*/ 62386 w 79241"/>
                  <a:gd name="connsiteY43" fmla="*/ 35631 h 152680"/>
                  <a:gd name="connsiteX44" fmla="*/ 59442 w 79241"/>
                  <a:gd name="connsiteY44" fmla="*/ 28804 h 152680"/>
                  <a:gd name="connsiteX45" fmla="*/ 59442 w 79241"/>
                  <a:gd name="connsiteY45" fmla="*/ 20013 h 152680"/>
                  <a:gd name="connsiteX46" fmla="*/ 56327 w 79241"/>
                  <a:gd name="connsiteY46" fmla="*/ 17453 h 152680"/>
                  <a:gd name="connsiteX47" fmla="*/ 53767 w 79241"/>
                  <a:gd name="connsiteY47" fmla="*/ 17453 h 152680"/>
                  <a:gd name="connsiteX48" fmla="*/ 51548 w 79241"/>
                  <a:gd name="connsiteY48" fmla="*/ 17794 h 152680"/>
                  <a:gd name="connsiteX49" fmla="*/ 48988 w 79241"/>
                  <a:gd name="connsiteY49" fmla="*/ 18178 h 152680"/>
                  <a:gd name="connsiteX50" fmla="*/ 35034 w 79241"/>
                  <a:gd name="connsiteY50" fmla="*/ 20013 h 152680"/>
                  <a:gd name="connsiteX51" fmla="*/ 34650 w 79241"/>
                  <a:gd name="connsiteY51" fmla="*/ 26499 h 152680"/>
                  <a:gd name="connsiteX52" fmla="*/ 34308 w 79241"/>
                  <a:gd name="connsiteY52" fmla="*/ 31193 h 152680"/>
                  <a:gd name="connsiteX53" fmla="*/ 35034 w 79241"/>
                  <a:gd name="connsiteY53" fmla="*/ 34479 h 152680"/>
                  <a:gd name="connsiteX54" fmla="*/ 35759 w 79241"/>
                  <a:gd name="connsiteY54" fmla="*/ 41477 h 152680"/>
                  <a:gd name="connsiteX55" fmla="*/ 35759 w 79241"/>
                  <a:gd name="connsiteY55" fmla="*/ 53767 h 152680"/>
                  <a:gd name="connsiteX56" fmla="*/ 36314 w 79241"/>
                  <a:gd name="connsiteY56" fmla="*/ 63325 h 152680"/>
                  <a:gd name="connsiteX57" fmla="*/ 36314 w 79241"/>
                  <a:gd name="connsiteY57" fmla="*/ 66611 h 152680"/>
                  <a:gd name="connsiteX58" fmla="*/ 37594 w 79241"/>
                  <a:gd name="connsiteY58" fmla="*/ 68361 h 152680"/>
                  <a:gd name="connsiteX59" fmla="*/ 39472 w 79241"/>
                  <a:gd name="connsiteY59" fmla="*/ 69342 h 152680"/>
                  <a:gd name="connsiteX60" fmla="*/ 46299 w 79241"/>
                  <a:gd name="connsiteY60" fmla="*/ 69342 h 152680"/>
                  <a:gd name="connsiteX61" fmla="*/ 50012 w 79241"/>
                  <a:gd name="connsiteY61" fmla="*/ 68446 h 152680"/>
                  <a:gd name="connsiteX62" fmla="*/ 53681 w 79241"/>
                  <a:gd name="connsiteY62" fmla="*/ 67507 h 152680"/>
                  <a:gd name="connsiteX63" fmla="*/ 57462 w 79241"/>
                  <a:gd name="connsiteY63" fmla="*/ 68552 h 152680"/>
                  <a:gd name="connsiteX64" fmla="*/ 60168 w 79241"/>
                  <a:gd name="connsiteY64" fmla="*/ 71390 h 152680"/>
                  <a:gd name="connsiteX65" fmla="*/ 62386 w 79241"/>
                  <a:gd name="connsiteY65" fmla="*/ 78175 h 152680"/>
                  <a:gd name="connsiteX66" fmla="*/ 61448 w 79241"/>
                  <a:gd name="connsiteY66" fmla="*/ 83125 h 152680"/>
                  <a:gd name="connsiteX67" fmla="*/ 56498 w 79241"/>
                  <a:gd name="connsiteY67" fmla="*/ 86411 h 152680"/>
                  <a:gd name="connsiteX68" fmla="*/ 54193 w 79241"/>
                  <a:gd name="connsiteY68" fmla="*/ 85856 h 152680"/>
                  <a:gd name="connsiteX69" fmla="*/ 51718 w 79241"/>
                  <a:gd name="connsiteY69" fmla="*/ 85344 h 152680"/>
                  <a:gd name="connsiteX70" fmla="*/ 39984 w 79241"/>
                  <a:gd name="connsiteY70" fmla="*/ 86411 h 152680"/>
                  <a:gd name="connsiteX71" fmla="*/ 37978 w 79241"/>
                  <a:gd name="connsiteY71" fmla="*/ 87350 h 152680"/>
                  <a:gd name="connsiteX72" fmla="*/ 37594 w 79241"/>
                  <a:gd name="connsiteY72" fmla="*/ 106979 h 152680"/>
                  <a:gd name="connsiteX73" fmla="*/ 37125 w 79241"/>
                  <a:gd name="connsiteY73" fmla="*/ 117263 h 152680"/>
                  <a:gd name="connsiteX74" fmla="*/ 36485 w 79241"/>
                  <a:gd name="connsiteY74" fmla="*/ 124389 h 152680"/>
                  <a:gd name="connsiteX75" fmla="*/ 36869 w 79241"/>
                  <a:gd name="connsiteY75" fmla="*/ 128443 h 152680"/>
                  <a:gd name="connsiteX76" fmla="*/ 37253 w 79241"/>
                  <a:gd name="connsiteY76" fmla="*/ 133947 h 152680"/>
                  <a:gd name="connsiteX77" fmla="*/ 40538 w 79241"/>
                  <a:gd name="connsiteY77" fmla="*/ 135057 h 152680"/>
                  <a:gd name="connsiteX78" fmla="*/ 44592 w 79241"/>
                  <a:gd name="connsiteY78" fmla="*/ 135057 h 152680"/>
                  <a:gd name="connsiteX79" fmla="*/ 46982 w 79241"/>
                  <a:gd name="connsiteY79" fmla="*/ 134587 h 152680"/>
                  <a:gd name="connsiteX80" fmla="*/ 49884 w 79241"/>
                  <a:gd name="connsiteY80" fmla="*/ 134118 h 152680"/>
                  <a:gd name="connsiteX81" fmla="*/ 60338 w 79241"/>
                  <a:gd name="connsiteY81" fmla="*/ 133393 h 152680"/>
                  <a:gd name="connsiteX82" fmla="*/ 63667 w 79241"/>
                  <a:gd name="connsiteY82" fmla="*/ 131942 h 152680"/>
                  <a:gd name="connsiteX83" fmla="*/ 64563 w 79241"/>
                  <a:gd name="connsiteY83" fmla="*/ 129168 h 152680"/>
                  <a:gd name="connsiteX84" fmla="*/ 61618 w 79241"/>
                  <a:gd name="connsiteY84" fmla="*/ 109710 h 152680"/>
                  <a:gd name="connsiteX85" fmla="*/ 62779 w 79241"/>
                  <a:gd name="connsiteY85" fmla="*/ 108421 h 152680"/>
                  <a:gd name="connsiteX86" fmla="*/ 64349 w 79241"/>
                  <a:gd name="connsiteY86" fmla="*/ 107704 h 152680"/>
                  <a:gd name="connsiteX87" fmla="*/ 71646 w 79241"/>
                  <a:gd name="connsiteY87" fmla="*/ 107149 h 152680"/>
                  <a:gd name="connsiteX88" fmla="*/ 76895 w 79241"/>
                  <a:gd name="connsiteY88" fmla="*/ 107875 h 152680"/>
                  <a:gd name="connsiteX89" fmla="*/ 78005 w 79241"/>
                  <a:gd name="connsiteY89" fmla="*/ 108814 h 152680"/>
                  <a:gd name="connsiteX90" fmla="*/ 79242 w 79241"/>
                  <a:gd name="connsiteY90" fmla="*/ 124944 h 152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79241" h="152680">
                    <a:moveTo>
                      <a:pt x="79242" y="124944"/>
                    </a:moveTo>
                    <a:lnTo>
                      <a:pt x="79242" y="141458"/>
                    </a:lnTo>
                    <a:cubicBezTo>
                      <a:pt x="79242" y="146834"/>
                      <a:pt x="73695" y="149779"/>
                      <a:pt x="62600" y="150291"/>
                    </a:cubicBezTo>
                    <a:lnTo>
                      <a:pt x="19202" y="151358"/>
                    </a:lnTo>
                    <a:lnTo>
                      <a:pt x="12716" y="152126"/>
                    </a:lnTo>
                    <a:lnTo>
                      <a:pt x="7681" y="152680"/>
                    </a:lnTo>
                    <a:cubicBezTo>
                      <a:pt x="6546" y="152599"/>
                      <a:pt x="5449" y="152220"/>
                      <a:pt x="4510" y="151575"/>
                    </a:cubicBezTo>
                    <a:cubicBezTo>
                      <a:pt x="3576" y="150927"/>
                      <a:pt x="2825" y="150043"/>
                      <a:pt x="2347" y="149011"/>
                    </a:cubicBezTo>
                    <a:cubicBezTo>
                      <a:pt x="1259" y="147274"/>
                      <a:pt x="632" y="145294"/>
                      <a:pt x="512" y="143250"/>
                    </a:cubicBezTo>
                    <a:cubicBezTo>
                      <a:pt x="700" y="141436"/>
                      <a:pt x="1208" y="139674"/>
                      <a:pt x="2006" y="138044"/>
                    </a:cubicBezTo>
                    <a:cubicBezTo>
                      <a:pt x="2987" y="135654"/>
                      <a:pt x="3968" y="134502"/>
                      <a:pt x="4950" y="134502"/>
                    </a:cubicBezTo>
                    <a:lnTo>
                      <a:pt x="8620" y="134843"/>
                    </a:lnTo>
                    <a:lnTo>
                      <a:pt x="12290" y="135227"/>
                    </a:lnTo>
                    <a:cubicBezTo>
                      <a:pt x="13399" y="135373"/>
                      <a:pt x="14526" y="135257"/>
                      <a:pt x="15584" y="134890"/>
                    </a:cubicBezTo>
                    <a:cubicBezTo>
                      <a:pt x="16638" y="134523"/>
                      <a:pt x="17598" y="133918"/>
                      <a:pt x="18379" y="133120"/>
                    </a:cubicBezTo>
                    <a:cubicBezTo>
                      <a:pt x="19160" y="132321"/>
                      <a:pt x="19744" y="131353"/>
                      <a:pt x="20090" y="130290"/>
                    </a:cubicBezTo>
                    <a:cubicBezTo>
                      <a:pt x="20431" y="129224"/>
                      <a:pt x="20525" y="128097"/>
                      <a:pt x="20355" y="126992"/>
                    </a:cubicBezTo>
                    <a:cubicBezTo>
                      <a:pt x="20355" y="126224"/>
                      <a:pt x="20355" y="124944"/>
                      <a:pt x="20355" y="123109"/>
                    </a:cubicBezTo>
                    <a:cubicBezTo>
                      <a:pt x="20355" y="121274"/>
                      <a:pt x="20355" y="119780"/>
                      <a:pt x="20355" y="118628"/>
                    </a:cubicBezTo>
                    <a:cubicBezTo>
                      <a:pt x="20355" y="117476"/>
                      <a:pt x="20355" y="114873"/>
                      <a:pt x="20099" y="110819"/>
                    </a:cubicBezTo>
                    <a:cubicBezTo>
                      <a:pt x="19843" y="106765"/>
                      <a:pt x="19800" y="103906"/>
                      <a:pt x="19800" y="102285"/>
                    </a:cubicBezTo>
                    <a:lnTo>
                      <a:pt x="19800" y="36911"/>
                    </a:lnTo>
                    <a:cubicBezTo>
                      <a:pt x="19458" y="33839"/>
                      <a:pt x="18648" y="29273"/>
                      <a:pt x="17368" y="23128"/>
                    </a:cubicBezTo>
                    <a:cubicBezTo>
                      <a:pt x="17026" y="22061"/>
                      <a:pt x="16002" y="21507"/>
                      <a:pt x="14380" y="21507"/>
                    </a:cubicBezTo>
                    <a:cubicBezTo>
                      <a:pt x="14124" y="21507"/>
                      <a:pt x="12844" y="21763"/>
                      <a:pt x="10455" y="22232"/>
                    </a:cubicBezTo>
                    <a:cubicBezTo>
                      <a:pt x="8065" y="22701"/>
                      <a:pt x="6785" y="22957"/>
                      <a:pt x="6529" y="22957"/>
                    </a:cubicBezTo>
                    <a:cubicBezTo>
                      <a:pt x="4438" y="22957"/>
                      <a:pt x="2731" y="21251"/>
                      <a:pt x="1494" y="17837"/>
                    </a:cubicBezTo>
                    <a:cubicBezTo>
                      <a:pt x="529" y="15375"/>
                      <a:pt x="21" y="12755"/>
                      <a:pt x="0" y="10113"/>
                    </a:cubicBezTo>
                    <a:cubicBezTo>
                      <a:pt x="218" y="9170"/>
                      <a:pt x="657" y="8291"/>
                      <a:pt x="1280" y="7553"/>
                    </a:cubicBezTo>
                    <a:cubicBezTo>
                      <a:pt x="2134" y="6315"/>
                      <a:pt x="2944" y="5718"/>
                      <a:pt x="3670" y="5718"/>
                    </a:cubicBezTo>
                    <a:cubicBezTo>
                      <a:pt x="9358" y="5462"/>
                      <a:pt x="17978" y="4975"/>
                      <a:pt x="29529" y="4267"/>
                    </a:cubicBezTo>
                    <a:lnTo>
                      <a:pt x="59101" y="0"/>
                    </a:lnTo>
                    <a:lnTo>
                      <a:pt x="61448" y="0"/>
                    </a:lnTo>
                    <a:cubicBezTo>
                      <a:pt x="62165" y="269"/>
                      <a:pt x="62954" y="269"/>
                      <a:pt x="63667" y="0"/>
                    </a:cubicBezTo>
                    <a:lnTo>
                      <a:pt x="66440" y="0"/>
                    </a:lnTo>
                    <a:cubicBezTo>
                      <a:pt x="69129" y="0"/>
                      <a:pt x="71177" y="2390"/>
                      <a:pt x="72671" y="7126"/>
                    </a:cubicBezTo>
                    <a:cubicBezTo>
                      <a:pt x="73661" y="10638"/>
                      <a:pt x="74147" y="14269"/>
                      <a:pt x="74121" y="17922"/>
                    </a:cubicBezTo>
                    <a:cubicBezTo>
                      <a:pt x="74070" y="18541"/>
                      <a:pt x="73912" y="19147"/>
                      <a:pt x="73652" y="19714"/>
                    </a:cubicBezTo>
                    <a:cubicBezTo>
                      <a:pt x="73421" y="20299"/>
                      <a:pt x="73276" y="20918"/>
                      <a:pt x="73225" y="21549"/>
                    </a:cubicBezTo>
                    <a:cubicBezTo>
                      <a:pt x="73140" y="24788"/>
                      <a:pt x="72884" y="28023"/>
                      <a:pt x="72457" y="31236"/>
                    </a:cubicBezTo>
                    <a:cubicBezTo>
                      <a:pt x="72363" y="32123"/>
                      <a:pt x="71988" y="32960"/>
                      <a:pt x="71390" y="33625"/>
                    </a:cubicBezTo>
                    <a:cubicBezTo>
                      <a:pt x="70836" y="34453"/>
                      <a:pt x="69978" y="35038"/>
                      <a:pt x="69001" y="35247"/>
                    </a:cubicBezTo>
                    <a:cubicBezTo>
                      <a:pt x="67260" y="35409"/>
                      <a:pt x="65531" y="35708"/>
                      <a:pt x="63837" y="36143"/>
                    </a:cubicBezTo>
                    <a:cubicBezTo>
                      <a:pt x="64093" y="36143"/>
                      <a:pt x="63624" y="36143"/>
                      <a:pt x="62386" y="35631"/>
                    </a:cubicBezTo>
                    <a:cubicBezTo>
                      <a:pt x="61153" y="33472"/>
                      <a:pt x="60168" y="31180"/>
                      <a:pt x="59442" y="28804"/>
                    </a:cubicBezTo>
                    <a:cubicBezTo>
                      <a:pt x="59621" y="25876"/>
                      <a:pt x="59621" y="22940"/>
                      <a:pt x="59442" y="20013"/>
                    </a:cubicBezTo>
                    <a:cubicBezTo>
                      <a:pt x="59186" y="19032"/>
                      <a:pt x="58162" y="18178"/>
                      <a:pt x="56327" y="17453"/>
                    </a:cubicBezTo>
                    <a:cubicBezTo>
                      <a:pt x="55478" y="17316"/>
                      <a:pt x="54616" y="17316"/>
                      <a:pt x="53767" y="17453"/>
                    </a:cubicBezTo>
                    <a:cubicBezTo>
                      <a:pt x="53020" y="17508"/>
                      <a:pt x="52278" y="17619"/>
                      <a:pt x="51548" y="17794"/>
                    </a:cubicBezTo>
                    <a:cubicBezTo>
                      <a:pt x="50707" y="17995"/>
                      <a:pt x="49849" y="18123"/>
                      <a:pt x="48988" y="18178"/>
                    </a:cubicBezTo>
                    <a:cubicBezTo>
                      <a:pt x="44277" y="18191"/>
                      <a:pt x="39587" y="18810"/>
                      <a:pt x="35034" y="20013"/>
                    </a:cubicBezTo>
                    <a:cubicBezTo>
                      <a:pt x="35034" y="21336"/>
                      <a:pt x="35034" y="23512"/>
                      <a:pt x="34650" y="26499"/>
                    </a:cubicBezTo>
                    <a:cubicBezTo>
                      <a:pt x="34266" y="29486"/>
                      <a:pt x="34308" y="31065"/>
                      <a:pt x="34308" y="31193"/>
                    </a:cubicBezTo>
                    <a:cubicBezTo>
                      <a:pt x="34308" y="31321"/>
                      <a:pt x="34564" y="32175"/>
                      <a:pt x="35034" y="34479"/>
                    </a:cubicBezTo>
                    <a:cubicBezTo>
                      <a:pt x="35507" y="36779"/>
                      <a:pt x="35751" y="39126"/>
                      <a:pt x="35759" y="41477"/>
                    </a:cubicBezTo>
                    <a:lnTo>
                      <a:pt x="35759" y="53767"/>
                    </a:lnTo>
                    <a:cubicBezTo>
                      <a:pt x="35759" y="54492"/>
                      <a:pt x="35759" y="57692"/>
                      <a:pt x="36314" y="63325"/>
                    </a:cubicBezTo>
                    <a:lnTo>
                      <a:pt x="36314" y="66611"/>
                    </a:lnTo>
                    <a:cubicBezTo>
                      <a:pt x="36583" y="67294"/>
                      <a:pt x="37027" y="67895"/>
                      <a:pt x="37594" y="68361"/>
                    </a:cubicBezTo>
                    <a:cubicBezTo>
                      <a:pt x="38085" y="68898"/>
                      <a:pt x="38750" y="69248"/>
                      <a:pt x="39472" y="69342"/>
                    </a:cubicBezTo>
                    <a:lnTo>
                      <a:pt x="46299" y="69342"/>
                    </a:lnTo>
                    <a:cubicBezTo>
                      <a:pt x="47554" y="69107"/>
                      <a:pt x="48791" y="68809"/>
                      <a:pt x="50012" y="68446"/>
                    </a:cubicBezTo>
                    <a:cubicBezTo>
                      <a:pt x="52188" y="67848"/>
                      <a:pt x="53425" y="67507"/>
                      <a:pt x="53681" y="67507"/>
                    </a:cubicBezTo>
                    <a:cubicBezTo>
                      <a:pt x="55013" y="67507"/>
                      <a:pt x="56318" y="67870"/>
                      <a:pt x="57462" y="68552"/>
                    </a:cubicBezTo>
                    <a:cubicBezTo>
                      <a:pt x="58602" y="69235"/>
                      <a:pt x="59536" y="70217"/>
                      <a:pt x="60168" y="71390"/>
                    </a:cubicBezTo>
                    <a:cubicBezTo>
                      <a:pt x="61593" y="73366"/>
                      <a:pt x="62370" y="75734"/>
                      <a:pt x="62386" y="78175"/>
                    </a:cubicBezTo>
                    <a:cubicBezTo>
                      <a:pt x="62579" y="79882"/>
                      <a:pt x="62254" y="81606"/>
                      <a:pt x="61448" y="83125"/>
                    </a:cubicBezTo>
                    <a:cubicBezTo>
                      <a:pt x="59613" y="85344"/>
                      <a:pt x="57991" y="86411"/>
                      <a:pt x="56498" y="86411"/>
                    </a:cubicBezTo>
                    <a:cubicBezTo>
                      <a:pt x="55713" y="86300"/>
                      <a:pt x="54945" y="86112"/>
                      <a:pt x="54193" y="85856"/>
                    </a:cubicBezTo>
                    <a:cubicBezTo>
                      <a:pt x="53387" y="85604"/>
                      <a:pt x="52559" y="85429"/>
                      <a:pt x="51718" y="85344"/>
                    </a:cubicBezTo>
                    <a:cubicBezTo>
                      <a:pt x="47789" y="85463"/>
                      <a:pt x="43871" y="85818"/>
                      <a:pt x="39984" y="86411"/>
                    </a:cubicBezTo>
                    <a:cubicBezTo>
                      <a:pt x="39280" y="86633"/>
                      <a:pt x="38605" y="86948"/>
                      <a:pt x="37978" y="87350"/>
                    </a:cubicBezTo>
                    <a:cubicBezTo>
                      <a:pt x="37509" y="93878"/>
                      <a:pt x="37381" y="100433"/>
                      <a:pt x="37594" y="106979"/>
                    </a:cubicBezTo>
                    <a:cubicBezTo>
                      <a:pt x="37654" y="110410"/>
                      <a:pt x="37496" y="113845"/>
                      <a:pt x="37125" y="117263"/>
                    </a:cubicBezTo>
                    <a:cubicBezTo>
                      <a:pt x="36698" y="122255"/>
                      <a:pt x="36485" y="124645"/>
                      <a:pt x="36485" y="124389"/>
                    </a:cubicBezTo>
                    <a:cubicBezTo>
                      <a:pt x="36485" y="124133"/>
                      <a:pt x="36485" y="125882"/>
                      <a:pt x="36869" y="128443"/>
                    </a:cubicBezTo>
                    <a:cubicBezTo>
                      <a:pt x="37253" y="131003"/>
                      <a:pt x="37253" y="132710"/>
                      <a:pt x="37253" y="133947"/>
                    </a:cubicBezTo>
                    <a:cubicBezTo>
                      <a:pt x="38174" y="134707"/>
                      <a:pt x="39344" y="135099"/>
                      <a:pt x="40538" y="135057"/>
                    </a:cubicBezTo>
                    <a:lnTo>
                      <a:pt x="44592" y="135057"/>
                    </a:lnTo>
                    <a:lnTo>
                      <a:pt x="46982" y="134587"/>
                    </a:lnTo>
                    <a:cubicBezTo>
                      <a:pt x="47934" y="134340"/>
                      <a:pt x="48906" y="134182"/>
                      <a:pt x="49884" y="134118"/>
                    </a:cubicBezTo>
                    <a:cubicBezTo>
                      <a:pt x="52230" y="134118"/>
                      <a:pt x="55687" y="133777"/>
                      <a:pt x="60338" y="133393"/>
                    </a:cubicBezTo>
                    <a:cubicBezTo>
                      <a:pt x="61563" y="133222"/>
                      <a:pt x="62711" y="132723"/>
                      <a:pt x="63667" y="131942"/>
                    </a:cubicBezTo>
                    <a:cubicBezTo>
                      <a:pt x="64776" y="131088"/>
                      <a:pt x="65075" y="130150"/>
                      <a:pt x="64563" y="129168"/>
                    </a:cubicBezTo>
                    <a:lnTo>
                      <a:pt x="61618" y="109710"/>
                    </a:lnTo>
                    <a:cubicBezTo>
                      <a:pt x="61913" y="109206"/>
                      <a:pt x="62305" y="108767"/>
                      <a:pt x="62779" y="108421"/>
                    </a:cubicBezTo>
                    <a:cubicBezTo>
                      <a:pt x="63249" y="108080"/>
                      <a:pt x="63782" y="107832"/>
                      <a:pt x="64349" y="107704"/>
                    </a:cubicBezTo>
                    <a:cubicBezTo>
                      <a:pt x="67635" y="107363"/>
                      <a:pt x="70067" y="107149"/>
                      <a:pt x="71646" y="107149"/>
                    </a:cubicBezTo>
                    <a:cubicBezTo>
                      <a:pt x="73426" y="107077"/>
                      <a:pt x="75201" y="107320"/>
                      <a:pt x="76895" y="107875"/>
                    </a:cubicBezTo>
                    <a:cubicBezTo>
                      <a:pt x="77236" y="107875"/>
                      <a:pt x="77620" y="108216"/>
                      <a:pt x="78005" y="108814"/>
                    </a:cubicBezTo>
                    <a:cubicBezTo>
                      <a:pt x="78644" y="118543"/>
                      <a:pt x="79242" y="124090"/>
                      <a:pt x="79242" y="124944"/>
                    </a:cubicBez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69C1B89-1B92-35C0-EB45-80062CFE612A}"/>
                  </a:ext>
                </a:extLst>
              </p:cNvPr>
              <p:cNvSpPr/>
              <p:nvPr/>
            </p:nvSpPr>
            <p:spPr>
              <a:xfrm>
                <a:off x="8774489" y="2399712"/>
                <a:ext cx="80373" cy="150632"/>
              </a:xfrm>
              <a:custGeom>
                <a:avLst/>
                <a:gdLst>
                  <a:gd name="connsiteX0" fmla="*/ 77876 w 80373"/>
                  <a:gd name="connsiteY0" fmla="*/ 144744 h 150632"/>
                  <a:gd name="connsiteX1" fmla="*/ 69812 w 80373"/>
                  <a:gd name="connsiteY1" fmla="*/ 146024 h 150632"/>
                  <a:gd name="connsiteX2" fmla="*/ 61277 w 80373"/>
                  <a:gd name="connsiteY2" fmla="*/ 146024 h 150632"/>
                  <a:gd name="connsiteX3" fmla="*/ 52743 w 80373"/>
                  <a:gd name="connsiteY3" fmla="*/ 146024 h 150632"/>
                  <a:gd name="connsiteX4" fmla="*/ 14338 w 80373"/>
                  <a:gd name="connsiteY4" fmla="*/ 150632 h 150632"/>
                  <a:gd name="connsiteX5" fmla="*/ 11052 w 80373"/>
                  <a:gd name="connsiteY5" fmla="*/ 149864 h 150632"/>
                  <a:gd name="connsiteX6" fmla="*/ 7724 w 80373"/>
                  <a:gd name="connsiteY6" fmla="*/ 147304 h 150632"/>
                  <a:gd name="connsiteX7" fmla="*/ 7724 w 80373"/>
                  <a:gd name="connsiteY7" fmla="*/ 144189 h 150632"/>
                  <a:gd name="connsiteX8" fmla="*/ 7254 w 80373"/>
                  <a:gd name="connsiteY8" fmla="*/ 142653 h 150632"/>
                  <a:gd name="connsiteX9" fmla="*/ 6785 w 80373"/>
                  <a:gd name="connsiteY9" fmla="*/ 140903 h 150632"/>
                  <a:gd name="connsiteX10" fmla="*/ 8278 w 80373"/>
                  <a:gd name="connsiteY10" fmla="*/ 136935 h 150632"/>
                  <a:gd name="connsiteX11" fmla="*/ 9870 w 80373"/>
                  <a:gd name="connsiteY11" fmla="*/ 135236 h 150632"/>
                  <a:gd name="connsiteX12" fmla="*/ 12119 w 80373"/>
                  <a:gd name="connsiteY12" fmla="*/ 134630 h 150632"/>
                  <a:gd name="connsiteX13" fmla="*/ 15063 w 80373"/>
                  <a:gd name="connsiteY13" fmla="*/ 135399 h 150632"/>
                  <a:gd name="connsiteX14" fmla="*/ 18349 w 80373"/>
                  <a:gd name="connsiteY14" fmla="*/ 136124 h 150632"/>
                  <a:gd name="connsiteX15" fmla="*/ 20739 w 80373"/>
                  <a:gd name="connsiteY15" fmla="*/ 135185 h 150632"/>
                  <a:gd name="connsiteX16" fmla="*/ 21733 w 80373"/>
                  <a:gd name="connsiteY16" fmla="*/ 134379 h 150632"/>
                  <a:gd name="connsiteX17" fmla="*/ 22189 w 80373"/>
                  <a:gd name="connsiteY17" fmla="*/ 133180 h 150632"/>
                  <a:gd name="connsiteX18" fmla="*/ 22189 w 80373"/>
                  <a:gd name="connsiteY18" fmla="*/ 104931 h 150632"/>
                  <a:gd name="connsiteX19" fmla="*/ 21763 w 80373"/>
                  <a:gd name="connsiteY19" fmla="*/ 103651 h 150632"/>
                  <a:gd name="connsiteX20" fmla="*/ 21293 w 80373"/>
                  <a:gd name="connsiteY20" fmla="*/ 102157 h 150632"/>
                  <a:gd name="connsiteX21" fmla="*/ 19288 w 80373"/>
                  <a:gd name="connsiteY21" fmla="*/ 68574 h 150632"/>
                  <a:gd name="connsiteX22" fmla="*/ 15021 w 80373"/>
                  <a:gd name="connsiteY22" fmla="*/ 19245 h 150632"/>
                  <a:gd name="connsiteX23" fmla="*/ 12844 w 80373"/>
                  <a:gd name="connsiteY23" fmla="*/ 17965 h 150632"/>
                  <a:gd name="connsiteX24" fmla="*/ 10369 w 80373"/>
                  <a:gd name="connsiteY24" fmla="*/ 17965 h 150632"/>
                  <a:gd name="connsiteX25" fmla="*/ 8065 w 80373"/>
                  <a:gd name="connsiteY25" fmla="*/ 17965 h 150632"/>
                  <a:gd name="connsiteX26" fmla="*/ 4562 w 80373"/>
                  <a:gd name="connsiteY26" fmla="*/ 16779 h 150632"/>
                  <a:gd name="connsiteX27" fmla="*/ 2176 w 80373"/>
                  <a:gd name="connsiteY27" fmla="*/ 13954 h 150632"/>
                  <a:gd name="connsiteX28" fmla="*/ 0 w 80373"/>
                  <a:gd name="connsiteY28" fmla="*/ 8065 h 150632"/>
                  <a:gd name="connsiteX29" fmla="*/ 969 w 80373"/>
                  <a:gd name="connsiteY29" fmla="*/ 5074 h 150632"/>
                  <a:gd name="connsiteX30" fmla="*/ 3286 w 80373"/>
                  <a:gd name="connsiteY30" fmla="*/ 2945 h 150632"/>
                  <a:gd name="connsiteX31" fmla="*/ 8065 w 80373"/>
                  <a:gd name="connsiteY31" fmla="*/ 1110 h 150632"/>
                  <a:gd name="connsiteX32" fmla="*/ 10839 w 80373"/>
                  <a:gd name="connsiteY32" fmla="*/ 1665 h 150632"/>
                  <a:gd name="connsiteX33" fmla="*/ 13741 w 80373"/>
                  <a:gd name="connsiteY33" fmla="*/ 2177 h 150632"/>
                  <a:gd name="connsiteX34" fmla="*/ 35589 w 80373"/>
                  <a:gd name="connsiteY34" fmla="*/ 0 h 150632"/>
                  <a:gd name="connsiteX35" fmla="*/ 42117 w 80373"/>
                  <a:gd name="connsiteY35" fmla="*/ 2475 h 150632"/>
                  <a:gd name="connsiteX36" fmla="*/ 44234 w 80373"/>
                  <a:gd name="connsiteY36" fmla="*/ 5317 h 150632"/>
                  <a:gd name="connsiteX37" fmla="*/ 44934 w 80373"/>
                  <a:gd name="connsiteY37" fmla="*/ 8791 h 150632"/>
                  <a:gd name="connsiteX38" fmla="*/ 44238 w 80373"/>
                  <a:gd name="connsiteY38" fmla="*/ 11424 h 150632"/>
                  <a:gd name="connsiteX39" fmla="*/ 42373 w 80373"/>
                  <a:gd name="connsiteY39" fmla="*/ 13399 h 150632"/>
                  <a:gd name="connsiteX40" fmla="*/ 36869 w 80373"/>
                  <a:gd name="connsiteY40" fmla="*/ 15234 h 150632"/>
                  <a:gd name="connsiteX41" fmla="*/ 35759 w 80373"/>
                  <a:gd name="connsiteY41" fmla="*/ 15021 h 150632"/>
                  <a:gd name="connsiteX42" fmla="*/ 34479 w 80373"/>
                  <a:gd name="connsiteY42" fmla="*/ 15021 h 150632"/>
                  <a:gd name="connsiteX43" fmla="*/ 31023 w 80373"/>
                  <a:gd name="connsiteY43" fmla="*/ 17965 h 150632"/>
                  <a:gd name="connsiteX44" fmla="*/ 38362 w 80373"/>
                  <a:gd name="connsiteY44" fmla="*/ 95756 h 150632"/>
                  <a:gd name="connsiteX45" fmla="*/ 38362 w 80373"/>
                  <a:gd name="connsiteY45" fmla="*/ 129168 h 150632"/>
                  <a:gd name="connsiteX46" fmla="*/ 38362 w 80373"/>
                  <a:gd name="connsiteY46" fmla="*/ 132113 h 150632"/>
                  <a:gd name="connsiteX47" fmla="*/ 38883 w 80373"/>
                  <a:gd name="connsiteY47" fmla="*/ 133163 h 150632"/>
                  <a:gd name="connsiteX48" fmla="*/ 39984 w 80373"/>
                  <a:gd name="connsiteY48" fmla="*/ 133564 h 150632"/>
                  <a:gd name="connsiteX49" fmla="*/ 43142 w 80373"/>
                  <a:gd name="connsiteY49" fmla="*/ 133009 h 150632"/>
                  <a:gd name="connsiteX50" fmla="*/ 46128 w 80373"/>
                  <a:gd name="connsiteY50" fmla="*/ 132454 h 150632"/>
                  <a:gd name="connsiteX51" fmla="*/ 46939 w 80373"/>
                  <a:gd name="connsiteY51" fmla="*/ 132454 h 150632"/>
                  <a:gd name="connsiteX52" fmla="*/ 47750 w 80373"/>
                  <a:gd name="connsiteY52" fmla="*/ 132668 h 150632"/>
                  <a:gd name="connsiteX53" fmla="*/ 52657 w 80373"/>
                  <a:gd name="connsiteY53" fmla="*/ 132113 h 150632"/>
                  <a:gd name="connsiteX54" fmla="*/ 58247 w 80373"/>
                  <a:gd name="connsiteY54" fmla="*/ 130449 h 150632"/>
                  <a:gd name="connsiteX55" fmla="*/ 65502 w 80373"/>
                  <a:gd name="connsiteY55" fmla="*/ 121445 h 150632"/>
                  <a:gd name="connsiteX56" fmla="*/ 64861 w 80373"/>
                  <a:gd name="connsiteY56" fmla="*/ 118714 h 150632"/>
                  <a:gd name="connsiteX57" fmla="*/ 64222 w 80373"/>
                  <a:gd name="connsiteY57" fmla="*/ 115940 h 150632"/>
                  <a:gd name="connsiteX58" fmla="*/ 66227 w 80373"/>
                  <a:gd name="connsiteY58" fmla="*/ 110819 h 150632"/>
                  <a:gd name="connsiteX59" fmla="*/ 68130 w 80373"/>
                  <a:gd name="connsiteY59" fmla="*/ 109271 h 150632"/>
                  <a:gd name="connsiteX60" fmla="*/ 70494 w 80373"/>
                  <a:gd name="connsiteY60" fmla="*/ 108601 h 150632"/>
                  <a:gd name="connsiteX61" fmla="*/ 77493 w 80373"/>
                  <a:gd name="connsiteY61" fmla="*/ 114319 h 150632"/>
                  <a:gd name="connsiteX62" fmla="*/ 80224 w 80373"/>
                  <a:gd name="connsiteY62" fmla="*/ 122853 h 150632"/>
                  <a:gd name="connsiteX63" fmla="*/ 80224 w 80373"/>
                  <a:gd name="connsiteY63" fmla="*/ 140647 h 150632"/>
                  <a:gd name="connsiteX64" fmla="*/ 80356 w 80373"/>
                  <a:gd name="connsiteY64" fmla="*/ 141957 h 150632"/>
                  <a:gd name="connsiteX65" fmla="*/ 79950 w 80373"/>
                  <a:gd name="connsiteY65" fmla="*/ 143212 h 150632"/>
                  <a:gd name="connsiteX66" fmla="*/ 79076 w 80373"/>
                  <a:gd name="connsiteY66" fmla="*/ 144198 h 150632"/>
                  <a:gd name="connsiteX67" fmla="*/ 77876 w 80373"/>
                  <a:gd name="connsiteY67" fmla="*/ 144744 h 150632"/>
                  <a:gd name="connsiteX68" fmla="*/ 77876 w 80373"/>
                  <a:gd name="connsiteY68" fmla="*/ 144744 h 15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0373" h="150632">
                    <a:moveTo>
                      <a:pt x="77876" y="144744"/>
                    </a:moveTo>
                    <a:lnTo>
                      <a:pt x="69812" y="146024"/>
                    </a:lnTo>
                    <a:lnTo>
                      <a:pt x="61277" y="146024"/>
                    </a:lnTo>
                    <a:lnTo>
                      <a:pt x="52743" y="146024"/>
                    </a:lnTo>
                    <a:lnTo>
                      <a:pt x="14338" y="150632"/>
                    </a:lnTo>
                    <a:cubicBezTo>
                      <a:pt x="13207" y="150547"/>
                      <a:pt x="12102" y="150287"/>
                      <a:pt x="11052" y="149864"/>
                    </a:cubicBezTo>
                    <a:cubicBezTo>
                      <a:pt x="9089" y="149126"/>
                      <a:pt x="7980" y="148273"/>
                      <a:pt x="7724" y="147304"/>
                    </a:cubicBezTo>
                    <a:cubicBezTo>
                      <a:pt x="7638" y="146267"/>
                      <a:pt x="7638" y="145226"/>
                      <a:pt x="7724" y="144189"/>
                    </a:cubicBezTo>
                    <a:cubicBezTo>
                      <a:pt x="7638" y="143660"/>
                      <a:pt x="7480" y="143139"/>
                      <a:pt x="7254" y="142653"/>
                    </a:cubicBezTo>
                    <a:cubicBezTo>
                      <a:pt x="7011" y="142094"/>
                      <a:pt x="6853" y="141505"/>
                      <a:pt x="6785" y="140903"/>
                    </a:cubicBezTo>
                    <a:cubicBezTo>
                      <a:pt x="6905" y="139470"/>
                      <a:pt x="7425" y="138096"/>
                      <a:pt x="8278" y="136935"/>
                    </a:cubicBezTo>
                    <a:cubicBezTo>
                      <a:pt x="8641" y="136231"/>
                      <a:pt x="9192" y="135646"/>
                      <a:pt x="9870" y="135236"/>
                    </a:cubicBezTo>
                    <a:cubicBezTo>
                      <a:pt x="10549" y="134831"/>
                      <a:pt x="11325" y="134622"/>
                      <a:pt x="12119" y="134630"/>
                    </a:cubicBezTo>
                    <a:lnTo>
                      <a:pt x="15063" y="135399"/>
                    </a:lnTo>
                    <a:cubicBezTo>
                      <a:pt x="16139" y="135714"/>
                      <a:pt x="17240" y="135958"/>
                      <a:pt x="18349" y="136124"/>
                    </a:cubicBezTo>
                    <a:cubicBezTo>
                      <a:pt x="19215" y="136034"/>
                      <a:pt x="20043" y="135710"/>
                      <a:pt x="20739" y="135185"/>
                    </a:cubicBezTo>
                    <a:cubicBezTo>
                      <a:pt x="21135" y="135006"/>
                      <a:pt x="21477" y="134729"/>
                      <a:pt x="21733" y="134379"/>
                    </a:cubicBezTo>
                    <a:cubicBezTo>
                      <a:pt x="21985" y="134025"/>
                      <a:pt x="22143" y="133611"/>
                      <a:pt x="22189" y="133180"/>
                    </a:cubicBezTo>
                    <a:lnTo>
                      <a:pt x="22189" y="104931"/>
                    </a:lnTo>
                    <a:cubicBezTo>
                      <a:pt x="22134" y="104478"/>
                      <a:pt x="21989" y="104043"/>
                      <a:pt x="21763" y="103651"/>
                    </a:cubicBezTo>
                    <a:cubicBezTo>
                      <a:pt x="21507" y="103190"/>
                      <a:pt x="21345" y="102682"/>
                      <a:pt x="21293" y="102157"/>
                    </a:cubicBezTo>
                    <a:cubicBezTo>
                      <a:pt x="21293" y="98603"/>
                      <a:pt x="20623" y="87405"/>
                      <a:pt x="19288" y="68574"/>
                    </a:cubicBezTo>
                    <a:cubicBezTo>
                      <a:pt x="17180" y="42429"/>
                      <a:pt x="15759" y="25988"/>
                      <a:pt x="15021" y="19245"/>
                    </a:cubicBezTo>
                    <a:cubicBezTo>
                      <a:pt x="15021" y="18392"/>
                      <a:pt x="14167" y="17965"/>
                      <a:pt x="12844" y="17965"/>
                    </a:cubicBezTo>
                    <a:lnTo>
                      <a:pt x="10369" y="17965"/>
                    </a:lnTo>
                    <a:lnTo>
                      <a:pt x="8065" y="17965"/>
                    </a:lnTo>
                    <a:cubicBezTo>
                      <a:pt x="6810" y="17893"/>
                      <a:pt x="5599" y="17483"/>
                      <a:pt x="4562" y="16779"/>
                    </a:cubicBezTo>
                    <a:cubicBezTo>
                      <a:pt x="3525" y="16071"/>
                      <a:pt x="2701" y="15093"/>
                      <a:pt x="2176" y="13954"/>
                    </a:cubicBezTo>
                    <a:cubicBezTo>
                      <a:pt x="939" y="12222"/>
                      <a:pt x="188" y="10186"/>
                      <a:pt x="0" y="8065"/>
                    </a:cubicBezTo>
                    <a:cubicBezTo>
                      <a:pt x="60" y="7003"/>
                      <a:pt x="393" y="5970"/>
                      <a:pt x="969" y="5074"/>
                    </a:cubicBezTo>
                    <a:cubicBezTo>
                      <a:pt x="1545" y="4178"/>
                      <a:pt x="2343" y="3444"/>
                      <a:pt x="3286" y="2945"/>
                    </a:cubicBezTo>
                    <a:cubicBezTo>
                      <a:pt x="4664" y="1878"/>
                      <a:pt x="6324" y="1238"/>
                      <a:pt x="8065" y="1110"/>
                    </a:cubicBezTo>
                    <a:cubicBezTo>
                      <a:pt x="9000" y="1233"/>
                      <a:pt x="9926" y="1417"/>
                      <a:pt x="10839" y="1665"/>
                    </a:cubicBezTo>
                    <a:cubicBezTo>
                      <a:pt x="11790" y="1903"/>
                      <a:pt x="12763" y="2074"/>
                      <a:pt x="13741" y="2177"/>
                    </a:cubicBezTo>
                    <a:lnTo>
                      <a:pt x="35589" y="0"/>
                    </a:lnTo>
                    <a:cubicBezTo>
                      <a:pt x="37995" y="-17"/>
                      <a:pt x="40325" y="866"/>
                      <a:pt x="42117" y="2475"/>
                    </a:cubicBezTo>
                    <a:cubicBezTo>
                      <a:pt x="43026" y="3252"/>
                      <a:pt x="43747" y="4225"/>
                      <a:pt x="44234" y="5317"/>
                    </a:cubicBezTo>
                    <a:cubicBezTo>
                      <a:pt x="44725" y="6410"/>
                      <a:pt x="44959" y="7596"/>
                      <a:pt x="44934" y="8791"/>
                    </a:cubicBezTo>
                    <a:cubicBezTo>
                      <a:pt x="44925" y="9712"/>
                      <a:pt x="44686" y="10617"/>
                      <a:pt x="44238" y="11424"/>
                    </a:cubicBezTo>
                    <a:cubicBezTo>
                      <a:pt x="43794" y="12226"/>
                      <a:pt x="43150" y="12909"/>
                      <a:pt x="42373" y="13399"/>
                    </a:cubicBezTo>
                    <a:cubicBezTo>
                      <a:pt x="40773" y="14573"/>
                      <a:pt x="38849" y="15213"/>
                      <a:pt x="36869" y="15234"/>
                    </a:cubicBezTo>
                    <a:cubicBezTo>
                      <a:pt x="36493" y="15204"/>
                      <a:pt x="36118" y="15132"/>
                      <a:pt x="35759" y="15021"/>
                    </a:cubicBezTo>
                    <a:cubicBezTo>
                      <a:pt x="35333" y="14987"/>
                      <a:pt x="34906" y="14987"/>
                      <a:pt x="34479" y="15021"/>
                    </a:cubicBezTo>
                    <a:cubicBezTo>
                      <a:pt x="32175" y="15021"/>
                      <a:pt x="31023" y="16002"/>
                      <a:pt x="31023" y="17965"/>
                    </a:cubicBezTo>
                    <a:lnTo>
                      <a:pt x="38362" y="95756"/>
                    </a:lnTo>
                    <a:lnTo>
                      <a:pt x="38362" y="129168"/>
                    </a:lnTo>
                    <a:cubicBezTo>
                      <a:pt x="38098" y="130133"/>
                      <a:pt x="38098" y="131148"/>
                      <a:pt x="38362" y="132113"/>
                    </a:cubicBezTo>
                    <a:cubicBezTo>
                      <a:pt x="38392" y="132518"/>
                      <a:pt x="38580" y="132894"/>
                      <a:pt x="38883" y="133163"/>
                    </a:cubicBezTo>
                    <a:cubicBezTo>
                      <a:pt x="39186" y="133431"/>
                      <a:pt x="39578" y="133576"/>
                      <a:pt x="39984" y="133564"/>
                    </a:cubicBezTo>
                    <a:cubicBezTo>
                      <a:pt x="41046" y="133453"/>
                      <a:pt x="42104" y="133269"/>
                      <a:pt x="43142" y="133009"/>
                    </a:cubicBezTo>
                    <a:cubicBezTo>
                      <a:pt x="44123" y="132766"/>
                      <a:pt x="45122" y="132578"/>
                      <a:pt x="46128" y="132454"/>
                    </a:cubicBezTo>
                    <a:cubicBezTo>
                      <a:pt x="46393" y="132399"/>
                      <a:pt x="46670" y="132399"/>
                      <a:pt x="46939" y="132454"/>
                    </a:cubicBezTo>
                    <a:cubicBezTo>
                      <a:pt x="47182" y="132608"/>
                      <a:pt x="47464" y="132680"/>
                      <a:pt x="47750" y="132668"/>
                    </a:cubicBezTo>
                    <a:cubicBezTo>
                      <a:pt x="48476" y="132668"/>
                      <a:pt x="50097" y="132454"/>
                      <a:pt x="52657" y="132113"/>
                    </a:cubicBezTo>
                    <a:cubicBezTo>
                      <a:pt x="54616" y="131951"/>
                      <a:pt x="56519" y="131383"/>
                      <a:pt x="58247" y="130449"/>
                    </a:cubicBezTo>
                    <a:cubicBezTo>
                      <a:pt x="63069" y="130705"/>
                      <a:pt x="65502" y="127718"/>
                      <a:pt x="65502" y="121445"/>
                    </a:cubicBezTo>
                    <a:cubicBezTo>
                      <a:pt x="65348" y="120523"/>
                      <a:pt x="65135" y="119610"/>
                      <a:pt x="64861" y="118714"/>
                    </a:cubicBezTo>
                    <a:cubicBezTo>
                      <a:pt x="64580" y="117805"/>
                      <a:pt x="64367" y="116879"/>
                      <a:pt x="64222" y="115940"/>
                    </a:cubicBezTo>
                    <a:cubicBezTo>
                      <a:pt x="64213" y="114041"/>
                      <a:pt x="64930" y="112211"/>
                      <a:pt x="66227" y="110819"/>
                    </a:cubicBezTo>
                    <a:cubicBezTo>
                      <a:pt x="66748" y="110179"/>
                      <a:pt x="67396" y="109650"/>
                      <a:pt x="68130" y="109271"/>
                    </a:cubicBezTo>
                    <a:cubicBezTo>
                      <a:pt x="68864" y="108887"/>
                      <a:pt x="69667" y="108660"/>
                      <a:pt x="70494" y="108601"/>
                    </a:cubicBezTo>
                    <a:cubicBezTo>
                      <a:pt x="73097" y="108601"/>
                      <a:pt x="75402" y="110521"/>
                      <a:pt x="77493" y="114319"/>
                    </a:cubicBezTo>
                    <a:cubicBezTo>
                      <a:pt x="79105" y="116888"/>
                      <a:pt x="80044" y="119823"/>
                      <a:pt x="80224" y="122853"/>
                    </a:cubicBezTo>
                    <a:lnTo>
                      <a:pt x="80224" y="140647"/>
                    </a:lnTo>
                    <a:cubicBezTo>
                      <a:pt x="80356" y="141070"/>
                      <a:pt x="80403" y="141518"/>
                      <a:pt x="80356" y="141957"/>
                    </a:cubicBezTo>
                    <a:cubicBezTo>
                      <a:pt x="80309" y="142401"/>
                      <a:pt x="80172" y="142828"/>
                      <a:pt x="79950" y="143212"/>
                    </a:cubicBezTo>
                    <a:cubicBezTo>
                      <a:pt x="79728" y="143596"/>
                      <a:pt x="79430" y="143933"/>
                      <a:pt x="79076" y="144198"/>
                    </a:cubicBezTo>
                    <a:cubicBezTo>
                      <a:pt x="78717" y="144462"/>
                      <a:pt x="78307" y="144646"/>
                      <a:pt x="77876" y="144744"/>
                    </a:cubicBezTo>
                    <a:lnTo>
                      <a:pt x="77876" y="144744"/>
                    </a:ln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D55B6D4A-2FC7-C303-5D43-FA37B5A436FE}"/>
                  </a:ext>
                </a:extLst>
              </p:cNvPr>
              <p:cNvSpPr/>
              <p:nvPr/>
            </p:nvSpPr>
            <p:spPr>
              <a:xfrm>
                <a:off x="8865000" y="2403935"/>
                <a:ext cx="75995" cy="145683"/>
              </a:xfrm>
              <a:custGeom>
                <a:avLst/>
                <a:gdLst>
                  <a:gd name="connsiteX0" fmla="*/ 75995 w 75995"/>
                  <a:gd name="connsiteY0" fmla="*/ 93880 h 145683"/>
                  <a:gd name="connsiteX1" fmla="*/ 74800 w 75995"/>
                  <a:gd name="connsiteY1" fmla="*/ 101604 h 145683"/>
                  <a:gd name="connsiteX2" fmla="*/ 73264 w 75995"/>
                  <a:gd name="connsiteY2" fmla="*/ 109114 h 145683"/>
                  <a:gd name="connsiteX3" fmla="*/ 71045 w 75995"/>
                  <a:gd name="connsiteY3" fmla="*/ 112997 h 145683"/>
                  <a:gd name="connsiteX4" fmla="*/ 70320 w 75995"/>
                  <a:gd name="connsiteY4" fmla="*/ 118118 h 145683"/>
                  <a:gd name="connsiteX5" fmla="*/ 65199 w 75995"/>
                  <a:gd name="connsiteY5" fmla="*/ 125628 h 145683"/>
                  <a:gd name="connsiteX6" fmla="*/ 51245 w 75995"/>
                  <a:gd name="connsiteY6" fmla="*/ 141417 h 145683"/>
                  <a:gd name="connsiteX7" fmla="*/ 35457 w 75995"/>
                  <a:gd name="connsiteY7" fmla="*/ 145684 h 145683"/>
                  <a:gd name="connsiteX8" fmla="*/ 30678 w 75995"/>
                  <a:gd name="connsiteY8" fmla="*/ 144788 h 145683"/>
                  <a:gd name="connsiteX9" fmla="*/ 22143 w 75995"/>
                  <a:gd name="connsiteY9" fmla="*/ 138515 h 145683"/>
                  <a:gd name="connsiteX10" fmla="*/ 13993 w 75995"/>
                  <a:gd name="connsiteY10" fmla="*/ 128786 h 145683"/>
                  <a:gd name="connsiteX11" fmla="*/ 5885 w 75995"/>
                  <a:gd name="connsiteY11" fmla="*/ 113040 h 145683"/>
                  <a:gd name="connsiteX12" fmla="*/ 2045 w 75995"/>
                  <a:gd name="connsiteY12" fmla="*/ 89528 h 145683"/>
                  <a:gd name="connsiteX13" fmla="*/ 594 w 75995"/>
                  <a:gd name="connsiteY13" fmla="*/ 79798 h 145683"/>
                  <a:gd name="connsiteX14" fmla="*/ 39 w 75995"/>
                  <a:gd name="connsiteY14" fmla="*/ 62004 h 145683"/>
                  <a:gd name="connsiteX15" fmla="*/ 4050 w 75995"/>
                  <a:gd name="connsiteY15" fmla="*/ 39089 h 145683"/>
                  <a:gd name="connsiteX16" fmla="*/ 12585 w 75995"/>
                  <a:gd name="connsiteY16" fmla="*/ 20356 h 145683"/>
                  <a:gd name="connsiteX17" fmla="*/ 18985 w 75995"/>
                  <a:gd name="connsiteY17" fmla="*/ 12846 h 145683"/>
                  <a:gd name="connsiteX18" fmla="*/ 29611 w 75995"/>
                  <a:gd name="connsiteY18" fmla="*/ 4952 h 145683"/>
                  <a:gd name="connsiteX19" fmla="*/ 41687 w 75995"/>
                  <a:gd name="connsiteY19" fmla="*/ 2178 h 145683"/>
                  <a:gd name="connsiteX20" fmla="*/ 47533 w 75995"/>
                  <a:gd name="connsiteY20" fmla="*/ 2733 h 145683"/>
                  <a:gd name="connsiteX21" fmla="*/ 49752 w 75995"/>
                  <a:gd name="connsiteY21" fmla="*/ 4226 h 145683"/>
                  <a:gd name="connsiteX22" fmla="*/ 53038 w 75995"/>
                  <a:gd name="connsiteY22" fmla="*/ 4568 h 145683"/>
                  <a:gd name="connsiteX23" fmla="*/ 59993 w 75995"/>
                  <a:gd name="connsiteY23" fmla="*/ 10072 h 145683"/>
                  <a:gd name="connsiteX24" fmla="*/ 60932 w 75995"/>
                  <a:gd name="connsiteY24" fmla="*/ 8754 h 145683"/>
                  <a:gd name="connsiteX25" fmla="*/ 61273 w 75995"/>
                  <a:gd name="connsiteY25" fmla="*/ 7171 h 145683"/>
                  <a:gd name="connsiteX26" fmla="*/ 61273 w 75995"/>
                  <a:gd name="connsiteY26" fmla="*/ 3287 h 145683"/>
                  <a:gd name="connsiteX27" fmla="*/ 61956 w 75995"/>
                  <a:gd name="connsiteY27" fmla="*/ 1453 h 145683"/>
                  <a:gd name="connsiteX28" fmla="*/ 64645 w 75995"/>
                  <a:gd name="connsiteY28" fmla="*/ 2 h 145683"/>
                  <a:gd name="connsiteX29" fmla="*/ 71984 w 75995"/>
                  <a:gd name="connsiteY29" fmla="*/ 2477 h 145683"/>
                  <a:gd name="connsiteX30" fmla="*/ 74425 w 75995"/>
                  <a:gd name="connsiteY30" fmla="*/ 5430 h 145683"/>
                  <a:gd name="connsiteX31" fmla="*/ 75227 w 75995"/>
                  <a:gd name="connsiteY31" fmla="*/ 9176 h 145683"/>
                  <a:gd name="connsiteX32" fmla="*/ 69723 w 75995"/>
                  <a:gd name="connsiteY32" fmla="*/ 55219 h 145683"/>
                  <a:gd name="connsiteX33" fmla="*/ 65455 w 75995"/>
                  <a:gd name="connsiteY33" fmla="*/ 59487 h 145683"/>
                  <a:gd name="connsiteX34" fmla="*/ 62127 w 75995"/>
                  <a:gd name="connsiteY34" fmla="*/ 59871 h 145683"/>
                  <a:gd name="connsiteX35" fmla="*/ 59746 w 75995"/>
                  <a:gd name="connsiteY35" fmla="*/ 59235 h 145683"/>
                  <a:gd name="connsiteX36" fmla="*/ 57860 w 75995"/>
                  <a:gd name="connsiteY36" fmla="*/ 57652 h 145683"/>
                  <a:gd name="connsiteX37" fmla="*/ 56025 w 75995"/>
                  <a:gd name="connsiteY37" fmla="*/ 53384 h 145683"/>
                  <a:gd name="connsiteX38" fmla="*/ 56750 w 75995"/>
                  <a:gd name="connsiteY38" fmla="*/ 48136 h 145683"/>
                  <a:gd name="connsiteX39" fmla="*/ 57475 w 75995"/>
                  <a:gd name="connsiteY39" fmla="*/ 42930 h 145683"/>
                  <a:gd name="connsiteX40" fmla="*/ 55427 w 75995"/>
                  <a:gd name="connsiteY40" fmla="*/ 30640 h 145683"/>
                  <a:gd name="connsiteX41" fmla="*/ 50947 w 75995"/>
                  <a:gd name="connsiteY41" fmla="*/ 23215 h 145683"/>
                  <a:gd name="connsiteX42" fmla="*/ 44845 w 75995"/>
                  <a:gd name="connsiteY42" fmla="*/ 20186 h 145683"/>
                  <a:gd name="connsiteX43" fmla="*/ 43180 w 75995"/>
                  <a:gd name="connsiteY43" fmla="*/ 20527 h 145683"/>
                  <a:gd name="connsiteX44" fmla="*/ 41175 w 75995"/>
                  <a:gd name="connsiteY44" fmla="*/ 20015 h 145683"/>
                  <a:gd name="connsiteX45" fmla="*/ 38956 w 75995"/>
                  <a:gd name="connsiteY45" fmla="*/ 19460 h 145683"/>
                  <a:gd name="connsiteX46" fmla="*/ 36780 w 75995"/>
                  <a:gd name="connsiteY46" fmla="*/ 19460 h 145683"/>
                  <a:gd name="connsiteX47" fmla="*/ 27434 w 75995"/>
                  <a:gd name="connsiteY47" fmla="*/ 26800 h 145683"/>
                  <a:gd name="connsiteX48" fmla="*/ 17364 w 75995"/>
                  <a:gd name="connsiteY48" fmla="*/ 52659 h 145683"/>
                  <a:gd name="connsiteX49" fmla="*/ 16724 w 75995"/>
                  <a:gd name="connsiteY49" fmla="*/ 55774 h 145683"/>
                  <a:gd name="connsiteX50" fmla="*/ 16084 w 75995"/>
                  <a:gd name="connsiteY50" fmla="*/ 59444 h 145683"/>
                  <a:gd name="connsiteX51" fmla="*/ 16468 w 75995"/>
                  <a:gd name="connsiteY51" fmla="*/ 61748 h 145683"/>
                  <a:gd name="connsiteX52" fmla="*/ 16809 w 75995"/>
                  <a:gd name="connsiteY52" fmla="*/ 63882 h 145683"/>
                  <a:gd name="connsiteX53" fmla="*/ 16809 w 75995"/>
                  <a:gd name="connsiteY53" fmla="*/ 73952 h 145683"/>
                  <a:gd name="connsiteX54" fmla="*/ 18388 w 75995"/>
                  <a:gd name="connsiteY54" fmla="*/ 84876 h 145683"/>
                  <a:gd name="connsiteX55" fmla="*/ 20010 w 75995"/>
                  <a:gd name="connsiteY55" fmla="*/ 97678 h 145683"/>
                  <a:gd name="connsiteX56" fmla="*/ 20863 w 75995"/>
                  <a:gd name="connsiteY56" fmla="*/ 102457 h 145683"/>
                  <a:gd name="connsiteX57" fmla="*/ 23978 w 75995"/>
                  <a:gd name="connsiteY57" fmla="*/ 113467 h 145683"/>
                  <a:gd name="connsiteX58" fmla="*/ 28757 w 75995"/>
                  <a:gd name="connsiteY58" fmla="*/ 121532 h 145683"/>
                  <a:gd name="connsiteX59" fmla="*/ 30037 w 75995"/>
                  <a:gd name="connsiteY59" fmla="*/ 122513 h 145683"/>
                  <a:gd name="connsiteX60" fmla="*/ 33067 w 75995"/>
                  <a:gd name="connsiteY60" fmla="*/ 124092 h 145683"/>
                  <a:gd name="connsiteX61" fmla="*/ 35883 w 75995"/>
                  <a:gd name="connsiteY61" fmla="*/ 125372 h 145683"/>
                  <a:gd name="connsiteX62" fmla="*/ 41047 w 75995"/>
                  <a:gd name="connsiteY62" fmla="*/ 125372 h 145683"/>
                  <a:gd name="connsiteX63" fmla="*/ 50392 w 75995"/>
                  <a:gd name="connsiteY63" fmla="*/ 118971 h 145683"/>
                  <a:gd name="connsiteX64" fmla="*/ 51843 w 75995"/>
                  <a:gd name="connsiteY64" fmla="*/ 116027 h 145683"/>
                  <a:gd name="connsiteX65" fmla="*/ 57902 w 75995"/>
                  <a:gd name="connsiteY65" fmla="*/ 107493 h 145683"/>
                  <a:gd name="connsiteX66" fmla="*/ 60505 w 75995"/>
                  <a:gd name="connsiteY66" fmla="*/ 98958 h 145683"/>
                  <a:gd name="connsiteX67" fmla="*/ 61231 w 75995"/>
                  <a:gd name="connsiteY67" fmla="*/ 94691 h 145683"/>
                  <a:gd name="connsiteX68" fmla="*/ 60932 w 75995"/>
                  <a:gd name="connsiteY68" fmla="*/ 91576 h 145683"/>
                  <a:gd name="connsiteX69" fmla="*/ 60676 w 75995"/>
                  <a:gd name="connsiteY69" fmla="*/ 88632 h 145683"/>
                  <a:gd name="connsiteX70" fmla="*/ 61854 w 75995"/>
                  <a:gd name="connsiteY70" fmla="*/ 84945 h 145683"/>
                  <a:gd name="connsiteX71" fmla="*/ 64943 w 75995"/>
                  <a:gd name="connsiteY71" fmla="*/ 82615 h 145683"/>
                  <a:gd name="connsiteX72" fmla="*/ 69210 w 75995"/>
                  <a:gd name="connsiteY72" fmla="*/ 82401 h 145683"/>
                  <a:gd name="connsiteX73" fmla="*/ 73862 w 75995"/>
                  <a:gd name="connsiteY73" fmla="*/ 87181 h 145683"/>
                  <a:gd name="connsiteX74" fmla="*/ 75995 w 75995"/>
                  <a:gd name="connsiteY74" fmla="*/ 93880 h 145683"/>
                  <a:gd name="connsiteX75" fmla="*/ 75995 w 75995"/>
                  <a:gd name="connsiteY75" fmla="*/ 93880 h 145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75995" h="145683">
                    <a:moveTo>
                      <a:pt x="75995" y="93880"/>
                    </a:moveTo>
                    <a:cubicBezTo>
                      <a:pt x="75756" y="96475"/>
                      <a:pt x="75355" y="99056"/>
                      <a:pt x="74800" y="101604"/>
                    </a:cubicBezTo>
                    <a:cubicBezTo>
                      <a:pt x="74032" y="105871"/>
                      <a:pt x="73520" y="108389"/>
                      <a:pt x="73264" y="109114"/>
                    </a:cubicBezTo>
                    <a:cubicBezTo>
                      <a:pt x="72372" y="110313"/>
                      <a:pt x="71626" y="111619"/>
                      <a:pt x="71045" y="112997"/>
                    </a:cubicBezTo>
                    <a:cubicBezTo>
                      <a:pt x="70951" y="114721"/>
                      <a:pt x="70708" y="116432"/>
                      <a:pt x="70320" y="118118"/>
                    </a:cubicBezTo>
                    <a:cubicBezTo>
                      <a:pt x="68954" y="119953"/>
                      <a:pt x="67247" y="122385"/>
                      <a:pt x="65199" y="125628"/>
                    </a:cubicBezTo>
                    <a:cubicBezTo>
                      <a:pt x="62490" y="132332"/>
                      <a:pt x="57565" y="137905"/>
                      <a:pt x="51245" y="141417"/>
                    </a:cubicBezTo>
                    <a:cubicBezTo>
                      <a:pt x="46453" y="144220"/>
                      <a:pt x="41004" y="145693"/>
                      <a:pt x="35457" y="145684"/>
                    </a:cubicBezTo>
                    <a:cubicBezTo>
                      <a:pt x="33822" y="145675"/>
                      <a:pt x="32201" y="145372"/>
                      <a:pt x="30678" y="144788"/>
                    </a:cubicBezTo>
                    <a:cubicBezTo>
                      <a:pt x="27422" y="143320"/>
                      <a:pt x="24511" y="141182"/>
                      <a:pt x="22143" y="138515"/>
                    </a:cubicBezTo>
                    <a:cubicBezTo>
                      <a:pt x="19054" y="135601"/>
                      <a:pt x="16318" y="132336"/>
                      <a:pt x="13993" y="128786"/>
                    </a:cubicBezTo>
                    <a:cubicBezTo>
                      <a:pt x="10566" y="123943"/>
                      <a:pt x="7835" y="118639"/>
                      <a:pt x="5885" y="113040"/>
                    </a:cubicBezTo>
                    <a:cubicBezTo>
                      <a:pt x="3973" y="105316"/>
                      <a:pt x="2693" y="97452"/>
                      <a:pt x="2045" y="89528"/>
                    </a:cubicBezTo>
                    <a:cubicBezTo>
                      <a:pt x="1703" y="87479"/>
                      <a:pt x="1191" y="84236"/>
                      <a:pt x="594" y="79798"/>
                    </a:cubicBezTo>
                    <a:cubicBezTo>
                      <a:pt x="99" y="73880"/>
                      <a:pt x="-89" y="67940"/>
                      <a:pt x="39" y="62004"/>
                    </a:cubicBezTo>
                    <a:cubicBezTo>
                      <a:pt x="367" y="54221"/>
                      <a:pt x="1716" y="46519"/>
                      <a:pt x="4050" y="39089"/>
                    </a:cubicBezTo>
                    <a:cubicBezTo>
                      <a:pt x="6495" y="32667"/>
                      <a:pt x="9346" y="26411"/>
                      <a:pt x="12585" y="20356"/>
                    </a:cubicBezTo>
                    <a:cubicBezTo>
                      <a:pt x="14078" y="18777"/>
                      <a:pt x="16212" y="16089"/>
                      <a:pt x="18985" y="12846"/>
                    </a:cubicBezTo>
                    <a:cubicBezTo>
                      <a:pt x="21772" y="9326"/>
                      <a:pt x="25437" y="6603"/>
                      <a:pt x="29611" y="4952"/>
                    </a:cubicBezTo>
                    <a:cubicBezTo>
                      <a:pt x="33404" y="3211"/>
                      <a:pt x="37514" y="2268"/>
                      <a:pt x="41687" y="2178"/>
                    </a:cubicBezTo>
                    <a:cubicBezTo>
                      <a:pt x="43650" y="2114"/>
                      <a:pt x="45613" y="2298"/>
                      <a:pt x="47533" y="2733"/>
                    </a:cubicBezTo>
                    <a:lnTo>
                      <a:pt x="49752" y="4226"/>
                    </a:lnTo>
                    <a:cubicBezTo>
                      <a:pt x="50840" y="4397"/>
                      <a:pt x="51937" y="4512"/>
                      <a:pt x="53038" y="4568"/>
                    </a:cubicBezTo>
                    <a:cubicBezTo>
                      <a:pt x="54945" y="6868"/>
                      <a:pt x="57313" y="8745"/>
                      <a:pt x="59993" y="10072"/>
                    </a:cubicBezTo>
                    <a:cubicBezTo>
                      <a:pt x="60390" y="9701"/>
                      <a:pt x="60710" y="9249"/>
                      <a:pt x="60932" y="8754"/>
                    </a:cubicBezTo>
                    <a:cubicBezTo>
                      <a:pt x="61150" y="8255"/>
                      <a:pt x="61265" y="7713"/>
                      <a:pt x="61273" y="7171"/>
                    </a:cubicBezTo>
                    <a:lnTo>
                      <a:pt x="61273" y="3287"/>
                    </a:lnTo>
                    <a:cubicBezTo>
                      <a:pt x="61248" y="2609"/>
                      <a:pt x="61491" y="1948"/>
                      <a:pt x="61956" y="1453"/>
                    </a:cubicBezTo>
                    <a:cubicBezTo>
                      <a:pt x="62716" y="753"/>
                      <a:pt x="63642" y="254"/>
                      <a:pt x="64645" y="2"/>
                    </a:cubicBezTo>
                    <a:cubicBezTo>
                      <a:pt x="67303" y="-45"/>
                      <a:pt x="69893" y="830"/>
                      <a:pt x="71984" y="2477"/>
                    </a:cubicBezTo>
                    <a:cubicBezTo>
                      <a:pt x="73021" y="3249"/>
                      <a:pt x="73857" y="4260"/>
                      <a:pt x="74425" y="5430"/>
                    </a:cubicBezTo>
                    <a:cubicBezTo>
                      <a:pt x="74988" y="6595"/>
                      <a:pt x="75261" y="7879"/>
                      <a:pt x="75227" y="9176"/>
                    </a:cubicBezTo>
                    <a:lnTo>
                      <a:pt x="69723" y="55219"/>
                    </a:lnTo>
                    <a:cubicBezTo>
                      <a:pt x="69723" y="56585"/>
                      <a:pt x="68357" y="57993"/>
                      <a:pt x="65455" y="59487"/>
                    </a:cubicBezTo>
                    <a:cubicBezTo>
                      <a:pt x="64375" y="59798"/>
                      <a:pt x="63249" y="59930"/>
                      <a:pt x="62127" y="59871"/>
                    </a:cubicBezTo>
                    <a:cubicBezTo>
                      <a:pt x="61295" y="59832"/>
                      <a:pt x="60484" y="59619"/>
                      <a:pt x="59746" y="59235"/>
                    </a:cubicBezTo>
                    <a:cubicBezTo>
                      <a:pt x="59007" y="58851"/>
                      <a:pt x="58363" y="58309"/>
                      <a:pt x="57860" y="57652"/>
                    </a:cubicBezTo>
                    <a:cubicBezTo>
                      <a:pt x="56746" y="56499"/>
                      <a:pt x="56093" y="54980"/>
                      <a:pt x="56025" y="53384"/>
                    </a:cubicBezTo>
                    <a:cubicBezTo>
                      <a:pt x="56025" y="53128"/>
                      <a:pt x="56281" y="51379"/>
                      <a:pt x="56750" y="48136"/>
                    </a:cubicBezTo>
                    <a:cubicBezTo>
                      <a:pt x="57219" y="44893"/>
                      <a:pt x="57475" y="43186"/>
                      <a:pt x="57475" y="42930"/>
                    </a:cubicBezTo>
                    <a:cubicBezTo>
                      <a:pt x="57740" y="38731"/>
                      <a:pt x="57040" y="34523"/>
                      <a:pt x="55427" y="30640"/>
                    </a:cubicBezTo>
                    <a:cubicBezTo>
                      <a:pt x="54365" y="27926"/>
                      <a:pt x="52850" y="25417"/>
                      <a:pt x="50947" y="23215"/>
                    </a:cubicBezTo>
                    <a:cubicBezTo>
                      <a:pt x="49236" y="21649"/>
                      <a:pt x="47123" y="20600"/>
                      <a:pt x="44845" y="20186"/>
                    </a:cubicBezTo>
                    <a:cubicBezTo>
                      <a:pt x="44324" y="20429"/>
                      <a:pt x="43752" y="20544"/>
                      <a:pt x="43180" y="20527"/>
                    </a:cubicBezTo>
                    <a:lnTo>
                      <a:pt x="41175" y="20015"/>
                    </a:lnTo>
                    <a:cubicBezTo>
                      <a:pt x="40454" y="19755"/>
                      <a:pt x="39711" y="19571"/>
                      <a:pt x="38956" y="19460"/>
                    </a:cubicBezTo>
                    <a:cubicBezTo>
                      <a:pt x="38235" y="19349"/>
                      <a:pt x="37501" y="19349"/>
                      <a:pt x="36780" y="19460"/>
                    </a:cubicBezTo>
                    <a:cubicBezTo>
                      <a:pt x="32867" y="20676"/>
                      <a:pt x="29542" y="23288"/>
                      <a:pt x="27434" y="26800"/>
                    </a:cubicBezTo>
                    <a:cubicBezTo>
                      <a:pt x="20351" y="37664"/>
                      <a:pt x="16992" y="46284"/>
                      <a:pt x="17364" y="52659"/>
                    </a:cubicBezTo>
                    <a:cubicBezTo>
                      <a:pt x="17206" y="53709"/>
                      <a:pt x="16992" y="54746"/>
                      <a:pt x="16724" y="55774"/>
                    </a:cubicBezTo>
                    <a:cubicBezTo>
                      <a:pt x="16399" y="56973"/>
                      <a:pt x="16186" y="58202"/>
                      <a:pt x="16084" y="59444"/>
                    </a:cubicBezTo>
                    <a:cubicBezTo>
                      <a:pt x="16143" y="60221"/>
                      <a:pt x="16272" y="60993"/>
                      <a:pt x="16468" y="61748"/>
                    </a:cubicBezTo>
                    <a:cubicBezTo>
                      <a:pt x="16617" y="62452"/>
                      <a:pt x="16732" y="63165"/>
                      <a:pt x="16809" y="63882"/>
                    </a:cubicBezTo>
                    <a:lnTo>
                      <a:pt x="16809" y="73952"/>
                    </a:lnTo>
                    <a:cubicBezTo>
                      <a:pt x="16809" y="74208"/>
                      <a:pt x="17321" y="77835"/>
                      <a:pt x="18388" y="84876"/>
                    </a:cubicBezTo>
                    <a:cubicBezTo>
                      <a:pt x="19455" y="91917"/>
                      <a:pt x="19967" y="96142"/>
                      <a:pt x="20010" y="97678"/>
                    </a:cubicBezTo>
                    <a:cubicBezTo>
                      <a:pt x="20108" y="99295"/>
                      <a:pt x="20398" y="100900"/>
                      <a:pt x="20863" y="102457"/>
                    </a:cubicBezTo>
                    <a:cubicBezTo>
                      <a:pt x="21460" y="105018"/>
                      <a:pt x="22485" y="108687"/>
                      <a:pt x="23978" y="113467"/>
                    </a:cubicBezTo>
                    <a:cubicBezTo>
                      <a:pt x="25757" y="116040"/>
                      <a:pt x="27353" y="118732"/>
                      <a:pt x="28757" y="121532"/>
                    </a:cubicBezTo>
                    <a:cubicBezTo>
                      <a:pt x="29069" y="121984"/>
                      <a:pt x="29517" y="122330"/>
                      <a:pt x="30037" y="122513"/>
                    </a:cubicBezTo>
                    <a:cubicBezTo>
                      <a:pt x="30507" y="122726"/>
                      <a:pt x="31531" y="123239"/>
                      <a:pt x="33067" y="124092"/>
                    </a:cubicBezTo>
                    <a:cubicBezTo>
                      <a:pt x="33929" y="124668"/>
                      <a:pt x="34881" y="125099"/>
                      <a:pt x="35883" y="125372"/>
                    </a:cubicBezTo>
                    <a:lnTo>
                      <a:pt x="41047" y="125372"/>
                    </a:lnTo>
                    <a:cubicBezTo>
                      <a:pt x="43010" y="125372"/>
                      <a:pt x="46125" y="123239"/>
                      <a:pt x="50392" y="118971"/>
                    </a:cubicBezTo>
                    <a:cubicBezTo>
                      <a:pt x="50657" y="117896"/>
                      <a:pt x="51151" y="116889"/>
                      <a:pt x="51843" y="116027"/>
                    </a:cubicBezTo>
                    <a:cubicBezTo>
                      <a:pt x="54505" y="113697"/>
                      <a:pt x="56584" y="110774"/>
                      <a:pt x="57902" y="107493"/>
                    </a:cubicBezTo>
                    <a:cubicBezTo>
                      <a:pt x="58756" y="104548"/>
                      <a:pt x="59609" y="101689"/>
                      <a:pt x="60505" y="98958"/>
                    </a:cubicBezTo>
                    <a:cubicBezTo>
                      <a:pt x="60975" y="97584"/>
                      <a:pt x="61218" y="96142"/>
                      <a:pt x="61231" y="94691"/>
                    </a:cubicBezTo>
                    <a:cubicBezTo>
                      <a:pt x="61205" y="93646"/>
                      <a:pt x="61107" y="92604"/>
                      <a:pt x="60932" y="91576"/>
                    </a:cubicBezTo>
                    <a:cubicBezTo>
                      <a:pt x="60787" y="90599"/>
                      <a:pt x="60702" y="89617"/>
                      <a:pt x="60676" y="88632"/>
                    </a:cubicBezTo>
                    <a:cubicBezTo>
                      <a:pt x="60680" y="87309"/>
                      <a:pt x="61090" y="86024"/>
                      <a:pt x="61854" y="84945"/>
                    </a:cubicBezTo>
                    <a:cubicBezTo>
                      <a:pt x="62617" y="83869"/>
                      <a:pt x="63697" y="83054"/>
                      <a:pt x="64943" y="82615"/>
                    </a:cubicBezTo>
                    <a:cubicBezTo>
                      <a:pt x="66351" y="82380"/>
                      <a:pt x="67781" y="82308"/>
                      <a:pt x="69210" y="82401"/>
                    </a:cubicBezTo>
                    <a:cubicBezTo>
                      <a:pt x="70661" y="82401"/>
                      <a:pt x="72240" y="84023"/>
                      <a:pt x="73862" y="87181"/>
                    </a:cubicBezTo>
                    <a:cubicBezTo>
                      <a:pt x="75009" y="89246"/>
                      <a:pt x="75735" y="91525"/>
                      <a:pt x="75995" y="93880"/>
                    </a:cubicBezTo>
                    <a:lnTo>
                      <a:pt x="75995" y="93880"/>
                    </a:ln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4543958D-73F9-EE81-A61A-87EFA18188F6}"/>
                  </a:ext>
                </a:extLst>
              </p:cNvPr>
              <p:cNvSpPr/>
              <p:nvPr/>
            </p:nvSpPr>
            <p:spPr>
              <a:xfrm>
                <a:off x="8950208" y="2408443"/>
                <a:ext cx="80735" cy="141133"/>
              </a:xfrm>
              <a:custGeom>
                <a:avLst/>
                <a:gdLst>
                  <a:gd name="connsiteX0" fmla="*/ 66739 w 80735"/>
                  <a:gd name="connsiteY0" fmla="*/ 129014 h 141133"/>
                  <a:gd name="connsiteX1" fmla="*/ 60509 w 80735"/>
                  <a:gd name="connsiteY1" fmla="*/ 136183 h 141133"/>
                  <a:gd name="connsiteX2" fmla="*/ 57223 w 80735"/>
                  <a:gd name="connsiteY2" fmla="*/ 137847 h 141133"/>
                  <a:gd name="connsiteX3" fmla="*/ 44422 w 80735"/>
                  <a:gd name="connsiteY3" fmla="*/ 141133 h 141133"/>
                  <a:gd name="connsiteX4" fmla="*/ 37807 w 80735"/>
                  <a:gd name="connsiteY4" fmla="*/ 139682 h 141133"/>
                  <a:gd name="connsiteX5" fmla="*/ 24579 w 80735"/>
                  <a:gd name="connsiteY5" fmla="*/ 132684 h 141133"/>
                  <a:gd name="connsiteX6" fmla="*/ 0 w 80735"/>
                  <a:gd name="connsiteY6" fmla="*/ 78362 h 141133"/>
                  <a:gd name="connsiteX7" fmla="*/ 5334 w 80735"/>
                  <a:gd name="connsiteY7" fmla="*/ 43329 h 141133"/>
                  <a:gd name="connsiteX8" fmla="*/ 13570 w 80735"/>
                  <a:gd name="connsiteY8" fmla="*/ 21694 h 141133"/>
                  <a:gd name="connsiteX9" fmla="*/ 16343 w 80735"/>
                  <a:gd name="connsiteY9" fmla="*/ 16915 h 141133"/>
                  <a:gd name="connsiteX10" fmla="*/ 18349 w 80735"/>
                  <a:gd name="connsiteY10" fmla="*/ 11965 h 141133"/>
                  <a:gd name="connsiteX11" fmla="*/ 33583 w 80735"/>
                  <a:gd name="connsiteY11" fmla="*/ 572 h 141133"/>
                  <a:gd name="connsiteX12" fmla="*/ 38191 w 80735"/>
                  <a:gd name="connsiteY12" fmla="*/ 17 h 141133"/>
                  <a:gd name="connsiteX13" fmla="*/ 48561 w 80735"/>
                  <a:gd name="connsiteY13" fmla="*/ 1212 h 141133"/>
                  <a:gd name="connsiteX14" fmla="*/ 59015 w 80735"/>
                  <a:gd name="connsiteY14" fmla="*/ 7100 h 141133"/>
                  <a:gd name="connsiteX15" fmla="*/ 66782 w 80735"/>
                  <a:gd name="connsiteY15" fmla="*/ 17086 h 141133"/>
                  <a:gd name="connsiteX16" fmla="*/ 74676 w 80735"/>
                  <a:gd name="connsiteY16" fmla="*/ 41878 h 141133"/>
                  <a:gd name="connsiteX17" fmla="*/ 80735 w 80735"/>
                  <a:gd name="connsiteY17" fmla="*/ 72687 h 141133"/>
                  <a:gd name="connsiteX18" fmla="*/ 66739 w 80735"/>
                  <a:gd name="connsiteY18" fmla="*/ 129014 h 141133"/>
                  <a:gd name="connsiteX19" fmla="*/ 61448 w 80735"/>
                  <a:gd name="connsiteY19" fmla="*/ 55064 h 141133"/>
                  <a:gd name="connsiteX20" fmla="*/ 57181 w 80735"/>
                  <a:gd name="connsiteY20" fmla="*/ 40214 h 141133"/>
                  <a:gd name="connsiteX21" fmla="*/ 54407 w 80735"/>
                  <a:gd name="connsiteY21" fmla="*/ 26815 h 141133"/>
                  <a:gd name="connsiteX22" fmla="*/ 51676 w 80735"/>
                  <a:gd name="connsiteY22" fmla="*/ 20969 h 141133"/>
                  <a:gd name="connsiteX23" fmla="*/ 50353 w 80735"/>
                  <a:gd name="connsiteY23" fmla="*/ 19304 h 141133"/>
                  <a:gd name="connsiteX24" fmla="*/ 45232 w 80735"/>
                  <a:gd name="connsiteY24" fmla="*/ 17086 h 141133"/>
                  <a:gd name="connsiteX25" fmla="*/ 41733 w 80735"/>
                  <a:gd name="connsiteY25" fmla="*/ 16744 h 141133"/>
                  <a:gd name="connsiteX26" fmla="*/ 39557 w 80735"/>
                  <a:gd name="connsiteY26" fmla="*/ 17086 h 141133"/>
                  <a:gd name="connsiteX27" fmla="*/ 29273 w 80735"/>
                  <a:gd name="connsiteY27" fmla="*/ 26815 h 141133"/>
                  <a:gd name="connsiteX28" fmla="*/ 16471 w 80735"/>
                  <a:gd name="connsiteY28" fmla="*/ 82587 h 141133"/>
                  <a:gd name="connsiteX29" fmla="*/ 22360 w 80735"/>
                  <a:gd name="connsiteY29" fmla="*/ 107209 h 141133"/>
                  <a:gd name="connsiteX30" fmla="*/ 42331 w 80735"/>
                  <a:gd name="connsiteY30" fmla="*/ 124619 h 141133"/>
                  <a:gd name="connsiteX31" fmla="*/ 50054 w 80735"/>
                  <a:gd name="connsiteY31" fmla="*/ 123168 h 141133"/>
                  <a:gd name="connsiteX32" fmla="*/ 53895 w 80735"/>
                  <a:gd name="connsiteY32" fmla="*/ 119285 h 141133"/>
                  <a:gd name="connsiteX33" fmla="*/ 63453 w 80735"/>
                  <a:gd name="connsiteY33" fmla="*/ 82416 h 141133"/>
                  <a:gd name="connsiteX34" fmla="*/ 64008 w 80735"/>
                  <a:gd name="connsiteY34" fmla="*/ 77552 h 141133"/>
                  <a:gd name="connsiteX35" fmla="*/ 64349 w 80735"/>
                  <a:gd name="connsiteY35" fmla="*/ 74181 h 141133"/>
                  <a:gd name="connsiteX36" fmla="*/ 61448 w 80735"/>
                  <a:gd name="connsiteY36" fmla="*/ 55064 h 141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80735" h="141133">
                    <a:moveTo>
                      <a:pt x="66739" y="129014"/>
                    </a:moveTo>
                    <a:cubicBezTo>
                      <a:pt x="64921" y="131617"/>
                      <a:pt x="62834" y="134020"/>
                      <a:pt x="60509" y="136183"/>
                    </a:cubicBezTo>
                    <a:cubicBezTo>
                      <a:pt x="59186" y="136908"/>
                      <a:pt x="58077" y="137463"/>
                      <a:pt x="57223" y="137847"/>
                    </a:cubicBezTo>
                    <a:cubicBezTo>
                      <a:pt x="53238" y="139836"/>
                      <a:pt x="48876" y="140958"/>
                      <a:pt x="44422" y="141133"/>
                    </a:cubicBezTo>
                    <a:cubicBezTo>
                      <a:pt x="42143" y="141095"/>
                      <a:pt x="39894" y="140604"/>
                      <a:pt x="37807" y="139682"/>
                    </a:cubicBezTo>
                    <a:cubicBezTo>
                      <a:pt x="33233" y="137681"/>
                      <a:pt x="28812" y="135342"/>
                      <a:pt x="24579" y="132684"/>
                    </a:cubicBezTo>
                    <a:cubicBezTo>
                      <a:pt x="8193" y="122046"/>
                      <a:pt x="0" y="103936"/>
                      <a:pt x="0" y="78362"/>
                    </a:cubicBezTo>
                    <a:cubicBezTo>
                      <a:pt x="418" y="66517"/>
                      <a:pt x="2206" y="54761"/>
                      <a:pt x="5334" y="43329"/>
                    </a:cubicBezTo>
                    <a:cubicBezTo>
                      <a:pt x="7510" y="35912"/>
                      <a:pt x="10263" y="28680"/>
                      <a:pt x="13570" y="21694"/>
                    </a:cubicBezTo>
                    <a:cubicBezTo>
                      <a:pt x="13570" y="21694"/>
                      <a:pt x="14509" y="19987"/>
                      <a:pt x="16343" y="16915"/>
                    </a:cubicBezTo>
                    <a:cubicBezTo>
                      <a:pt x="17397" y="15447"/>
                      <a:pt x="18084" y="13749"/>
                      <a:pt x="18349" y="11965"/>
                    </a:cubicBezTo>
                    <a:cubicBezTo>
                      <a:pt x="23034" y="7668"/>
                      <a:pt x="28138" y="3849"/>
                      <a:pt x="33583" y="572"/>
                    </a:cubicBezTo>
                    <a:cubicBezTo>
                      <a:pt x="35081" y="128"/>
                      <a:pt x="36638" y="-60"/>
                      <a:pt x="38191" y="17"/>
                    </a:cubicBezTo>
                    <a:cubicBezTo>
                      <a:pt x="41686" y="8"/>
                      <a:pt x="45164" y="409"/>
                      <a:pt x="48561" y="1212"/>
                    </a:cubicBezTo>
                    <a:cubicBezTo>
                      <a:pt x="52440" y="2377"/>
                      <a:pt x="56011" y="4391"/>
                      <a:pt x="59015" y="7100"/>
                    </a:cubicBezTo>
                    <a:cubicBezTo>
                      <a:pt x="62378" y="9746"/>
                      <a:pt x="65045" y="13177"/>
                      <a:pt x="66782" y="17086"/>
                    </a:cubicBezTo>
                    <a:cubicBezTo>
                      <a:pt x="69867" y="25198"/>
                      <a:pt x="72504" y="33476"/>
                      <a:pt x="74676" y="41878"/>
                    </a:cubicBezTo>
                    <a:cubicBezTo>
                      <a:pt x="77846" y="51889"/>
                      <a:pt x="79882" y="62224"/>
                      <a:pt x="80735" y="72687"/>
                    </a:cubicBezTo>
                    <a:cubicBezTo>
                      <a:pt x="80710" y="95218"/>
                      <a:pt x="76042" y="113994"/>
                      <a:pt x="66739" y="129014"/>
                    </a:cubicBezTo>
                    <a:close/>
                    <a:moveTo>
                      <a:pt x="61448" y="55064"/>
                    </a:moveTo>
                    <a:cubicBezTo>
                      <a:pt x="59954" y="50199"/>
                      <a:pt x="58503" y="45249"/>
                      <a:pt x="57181" y="40214"/>
                    </a:cubicBezTo>
                    <a:cubicBezTo>
                      <a:pt x="55815" y="34325"/>
                      <a:pt x="54876" y="29887"/>
                      <a:pt x="54407" y="26815"/>
                    </a:cubicBezTo>
                    <a:cubicBezTo>
                      <a:pt x="53856" y="24720"/>
                      <a:pt x="52930" y="22735"/>
                      <a:pt x="51676" y="20969"/>
                    </a:cubicBezTo>
                    <a:cubicBezTo>
                      <a:pt x="51305" y="20363"/>
                      <a:pt x="50861" y="19804"/>
                      <a:pt x="50353" y="19304"/>
                    </a:cubicBezTo>
                    <a:cubicBezTo>
                      <a:pt x="48595" y="18699"/>
                      <a:pt x="46884" y="17956"/>
                      <a:pt x="45232" y="17086"/>
                    </a:cubicBezTo>
                    <a:cubicBezTo>
                      <a:pt x="44084" y="16834"/>
                      <a:pt x="42911" y="16719"/>
                      <a:pt x="41733" y="16744"/>
                    </a:cubicBezTo>
                    <a:cubicBezTo>
                      <a:pt x="40995" y="16689"/>
                      <a:pt x="40248" y="16804"/>
                      <a:pt x="39557" y="17086"/>
                    </a:cubicBezTo>
                    <a:cubicBezTo>
                      <a:pt x="35776" y="19932"/>
                      <a:pt x="32328" y="23196"/>
                      <a:pt x="29273" y="26815"/>
                    </a:cubicBezTo>
                    <a:cubicBezTo>
                      <a:pt x="20410" y="44041"/>
                      <a:pt x="16011" y="63218"/>
                      <a:pt x="16471" y="82587"/>
                    </a:cubicBezTo>
                    <a:cubicBezTo>
                      <a:pt x="16689" y="91117"/>
                      <a:pt x="18699" y="99502"/>
                      <a:pt x="22360" y="107209"/>
                    </a:cubicBezTo>
                    <a:cubicBezTo>
                      <a:pt x="27481" y="118816"/>
                      <a:pt x="34138" y="124619"/>
                      <a:pt x="42331" y="124619"/>
                    </a:cubicBezTo>
                    <a:lnTo>
                      <a:pt x="50054" y="123168"/>
                    </a:lnTo>
                    <a:cubicBezTo>
                      <a:pt x="51633" y="121461"/>
                      <a:pt x="52913" y="120138"/>
                      <a:pt x="53895" y="119285"/>
                    </a:cubicBezTo>
                    <a:cubicBezTo>
                      <a:pt x="60027" y="107951"/>
                      <a:pt x="63308" y="95299"/>
                      <a:pt x="63453" y="82416"/>
                    </a:cubicBezTo>
                    <a:cubicBezTo>
                      <a:pt x="63453" y="81307"/>
                      <a:pt x="63752" y="79685"/>
                      <a:pt x="64008" y="77552"/>
                    </a:cubicBezTo>
                    <a:cubicBezTo>
                      <a:pt x="64264" y="75418"/>
                      <a:pt x="64349" y="74266"/>
                      <a:pt x="64349" y="74181"/>
                    </a:cubicBezTo>
                    <a:cubicBezTo>
                      <a:pt x="64170" y="67712"/>
                      <a:pt x="63197" y="61294"/>
                      <a:pt x="61448" y="55064"/>
                    </a:cubicBez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392094FD-2D6A-BE7C-C812-0BA7A40946CB}"/>
                  </a:ext>
                </a:extLst>
              </p:cNvPr>
              <p:cNvSpPr/>
              <p:nvPr/>
            </p:nvSpPr>
            <p:spPr>
              <a:xfrm>
                <a:off x="9039706" y="2399878"/>
                <a:ext cx="126154" cy="150291"/>
              </a:xfrm>
              <a:custGeom>
                <a:avLst/>
                <a:gdLst>
                  <a:gd name="connsiteX0" fmla="*/ 124801 w 126154"/>
                  <a:gd name="connsiteY0" fmla="*/ 14851 h 150291"/>
                  <a:gd name="connsiteX1" fmla="*/ 111402 w 126154"/>
                  <a:gd name="connsiteY1" fmla="*/ 17966 h 150291"/>
                  <a:gd name="connsiteX2" fmla="*/ 111402 w 126154"/>
                  <a:gd name="connsiteY2" fmla="*/ 31365 h 150291"/>
                  <a:gd name="connsiteX3" fmla="*/ 111023 w 126154"/>
                  <a:gd name="connsiteY3" fmla="*/ 32987 h 150291"/>
                  <a:gd name="connsiteX4" fmla="*/ 110677 w 126154"/>
                  <a:gd name="connsiteY4" fmla="*/ 34651 h 150291"/>
                  <a:gd name="connsiteX5" fmla="*/ 110677 w 126154"/>
                  <a:gd name="connsiteY5" fmla="*/ 71349 h 150291"/>
                  <a:gd name="connsiteX6" fmla="*/ 111189 w 126154"/>
                  <a:gd name="connsiteY6" fmla="*/ 74549 h 150291"/>
                  <a:gd name="connsiteX7" fmla="*/ 111957 w 126154"/>
                  <a:gd name="connsiteY7" fmla="*/ 78816 h 150291"/>
                  <a:gd name="connsiteX8" fmla="*/ 111402 w 126154"/>
                  <a:gd name="connsiteY8" fmla="*/ 87820 h 150291"/>
                  <a:gd name="connsiteX9" fmla="*/ 111402 w 126154"/>
                  <a:gd name="connsiteY9" fmla="*/ 91405 h 150291"/>
                  <a:gd name="connsiteX10" fmla="*/ 111402 w 126154"/>
                  <a:gd name="connsiteY10" fmla="*/ 94989 h 150291"/>
                  <a:gd name="connsiteX11" fmla="*/ 111402 w 126154"/>
                  <a:gd name="connsiteY11" fmla="*/ 107407 h 150291"/>
                  <a:gd name="connsiteX12" fmla="*/ 111701 w 126154"/>
                  <a:gd name="connsiteY12" fmla="*/ 113935 h 150291"/>
                  <a:gd name="connsiteX13" fmla="*/ 111957 w 126154"/>
                  <a:gd name="connsiteY13" fmla="*/ 122470 h 150291"/>
                  <a:gd name="connsiteX14" fmla="*/ 112175 w 126154"/>
                  <a:gd name="connsiteY14" fmla="*/ 125926 h 150291"/>
                  <a:gd name="connsiteX15" fmla="*/ 112512 w 126154"/>
                  <a:gd name="connsiteY15" fmla="*/ 130876 h 150291"/>
                  <a:gd name="connsiteX16" fmla="*/ 113536 w 126154"/>
                  <a:gd name="connsiteY16" fmla="*/ 131853 h 150291"/>
                  <a:gd name="connsiteX17" fmla="*/ 114901 w 126154"/>
                  <a:gd name="connsiteY17" fmla="*/ 132199 h 150291"/>
                  <a:gd name="connsiteX18" fmla="*/ 116011 w 126154"/>
                  <a:gd name="connsiteY18" fmla="*/ 131986 h 150291"/>
                  <a:gd name="connsiteX19" fmla="*/ 117291 w 126154"/>
                  <a:gd name="connsiteY19" fmla="*/ 131986 h 150291"/>
                  <a:gd name="connsiteX20" fmla="*/ 122070 w 126154"/>
                  <a:gd name="connsiteY20" fmla="*/ 140051 h 150291"/>
                  <a:gd name="connsiteX21" fmla="*/ 121179 w 126154"/>
                  <a:gd name="connsiteY21" fmla="*/ 142944 h 150291"/>
                  <a:gd name="connsiteX22" fmla="*/ 118955 w 126154"/>
                  <a:gd name="connsiteY22" fmla="*/ 145001 h 150291"/>
                  <a:gd name="connsiteX23" fmla="*/ 114688 w 126154"/>
                  <a:gd name="connsiteY23" fmla="*/ 146835 h 150291"/>
                  <a:gd name="connsiteX24" fmla="*/ 112388 w 126154"/>
                  <a:gd name="connsiteY24" fmla="*/ 146835 h 150291"/>
                  <a:gd name="connsiteX25" fmla="*/ 109909 w 126154"/>
                  <a:gd name="connsiteY25" fmla="*/ 146835 h 150291"/>
                  <a:gd name="connsiteX26" fmla="*/ 105219 w 126154"/>
                  <a:gd name="connsiteY26" fmla="*/ 147390 h 150291"/>
                  <a:gd name="connsiteX27" fmla="*/ 100180 w 126154"/>
                  <a:gd name="connsiteY27" fmla="*/ 148116 h 150291"/>
                  <a:gd name="connsiteX28" fmla="*/ 89729 w 126154"/>
                  <a:gd name="connsiteY28" fmla="*/ 150292 h 150291"/>
                  <a:gd name="connsiteX29" fmla="*/ 87339 w 126154"/>
                  <a:gd name="connsiteY29" fmla="*/ 149012 h 150291"/>
                  <a:gd name="connsiteX30" fmla="*/ 80550 w 126154"/>
                  <a:gd name="connsiteY30" fmla="*/ 141672 h 150291"/>
                  <a:gd name="connsiteX31" fmla="*/ 81174 w 126154"/>
                  <a:gd name="connsiteY31" fmla="*/ 139022 h 150291"/>
                  <a:gd name="connsiteX32" fmla="*/ 83111 w 126154"/>
                  <a:gd name="connsiteY32" fmla="*/ 137106 h 150291"/>
                  <a:gd name="connsiteX33" fmla="*/ 84139 w 126154"/>
                  <a:gd name="connsiteY33" fmla="*/ 135997 h 150291"/>
                  <a:gd name="connsiteX34" fmla="*/ 85505 w 126154"/>
                  <a:gd name="connsiteY34" fmla="*/ 135058 h 150291"/>
                  <a:gd name="connsiteX35" fmla="*/ 92285 w 126154"/>
                  <a:gd name="connsiteY35" fmla="*/ 135826 h 150291"/>
                  <a:gd name="connsiteX36" fmla="*/ 96552 w 126154"/>
                  <a:gd name="connsiteY36" fmla="*/ 126438 h 150291"/>
                  <a:gd name="connsiteX37" fmla="*/ 96173 w 126154"/>
                  <a:gd name="connsiteY37" fmla="*/ 117904 h 150291"/>
                  <a:gd name="connsiteX38" fmla="*/ 95831 w 126154"/>
                  <a:gd name="connsiteY38" fmla="*/ 109071 h 150291"/>
                  <a:gd name="connsiteX39" fmla="*/ 95831 w 126154"/>
                  <a:gd name="connsiteY39" fmla="*/ 100280 h 150291"/>
                  <a:gd name="connsiteX40" fmla="*/ 95362 w 126154"/>
                  <a:gd name="connsiteY40" fmla="*/ 97507 h 150291"/>
                  <a:gd name="connsiteX41" fmla="*/ 94888 w 126154"/>
                  <a:gd name="connsiteY41" fmla="*/ 94050 h 150291"/>
                  <a:gd name="connsiteX42" fmla="*/ 94163 w 126154"/>
                  <a:gd name="connsiteY42" fmla="*/ 71818 h 150291"/>
                  <a:gd name="connsiteX43" fmla="*/ 94163 w 126154"/>
                  <a:gd name="connsiteY43" fmla="*/ 54749 h 150291"/>
                  <a:gd name="connsiteX44" fmla="*/ 87975 w 126154"/>
                  <a:gd name="connsiteY44" fmla="*/ 74378 h 150291"/>
                  <a:gd name="connsiteX45" fmla="*/ 79104 w 126154"/>
                  <a:gd name="connsiteY45" fmla="*/ 99982 h 150291"/>
                  <a:gd name="connsiteX46" fmla="*/ 74837 w 126154"/>
                  <a:gd name="connsiteY46" fmla="*/ 117050 h 150291"/>
                  <a:gd name="connsiteX47" fmla="*/ 73893 w 126154"/>
                  <a:gd name="connsiteY47" fmla="*/ 126780 h 150291"/>
                  <a:gd name="connsiteX48" fmla="*/ 70096 w 126154"/>
                  <a:gd name="connsiteY48" fmla="*/ 135954 h 150291"/>
                  <a:gd name="connsiteX49" fmla="*/ 63396 w 126154"/>
                  <a:gd name="connsiteY49" fmla="*/ 144232 h 150291"/>
                  <a:gd name="connsiteX50" fmla="*/ 60281 w 126154"/>
                  <a:gd name="connsiteY50" fmla="*/ 142568 h 150291"/>
                  <a:gd name="connsiteX51" fmla="*/ 58105 w 126154"/>
                  <a:gd name="connsiteY51" fmla="*/ 140179 h 150291"/>
                  <a:gd name="connsiteX52" fmla="*/ 46455 w 126154"/>
                  <a:gd name="connsiteY52" fmla="*/ 87692 h 150291"/>
                  <a:gd name="connsiteX53" fmla="*/ 35531 w 126154"/>
                  <a:gd name="connsiteY53" fmla="*/ 54109 h 150291"/>
                  <a:gd name="connsiteX54" fmla="*/ 35531 w 126154"/>
                  <a:gd name="connsiteY54" fmla="*/ 82955 h 150291"/>
                  <a:gd name="connsiteX55" fmla="*/ 36389 w 126154"/>
                  <a:gd name="connsiteY55" fmla="*/ 90380 h 150291"/>
                  <a:gd name="connsiteX56" fmla="*/ 37025 w 126154"/>
                  <a:gd name="connsiteY56" fmla="*/ 96312 h 150291"/>
                  <a:gd name="connsiteX57" fmla="*/ 37025 w 126154"/>
                  <a:gd name="connsiteY57" fmla="*/ 105700 h 150291"/>
                  <a:gd name="connsiteX58" fmla="*/ 38647 w 126154"/>
                  <a:gd name="connsiteY58" fmla="*/ 130108 h 150291"/>
                  <a:gd name="connsiteX59" fmla="*/ 48380 w 126154"/>
                  <a:gd name="connsiteY59" fmla="*/ 139069 h 150291"/>
                  <a:gd name="connsiteX60" fmla="*/ 47266 w 126154"/>
                  <a:gd name="connsiteY60" fmla="*/ 144019 h 150291"/>
                  <a:gd name="connsiteX61" fmla="*/ 37755 w 126154"/>
                  <a:gd name="connsiteY61" fmla="*/ 146238 h 150291"/>
                  <a:gd name="connsiteX62" fmla="*/ 27855 w 126154"/>
                  <a:gd name="connsiteY62" fmla="*/ 147347 h 150291"/>
                  <a:gd name="connsiteX63" fmla="*/ 18463 w 126154"/>
                  <a:gd name="connsiteY63" fmla="*/ 148628 h 150291"/>
                  <a:gd name="connsiteX64" fmla="*/ 14195 w 126154"/>
                  <a:gd name="connsiteY64" fmla="*/ 147988 h 150291"/>
                  <a:gd name="connsiteX65" fmla="*/ 11379 w 126154"/>
                  <a:gd name="connsiteY65" fmla="*/ 143294 h 150291"/>
                  <a:gd name="connsiteX66" fmla="*/ 9719 w 126154"/>
                  <a:gd name="connsiteY66" fmla="*/ 137448 h 150291"/>
                  <a:gd name="connsiteX67" fmla="*/ 11810 w 126154"/>
                  <a:gd name="connsiteY67" fmla="*/ 134674 h 150291"/>
                  <a:gd name="connsiteX68" fmla="*/ 15219 w 126154"/>
                  <a:gd name="connsiteY68" fmla="*/ 133223 h 150291"/>
                  <a:gd name="connsiteX69" fmla="*/ 17229 w 126154"/>
                  <a:gd name="connsiteY69" fmla="*/ 133223 h 150291"/>
                  <a:gd name="connsiteX70" fmla="*/ 19231 w 126154"/>
                  <a:gd name="connsiteY70" fmla="*/ 133223 h 150291"/>
                  <a:gd name="connsiteX71" fmla="*/ 22389 w 126154"/>
                  <a:gd name="connsiteY71" fmla="*/ 133223 h 150291"/>
                  <a:gd name="connsiteX72" fmla="*/ 23669 w 126154"/>
                  <a:gd name="connsiteY72" fmla="*/ 122384 h 150291"/>
                  <a:gd name="connsiteX73" fmla="*/ 21454 w 126154"/>
                  <a:gd name="connsiteY73" fmla="*/ 59998 h 150291"/>
                  <a:gd name="connsiteX74" fmla="*/ 21066 w 126154"/>
                  <a:gd name="connsiteY74" fmla="*/ 50269 h 150291"/>
                  <a:gd name="connsiteX75" fmla="*/ 16799 w 126154"/>
                  <a:gd name="connsiteY75" fmla="*/ 20910 h 150291"/>
                  <a:gd name="connsiteX76" fmla="*/ 15689 w 126154"/>
                  <a:gd name="connsiteY76" fmla="*/ 19460 h 150291"/>
                  <a:gd name="connsiteX77" fmla="*/ 5234 w 126154"/>
                  <a:gd name="connsiteY77" fmla="*/ 18179 h 150291"/>
                  <a:gd name="connsiteX78" fmla="*/ 1151 w 126154"/>
                  <a:gd name="connsiteY78" fmla="*/ 14979 h 150291"/>
                  <a:gd name="connsiteX79" fmla="*/ 75 w 126154"/>
                  <a:gd name="connsiteY79" fmla="*/ 9901 h 150291"/>
                  <a:gd name="connsiteX80" fmla="*/ 3186 w 126154"/>
                  <a:gd name="connsiteY80" fmla="*/ 2561 h 150291"/>
                  <a:gd name="connsiteX81" fmla="*/ 14580 w 126154"/>
                  <a:gd name="connsiteY81" fmla="*/ 3500 h 150291"/>
                  <a:gd name="connsiteX82" fmla="*/ 18847 w 126154"/>
                  <a:gd name="connsiteY82" fmla="*/ 3500 h 150291"/>
                  <a:gd name="connsiteX83" fmla="*/ 23114 w 126154"/>
                  <a:gd name="connsiteY83" fmla="*/ 3287 h 150291"/>
                  <a:gd name="connsiteX84" fmla="*/ 29732 w 126154"/>
                  <a:gd name="connsiteY84" fmla="*/ 3842 h 150291"/>
                  <a:gd name="connsiteX85" fmla="*/ 36172 w 126154"/>
                  <a:gd name="connsiteY85" fmla="*/ 9005 h 150291"/>
                  <a:gd name="connsiteX86" fmla="*/ 48973 w 126154"/>
                  <a:gd name="connsiteY86" fmla="*/ 46599 h 150291"/>
                  <a:gd name="connsiteX87" fmla="*/ 57081 w 126154"/>
                  <a:gd name="connsiteY87" fmla="*/ 67337 h 150291"/>
                  <a:gd name="connsiteX88" fmla="*/ 66772 w 126154"/>
                  <a:gd name="connsiteY88" fmla="*/ 95800 h 150291"/>
                  <a:gd name="connsiteX89" fmla="*/ 71760 w 126154"/>
                  <a:gd name="connsiteY89" fmla="*/ 85302 h 150291"/>
                  <a:gd name="connsiteX90" fmla="*/ 76326 w 126154"/>
                  <a:gd name="connsiteY90" fmla="*/ 70111 h 150291"/>
                  <a:gd name="connsiteX91" fmla="*/ 85330 w 126154"/>
                  <a:gd name="connsiteY91" fmla="*/ 39089 h 150291"/>
                  <a:gd name="connsiteX92" fmla="*/ 90621 w 126154"/>
                  <a:gd name="connsiteY92" fmla="*/ 13229 h 150291"/>
                  <a:gd name="connsiteX93" fmla="*/ 92119 w 126154"/>
                  <a:gd name="connsiteY93" fmla="*/ 9730 h 150291"/>
                  <a:gd name="connsiteX94" fmla="*/ 93395 w 126154"/>
                  <a:gd name="connsiteY94" fmla="*/ 8792 h 150291"/>
                  <a:gd name="connsiteX95" fmla="*/ 95618 w 126154"/>
                  <a:gd name="connsiteY95" fmla="*/ 6615 h 150291"/>
                  <a:gd name="connsiteX96" fmla="*/ 100563 w 126154"/>
                  <a:gd name="connsiteY96" fmla="*/ 4396 h 150291"/>
                  <a:gd name="connsiteX97" fmla="*/ 101464 w 126154"/>
                  <a:gd name="connsiteY97" fmla="*/ 4396 h 150291"/>
                  <a:gd name="connsiteX98" fmla="*/ 102185 w 126154"/>
                  <a:gd name="connsiteY98" fmla="*/ 4396 h 150291"/>
                  <a:gd name="connsiteX99" fmla="*/ 111658 w 126154"/>
                  <a:gd name="connsiteY99" fmla="*/ 2177 h 150291"/>
                  <a:gd name="connsiteX100" fmla="*/ 121089 w 126154"/>
                  <a:gd name="connsiteY100" fmla="*/ 1 h 150291"/>
                  <a:gd name="connsiteX101" fmla="*/ 123240 w 126154"/>
                  <a:gd name="connsiteY101" fmla="*/ 564 h 150291"/>
                  <a:gd name="connsiteX102" fmla="*/ 124759 w 126154"/>
                  <a:gd name="connsiteY102" fmla="*/ 2177 h 150291"/>
                  <a:gd name="connsiteX103" fmla="*/ 126043 w 126154"/>
                  <a:gd name="connsiteY103" fmla="*/ 7853 h 150291"/>
                  <a:gd name="connsiteX104" fmla="*/ 124801 w 126154"/>
                  <a:gd name="connsiteY104" fmla="*/ 14851 h 150291"/>
                  <a:gd name="connsiteX105" fmla="*/ 124801 w 126154"/>
                  <a:gd name="connsiteY105" fmla="*/ 14851 h 150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126154" h="150291">
                    <a:moveTo>
                      <a:pt x="124801" y="14851"/>
                    </a:moveTo>
                    <a:cubicBezTo>
                      <a:pt x="120244" y="15431"/>
                      <a:pt x="115755" y="16477"/>
                      <a:pt x="111402" y="17966"/>
                    </a:cubicBezTo>
                    <a:lnTo>
                      <a:pt x="111402" y="31365"/>
                    </a:lnTo>
                    <a:cubicBezTo>
                      <a:pt x="111330" y="31920"/>
                      <a:pt x="111202" y="32462"/>
                      <a:pt x="111023" y="32987"/>
                    </a:cubicBezTo>
                    <a:cubicBezTo>
                      <a:pt x="110839" y="33529"/>
                      <a:pt x="110724" y="34087"/>
                      <a:pt x="110677" y="34651"/>
                    </a:cubicBezTo>
                    <a:lnTo>
                      <a:pt x="110677" y="71349"/>
                    </a:lnTo>
                    <a:cubicBezTo>
                      <a:pt x="110677" y="71349"/>
                      <a:pt x="110677" y="72543"/>
                      <a:pt x="111189" y="74549"/>
                    </a:cubicBezTo>
                    <a:cubicBezTo>
                      <a:pt x="111701" y="76555"/>
                      <a:pt x="111829" y="78005"/>
                      <a:pt x="111957" y="78816"/>
                    </a:cubicBezTo>
                    <a:cubicBezTo>
                      <a:pt x="112085" y="79627"/>
                      <a:pt x="111744" y="83083"/>
                      <a:pt x="111402" y="87820"/>
                    </a:cubicBezTo>
                    <a:cubicBezTo>
                      <a:pt x="111402" y="88076"/>
                      <a:pt x="111402" y="89271"/>
                      <a:pt x="111402" y="91405"/>
                    </a:cubicBezTo>
                    <a:cubicBezTo>
                      <a:pt x="111402" y="93538"/>
                      <a:pt x="111402" y="94733"/>
                      <a:pt x="111402" y="94989"/>
                    </a:cubicBezTo>
                    <a:lnTo>
                      <a:pt x="111402" y="107407"/>
                    </a:lnTo>
                    <a:cubicBezTo>
                      <a:pt x="111402" y="107663"/>
                      <a:pt x="111402" y="109839"/>
                      <a:pt x="111701" y="113935"/>
                    </a:cubicBezTo>
                    <a:cubicBezTo>
                      <a:pt x="112000" y="118032"/>
                      <a:pt x="111957" y="120848"/>
                      <a:pt x="111957" y="122470"/>
                    </a:cubicBezTo>
                    <a:cubicBezTo>
                      <a:pt x="111957" y="122683"/>
                      <a:pt x="111961" y="123878"/>
                      <a:pt x="112175" y="125926"/>
                    </a:cubicBezTo>
                    <a:cubicBezTo>
                      <a:pt x="112388" y="127974"/>
                      <a:pt x="112170" y="129681"/>
                      <a:pt x="112512" y="130876"/>
                    </a:cubicBezTo>
                    <a:cubicBezTo>
                      <a:pt x="112763" y="131286"/>
                      <a:pt x="113118" y="131623"/>
                      <a:pt x="113536" y="131853"/>
                    </a:cubicBezTo>
                    <a:cubicBezTo>
                      <a:pt x="113954" y="132084"/>
                      <a:pt x="114424" y="132203"/>
                      <a:pt x="114901" y="132199"/>
                    </a:cubicBezTo>
                    <a:cubicBezTo>
                      <a:pt x="115281" y="132169"/>
                      <a:pt x="115652" y="132097"/>
                      <a:pt x="116011" y="131986"/>
                    </a:cubicBezTo>
                    <a:cubicBezTo>
                      <a:pt x="116438" y="131930"/>
                      <a:pt x="116869" y="131930"/>
                      <a:pt x="117291" y="131986"/>
                    </a:cubicBezTo>
                    <a:cubicBezTo>
                      <a:pt x="120449" y="131986"/>
                      <a:pt x="122070" y="134674"/>
                      <a:pt x="122070" y="140051"/>
                    </a:cubicBezTo>
                    <a:cubicBezTo>
                      <a:pt x="122032" y="141079"/>
                      <a:pt x="121725" y="142078"/>
                      <a:pt x="121179" y="142944"/>
                    </a:cubicBezTo>
                    <a:cubicBezTo>
                      <a:pt x="120632" y="143814"/>
                      <a:pt x="119864" y="144523"/>
                      <a:pt x="118955" y="145001"/>
                    </a:cubicBezTo>
                    <a:cubicBezTo>
                      <a:pt x="117769" y="146059"/>
                      <a:pt x="116271" y="146699"/>
                      <a:pt x="114688" y="146835"/>
                    </a:cubicBezTo>
                    <a:lnTo>
                      <a:pt x="112388" y="146835"/>
                    </a:lnTo>
                    <a:lnTo>
                      <a:pt x="109909" y="146835"/>
                    </a:lnTo>
                    <a:cubicBezTo>
                      <a:pt x="108334" y="146895"/>
                      <a:pt x="106764" y="147079"/>
                      <a:pt x="105219" y="147390"/>
                    </a:cubicBezTo>
                    <a:cubicBezTo>
                      <a:pt x="103085" y="147732"/>
                      <a:pt x="101417" y="147988"/>
                      <a:pt x="100180" y="148116"/>
                    </a:cubicBezTo>
                    <a:cubicBezTo>
                      <a:pt x="95144" y="149097"/>
                      <a:pt x="91649" y="149823"/>
                      <a:pt x="89729" y="150292"/>
                    </a:cubicBezTo>
                    <a:cubicBezTo>
                      <a:pt x="88970" y="149793"/>
                      <a:pt x="88172" y="149366"/>
                      <a:pt x="87339" y="149012"/>
                    </a:cubicBezTo>
                    <a:cubicBezTo>
                      <a:pt x="82816" y="146835"/>
                      <a:pt x="80550" y="144361"/>
                      <a:pt x="80550" y="141672"/>
                    </a:cubicBezTo>
                    <a:cubicBezTo>
                      <a:pt x="80503" y="140750"/>
                      <a:pt x="80721" y="139829"/>
                      <a:pt x="81174" y="139022"/>
                    </a:cubicBezTo>
                    <a:cubicBezTo>
                      <a:pt x="81626" y="138211"/>
                      <a:pt x="82300" y="137550"/>
                      <a:pt x="83111" y="137106"/>
                    </a:cubicBezTo>
                    <a:lnTo>
                      <a:pt x="84139" y="135997"/>
                    </a:lnTo>
                    <a:cubicBezTo>
                      <a:pt x="84694" y="135399"/>
                      <a:pt x="85163" y="135058"/>
                      <a:pt x="85505" y="135058"/>
                    </a:cubicBezTo>
                    <a:lnTo>
                      <a:pt x="92285" y="135826"/>
                    </a:lnTo>
                    <a:cubicBezTo>
                      <a:pt x="94124" y="132903"/>
                      <a:pt x="95562" y="129745"/>
                      <a:pt x="96552" y="126438"/>
                    </a:cubicBezTo>
                    <a:cubicBezTo>
                      <a:pt x="96552" y="124859"/>
                      <a:pt x="96557" y="122171"/>
                      <a:pt x="96173" y="117904"/>
                    </a:cubicBezTo>
                    <a:cubicBezTo>
                      <a:pt x="95789" y="113637"/>
                      <a:pt x="95831" y="110906"/>
                      <a:pt x="95831" y="109071"/>
                    </a:cubicBezTo>
                    <a:lnTo>
                      <a:pt x="95831" y="100280"/>
                    </a:lnTo>
                    <a:cubicBezTo>
                      <a:pt x="95831" y="100024"/>
                      <a:pt x="95831" y="99128"/>
                      <a:pt x="95362" y="97507"/>
                    </a:cubicBezTo>
                    <a:cubicBezTo>
                      <a:pt x="95110" y="96372"/>
                      <a:pt x="94952" y="95215"/>
                      <a:pt x="94888" y="94050"/>
                    </a:cubicBezTo>
                    <a:cubicBezTo>
                      <a:pt x="94547" y="84748"/>
                      <a:pt x="94291" y="77323"/>
                      <a:pt x="94163" y="71818"/>
                    </a:cubicBezTo>
                    <a:lnTo>
                      <a:pt x="94163" y="54749"/>
                    </a:lnTo>
                    <a:cubicBezTo>
                      <a:pt x="91718" y="61167"/>
                      <a:pt x="89648" y="67722"/>
                      <a:pt x="87975" y="74378"/>
                    </a:cubicBezTo>
                    <a:cubicBezTo>
                      <a:pt x="82287" y="91166"/>
                      <a:pt x="79330" y="99700"/>
                      <a:pt x="79104" y="99982"/>
                    </a:cubicBezTo>
                    <a:cubicBezTo>
                      <a:pt x="77124" y="105520"/>
                      <a:pt x="75694" y="111234"/>
                      <a:pt x="74837" y="117050"/>
                    </a:cubicBezTo>
                    <a:cubicBezTo>
                      <a:pt x="74325" y="120976"/>
                      <a:pt x="74022" y="124219"/>
                      <a:pt x="73893" y="126780"/>
                    </a:cubicBezTo>
                    <a:cubicBezTo>
                      <a:pt x="73006" y="129984"/>
                      <a:pt x="71730" y="133061"/>
                      <a:pt x="70096" y="135954"/>
                    </a:cubicBezTo>
                    <a:cubicBezTo>
                      <a:pt x="67450" y="141459"/>
                      <a:pt x="65188" y="144232"/>
                      <a:pt x="63396" y="144232"/>
                    </a:cubicBezTo>
                    <a:cubicBezTo>
                      <a:pt x="62227" y="143972"/>
                      <a:pt x="61152" y="143396"/>
                      <a:pt x="60281" y="142568"/>
                    </a:cubicBezTo>
                    <a:cubicBezTo>
                      <a:pt x="58830" y="141459"/>
                      <a:pt x="58105" y="140691"/>
                      <a:pt x="58105" y="140179"/>
                    </a:cubicBezTo>
                    <a:cubicBezTo>
                      <a:pt x="58105" y="129912"/>
                      <a:pt x="54222" y="112416"/>
                      <a:pt x="46455" y="87692"/>
                    </a:cubicBezTo>
                    <a:cubicBezTo>
                      <a:pt x="39287" y="65460"/>
                      <a:pt x="35660" y="54237"/>
                      <a:pt x="35531" y="54109"/>
                    </a:cubicBezTo>
                    <a:lnTo>
                      <a:pt x="35531" y="82955"/>
                    </a:lnTo>
                    <a:cubicBezTo>
                      <a:pt x="35531" y="84150"/>
                      <a:pt x="35920" y="86625"/>
                      <a:pt x="36389" y="90380"/>
                    </a:cubicBezTo>
                    <a:cubicBezTo>
                      <a:pt x="36859" y="94136"/>
                      <a:pt x="37025" y="96098"/>
                      <a:pt x="37025" y="96312"/>
                    </a:cubicBezTo>
                    <a:lnTo>
                      <a:pt x="37025" y="105700"/>
                    </a:lnTo>
                    <a:lnTo>
                      <a:pt x="38647" y="130108"/>
                    </a:lnTo>
                    <a:cubicBezTo>
                      <a:pt x="45133" y="130449"/>
                      <a:pt x="48380" y="133479"/>
                      <a:pt x="48380" y="139069"/>
                    </a:cubicBezTo>
                    <a:cubicBezTo>
                      <a:pt x="48397" y="140785"/>
                      <a:pt x="48017" y="142479"/>
                      <a:pt x="47266" y="144019"/>
                    </a:cubicBezTo>
                    <a:cubicBezTo>
                      <a:pt x="44245" y="145295"/>
                      <a:pt x="41028" y="146046"/>
                      <a:pt x="37755" y="146238"/>
                    </a:cubicBezTo>
                    <a:cubicBezTo>
                      <a:pt x="31610" y="146835"/>
                      <a:pt x="28324" y="147219"/>
                      <a:pt x="27855" y="147347"/>
                    </a:cubicBezTo>
                    <a:cubicBezTo>
                      <a:pt x="24748" y="147941"/>
                      <a:pt x="21616" y="148367"/>
                      <a:pt x="18463" y="148628"/>
                    </a:cubicBezTo>
                    <a:cubicBezTo>
                      <a:pt x="17012" y="148726"/>
                      <a:pt x="15557" y="148508"/>
                      <a:pt x="14195" y="147988"/>
                    </a:cubicBezTo>
                    <a:cubicBezTo>
                      <a:pt x="12851" y="146707"/>
                      <a:pt x="11878" y="145086"/>
                      <a:pt x="11379" y="143294"/>
                    </a:cubicBezTo>
                    <a:cubicBezTo>
                      <a:pt x="10500" y="141455"/>
                      <a:pt x="9937" y="139479"/>
                      <a:pt x="9719" y="137448"/>
                    </a:cubicBezTo>
                    <a:cubicBezTo>
                      <a:pt x="9719" y="136594"/>
                      <a:pt x="10402" y="135655"/>
                      <a:pt x="11810" y="134674"/>
                    </a:cubicBezTo>
                    <a:cubicBezTo>
                      <a:pt x="12783" y="133876"/>
                      <a:pt x="13969" y="133372"/>
                      <a:pt x="15219" y="133223"/>
                    </a:cubicBezTo>
                    <a:lnTo>
                      <a:pt x="17229" y="133223"/>
                    </a:lnTo>
                    <a:lnTo>
                      <a:pt x="19231" y="133223"/>
                    </a:lnTo>
                    <a:lnTo>
                      <a:pt x="22389" y="133223"/>
                    </a:lnTo>
                    <a:cubicBezTo>
                      <a:pt x="23617" y="129750"/>
                      <a:pt x="24053" y="126050"/>
                      <a:pt x="23669" y="122384"/>
                    </a:cubicBezTo>
                    <a:lnTo>
                      <a:pt x="21454" y="59998"/>
                    </a:lnTo>
                    <a:cubicBezTo>
                      <a:pt x="21125" y="56768"/>
                      <a:pt x="20997" y="53520"/>
                      <a:pt x="21066" y="50269"/>
                    </a:cubicBezTo>
                    <a:cubicBezTo>
                      <a:pt x="19218" y="37668"/>
                      <a:pt x="17797" y="27883"/>
                      <a:pt x="16799" y="20910"/>
                    </a:cubicBezTo>
                    <a:cubicBezTo>
                      <a:pt x="16799" y="20569"/>
                      <a:pt x="16414" y="20057"/>
                      <a:pt x="15689" y="19460"/>
                    </a:cubicBezTo>
                    <a:cubicBezTo>
                      <a:pt x="12147" y="19075"/>
                      <a:pt x="8648" y="18649"/>
                      <a:pt x="5234" y="18179"/>
                    </a:cubicBezTo>
                    <a:cubicBezTo>
                      <a:pt x="3540" y="17629"/>
                      <a:pt x="2094" y="16494"/>
                      <a:pt x="1151" y="14979"/>
                    </a:cubicBezTo>
                    <a:cubicBezTo>
                      <a:pt x="208" y="13468"/>
                      <a:pt x="-176" y="11668"/>
                      <a:pt x="75" y="9901"/>
                    </a:cubicBezTo>
                    <a:cubicBezTo>
                      <a:pt x="472" y="7230"/>
                      <a:pt x="1543" y="4704"/>
                      <a:pt x="3186" y="2561"/>
                    </a:cubicBezTo>
                    <a:cubicBezTo>
                      <a:pt x="6954" y="3193"/>
                      <a:pt x="10765" y="3509"/>
                      <a:pt x="14580" y="3500"/>
                    </a:cubicBezTo>
                    <a:lnTo>
                      <a:pt x="18847" y="3500"/>
                    </a:lnTo>
                    <a:lnTo>
                      <a:pt x="23114" y="3287"/>
                    </a:lnTo>
                    <a:cubicBezTo>
                      <a:pt x="25337" y="3129"/>
                      <a:pt x="27569" y="3312"/>
                      <a:pt x="29732" y="3842"/>
                    </a:cubicBezTo>
                    <a:cubicBezTo>
                      <a:pt x="32135" y="5216"/>
                      <a:pt x="34311" y="6957"/>
                      <a:pt x="36172" y="9005"/>
                    </a:cubicBezTo>
                    <a:lnTo>
                      <a:pt x="48973" y="46599"/>
                    </a:lnTo>
                    <a:cubicBezTo>
                      <a:pt x="51819" y="54310"/>
                      <a:pt x="54520" y="61223"/>
                      <a:pt x="57081" y="67337"/>
                    </a:cubicBezTo>
                    <a:cubicBezTo>
                      <a:pt x="62773" y="84577"/>
                      <a:pt x="66003" y="94067"/>
                      <a:pt x="66772" y="95800"/>
                    </a:cubicBezTo>
                    <a:cubicBezTo>
                      <a:pt x="69281" y="92774"/>
                      <a:pt x="70996" y="89164"/>
                      <a:pt x="71760" y="85302"/>
                    </a:cubicBezTo>
                    <a:cubicBezTo>
                      <a:pt x="73339" y="80182"/>
                      <a:pt x="74875" y="75104"/>
                      <a:pt x="76326" y="70111"/>
                    </a:cubicBezTo>
                    <a:cubicBezTo>
                      <a:pt x="80593" y="56413"/>
                      <a:pt x="83495" y="46044"/>
                      <a:pt x="85330" y="39089"/>
                    </a:cubicBezTo>
                    <a:cubicBezTo>
                      <a:pt x="87706" y="30606"/>
                      <a:pt x="89473" y="21964"/>
                      <a:pt x="90621" y="13229"/>
                    </a:cubicBezTo>
                    <a:cubicBezTo>
                      <a:pt x="91261" y="11736"/>
                      <a:pt x="91735" y="10584"/>
                      <a:pt x="92119" y="9730"/>
                    </a:cubicBezTo>
                    <a:cubicBezTo>
                      <a:pt x="92405" y="9265"/>
                      <a:pt x="92866" y="8928"/>
                      <a:pt x="93395" y="8792"/>
                    </a:cubicBezTo>
                    <a:cubicBezTo>
                      <a:pt x="94188" y="8122"/>
                      <a:pt x="94931" y="7396"/>
                      <a:pt x="95618" y="6615"/>
                    </a:cubicBezTo>
                    <a:cubicBezTo>
                      <a:pt x="97013" y="5408"/>
                      <a:pt x="98733" y="4635"/>
                      <a:pt x="100563" y="4396"/>
                    </a:cubicBezTo>
                    <a:cubicBezTo>
                      <a:pt x="100862" y="4349"/>
                      <a:pt x="101165" y="4349"/>
                      <a:pt x="101464" y="4396"/>
                    </a:cubicBezTo>
                    <a:cubicBezTo>
                      <a:pt x="101703" y="4448"/>
                      <a:pt x="101946" y="4448"/>
                      <a:pt x="102185" y="4396"/>
                    </a:cubicBezTo>
                    <a:cubicBezTo>
                      <a:pt x="102441" y="4396"/>
                      <a:pt x="105599" y="3671"/>
                      <a:pt x="111658" y="2177"/>
                    </a:cubicBezTo>
                    <a:cubicBezTo>
                      <a:pt x="117718" y="684"/>
                      <a:pt x="120875" y="1"/>
                      <a:pt x="121089" y="1"/>
                    </a:cubicBezTo>
                    <a:cubicBezTo>
                      <a:pt x="121844" y="-16"/>
                      <a:pt x="122591" y="176"/>
                      <a:pt x="123240" y="564"/>
                    </a:cubicBezTo>
                    <a:cubicBezTo>
                      <a:pt x="123888" y="948"/>
                      <a:pt x="124417" y="1507"/>
                      <a:pt x="124759" y="2177"/>
                    </a:cubicBezTo>
                    <a:cubicBezTo>
                      <a:pt x="125676" y="3927"/>
                      <a:pt x="126120" y="5881"/>
                      <a:pt x="126043" y="7853"/>
                    </a:cubicBezTo>
                    <a:cubicBezTo>
                      <a:pt x="126380" y="10259"/>
                      <a:pt x="125949" y="12709"/>
                      <a:pt x="124801" y="14851"/>
                    </a:cubicBezTo>
                    <a:lnTo>
                      <a:pt x="124801" y="14851"/>
                    </a:ln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01A39F2C-8E83-1922-2CC5-4BA6733FF49E}"/>
                  </a:ext>
                </a:extLst>
              </p:cNvPr>
              <p:cNvSpPr/>
              <p:nvPr/>
            </p:nvSpPr>
            <p:spPr>
              <a:xfrm>
                <a:off x="9173255" y="2397835"/>
                <a:ext cx="79327" cy="152680"/>
              </a:xfrm>
              <a:custGeom>
                <a:avLst/>
                <a:gdLst>
                  <a:gd name="connsiteX0" fmla="*/ 79327 w 79327"/>
                  <a:gd name="connsiteY0" fmla="*/ 124944 h 152680"/>
                  <a:gd name="connsiteX1" fmla="*/ 79327 w 79327"/>
                  <a:gd name="connsiteY1" fmla="*/ 141458 h 152680"/>
                  <a:gd name="connsiteX2" fmla="*/ 62642 w 79327"/>
                  <a:gd name="connsiteY2" fmla="*/ 150291 h 152680"/>
                  <a:gd name="connsiteX3" fmla="*/ 19245 w 79327"/>
                  <a:gd name="connsiteY3" fmla="*/ 151358 h 152680"/>
                  <a:gd name="connsiteX4" fmla="*/ 12759 w 79327"/>
                  <a:gd name="connsiteY4" fmla="*/ 152126 h 152680"/>
                  <a:gd name="connsiteX5" fmla="*/ 7724 w 79327"/>
                  <a:gd name="connsiteY5" fmla="*/ 152680 h 152680"/>
                  <a:gd name="connsiteX6" fmla="*/ 4570 w 79327"/>
                  <a:gd name="connsiteY6" fmla="*/ 151575 h 152680"/>
                  <a:gd name="connsiteX7" fmla="*/ 2432 w 79327"/>
                  <a:gd name="connsiteY7" fmla="*/ 149011 h 152680"/>
                  <a:gd name="connsiteX8" fmla="*/ 597 w 79327"/>
                  <a:gd name="connsiteY8" fmla="*/ 143250 h 152680"/>
                  <a:gd name="connsiteX9" fmla="*/ 2048 w 79327"/>
                  <a:gd name="connsiteY9" fmla="*/ 138044 h 152680"/>
                  <a:gd name="connsiteX10" fmla="*/ 4993 w 79327"/>
                  <a:gd name="connsiteY10" fmla="*/ 134502 h 152680"/>
                  <a:gd name="connsiteX11" fmla="*/ 8662 w 79327"/>
                  <a:gd name="connsiteY11" fmla="*/ 134843 h 152680"/>
                  <a:gd name="connsiteX12" fmla="*/ 12332 w 79327"/>
                  <a:gd name="connsiteY12" fmla="*/ 135227 h 152680"/>
                  <a:gd name="connsiteX13" fmla="*/ 15626 w 79327"/>
                  <a:gd name="connsiteY13" fmla="*/ 134890 h 152680"/>
                  <a:gd name="connsiteX14" fmla="*/ 18421 w 79327"/>
                  <a:gd name="connsiteY14" fmla="*/ 133120 h 152680"/>
                  <a:gd name="connsiteX15" fmla="*/ 20132 w 79327"/>
                  <a:gd name="connsiteY15" fmla="*/ 130290 h 152680"/>
                  <a:gd name="connsiteX16" fmla="*/ 20397 w 79327"/>
                  <a:gd name="connsiteY16" fmla="*/ 126992 h 152680"/>
                  <a:gd name="connsiteX17" fmla="*/ 20397 w 79327"/>
                  <a:gd name="connsiteY17" fmla="*/ 123109 h 152680"/>
                  <a:gd name="connsiteX18" fmla="*/ 20397 w 79327"/>
                  <a:gd name="connsiteY18" fmla="*/ 118628 h 152680"/>
                  <a:gd name="connsiteX19" fmla="*/ 20098 w 79327"/>
                  <a:gd name="connsiteY19" fmla="*/ 110819 h 152680"/>
                  <a:gd name="connsiteX20" fmla="*/ 19842 w 79327"/>
                  <a:gd name="connsiteY20" fmla="*/ 102285 h 152680"/>
                  <a:gd name="connsiteX21" fmla="*/ 19842 w 79327"/>
                  <a:gd name="connsiteY21" fmla="*/ 36911 h 152680"/>
                  <a:gd name="connsiteX22" fmla="*/ 17410 w 79327"/>
                  <a:gd name="connsiteY22" fmla="*/ 23128 h 152680"/>
                  <a:gd name="connsiteX23" fmla="*/ 14423 w 79327"/>
                  <a:gd name="connsiteY23" fmla="*/ 21507 h 152680"/>
                  <a:gd name="connsiteX24" fmla="*/ 10497 w 79327"/>
                  <a:gd name="connsiteY24" fmla="*/ 22232 h 152680"/>
                  <a:gd name="connsiteX25" fmla="*/ 6571 w 79327"/>
                  <a:gd name="connsiteY25" fmla="*/ 22957 h 152680"/>
                  <a:gd name="connsiteX26" fmla="*/ 1493 w 79327"/>
                  <a:gd name="connsiteY26" fmla="*/ 17837 h 152680"/>
                  <a:gd name="connsiteX27" fmla="*/ 0 w 79327"/>
                  <a:gd name="connsiteY27" fmla="*/ 10113 h 152680"/>
                  <a:gd name="connsiteX28" fmla="*/ 1280 w 79327"/>
                  <a:gd name="connsiteY28" fmla="*/ 7553 h 152680"/>
                  <a:gd name="connsiteX29" fmla="*/ 3670 w 79327"/>
                  <a:gd name="connsiteY29" fmla="*/ 5718 h 152680"/>
                  <a:gd name="connsiteX30" fmla="*/ 29572 w 79327"/>
                  <a:gd name="connsiteY30" fmla="*/ 4267 h 152680"/>
                  <a:gd name="connsiteX31" fmla="*/ 59101 w 79327"/>
                  <a:gd name="connsiteY31" fmla="*/ 0 h 152680"/>
                  <a:gd name="connsiteX32" fmla="*/ 61490 w 79327"/>
                  <a:gd name="connsiteY32" fmla="*/ 0 h 152680"/>
                  <a:gd name="connsiteX33" fmla="*/ 63667 w 79327"/>
                  <a:gd name="connsiteY33" fmla="*/ 0 h 152680"/>
                  <a:gd name="connsiteX34" fmla="*/ 65971 w 79327"/>
                  <a:gd name="connsiteY34" fmla="*/ 0 h 152680"/>
                  <a:gd name="connsiteX35" fmla="*/ 72201 w 79327"/>
                  <a:gd name="connsiteY35" fmla="*/ 7126 h 152680"/>
                  <a:gd name="connsiteX36" fmla="*/ 73694 w 79327"/>
                  <a:gd name="connsiteY36" fmla="*/ 17922 h 152680"/>
                  <a:gd name="connsiteX37" fmla="*/ 73225 w 79327"/>
                  <a:gd name="connsiteY37" fmla="*/ 19714 h 152680"/>
                  <a:gd name="connsiteX38" fmla="*/ 72756 w 79327"/>
                  <a:gd name="connsiteY38" fmla="*/ 21549 h 152680"/>
                  <a:gd name="connsiteX39" fmla="*/ 72030 w 79327"/>
                  <a:gd name="connsiteY39" fmla="*/ 31236 h 152680"/>
                  <a:gd name="connsiteX40" fmla="*/ 70921 w 79327"/>
                  <a:gd name="connsiteY40" fmla="*/ 33625 h 152680"/>
                  <a:gd name="connsiteX41" fmla="*/ 68531 w 79327"/>
                  <a:gd name="connsiteY41" fmla="*/ 35247 h 152680"/>
                  <a:gd name="connsiteX42" fmla="*/ 63411 w 79327"/>
                  <a:gd name="connsiteY42" fmla="*/ 36143 h 152680"/>
                  <a:gd name="connsiteX43" fmla="*/ 61917 w 79327"/>
                  <a:gd name="connsiteY43" fmla="*/ 35631 h 152680"/>
                  <a:gd name="connsiteX44" fmla="*/ 59015 w 79327"/>
                  <a:gd name="connsiteY44" fmla="*/ 28804 h 152680"/>
                  <a:gd name="connsiteX45" fmla="*/ 59015 w 79327"/>
                  <a:gd name="connsiteY45" fmla="*/ 20013 h 152680"/>
                  <a:gd name="connsiteX46" fmla="*/ 55900 w 79327"/>
                  <a:gd name="connsiteY46" fmla="*/ 17453 h 152680"/>
                  <a:gd name="connsiteX47" fmla="*/ 53340 w 79327"/>
                  <a:gd name="connsiteY47" fmla="*/ 17453 h 152680"/>
                  <a:gd name="connsiteX48" fmla="*/ 51121 w 79327"/>
                  <a:gd name="connsiteY48" fmla="*/ 17794 h 152680"/>
                  <a:gd name="connsiteX49" fmla="*/ 48561 w 79327"/>
                  <a:gd name="connsiteY49" fmla="*/ 18178 h 152680"/>
                  <a:gd name="connsiteX50" fmla="*/ 34607 w 79327"/>
                  <a:gd name="connsiteY50" fmla="*/ 20013 h 152680"/>
                  <a:gd name="connsiteX51" fmla="*/ 34265 w 79327"/>
                  <a:gd name="connsiteY51" fmla="*/ 26499 h 152680"/>
                  <a:gd name="connsiteX52" fmla="*/ 33882 w 79327"/>
                  <a:gd name="connsiteY52" fmla="*/ 31193 h 152680"/>
                  <a:gd name="connsiteX53" fmla="*/ 34607 w 79327"/>
                  <a:gd name="connsiteY53" fmla="*/ 34479 h 152680"/>
                  <a:gd name="connsiteX54" fmla="*/ 35375 w 79327"/>
                  <a:gd name="connsiteY54" fmla="*/ 41477 h 152680"/>
                  <a:gd name="connsiteX55" fmla="*/ 35375 w 79327"/>
                  <a:gd name="connsiteY55" fmla="*/ 53767 h 152680"/>
                  <a:gd name="connsiteX56" fmla="*/ 35887 w 79327"/>
                  <a:gd name="connsiteY56" fmla="*/ 63325 h 152680"/>
                  <a:gd name="connsiteX57" fmla="*/ 35887 w 79327"/>
                  <a:gd name="connsiteY57" fmla="*/ 66611 h 152680"/>
                  <a:gd name="connsiteX58" fmla="*/ 37210 w 79327"/>
                  <a:gd name="connsiteY58" fmla="*/ 68361 h 152680"/>
                  <a:gd name="connsiteX59" fmla="*/ 39045 w 79327"/>
                  <a:gd name="connsiteY59" fmla="*/ 69342 h 152680"/>
                  <a:gd name="connsiteX60" fmla="*/ 45872 w 79327"/>
                  <a:gd name="connsiteY60" fmla="*/ 69342 h 152680"/>
                  <a:gd name="connsiteX61" fmla="*/ 49585 w 79327"/>
                  <a:gd name="connsiteY61" fmla="*/ 68446 h 152680"/>
                  <a:gd name="connsiteX62" fmla="*/ 53255 w 79327"/>
                  <a:gd name="connsiteY62" fmla="*/ 67507 h 152680"/>
                  <a:gd name="connsiteX63" fmla="*/ 57035 w 79327"/>
                  <a:gd name="connsiteY63" fmla="*/ 68548 h 152680"/>
                  <a:gd name="connsiteX64" fmla="*/ 59741 w 79327"/>
                  <a:gd name="connsiteY64" fmla="*/ 71390 h 152680"/>
                  <a:gd name="connsiteX65" fmla="*/ 61960 w 79327"/>
                  <a:gd name="connsiteY65" fmla="*/ 78175 h 152680"/>
                  <a:gd name="connsiteX66" fmla="*/ 61064 w 79327"/>
                  <a:gd name="connsiteY66" fmla="*/ 83125 h 152680"/>
                  <a:gd name="connsiteX67" fmla="*/ 58926 w 79327"/>
                  <a:gd name="connsiteY67" fmla="*/ 85306 h 152680"/>
                  <a:gd name="connsiteX68" fmla="*/ 56071 w 79327"/>
                  <a:gd name="connsiteY68" fmla="*/ 86411 h 152680"/>
                  <a:gd name="connsiteX69" fmla="*/ 53809 w 79327"/>
                  <a:gd name="connsiteY69" fmla="*/ 85856 h 152680"/>
                  <a:gd name="connsiteX70" fmla="*/ 51334 w 79327"/>
                  <a:gd name="connsiteY70" fmla="*/ 85344 h 152680"/>
                  <a:gd name="connsiteX71" fmla="*/ 39557 w 79327"/>
                  <a:gd name="connsiteY71" fmla="*/ 86411 h 152680"/>
                  <a:gd name="connsiteX72" fmla="*/ 37551 w 79327"/>
                  <a:gd name="connsiteY72" fmla="*/ 87350 h 152680"/>
                  <a:gd name="connsiteX73" fmla="*/ 37210 w 79327"/>
                  <a:gd name="connsiteY73" fmla="*/ 106979 h 152680"/>
                  <a:gd name="connsiteX74" fmla="*/ 36741 w 79327"/>
                  <a:gd name="connsiteY74" fmla="*/ 117263 h 152680"/>
                  <a:gd name="connsiteX75" fmla="*/ 36100 w 79327"/>
                  <a:gd name="connsiteY75" fmla="*/ 124389 h 152680"/>
                  <a:gd name="connsiteX76" fmla="*/ 36442 w 79327"/>
                  <a:gd name="connsiteY76" fmla="*/ 128443 h 152680"/>
                  <a:gd name="connsiteX77" fmla="*/ 36826 w 79327"/>
                  <a:gd name="connsiteY77" fmla="*/ 133947 h 152680"/>
                  <a:gd name="connsiteX78" fmla="*/ 40112 w 79327"/>
                  <a:gd name="connsiteY78" fmla="*/ 135057 h 152680"/>
                  <a:gd name="connsiteX79" fmla="*/ 44379 w 79327"/>
                  <a:gd name="connsiteY79" fmla="*/ 135057 h 152680"/>
                  <a:gd name="connsiteX80" fmla="*/ 46768 w 79327"/>
                  <a:gd name="connsiteY80" fmla="*/ 134587 h 152680"/>
                  <a:gd name="connsiteX81" fmla="*/ 49713 w 79327"/>
                  <a:gd name="connsiteY81" fmla="*/ 134118 h 152680"/>
                  <a:gd name="connsiteX82" fmla="*/ 60167 w 79327"/>
                  <a:gd name="connsiteY82" fmla="*/ 133393 h 152680"/>
                  <a:gd name="connsiteX83" fmla="*/ 63453 w 79327"/>
                  <a:gd name="connsiteY83" fmla="*/ 131942 h 152680"/>
                  <a:gd name="connsiteX84" fmla="*/ 64473 w 79327"/>
                  <a:gd name="connsiteY84" fmla="*/ 130738 h 152680"/>
                  <a:gd name="connsiteX85" fmla="*/ 64392 w 79327"/>
                  <a:gd name="connsiteY85" fmla="*/ 129168 h 152680"/>
                  <a:gd name="connsiteX86" fmla="*/ 61448 w 79327"/>
                  <a:gd name="connsiteY86" fmla="*/ 109710 h 152680"/>
                  <a:gd name="connsiteX87" fmla="*/ 62604 w 79327"/>
                  <a:gd name="connsiteY87" fmla="*/ 108421 h 152680"/>
                  <a:gd name="connsiteX88" fmla="*/ 64179 w 79327"/>
                  <a:gd name="connsiteY88" fmla="*/ 107704 h 152680"/>
                  <a:gd name="connsiteX89" fmla="*/ 71433 w 79327"/>
                  <a:gd name="connsiteY89" fmla="*/ 107149 h 152680"/>
                  <a:gd name="connsiteX90" fmla="*/ 76681 w 79327"/>
                  <a:gd name="connsiteY90" fmla="*/ 107875 h 152680"/>
                  <a:gd name="connsiteX91" fmla="*/ 77791 w 79327"/>
                  <a:gd name="connsiteY91" fmla="*/ 108814 h 152680"/>
                  <a:gd name="connsiteX92" fmla="*/ 79327 w 79327"/>
                  <a:gd name="connsiteY92" fmla="*/ 124944 h 152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79327" h="152680">
                    <a:moveTo>
                      <a:pt x="79327" y="124944"/>
                    </a:moveTo>
                    <a:lnTo>
                      <a:pt x="79327" y="141458"/>
                    </a:lnTo>
                    <a:cubicBezTo>
                      <a:pt x="79327" y="146834"/>
                      <a:pt x="73737" y="149779"/>
                      <a:pt x="62642" y="150291"/>
                    </a:cubicBezTo>
                    <a:lnTo>
                      <a:pt x="19245" y="151358"/>
                    </a:lnTo>
                    <a:lnTo>
                      <a:pt x="12759" y="152126"/>
                    </a:lnTo>
                    <a:lnTo>
                      <a:pt x="7724" y="152680"/>
                    </a:lnTo>
                    <a:cubicBezTo>
                      <a:pt x="6593" y="152604"/>
                      <a:pt x="5505" y="152220"/>
                      <a:pt x="4570" y="151575"/>
                    </a:cubicBezTo>
                    <a:cubicBezTo>
                      <a:pt x="3640" y="150927"/>
                      <a:pt x="2902" y="150043"/>
                      <a:pt x="2432" y="149011"/>
                    </a:cubicBezTo>
                    <a:cubicBezTo>
                      <a:pt x="1327" y="147282"/>
                      <a:pt x="695" y="145298"/>
                      <a:pt x="597" y="143250"/>
                    </a:cubicBezTo>
                    <a:cubicBezTo>
                      <a:pt x="764" y="141441"/>
                      <a:pt x="1255" y="139678"/>
                      <a:pt x="2048" y="138044"/>
                    </a:cubicBezTo>
                    <a:cubicBezTo>
                      <a:pt x="3030" y="135654"/>
                      <a:pt x="4011" y="134502"/>
                      <a:pt x="4993" y="134502"/>
                    </a:cubicBezTo>
                    <a:lnTo>
                      <a:pt x="8662" y="134843"/>
                    </a:lnTo>
                    <a:lnTo>
                      <a:pt x="12332" y="135227"/>
                    </a:lnTo>
                    <a:cubicBezTo>
                      <a:pt x="13442" y="135373"/>
                      <a:pt x="14568" y="135257"/>
                      <a:pt x="15626" y="134890"/>
                    </a:cubicBezTo>
                    <a:cubicBezTo>
                      <a:pt x="16680" y="134523"/>
                      <a:pt x="17636" y="133918"/>
                      <a:pt x="18421" y="133120"/>
                    </a:cubicBezTo>
                    <a:cubicBezTo>
                      <a:pt x="19202" y="132321"/>
                      <a:pt x="19787" y="131353"/>
                      <a:pt x="20132" y="130290"/>
                    </a:cubicBezTo>
                    <a:cubicBezTo>
                      <a:pt x="20474" y="129224"/>
                      <a:pt x="20564" y="128097"/>
                      <a:pt x="20397" y="126992"/>
                    </a:cubicBezTo>
                    <a:cubicBezTo>
                      <a:pt x="20397" y="126224"/>
                      <a:pt x="20397" y="124944"/>
                      <a:pt x="20397" y="123109"/>
                    </a:cubicBezTo>
                    <a:cubicBezTo>
                      <a:pt x="20397" y="121274"/>
                      <a:pt x="20397" y="119780"/>
                      <a:pt x="20397" y="118628"/>
                    </a:cubicBezTo>
                    <a:cubicBezTo>
                      <a:pt x="20397" y="117476"/>
                      <a:pt x="20397" y="114873"/>
                      <a:pt x="20098" y="110819"/>
                    </a:cubicBezTo>
                    <a:cubicBezTo>
                      <a:pt x="19800" y="106765"/>
                      <a:pt x="19842" y="103906"/>
                      <a:pt x="19842" y="102285"/>
                    </a:cubicBezTo>
                    <a:lnTo>
                      <a:pt x="19842" y="36911"/>
                    </a:lnTo>
                    <a:cubicBezTo>
                      <a:pt x="19458" y="33839"/>
                      <a:pt x="18648" y="29273"/>
                      <a:pt x="17410" y="23128"/>
                    </a:cubicBezTo>
                    <a:cubicBezTo>
                      <a:pt x="17026" y="22061"/>
                      <a:pt x="16045" y="21507"/>
                      <a:pt x="14423" y="21507"/>
                    </a:cubicBezTo>
                    <a:cubicBezTo>
                      <a:pt x="14167" y="21507"/>
                      <a:pt x="12844" y="21763"/>
                      <a:pt x="10497" y="22232"/>
                    </a:cubicBezTo>
                    <a:lnTo>
                      <a:pt x="6571" y="22957"/>
                    </a:lnTo>
                    <a:cubicBezTo>
                      <a:pt x="4438" y="22957"/>
                      <a:pt x="2774" y="21251"/>
                      <a:pt x="1493" y="17837"/>
                    </a:cubicBezTo>
                    <a:cubicBezTo>
                      <a:pt x="529" y="15375"/>
                      <a:pt x="21" y="12755"/>
                      <a:pt x="0" y="10113"/>
                    </a:cubicBezTo>
                    <a:cubicBezTo>
                      <a:pt x="217" y="9170"/>
                      <a:pt x="657" y="8291"/>
                      <a:pt x="1280" y="7553"/>
                    </a:cubicBezTo>
                    <a:cubicBezTo>
                      <a:pt x="2134" y="6315"/>
                      <a:pt x="2944" y="5718"/>
                      <a:pt x="3670" y="5718"/>
                    </a:cubicBezTo>
                    <a:cubicBezTo>
                      <a:pt x="9358" y="5462"/>
                      <a:pt x="17995" y="4975"/>
                      <a:pt x="29572" y="4267"/>
                    </a:cubicBezTo>
                    <a:lnTo>
                      <a:pt x="59101" y="0"/>
                    </a:lnTo>
                    <a:lnTo>
                      <a:pt x="61490" y="0"/>
                    </a:lnTo>
                    <a:cubicBezTo>
                      <a:pt x="62600" y="256"/>
                      <a:pt x="63325" y="256"/>
                      <a:pt x="63667" y="0"/>
                    </a:cubicBezTo>
                    <a:lnTo>
                      <a:pt x="65971" y="0"/>
                    </a:lnTo>
                    <a:cubicBezTo>
                      <a:pt x="68659" y="0"/>
                      <a:pt x="70750" y="2390"/>
                      <a:pt x="72201" y="7126"/>
                    </a:cubicBezTo>
                    <a:cubicBezTo>
                      <a:pt x="73204" y="10634"/>
                      <a:pt x="73707" y="14269"/>
                      <a:pt x="73694" y="17922"/>
                    </a:cubicBezTo>
                    <a:cubicBezTo>
                      <a:pt x="73622" y="18537"/>
                      <a:pt x="73464" y="19138"/>
                      <a:pt x="73225" y="19714"/>
                    </a:cubicBezTo>
                    <a:cubicBezTo>
                      <a:pt x="72986" y="20299"/>
                      <a:pt x="72828" y="20918"/>
                      <a:pt x="72756" y="21549"/>
                    </a:cubicBezTo>
                    <a:cubicBezTo>
                      <a:pt x="72756" y="23640"/>
                      <a:pt x="72500" y="26841"/>
                      <a:pt x="72030" y="31236"/>
                    </a:cubicBezTo>
                    <a:cubicBezTo>
                      <a:pt x="71902" y="32123"/>
                      <a:pt x="71514" y="32951"/>
                      <a:pt x="70921" y="33625"/>
                    </a:cubicBezTo>
                    <a:cubicBezTo>
                      <a:pt x="70366" y="34453"/>
                      <a:pt x="69508" y="35038"/>
                      <a:pt x="68531" y="35247"/>
                    </a:cubicBezTo>
                    <a:cubicBezTo>
                      <a:pt x="66803" y="35396"/>
                      <a:pt x="65088" y="35695"/>
                      <a:pt x="63411" y="36143"/>
                    </a:cubicBezTo>
                    <a:cubicBezTo>
                      <a:pt x="63624" y="36143"/>
                      <a:pt x="63155" y="36143"/>
                      <a:pt x="61917" y="35631"/>
                    </a:cubicBezTo>
                    <a:cubicBezTo>
                      <a:pt x="60714" y="33463"/>
                      <a:pt x="59741" y="31172"/>
                      <a:pt x="59015" y="28804"/>
                    </a:cubicBezTo>
                    <a:cubicBezTo>
                      <a:pt x="59165" y="25872"/>
                      <a:pt x="59165" y="22940"/>
                      <a:pt x="59015" y="20013"/>
                    </a:cubicBezTo>
                    <a:cubicBezTo>
                      <a:pt x="58759" y="19032"/>
                      <a:pt x="57735" y="18178"/>
                      <a:pt x="55900" y="17453"/>
                    </a:cubicBezTo>
                    <a:cubicBezTo>
                      <a:pt x="55051" y="17316"/>
                      <a:pt x="54189" y="17316"/>
                      <a:pt x="53340" y="17453"/>
                    </a:cubicBezTo>
                    <a:cubicBezTo>
                      <a:pt x="52593" y="17508"/>
                      <a:pt x="51851" y="17619"/>
                      <a:pt x="51121" y="17794"/>
                    </a:cubicBezTo>
                    <a:cubicBezTo>
                      <a:pt x="50280" y="17999"/>
                      <a:pt x="49423" y="18127"/>
                      <a:pt x="48561" y="18178"/>
                    </a:cubicBezTo>
                    <a:cubicBezTo>
                      <a:pt x="43850" y="18191"/>
                      <a:pt x="39160" y="18810"/>
                      <a:pt x="34607" y="20013"/>
                    </a:cubicBezTo>
                    <a:cubicBezTo>
                      <a:pt x="34607" y="21336"/>
                      <a:pt x="34607" y="23512"/>
                      <a:pt x="34265" y="26499"/>
                    </a:cubicBezTo>
                    <a:cubicBezTo>
                      <a:pt x="33924" y="29486"/>
                      <a:pt x="33882" y="31065"/>
                      <a:pt x="33882" y="31193"/>
                    </a:cubicBezTo>
                    <a:cubicBezTo>
                      <a:pt x="33882" y="31321"/>
                      <a:pt x="34138" y="32175"/>
                      <a:pt x="34607" y="34479"/>
                    </a:cubicBezTo>
                    <a:cubicBezTo>
                      <a:pt x="35115" y="36775"/>
                      <a:pt x="35375" y="39122"/>
                      <a:pt x="35375" y="41477"/>
                    </a:cubicBezTo>
                    <a:lnTo>
                      <a:pt x="35375" y="53767"/>
                    </a:lnTo>
                    <a:cubicBezTo>
                      <a:pt x="35375" y="54492"/>
                      <a:pt x="35375" y="57692"/>
                      <a:pt x="35887" y="63325"/>
                    </a:cubicBezTo>
                    <a:lnTo>
                      <a:pt x="35887" y="66611"/>
                    </a:lnTo>
                    <a:cubicBezTo>
                      <a:pt x="36169" y="67298"/>
                      <a:pt x="36625" y="67900"/>
                      <a:pt x="37210" y="68361"/>
                    </a:cubicBezTo>
                    <a:cubicBezTo>
                      <a:pt x="37684" y="68894"/>
                      <a:pt x="38337" y="69244"/>
                      <a:pt x="39045" y="69342"/>
                    </a:cubicBezTo>
                    <a:lnTo>
                      <a:pt x="45872" y="69342"/>
                    </a:lnTo>
                    <a:cubicBezTo>
                      <a:pt x="47127" y="69112"/>
                      <a:pt x="48364" y="68813"/>
                      <a:pt x="49585" y="68446"/>
                    </a:cubicBezTo>
                    <a:cubicBezTo>
                      <a:pt x="51804" y="67848"/>
                      <a:pt x="53041" y="67507"/>
                      <a:pt x="53255" y="67507"/>
                    </a:cubicBezTo>
                    <a:cubicBezTo>
                      <a:pt x="54586" y="67503"/>
                      <a:pt x="55892" y="67866"/>
                      <a:pt x="57035" y="68548"/>
                    </a:cubicBezTo>
                    <a:cubicBezTo>
                      <a:pt x="58179" y="69231"/>
                      <a:pt x="59113" y="70212"/>
                      <a:pt x="59741" y="71390"/>
                    </a:cubicBezTo>
                    <a:cubicBezTo>
                      <a:pt x="61187" y="73357"/>
                      <a:pt x="61964" y="75734"/>
                      <a:pt x="61960" y="78175"/>
                    </a:cubicBezTo>
                    <a:cubicBezTo>
                      <a:pt x="62147" y="79873"/>
                      <a:pt x="61836" y="81593"/>
                      <a:pt x="61064" y="83125"/>
                    </a:cubicBezTo>
                    <a:cubicBezTo>
                      <a:pt x="60513" y="83996"/>
                      <a:pt x="59784" y="84742"/>
                      <a:pt x="58926" y="85306"/>
                    </a:cubicBezTo>
                    <a:cubicBezTo>
                      <a:pt x="58064" y="85873"/>
                      <a:pt x="57091" y="86249"/>
                      <a:pt x="56071" y="86411"/>
                    </a:cubicBezTo>
                    <a:cubicBezTo>
                      <a:pt x="55303" y="86291"/>
                      <a:pt x="54547" y="86103"/>
                      <a:pt x="53809" y="85856"/>
                    </a:cubicBezTo>
                    <a:cubicBezTo>
                      <a:pt x="53003" y="85608"/>
                      <a:pt x="52175" y="85434"/>
                      <a:pt x="51334" y="85344"/>
                    </a:cubicBezTo>
                    <a:cubicBezTo>
                      <a:pt x="47391" y="85463"/>
                      <a:pt x="43457" y="85818"/>
                      <a:pt x="39557" y="86411"/>
                    </a:cubicBezTo>
                    <a:cubicBezTo>
                      <a:pt x="38849" y="86633"/>
                      <a:pt x="38178" y="86948"/>
                      <a:pt x="37551" y="87350"/>
                    </a:cubicBezTo>
                    <a:cubicBezTo>
                      <a:pt x="37082" y="97377"/>
                      <a:pt x="36954" y="103906"/>
                      <a:pt x="37210" y="106979"/>
                    </a:cubicBezTo>
                    <a:cubicBezTo>
                      <a:pt x="37248" y="110410"/>
                      <a:pt x="37090" y="113845"/>
                      <a:pt x="36741" y="117263"/>
                    </a:cubicBezTo>
                    <a:cubicBezTo>
                      <a:pt x="36314" y="122255"/>
                      <a:pt x="36100" y="124645"/>
                      <a:pt x="36100" y="124389"/>
                    </a:cubicBezTo>
                    <a:cubicBezTo>
                      <a:pt x="36100" y="124133"/>
                      <a:pt x="36100" y="125882"/>
                      <a:pt x="36442" y="128443"/>
                    </a:cubicBezTo>
                    <a:cubicBezTo>
                      <a:pt x="36783" y="131003"/>
                      <a:pt x="36826" y="132710"/>
                      <a:pt x="36826" y="133947"/>
                    </a:cubicBezTo>
                    <a:cubicBezTo>
                      <a:pt x="37752" y="134698"/>
                      <a:pt x="38917" y="135095"/>
                      <a:pt x="40112" y="135057"/>
                    </a:cubicBezTo>
                    <a:lnTo>
                      <a:pt x="44379" y="135057"/>
                    </a:lnTo>
                    <a:cubicBezTo>
                      <a:pt x="45185" y="134942"/>
                      <a:pt x="45983" y="134788"/>
                      <a:pt x="46768" y="134587"/>
                    </a:cubicBezTo>
                    <a:cubicBezTo>
                      <a:pt x="47733" y="134336"/>
                      <a:pt x="48719" y="134178"/>
                      <a:pt x="49713" y="134118"/>
                    </a:cubicBezTo>
                    <a:cubicBezTo>
                      <a:pt x="52017" y="134118"/>
                      <a:pt x="55516" y="133777"/>
                      <a:pt x="60167" y="133393"/>
                    </a:cubicBezTo>
                    <a:cubicBezTo>
                      <a:pt x="61375" y="133222"/>
                      <a:pt x="62514" y="132718"/>
                      <a:pt x="63453" y="131942"/>
                    </a:cubicBezTo>
                    <a:cubicBezTo>
                      <a:pt x="63935" y="131686"/>
                      <a:pt x="64298" y="131255"/>
                      <a:pt x="64473" y="130738"/>
                    </a:cubicBezTo>
                    <a:cubicBezTo>
                      <a:pt x="64648" y="130222"/>
                      <a:pt x="64618" y="129663"/>
                      <a:pt x="64392" y="129168"/>
                    </a:cubicBezTo>
                    <a:lnTo>
                      <a:pt x="61448" y="109710"/>
                    </a:lnTo>
                    <a:cubicBezTo>
                      <a:pt x="61742" y="109206"/>
                      <a:pt x="62135" y="108767"/>
                      <a:pt x="62604" y="108421"/>
                    </a:cubicBezTo>
                    <a:cubicBezTo>
                      <a:pt x="63074" y="108080"/>
                      <a:pt x="63611" y="107832"/>
                      <a:pt x="64179" y="107704"/>
                    </a:cubicBezTo>
                    <a:cubicBezTo>
                      <a:pt x="67422" y="107363"/>
                      <a:pt x="69854" y="107149"/>
                      <a:pt x="71433" y="107149"/>
                    </a:cubicBezTo>
                    <a:cubicBezTo>
                      <a:pt x="73212" y="107077"/>
                      <a:pt x="74988" y="107320"/>
                      <a:pt x="76681" y="107875"/>
                    </a:cubicBezTo>
                    <a:cubicBezTo>
                      <a:pt x="77066" y="107875"/>
                      <a:pt x="77407" y="108216"/>
                      <a:pt x="77791" y="108814"/>
                    </a:cubicBezTo>
                    <a:cubicBezTo>
                      <a:pt x="78772" y="118543"/>
                      <a:pt x="79327" y="124090"/>
                      <a:pt x="79327" y="124944"/>
                    </a:cubicBez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69A97E8-77DE-5165-A4C5-7F4F36BA8404}"/>
                </a:ext>
              </a:extLst>
            </p:cNvPr>
            <p:cNvSpPr/>
            <p:nvPr/>
          </p:nvSpPr>
          <p:spPr>
            <a:xfrm>
              <a:off x="7627771" y="5164299"/>
              <a:ext cx="93223" cy="187630"/>
            </a:xfrm>
            <a:custGeom>
              <a:avLst/>
              <a:gdLst>
                <a:gd name="connsiteX0" fmla="*/ 88529 w 93223"/>
                <a:gd name="connsiteY0" fmla="*/ 0 h 187630"/>
                <a:gd name="connsiteX1" fmla="*/ 31904 w 93223"/>
                <a:gd name="connsiteY1" fmla="*/ 0 h 187630"/>
                <a:gd name="connsiteX2" fmla="*/ 24052 w 93223"/>
                <a:gd name="connsiteY2" fmla="*/ 27054 h 187630"/>
                <a:gd name="connsiteX3" fmla="*/ 1692 w 93223"/>
                <a:gd name="connsiteY3" fmla="*/ 125883 h 187630"/>
                <a:gd name="connsiteX4" fmla="*/ 2972 w 93223"/>
                <a:gd name="connsiteY4" fmla="*/ 167488 h 187630"/>
                <a:gd name="connsiteX5" fmla="*/ 2972 w 93223"/>
                <a:gd name="connsiteY5" fmla="*/ 167488 h 187630"/>
                <a:gd name="connsiteX6" fmla="*/ 12275 w 93223"/>
                <a:gd name="connsiteY6" fmla="*/ 181996 h 187630"/>
                <a:gd name="connsiteX7" fmla="*/ 28575 w 93223"/>
                <a:gd name="connsiteY7" fmla="*/ 187629 h 187630"/>
                <a:gd name="connsiteX8" fmla="*/ 55117 w 93223"/>
                <a:gd name="connsiteY8" fmla="*/ 187629 h 187630"/>
                <a:gd name="connsiteX9" fmla="*/ 68414 w 93223"/>
                <a:gd name="connsiteY9" fmla="*/ 184215 h 187630"/>
                <a:gd name="connsiteX10" fmla="*/ 78160 w 93223"/>
                <a:gd name="connsiteY10" fmla="*/ 174529 h 187630"/>
                <a:gd name="connsiteX11" fmla="*/ 80081 w 93223"/>
                <a:gd name="connsiteY11" fmla="*/ 171328 h 187630"/>
                <a:gd name="connsiteX12" fmla="*/ 93224 w 93223"/>
                <a:gd name="connsiteY12" fmla="*/ 125584 h 187630"/>
                <a:gd name="connsiteX13" fmla="*/ 92882 w 93223"/>
                <a:gd name="connsiteY13" fmla="*/ 33455 h 187630"/>
                <a:gd name="connsiteX14" fmla="*/ 88615 w 93223"/>
                <a:gd name="connsiteY14" fmla="*/ 470 h 187630"/>
                <a:gd name="connsiteX15" fmla="*/ 88615 w 93223"/>
                <a:gd name="connsiteY15" fmla="*/ 470 h 187630"/>
                <a:gd name="connsiteX16" fmla="*/ 88529 w 93223"/>
                <a:gd name="connsiteY16" fmla="*/ 0 h 18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3223" h="187630">
                  <a:moveTo>
                    <a:pt x="88529" y="0"/>
                  </a:moveTo>
                  <a:lnTo>
                    <a:pt x="31904" y="0"/>
                  </a:lnTo>
                  <a:cubicBezTo>
                    <a:pt x="28196" y="8663"/>
                    <a:pt x="25558" y="17752"/>
                    <a:pt x="24052" y="27054"/>
                  </a:cubicBezTo>
                  <a:lnTo>
                    <a:pt x="1692" y="125883"/>
                  </a:lnTo>
                  <a:cubicBezTo>
                    <a:pt x="-937" y="139666"/>
                    <a:pt x="-497" y="153875"/>
                    <a:pt x="2972" y="167488"/>
                  </a:cubicBezTo>
                  <a:lnTo>
                    <a:pt x="2972" y="167488"/>
                  </a:lnTo>
                  <a:cubicBezTo>
                    <a:pt x="4350" y="173248"/>
                    <a:pt x="7632" y="178369"/>
                    <a:pt x="12275" y="181996"/>
                  </a:cubicBezTo>
                  <a:cubicBezTo>
                    <a:pt x="16922" y="185666"/>
                    <a:pt x="22661" y="187629"/>
                    <a:pt x="28575" y="187629"/>
                  </a:cubicBezTo>
                  <a:lnTo>
                    <a:pt x="55117" y="187629"/>
                  </a:lnTo>
                  <a:cubicBezTo>
                    <a:pt x="59773" y="187672"/>
                    <a:pt x="64364" y="186519"/>
                    <a:pt x="68414" y="184215"/>
                  </a:cubicBezTo>
                  <a:cubicBezTo>
                    <a:pt x="72463" y="181911"/>
                    <a:pt x="75826" y="178582"/>
                    <a:pt x="78160" y="174529"/>
                  </a:cubicBezTo>
                  <a:lnTo>
                    <a:pt x="80081" y="171328"/>
                  </a:lnTo>
                  <a:cubicBezTo>
                    <a:pt x="88056" y="157332"/>
                    <a:pt x="92562" y="141671"/>
                    <a:pt x="93224" y="125584"/>
                  </a:cubicBezTo>
                  <a:lnTo>
                    <a:pt x="92882" y="33455"/>
                  </a:lnTo>
                  <a:cubicBezTo>
                    <a:pt x="93531" y="22275"/>
                    <a:pt x="92080" y="11095"/>
                    <a:pt x="88615" y="470"/>
                  </a:cubicBezTo>
                  <a:lnTo>
                    <a:pt x="88615" y="470"/>
                  </a:lnTo>
                  <a:lnTo>
                    <a:pt x="88529" y="0"/>
                  </a:lnTo>
                  <a:close/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1904BD9A-D57B-7145-81A1-23EAB1AAAC09}"/>
                </a:ext>
              </a:extLst>
            </p:cNvPr>
            <p:cNvSpPr/>
            <p:nvPr/>
          </p:nvSpPr>
          <p:spPr>
            <a:xfrm>
              <a:off x="7637822" y="4517562"/>
              <a:ext cx="159763" cy="770955"/>
            </a:xfrm>
            <a:custGeom>
              <a:avLst/>
              <a:gdLst>
                <a:gd name="connsiteX0" fmla="*/ 16002 w 159763"/>
                <a:gd name="connsiteY0" fmla="*/ 58461 h 770955"/>
                <a:gd name="connsiteX1" fmla="*/ 33924 w 159763"/>
                <a:gd name="connsiteY1" fmla="*/ 579913 h 770955"/>
                <a:gd name="connsiteX2" fmla="*/ 25731 w 159763"/>
                <a:gd name="connsiteY2" fmla="*/ 719407 h 770955"/>
                <a:gd name="connsiteX3" fmla="*/ 23171 w 159763"/>
                <a:gd name="connsiteY3" fmla="*/ 736476 h 770955"/>
                <a:gd name="connsiteX4" fmla="*/ 20867 w 159763"/>
                <a:gd name="connsiteY4" fmla="*/ 766346 h 770955"/>
                <a:gd name="connsiteX5" fmla="*/ 20867 w 159763"/>
                <a:gd name="connsiteY5" fmla="*/ 770955 h 770955"/>
                <a:gd name="connsiteX6" fmla="*/ 9874 w 159763"/>
                <a:gd name="connsiteY6" fmla="*/ 757258 h 770955"/>
                <a:gd name="connsiteX7" fmla="*/ 7468 w 159763"/>
                <a:gd name="connsiteY7" fmla="*/ 739890 h 770955"/>
                <a:gd name="connsiteX8" fmla="*/ 16727 w 159763"/>
                <a:gd name="connsiteY8" fmla="*/ 692524 h 770955"/>
                <a:gd name="connsiteX9" fmla="*/ 20995 w 159763"/>
                <a:gd name="connsiteY9" fmla="*/ 661075 h 770955"/>
                <a:gd name="connsiteX10" fmla="*/ 21891 w 159763"/>
                <a:gd name="connsiteY10" fmla="*/ 646865 h 770955"/>
                <a:gd name="connsiteX11" fmla="*/ 21891 w 159763"/>
                <a:gd name="connsiteY11" fmla="*/ 619598 h 770955"/>
                <a:gd name="connsiteX12" fmla="*/ 0 w 159763"/>
                <a:gd name="connsiteY12" fmla="*/ 0 h 770955"/>
                <a:gd name="connsiteX13" fmla="*/ 135526 w 159763"/>
                <a:gd name="connsiteY13" fmla="*/ 20056 h 770955"/>
                <a:gd name="connsiteX14" fmla="*/ 159764 w 159763"/>
                <a:gd name="connsiteY14" fmla="*/ 23640 h 770955"/>
                <a:gd name="connsiteX15" fmla="*/ 134929 w 159763"/>
                <a:gd name="connsiteY15" fmla="*/ 26841 h 770955"/>
                <a:gd name="connsiteX16" fmla="*/ 31065 w 159763"/>
                <a:gd name="connsiteY16" fmla="*/ 39941 h 770955"/>
                <a:gd name="connsiteX17" fmla="*/ 20056 w 159763"/>
                <a:gd name="connsiteY17" fmla="*/ 46372 h 770955"/>
                <a:gd name="connsiteX18" fmla="*/ 16002 w 159763"/>
                <a:gd name="connsiteY18" fmla="*/ 58461 h 770955"/>
                <a:gd name="connsiteX19" fmla="*/ 16002 w 159763"/>
                <a:gd name="connsiteY19" fmla="*/ 58461 h 770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59763" h="770955">
                  <a:moveTo>
                    <a:pt x="16002" y="58461"/>
                  </a:moveTo>
                  <a:lnTo>
                    <a:pt x="33924" y="579913"/>
                  </a:lnTo>
                  <a:cubicBezTo>
                    <a:pt x="35550" y="626553"/>
                    <a:pt x="32806" y="673279"/>
                    <a:pt x="25731" y="719407"/>
                  </a:cubicBezTo>
                  <a:lnTo>
                    <a:pt x="23171" y="736476"/>
                  </a:lnTo>
                  <a:cubicBezTo>
                    <a:pt x="21643" y="746376"/>
                    <a:pt x="20871" y="756361"/>
                    <a:pt x="20867" y="766346"/>
                  </a:cubicBezTo>
                  <a:lnTo>
                    <a:pt x="20867" y="770955"/>
                  </a:lnTo>
                  <a:cubicBezTo>
                    <a:pt x="16032" y="767456"/>
                    <a:pt x="12234" y="762762"/>
                    <a:pt x="9874" y="757258"/>
                  </a:cubicBezTo>
                  <a:cubicBezTo>
                    <a:pt x="7515" y="751796"/>
                    <a:pt x="6682" y="745779"/>
                    <a:pt x="7468" y="739890"/>
                  </a:cubicBezTo>
                  <a:lnTo>
                    <a:pt x="16727" y="692524"/>
                  </a:lnTo>
                  <a:cubicBezTo>
                    <a:pt x="18767" y="682112"/>
                    <a:pt x="20192" y="671615"/>
                    <a:pt x="20995" y="661075"/>
                  </a:cubicBezTo>
                  <a:cubicBezTo>
                    <a:pt x="24579" y="653351"/>
                    <a:pt x="25561" y="647846"/>
                    <a:pt x="21891" y="646865"/>
                  </a:cubicBezTo>
                  <a:cubicBezTo>
                    <a:pt x="22275" y="637733"/>
                    <a:pt x="22189" y="628644"/>
                    <a:pt x="21891" y="619598"/>
                  </a:cubicBezTo>
                  <a:lnTo>
                    <a:pt x="0" y="0"/>
                  </a:lnTo>
                  <a:lnTo>
                    <a:pt x="135526" y="20056"/>
                  </a:lnTo>
                  <a:lnTo>
                    <a:pt x="159764" y="23640"/>
                  </a:lnTo>
                  <a:lnTo>
                    <a:pt x="134929" y="26841"/>
                  </a:lnTo>
                  <a:lnTo>
                    <a:pt x="31065" y="39941"/>
                  </a:lnTo>
                  <a:cubicBezTo>
                    <a:pt x="26738" y="40679"/>
                    <a:pt x="22825" y="42967"/>
                    <a:pt x="20056" y="46372"/>
                  </a:cubicBezTo>
                  <a:cubicBezTo>
                    <a:pt x="17286" y="49777"/>
                    <a:pt x="15844" y="54070"/>
                    <a:pt x="16002" y="58461"/>
                  </a:cubicBezTo>
                  <a:lnTo>
                    <a:pt x="16002" y="58461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956AB155-A3C5-7CB1-4428-7D761C8E8A5B}"/>
                </a:ext>
              </a:extLst>
            </p:cNvPr>
            <p:cNvSpPr/>
            <p:nvPr/>
          </p:nvSpPr>
          <p:spPr>
            <a:xfrm>
              <a:off x="7892830" y="4411987"/>
              <a:ext cx="343381" cy="908746"/>
            </a:xfrm>
            <a:custGeom>
              <a:avLst/>
              <a:gdLst>
                <a:gd name="connsiteX0" fmla="*/ 172907 w 343381"/>
                <a:gd name="connsiteY0" fmla="*/ 4609 h 908746"/>
                <a:gd name="connsiteX1" fmla="*/ 0 w 343381"/>
                <a:gd name="connsiteY1" fmla="*/ 0 h 908746"/>
                <a:gd name="connsiteX2" fmla="*/ 185154 w 343381"/>
                <a:gd name="connsiteY2" fmla="*/ 705624 h 908746"/>
                <a:gd name="connsiteX3" fmla="*/ 193688 w 343381"/>
                <a:gd name="connsiteY3" fmla="*/ 761913 h 908746"/>
                <a:gd name="connsiteX4" fmla="*/ 193688 w 343381"/>
                <a:gd name="connsiteY4" fmla="*/ 761913 h 908746"/>
                <a:gd name="connsiteX5" fmla="*/ 255733 w 343381"/>
                <a:gd name="connsiteY5" fmla="*/ 873884 h 908746"/>
                <a:gd name="connsiteX6" fmla="*/ 325459 w 343381"/>
                <a:gd name="connsiteY6" fmla="*/ 908747 h 908746"/>
                <a:gd name="connsiteX7" fmla="*/ 343381 w 343381"/>
                <a:gd name="connsiteY7" fmla="*/ 884424 h 908746"/>
                <a:gd name="connsiteX8" fmla="*/ 267127 w 343381"/>
                <a:gd name="connsiteY8" fmla="*/ 740961 h 908746"/>
                <a:gd name="connsiteX9" fmla="*/ 255947 w 343381"/>
                <a:gd name="connsiteY9" fmla="*/ 708313 h 908746"/>
                <a:gd name="connsiteX10" fmla="*/ 172907 w 343381"/>
                <a:gd name="connsiteY10" fmla="*/ 4609 h 908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3381" h="908746">
                  <a:moveTo>
                    <a:pt x="172907" y="4609"/>
                  </a:moveTo>
                  <a:lnTo>
                    <a:pt x="0" y="0"/>
                  </a:lnTo>
                  <a:lnTo>
                    <a:pt x="185154" y="705624"/>
                  </a:lnTo>
                  <a:cubicBezTo>
                    <a:pt x="191017" y="723802"/>
                    <a:pt x="193897" y="742796"/>
                    <a:pt x="193688" y="761913"/>
                  </a:cubicBezTo>
                  <a:lnTo>
                    <a:pt x="193688" y="761913"/>
                  </a:lnTo>
                  <a:lnTo>
                    <a:pt x="255733" y="873884"/>
                  </a:lnTo>
                  <a:lnTo>
                    <a:pt x="325459" y="908747"/>
                  </a:lnTo>
                  <a:lnTo>
                    <a:pt x="343381" y="884424"/>
                  </a:lnTo>
                  <a:lnTo>
                    <a:pt x="267127" y="740961"/>
                  </a:lnTo>
                  <a:cubicBezTo>
                    <a:pt x="261660" y="730762"/>
                    <a:pt x="257884" y="719727"/>
                    <a:pt x="255947" y="708313"/>
                  </a:cubicBezTo>
                  <a:lnTo>
                    <a:pt x="172907" y="4609"/>
                  </a:lnTo>
                  <a:close/>
                </a:path>
              </a:pathLst>
            </a:custGeom>
            <a:solidFill>
              <a:srgbClr val="FA9B9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24320B4-B381-1E9E-6B7C-0C56204E4921}"/>
                </a:ext>
              </a:extLst>
            </p:cNvPr>
            <p:cNvSpPr/>
            <p:nvPr/>
          </p:nvSpPr>
          <p:spPr>
            <a:xfrm>
              <a:off x="7892186" y="4411987"/>
              <a:ext cx="343040" cy="908875"/>
            </a:xfrm>
            <a:custGeom>
              <a:avLst/>
              <a:gdLst>
                <a:gd name="connsiteX0" fmla="*/ 267041 w 343040"/>
                <a:gd name="connsiteY0" fmla="*/ 740961 h 908875"/>
                <a:gd name="connsiteX1" fmla="*/ 255861 w 343040"/>
                <a:gd name="connsiteY1" fmla="*/ 708313 h 908875"/>
                <a:gd name="connsiteX2" fmla="*/ 172907 w 343040"/>
                <a:gd name="connsiteY2" fmla="*/ 4609 h 908875"/>
                <a:gd name="connsiteX3" fmla="*/ 0 w 343040"/>
                <a:gd name="connsiteY3" fmla="*/ 0 h 908875"/>
                <a:gd name="connsiteX4" fmla="*/ 0 w 343040"/>
                <a:gd name="connsiteY4" fmla="*/ 469 h 908875"/>
                <a:gd name="connsiteX5" fmla="*/ 155710 w 343040"/>
                <a:gd name="connsiteY5" fmla="*/ 4737 h 908875"/>
                <a:gd name="connsiteX6" fmla="*/ 238664 w 343040"/>
                <a:gd name="connsiteY6" fmla="*/ 708611 h 908875"/>
                <a:gd name="connsiteX7" fmla="*/ 249845 w 343040"/>
                <a:gd name="connsiteY7" fmla="*/ 741260 h 908875"/>
                <a:gd name="connsiteX8" fmla="*/ 325971 w 343040"/>
                <a:gd name="connsiteY8" fmla="*/ 884552 h 908875"/>
                <a:gd name="connsiteX9" fmla="*/ 312658 w 343040"/>
                <a:gd name="connsiteY9" fmla="*/ 902645 h 908875"/>
                <a:gd name="connsiteX10" fmla="*/ 325118 w 343040"/>
                <a:gd name="connsiteY10" fmla="*/ 908875 h 908875"/>
                <a:gd name="connsiteX11" fmla="*/ 343040 w 343040"/>
                <a:gd name="connsiteY11" fmla="*/ 884552 h 908875"/>
                <a:gd name="connsiteX12" fmla="*/ 267041 w 343040"/>
                <a:gd name="connsiteY12" fmla="*/ 740961 h 90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3040" h="908875">
                  <a:moveTo>
                    <a:pt x="267041" y="740961"/>
                  </a:moveTo>
                  <a:cubicBezTo>
                    <a:pt x="261579" y="730762"/>
                    <a:pt x="257803" y="719727"/>
                    <a:pt x="255861" y="708313"/>
                  </a:cubicBezTo>
                  <a:lnTo>
                    <a:pt x="172907" y="4609"/>
                  </a:lnTo>
                  <a:lnTo>
                    <a:pt x="0" y="0"/>
                  </a:lnTo>
                  <a:lnTo>
                    <a:pt x="0" y="469"/>
                  </a:lnTo>
                  <a:lnTo>
                    <a:pt x="155710" y="4737"/>
                  </a:lnTo>
                  <a:lnTo>
                    <a:pt x="238664" y="708611"/>
                  </a:lnTo>
                  <a:cubicBezTo>
                    <a:pt x="240606" y="720026"/>
                    <a:pt x="244383" y="731061"/>
                    <a:pt x="249845" y="741260"/>
                  </a:cubicBezTo>
                  <a:lnTo>
                    <a:pt x="325971" y="884552"/>
                  </a:lnTo>
                  <a:lnTo>
                    <a:pt x="312658" y="902645"/>
                  </a:lnTo>
                  <a:lnTo>
                    <a:pt x="325118" y="908875"/>
                  </a:lnTo>
                  <a:lnTo>
                    <a:pt x="343040" y="884552"/>
                  </a:lnTo>
                  <a:lnTo>
                    <a:pt x="267041" y="740961"/>
                  </a:lnTo>
                  <a:close/>
                </a:path>
              </a:pathLst>
            </a:custGeom>
            <a:solidFill>
              <a:srgbClr val="231F2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F3B126BE-19DA-7183-7B1A-4302B090B84D}"/>
                </a:ext>
              </a:extLst>
            </p:cNvPr>
            <p:cNvSpPr/>
            <p:nvPr/>
          </p:nvSpPr>
          <p:spPr>
            <a:xfrm>
              <a:off x="8070108" y="5173943"/>
              <a:ext cx="237224" cy="177814"/>
            </a:xfrm>
            <a:custGeom>
              <a:avLst/>
              <a:gdLst>
                <a:gd name="connsiteX0" fmla="*/ 236683 w 237224"/>
                <a:gd name="connsiteY0" fmla="*/ 166293 h 177814"/>
                <a:gd name="connsiteX1" fmla="*/ 237170 w 237224"/>
                <a:gd name="connsiteY1" fmla="*/ 170261 h 177814"/>
                <a:gd name="connsiteX2" fmla="*/ 235791 w 237224"/>
                <a:gd name="connsiteY2" fmla="*/ 174016 h 177814"/>
                <a:gd name="connsiteX3" fmla="*/ 232851 w 237224"/>
                <a:gd name="connsiteY3" fmla="*/ 176747 h 177814"/>
                <a:gd name="connsiteX4" fmla="*/ 229002 w 237224"/>
                <a:gd name="connsiteY4" fmla="*/ 177814 h 177814"/>
                <a:gd name="connsiteX5" fmla="*/ 141012 w 237224"/>
                <a:gd name="connsiteY5" fmla="*/ 177814 h 177814"/>
                <a:gd name="connsiteX6" fmla="*/ 109879 w 237224"/>
                <a:gd name="connsiteY6" fmla="*/ 170901 h 177814"/>
                <a:gd name="connsiteX7" fmla="*/ 84728 w 237224"/>
                <a:gd name="connsiteY7" fmla="*/ 151272 h 177814"/>
                <a:gd name="connsiteX8" fmla="*/ 36423 w 237224"/>
                <a:gd name="connsiteY8" fmla="*/ 92086 h 177814"/>
                <a:gd name="connsiteX9" fmla="*/ 33206 w 237224"/>
                <a:gd name="connsiteY9" fmla="*/ 89867 h 177814"/>
                <a:gd name="connsiteX10" fmla="*/ 29306 w 237224"/>
                <a:gd name="connsiteY10" fmla="*/ 89953 h 177814"/>
                <a:gd name="connsiteX11" fmla="*/ 26152 w 237224"/>
                <a:gd name="connsiteY11" fmla="*/ 92214 h 177814"/>
                <a:gd name="connsiteX12" fmla="*/ 24902 w 237224"/>
                <a:gd name="connsiteY12" fmla="*/ 95927 h 177814"/>
                <a:gd name="connsiteX13" fmla="*/ 22341 w 237224"/>
                <a:gd name="connsiteY13" fmla="*/ 177814 h 177814"/>
                <a:gd name="connsiteX14" fmla="*/ 13380 w 237224"/>
                <a:gd name="connsiteY14" fmla="*/ 177814 h 177814"/>
                <a:gd name="connsiteX15" fmla="*/ 1902 w 237224"/>
                <a:gd name="connsiteY15" fmla="*/ 98146 h 177814"/>
                <a:gd name="connsiteX16" fmla="*/ 16282 w 237224"/>
                <a:gd name="connsiteY16" fmla="*/ 0 h 177814"/>
                <a:gd name="connsiteX17" fmla="*/ 95609 w 237224"/>
                <a:gd name="connsiteY17" fmla="*/ 95970 h 177814"/>
                <a:gd name="connsiteX18" fmla="*/ 127216 w 237224"/>
                <a:gd name="connsiteY18" fmla="*/ 118714 h 177814"/>
                <a:gd name="connsiteX19" fmla="*/ 165975 w 237224"/>
                <a:gd name="connsiteY19" fmla="*/ 122511 h 177814"/>
                <a:gd name="connsiteX20" fmla="*/ 165975 w 237224"/>
                <a:gd name="connsiteY20" fmla="*/ 122511 h 177814"/>
                <a:gd name="connsiteX21" fmla="*/ 215262 w 237224"/>
                <a:gd name="connsiteY21" fmla="*/ 144914 h 177814"/>
                <a:gd name="connsiteX22" fmla="*/ 236683 w 237224"/>
                <a:gd name="connsiteY22" fmla="*/ 166293 h 177814"/>
                <a:gd name="connsiteX23" fmla="*/ 236683 w 237224"/>
                <a:gd name="connsiteY23" fmla="*/ 166293 h 177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7224" h="177814">
                  <a:moveTo>
                    <a:pt x="236683" y="166293"/>
                  </a:moveTo>
                  <a:cubicBezTo>
                    <a:pt x="237157" y="167573"/>
                    <a:pt x="237323" y="168896"/>
                    <a:pt x="237170" y="170261"/>
                  </a:cubicBezTo>
                  <a:cubicBezTo>
                    <a:pt x="237011" y="171584"/>
                    <a:pt x="236542" y="172907"/>
                    <a:pt x="235791" y="174016"/>
                  </a:cubicBezTo>
                  <a:cubicBezTo>
                    <a:pt x="235040" y="175126"/>
                    <a:pt x="234033" y="176065"/>
                    <a:pt x="232851" y="176747"/>
                  </a:cubicBezTo>
                  <a:cubicBezTo>
                    <a:pt x="231673" y="177388"/>
                    <a:pt x="230350" y="177771"/>
                    <a:pt x="229002" y="177814"/>
                  </a:cubicBezTo>
                  <a:lnTo>
                    <a:pt x="141012" y="177814"/>
                  </a:lnTo>
                  <a:cubicBezTo>
                    <a:pt x="130246" y="177857"/>
                    <a:pt x="119612" y="175468"/>
                    <a:pt x="109879" y="170901"/>
                  </a:cubicBezTo>
                  <a:cubicBezTo>
                    <a:pt x="100141" y="166293"/>
                    <a:pt x="91551" y="159593"/>
                    <a:pt x="84728" y="151272"/>
                  </a:cubicBezTo>
                  <a:lnTo>
                    <a:pt x="36423" y="92086"/>
                  </a:lnTo>
                  <a:cubicBezTo>
                    <a:pt x="35604" y="91019"/>
                    <a:pt x="34478" y="90251"/>
                    <a:pt x="33206" y="89867"/>
                  </a:cubicBezTo>
                  <a:cubicBezTo>
                    <a:pt x="31930" y="89483"/>
                    <a:pt x="30569" y="89526"/>
                    <a:pt x="29306" y="89953"/>
                  </a:cubicBezTo>
                  <a:cubicBezTo>
                    <a:pt x="28042" y="90337"/>
                    <a:pt x="26941" y="91148"/>
                    <a:pt x="26152" y="92214"/>
                  </a:cubicBezTo>
                  <a:cubicBezTo>
                    <a:pt x="25363" y="93281"/>
                    <a:pt x="24927" y="94604"/>
                    <a:pt x="24902" y="95927"/>
                  </a:cubicBezTo>
                  <a:lnTo>
                    <a:pt x="22341" y="177814"/>
                  </a:lnTo>
                  <a:lnTo>
                    <a:pt x="13380" y="177814"/>
                  </a:lnTo>
                  <a:lnTo>
                    <a:pt x="1902" y="98146"/>
                  </a:lnTo>
                  <a:cubicBezTo>
                    <a:pt x="-3129" y="64733"/>
                    <a:pt x="1876" y="30553"/>
                    <a:pt x="16282" y="0"/>
                  </a:cubicBezTo>
                  <a:lnTo>
                    <a:pt x="95609" y="95970"/>
                  </a:lnTo>
                  <a:cubicBezTo>
                    <a:pt x="103952" y="106211"/>
                    <a:pt x="114859" y="114062"/>
                    <a:pt x="127216" y="118714"/>
                  </a:cubicBezTo>
                  <a:cubicBezTo>
                    <a:pt x="139574" y="123365"/>
                    <a:pt x="152948" y="124688"/>
                    <a:pt x="165975" y="122511"/>
                  </a:cubicBezTo>
                  <a:lnTo>
                    <a:pt x="165975" y="122511"/>
                  </a:lnTo>
                  <a:lnTo>
                    <a:pt x="215262" y="144914"/>
                  </a:lnTo>
                  <a:cubicBezTo>
                    <a:pt x="224654" y="149352"/>
                    <a:pt x="232224" y="156905"/>
                    <a:pt x="236683" y="166293"/>
                  </a:cubicBezTo>
                  <a:lnTo>
                    <a:pt x="236683" y="166293"/>
                  </a:lnTo>
                  <a:close/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BC005CCC-EF67-5FCE-EADF-6D6A1716A2CF}"/>
                </a:ext>
              </a:extLst>
            </p:cNvPr>
            <p:cNvSpPr/>
            <p:nvPr/>
          </p:nvSpPr>
          <p:spPr>
            <a:xfrm>
              <a:off x="7633939" y="4412034"/>
              <a:ext cx="150632" cy="882500"/>
            </a:xfrm>
            <a:custGeom>
              <a:avLst/>
              <a:gdLst>
                <a:gd name="connsiteX0" fmla="*/ 150632 w 150632"/>
                <a:gd name="connsiteY0" fmla="*/ 1579 h 882500"/>
                <a:gd name="connsiteX1" fmla="*/ 139367 w 150632"/>
                <a:gd name="connsiteY1" fmla="*/ 125328 h 882500"/>
                <a:gd name="connsiteX2" fmla="*/ 138769 w 150632"/>
                <a:gd name="connsiteY2" fmla="*/ 132113 h 882500"/>
                <a:gd name="connsiteX3" fmla="*/ 86155 w 150632"/>
                <a:gd name="connsiteY3" fmla="*/ 711044 h 882500"/>
                <a:gd name="connsiteX4" fmla="*/ 81034 w 150632"/>
                <a:gd name="connsiteY4" fmla="*/ 811195 h 882500"/>
                <a:gd name="connsiteX5" fmla="*/ 81674 w 150632"/>
                <a:gd name="connsiteY5" fmla="*/ 851178 h 882500"/>
                <a:gd name="connsiteX6" fmla="*/ 71689 w 150632"/>
                <a:gd name="connsiteY6" fmla="*/ 873453 h 882500"/>
                <a:gd name="connsiteX7" fmla="*/ 49030 w 150632"/>
                <a:gd name="connsiteY7" fmla="*/ 882500 h 882500"/>
                <a:gd name="connsiteX8" fmla="*/ 43483 w 150632"/>
                <a:gd name="connsiteY8" fmla="*/ 882500 h 882500"/>
                <a:gd name="connsiteX9" fmla="*/ 24579 w 150632"/>
                <a:gd name="connsiteY9" fmla="*/ 876483 h 882500"/>
                <a:gd name="connsiteX10" fmla="*/ 13587 w 150632"/>
                <a:gd name="connsiteY10" fmla="*/ 862785 h 882500"/>
                <a:gd name="connsiteX11" fmla="*/ 11180 w 150632"/>
                <a:gd name="connsiteY11" fmla="*/ 845418 h 882500"/>
                <a:gd name="connsiteX12" fmla="*/ 20440 w 150632"/>
                <a:gd name="connsiteY12" fmla="*/ 798052 h 882500"/>
                <a:gd name="connsiteX13" fmla="*/ 24707 w 150632"/>
                <a:gd name="connsiteY13" fmla="*/ 766603 h 882500"/>
                <a:gd name="connsiteX14" fmla="*/ 25603 w 150632"/>
                <a:gd name="connsiteY14" fmla="*/ 752393 h 882500"/>
                <a:gd name="connsiteX15" fmla="*/ 25603 w 150632"/>
                <a:gd name="connsiteY15" fmla="*/ 725125 h 882500"/>
                <a:gd name="connsiteX16" fmla="*/ 3712 w 150632"/>
                <a:gd name="connsiteY16" fmla="*/ 105528 h 882500"/>
                <a:gd name="connsiteX17" fmla="*/ 0 w 150632"/>
                <a:gd name="connsiteY17" fmla="*/ 0 h 882500"/>
                <a:gd name="connsiteX18" fmla="*/ 150632 w 150632"/>
                <a:gd name="connsiteY18" fmla="*/ 1579 h 88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32" h="882500">
                  <a:moveTo>
                    <a:pt x="150632" y="1579"/>
                  </a:moveTo>
                  <a:lnTo>
                    <a:pt x="139367" y="125328"/>
                  </a:lnTo>
                  <a:lnTo>
                    <a:pt x="138769" y="132113"/>
                  </a:lnTo>
                  <a:lnTo>
                    <a:pt x="86155" y="711044"/>
                  </a:lnTo>
                  <a:cubicBezTo>
                    <a:pt x="82203" y="744285"/>
                    <a:pt x="80492" y="777740"/>
                    <a:pt x="81034" y="811195"/>
                  </a:cubicBezTo>
                  <a:lnTo>
                    <a:pt x="81674" y="851178"/>
                  </a:lnTo>
                  <a:cubicBezTo>
                    <a:pt x="81363" y="859627"/>
                    <a:pt x="77783" y="867607"/>
                    <a:pt x="71689" y="873453"/>
                  </a:cubicBezTo>
                  <a:cubicBezTo>
                    <a:pt x="65600" y="879300"/>
                    <a:pt x="57471" y="882542"/>
                    <a:pt x="49030" y="882500"/>
                  </a:cubicBezTo>
                  <a:lnTo>
                    <a:pt x="43483" y="882500"/>
                  </a:lnTo>
                  <a:cubicBezTo>
                    <a:pt x="36702" y="882542"/>
                    <a:pt x="30088" y="880451"/>
                    <a:pt x="24579" y="876483"/>
                  </a:cubicBezTo>
                  <a:cubicBezTo>
                    <a:pt x="19744" y="872984"/>
                    <a:pt x="15947" y="868290"/>
                    <a:pt x="13587" y="862785"/>
                  </a:cubicBezTo>
                  <a:cubicBezTo>
                    <a:pt x="11227" y="857323"/>
                    <a:pt x="10395" y="851306"/>
                    <a:pt x="11180" y="845418"/>
                  </a:cubicBezTo>
                  <a:lnTo>
                    <a:pt x="20440" y="798052"/>
                  </a:lnTo>
                  <a:cubicBezTo>
                    <a:pt x="22480" y="787683"/>
                    <a:pt x="23901" y="777142"/>
                    <a:pt x="24707" y="766603"/>
                  </a:cubicBezTo>
                  <a:cubicBezTo>
                    <a:pt x="25159" y="761866"/>
                    <a:pt x="25458" y="757129"/>
                    <a:pt x="25603" y="752393"/>
                  </a:cubicBezTo>
                  <a:cubicBezTo>
                    <a:pt x="25987" y="743261"/>
                    <a:pt x="25902" y="734172"/>
                    <a:pt x="25603" y="725125"/>
                  </a:cubicBezTo>
                  <a:lnTo>
                    <a:pt x="3712" y="105528"/>
                  </a:lnTo>
                  <a:lnTo>
                    <a:pt x="0" y="0"/>
                  </a:lnTo>
                  <a:lnTo>
                    <a:pt x="150632" y="1579"/>
                  </a:lnTo>
                  <a:close/>
                </a:path>
              </a:pathLst>
            </a:custGeom>
            <a:solidFill>
              <a:srgbClr val="FA9B9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177D56A-0382-0909-6236-4B524BD6EA2B}"/>
                </a:ext>
              </a:extLst>
            </p:cNvPr>
            <p:cNvSpPr/>
            <p:nvPr/>
          </p:nvSpPr>
          <p:spPr>
            <a:xfrm>
              <a:off x="7638164" y="4535954"/>
              <a:ext cx="134288" cy="765279"/>
            </a:xfrm>
            <a:custGeom>
              <a:avLst/>
              <a:gdLst>
                <a:gd name="connsiteX0" fmla="*/ 61277 w 134288"/>
                <a:gd name="connsiteY0" fmla="*/ 641659 h 765279"/>
                <a:gd name="connsiteX1" fmla="*/ 61277 w 134288"/>
                <a:gd name="connsiteY1" fmla="*/ 665342 h 765279"/>
                <a:gd name="connsiteX2" fmla="*/ 60466 w 134288"/>
                <a:gd name="connsiteY2" fmla="*/ 677674 h 765279"/>
                <a:gd name="connsiteX3" fmla="*/ 56199 w 134288"/>
                <a:gd name="connsiteY3" fmla="*/ 705027 h 765279"/>
                <a:gd name="connsiteX4" fmla="*/ 47665 w 134288"/>
                <a:gd name="connsiteY4" fmla="*/ 746206 h 765279"/>
                <a:gd name="connsiteX5" fmla="*/ 50097 w 134288"/>
                <a:gd name="connsiteY5" fmla="*/ 765280 h 765279"/>
                <a:gd name="connsiteX6" fmla="*/ 77919 w 134288"/>
                <a:gd name="connsiteY6" fmla="*/ 738354 h 765279"/>
                <a:gd name="connsiteX7" fmla="*/ 77066 w 134288"/>
                <a:gd name="connsiteY7" fmla="*/ 705325 h 765279"/>
                <a:gd name="connsiteX8" fmla="*/ 78815 w 134288"/>
                <a:gd name="connsiteY8" fmla="*/ 618744 h 765279"/>
                <a:gd name="connsiteX9" fmla="*/ 134289 w 134288"/>
                <a:gd name="connsiteY9" fmla="*/ 8534 h 765279"/>
                <a:gd name="connsiteX10" fmla="*/ 0 w 134288"/>
                <a:gd name="connsiteY10" fmla="*/ 0 h 765279"/>
                <a:gd name="connsiteX11" fmla="*/ 103266 w 134288"/>
                <a:gd name="connsiteY11" fmla="*/ 23854 h 765279"/>
                <a:gd name="connsiteX12" fmla="*/ 61277 w 134288"/>
                <a:gd name="connsiteY12" fmla="*/ 641659 h 76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288" h="765279">
                  <a:moveTo>
                    <a:pt x="61277" y="641659"/>
                  </a:moveTo>
                  <a:cubicBezTo>
                    <a:pt x="61682" y="649553"/>
                    <a:pt x="61682" y="657448"/>
                    <a:pt x="61277" y="665342"/>
                  </a:cubicBezTo>
                  <a:cubicBezTo>
                    <a:pt x="61277" y="669609"/>
                    <a:pt x="60893" y="673578"/>
                    <a:pt x="60466" y="677674"/>
                  </a:cubicBezTo>
                  <a:cubicBezTo>
                    <a:pt x="59621" y="686891"/>
                    <a:pt x="58196" y="696023"/>
                    <a:pt x="56199" y="705027"/>
                  </a:cubicBezTo>
                  <a:lnTo>
                    <a:pt x="47665" y="746206"/>
                  </a:lnTo>
                  <a:cubicBezTo>
                    <a:pt x="46683" y="753161"/>
                    <a:pt x="46342" y="759818"/>
                    <a:pt x="50097" y="765280"/>
                  </a:cubicBezTo>
                  <a:cubicBezTo>
                    <a:pt x="61405" y="761396"/>
                    <a:pt x="77450" y="750131"/>
                    <a:pt x="77919" y="738354"/>
                  </a:cubicBezTo>
                  <a:lnTo>
                    <a:pt x="77066" y="705325"/>
                  </a:lnTo>
                  <a:cubicBezTo>
                    <a:pt x="76425" y="676095"/>
                    <a:pt x="77066" y="649169"/>
                    <a:pt x="78815" y="618744"/>
                  </a:cubicBezTo>
                  <a:lnTo>
                    <a:pt x="134289" y="8534"/>
                  </a:lnTo>
                  <a:lnTo>
                    <a:pt x="0" y="0"/>
                  </a:lnTo>
                  <a:lnTo>
                    <a:pt x="103266" y="23854"/>
                  </a:lnTo>
                  <a:lnTo>
                    <a:pt x="61277" y="641659"/>
                  </a:lnTo>
                  <a:close/>
                </a:path>
              </a:pathLst>
            </a:custGeom>
            <a:solidFill>
              <a:srgbClr val="231F2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F2776F9A-20EB-ABA5-403F-2C7614057A97}"/>
                </a:ext>
              </a:extLst>
            </p:cNvPr>
            <p:cNvSpPr/>
            <p:nvPr/>
          </p:nvSpPr>
          <p:spPr>
            <a:xfrm>
              <a:off x="7968920" y="3281064"/>
              <a:ext cx="237869" cy="436995"/>
            </a:xfrm>
            <a:custGeom>
              <a:avLst/>
              <a:gdLst>
                <a:gd name="connsiteX0" fmla="*/ 5499 w 237869"/>
                <a:gd name="connsiteY0" fmla="*/ 333 h 436995"/>
                <a:gd name="connsiteX1" fmla="*/ 42155 w 237869"/>
                <a:gd name="connsiteY1" fmla="*/ 173026 h 436995"/>
                <a:gd name="connsiteX2" fmla="*/ 41642 w 237869"/>
                <a:gd name="connsiteY2" fmla="*/ 193338 h 436995"/>
                <a:gd name="connsiteX3" fmla="*/ 119007 w 237869"/>
                <a:gd name="connsiteY3" fmla="*/ 349006 h 436995"/>
                <a:gd name="connsiteX4" fmla="*/ 71214 w 237869"/>
                <a:gd name="connsiteY4" fmla="*/ 373542 h 436995"/>
                <a:gd name="connsiteX5" fmla="*/ 105352 w 237869"/>
                <a:gd name="connsiteY5" fmla="*/ 436995 h 436995"/>
                <a:gd name="connsiteX6" fmla="*/ 194749 w 237869"/>
                <a:gd name="connsiteY6" fmla="*/ 423468 h 436995"/>
                <a:gd name="connsiteX7" fmla="*/ 215919 w 237869"/>
                <a:gd name="connsiteY7" fmla="*/ 415087 h 436995"/>
                <a:gd name="connsiteX8" fmla="*/ 231294 w 237869"/>
                <a:gd name="connsiteY8" fmla="*/ 398287 h 436995"/>
                <a:gd name="connsiteX9" fmla="*/ 237772 w 237869"/>
                <a:gd name="connsiteY9" fmla="*/ 376461 h 436995"/>
                <a:gd name="connsiteX10" fmla="*/ 234050 w 237869"/>
                <a:gd name="connsiteY10" fmla="*/ 353998 h 436995"/>
                <a:gd name="connsiteX11" fmla="*/ 108766 w 237869"/>
                <a:gd name="connsiteY11" fmla="*/ 49789 h 436995"/>
                <a:gd name="connsiteX12" fmla="*/ 5499 w 237869"/>
                <a:gd name="connsiteY12" fmla="*/ 333 h 436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7869" h="436995">
                  <a:moveTo>
                    <a:pt x="5499" y="333"/>
                  </a:moveTo>
                  <a:cubicBezTo>
                    <a:pt x="-16946" y="45992"/>
                    <a:pt x="36180" y="122758"/>
                    <a:pt x="42155" y="173026"/>
                  </a:cubicBezTo>
                  <a:lnTo>
                    <a:pt x="41642" y="193338"/>
                  </a:lnTo>
                  <a:lnTo>
                    <a:pt x="119007" y="349006"/>
                  </a:lnTo>
                  <a:lnTo>
                    <a:pt x="71214" y="373542"/>
                  </a:lnTo>
                  <a:lnTo>
                    <a:pt x="105352" y="436995"/>
                  </a:lnTo>
                  <a:lnTo>
                    <a:pt x="194749" y="423468"/>
                  </a:lnTo>
                  <a:cubicBezTo>
                    <a:pt x="202349" y="422312"/>
                    <a:pt x="209591" y="419448"/>
                    <a:pt x="215919" y="415087"/>
                  </a:cubicBezTo>
                  <a:cubicBezTo>
                    <a:pt x="222252" y="410722"/>
                    <a:pt x="227509" y="404978"/>
                    <a:pt x="231294" y="398287"/>
                  </a:cubicBezTo>
                  <a:cubicBezTo>
                    <a:pt x="235079" y="391597"/>
                    <a:pt x="237294" y="384133"/>
                    <a:pt x="237772" y="376461"/>
                  </a:cubicBezTo>
                  <a:cubicBezTo>
                    <a:pt x="238249" y="368788"/>
                    <a:pt x="236978" y="361107"/>
                    <a:pt x="234050" y="353998"/>
                  </a:cubicBezTo>
                  <a:lnTo>
                    <a:pt x="108766" y="49789"/>
                  </a:lnTo>
                  <a:cubicBezTo>
                    <a:pt x="95239" y="16164"/>
                    <a:pt x="41344" y="-2782"/>
                    <a:pt x="5499" y="333"/>
                  </a:cubicBez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E928A546-8050-938D-9EFC-8980EA8609E2}"/>
                </a:ext>
              </a:extLst>
            </p:cNvPr>
            <p:cNvSpPr/>
            <p:nvPr/>
          </p:nvSpPr>
          <p:spPr>
            <a:xfrm>
              <a:off x="7609151" y="3830372"/>
              <a:ext cx="494995" cy="736305"/>
            </a:xfrm>
            <a:custGeom>
              <a:avLst/>
              <a:gdLst>
                <a:gd name="connsiteX0" fmla="*/ 65118 w 494995"/>
                <a:gd name="connsiteY0" fmla="*/ 0 h 736305"/>
                <a:gd name="connsiteX1" fmla="*/ 62728 w 494995"/>
                <a:gd name="connsiteY1" fmla="*/ 9985 h 736305"/>
                <a:gd name="connsiteX2" fmla="*/ 5163 w 494995"/>
                <a:gd name="connsiteY2" fmla="*/ 497811 h 736305"/>
                <a:gd name="connsiteX3" fmla="*/ 0 w 494995"/>
                <a:gd name="connsiteY3" fmla="*/ 703832 h 736305"/>
                <a:gd name="connsiteX4" fmla="*/ 494995 w 494995"/>
                <a:gd name="connsiteY4" fmla="*/ 736305 h 736305"/>
                <a:gd name="connsiteX5" fmla="*/ 403677 w 494995"/>
                <a:gd name="connsiteY5" fmla="*/ 683 h 736305"/>
                <a:gd name="connsiteX6" fmla="*/ 65118 w 494995"/>
                <a:gd name="connsiteY6" fmla="*/ 0 h 736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4995" h="736305">
                  <a:moveTo>
                    <a:pt x="65118" y="0"/>
                  </a:moveTo>
                  <a:lnTo>
                    <a:pt x="62728" y="9985"/>
                  </a:lnTo>
                  <a:cubicBezTo>
                    <a:pt x="22531" y="169421"/>
                    <a:pt x="3179" y="333396"/>
                    <a:pt x="5163" y="497811"/>
                  </a:cubicBezTo>
                  <a:lnTo>
                    <a:pt x="0" y="703832"/>
                  </a:lnTo>
                  <a:lnTo>
                    <a:pt x="494995" y="736305"/>
                  </a:lnTo>
                  <a:lnTo>
                    <a:pt x="403677" y="683"/>
                  </a:lnTo>
                  <a:lnTo>
                    <a:pt x="65118" y="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C4FC34F0-D6FE-6C5D-D151-D5C0D519B25A}"/>
                </a:ext>
              </a:extLst>
            </p:cNvPr>
            <p:cNvSpPr/>
            <p:nvPr/>
          </p:nvSpPr>
          <p:spPr>
            <a:xfrm>
              <a:off x="7947237" y="3276319"/>
              <a:ext cx="192664" cy="254282"/>
            </a:xfrm>
            <a:custGeom>
              <a:avLst/>
              <a:gdLst>
                <a:gd name="connsiteX0" fmla="*/ 0 w 192664"/>
                <a:gd name="connsiteY0" fmla="*/ 0 h 254282"/>
                <a:gd name="connsiteX1" fmla="*/ 64349 w 192664"/>
                <a:gd name="connsiteY1" fmla="*/ 7169 h 254282"/>
                <a:gd name="connsiteX2" fmla="*/ 106641 w 192664"/>
                <a:gd name="connsiteY2" fmla="*/ 24101 h 254282"/>
                <a:gd name="connsiteX3" fmla="*/ 134203 w 192664"/>
                <a:gd name="connsiteY3" fmla="*/ 60381 h 254282"/>
                <a:gd name="connsiteX4" fmla="*/ 192664 w 192664"/>
                <a:gd name="connsiteY4" fmla="*/ 206917 h 254282"/>
                <a:gd name="connsiteX5" fmla="*/ 90763 w 192664"/>
                <a:gd name="connsiteY5" fmla="*/ 254283 h 254282"/>
                <a:gd name="connsiteX6" fmla="*/ 0 w 192664"/>
                <a:gd name="connsiteY6" fmla="*/ 0 h 25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664" h="254282">
                  <a:moveTo>
                    <a:pt x="0" y="0"/>
                  </a:moveTo>
                  <a:lnTo>
                    <a:pt x="64349" y="7169"/>
                  </a:lnTo>
                  <a:cubicBezTo>
                    <a:pt x="79720" y="8876"/>
                    <a:pt x="94339" y="14726"/>
                    <a:pt x="106641" y="24101"/>
                  </a:cubicBezTo>
                  <a:cubicBezTo>
                    <a:pt x="118948" y="33472"/>
                    <a:pt x="128473" y="46013"/>
                    <a:pt x="134203" y="60381"/>
                  </a:cubicBezTo>
                  <a:lnTo>
                    <a:pt x="192664" y="206917"/>
                  </a:lnTo>
                  <a:lnTo>
                    <a:pt x="90763" y="2542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973596C3-2431-D706-4582-7207E98E754D}"/>
                </a:ext>
              </a:extLst>
            </p:cNvPr>
            <p:cNvSpPr/>
            <p:nvPr/>
          </p:nvSpPr>
          <p:spPr>
            <a:xfrm>
              <a:off x="7609724" y="3274911"/>
              <a:ext cx="472919" cy="556528"/>
            </a:xfrm>
            <a:custGeom>
              <a:avLst/>
              <a:gdLst>
                <a:gd name="connsiteX0" fmla="*/ 101 w 472919"/>
                <a:gd name="connsiteY0" fmla="*/ 106083 h 556528"/>
                <a:gd name="connsiteX1" fmla="*/ 67907 w 472919"/>
                <a:gd name="connsiteY1" fmla="*/ 181271 h 556528"/>
                <a:gd name="connsiteX2" fmla="*/ 89243 w 472919"/>
                <a:gd name="connsiteY2" fmla="*/ 446136 h 556528"/>
                <a:gd name="connsiteX3" fmla="*/ 65133 w 472919"/>
                <a:gd name="connsiteY3" fmla="*/ 555846 h 556528"/>
                <a:gd name="connsiteX4" fmla="*/ 403693 w 472919"/>
                <a:gd name="connsiteY4" fmla="*/ 556528 h 556528"/>
                <a:gd name="connsiteX5" fmla="*/ 407960 w 472919"/>
                <a:gd name="connsiteY5" fmla="*/ 392710 h 556528"/>
                <a:gd name="connsiteX6" fmla="*/ 426181 w 472919"/>
                <a:gd name="connsiteY6" fmla="*/ 310823 h 556528"/>
                <a:gd name="connsiteX7" fmla="*/ 441543 w 472919"/>
                <a:gd name="connsiteY7" fmla="*/ 280099 h 556528"/>
                <a:gd name="connsiteX8" fmla="*/ 469707 w 472919"/>
                <a:gd name="connsiteY8" fmla="*/ 193091 h 556528"/>
                <a:gd name="connsiteX9" fmla="*/ 453363 w 472919"/>
                <a:gd name="connsiteY9" fmla="*/ 137020 h 556528"/>
                <a:gd name="connsiteX10" fmla="*/ 459124 w 472919"/>
                <a:gd name="connsiteY10" fmla="*/ 106936 h 556528"/>
                <a:gd name="connsiteX11" fmla="*/ 400919 w 472919"/>
                <a:gd name="connsiteY11" fmla="*/ 18989 h 556528"/>
                <a:gd name="connsiteX12" fmla="*/ 337893 w 472919"/>
                <a:gd name="connsiteY12" fmla="*/ 1920 h 556528"/>
                <a:gd name="connsiteX13" fmla="*/ 166437 w 472919"/>
                <a:gd name="connsiteY13" fmla="*/ 0 h 556528"/>
                <a:gd name="connsiteX14" fmla="*/ 61207 w 472919"/>
                <a:gd name="connsiteY14" fmla="*/ 21336 h 556528"/>
                <a:gd name="connsiteX15" fmla="*/ 101 w 472919"/>
                <a:gd name="connsiteY15" fmla="*/ 106083 h 556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2919" h="556528">
                  <a:moveTo>
                    <a:pt x="101" y="106083"/>
                  </a:moveTo>
                  <a:lnTo>
                    <a:pt x="67907" y="181271"/>
                  </a:lnTo>
                  <a:cubicBezTo>
                    <a:pt x="67907" y="181271"/>
                    <a:pt x="102471" y="325203"/>
                    <a:pt x="89243" y="446136"/>
                  </a:cubicBezTo>
                  <a:cubicBezTo>
                    <a:pt x="84976" y="483218"/>
                    <a:pt x="65133" y="555846"/>
                    <a:pt x="65133" y="555846"/>
                  </a:cubicBezTo>
                  <a:lnTo>
                    <a:pt x="403693" y="556528"/>
                  </a:lnTo>
                  <a:cubicBezTo>
                    <a:pt x="400019" y="501908"/>
                    <a:pt x="401444" y="447062"/>
                    <a:pt x="407960" y="392710"/>
                  </a:cubicBezTo>
                  <a:cubicBezTo>
                    <a:pt x="410819" y="368729"/>
                    <a:pt x="426181" y="310823"/>
                    <a:pt x="426181" y="310823"/>
                  </a:cubicBezTo>
                  <a:cubicBezTo>
                    <a:pt x="429382" y="293242"/>
                    <a:pt x="433521" y="289487"/>
                    <a:pt x="441543" y="280099"/>
                  </a:cubicBezTo>
                  <a:cubicBezTo>
                    <a:pt x="466805" y="250698"/>
                    <a:pt x="479265" y="229575"/>
                    <a:pt x="469707" y="193091"/>
                  </a:cubicBezTo>
                  <a:lnTo>
                    <a:pt x="453363" y="137020"/>
                  </a:lnTo>
                  <a:lnTo>
                    <a:pt x="459124" y="106936"/>
                  </a:lnTo>
                  <a:cubicBezTo>
                    <a:pt x="459764" y="65672"/>
                    <a:pt x="440263" y="31449"/>
                    <a:pt x="400919" y="18989"/>
                  </a:cubicBezTo>
                  <a:lnTo>
                    <a:pt x="337893" y="1920"/>
                  </a:lnTo>
                  <a:lnTo>
                    <a:pt x="166437" y="0"/>
                  </a:lnTo>
                  <a:lnTo>
                    <a:pt x="61207" y="21336"/>
                  </a:lnTo>
                  <a:cubicBezTo>
                    <a:pt x="23784" y="29956"/>
                    <a:pt x="-1819" y="66739"/>
                    <a:pt x="101" y="106083"/>
                  </a:cubicBez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78762F8-1B29-A96C-6E82-D73C20D94DE0}"/>
                </a:ext>
              </a:extLst>
            </p:cNvPr>
            <p:cNvSpPr/>
            <p:nvPr/>
          </p:nvSpPr>
          <p:spPr>
            <a:xfrm>
              <a:off x="7986091" y="3381629"/>
              <a:ext cx="118353" cy="1185044"/>
            </a:xfrm>
            <a:custGeom>
              <a:avLst/>
              <a:gdLst>
                <a:gd name="connsiteX0" fmla="*/ 43763 w 118353"/>
                <a:gd name="connsiteY0" fmla="*/ 0 h 1185044"/>
                <a:gd name="connsiteX1" fmla="*/ 73292 w 118353"/>
                <a:gd name="connsiteY1" fmla="*/ 71518 h 1185044"/>
                <a:gd name="connsiteX2" fmla="*/ 47689 w 118353"/>
                <a:gd name="connsiteY2" fmla="*/ 165397 h 1185044"/>
                <a:gd name="connsiteX3" fmla="*/ 6041 w 118353"/>
                <a:gd name="connsiteY3" fmla="*/ 285817 h 1185044"/>
                <a:gd name="connsiteX4" fmla="*/ 92451 w 118353"/>
                <a:gd name="connsiteY4" fmla="*/ 1183337 h 1185044"/>
                <a:gd name="connsiteX5" fmla="*/ 118353 w 118353"/>
                <a:gd name="connsiteY5" fmla="*/ 1185044 h 1185044"/>
                <a:gd name="connsiteX6" fmla="*/ 26907 w 118353"/>
                <a:gd name="connsiteY6" fmla="*/ 449806 h 1185044"/>
                <a:gd name="connsiteX7" fmla="*/ 27248 w 118353"/>
                <a:gd name="connsiteY7" fmla="*/ 449806 h 1185044"/>
                <a:gd name="connsiteX8" fmla="*/ 31516 w 118353"/>
                <a:gd name="connsiteY8" fmla="*/ 285988 h 1185044"/>
                <a:gd name="connsiteX9" fmla="*/ 49737 w 118353"/>
                <a:gd name="connsiteY9" fmla="*/ 204100 h 1185044"/>
                <a:gd name="connsiteX10" fmla="*/ 65099 w 118353"/>
                <a:gd name="connsiteY10" fmla="*/ 173376 h 1185044"/>
                <a:gd name="connsiteX11" fmla="*/ 93262 w 118353"/>
                <a:gd name="connsiteY11" fmla="*/ 86368 h 1185044"/>
                <a:gd name="connsiteX12" fmla="*/ 89422 w 118353"/>
                <a:gd name="connsiteY12" fmla="*/ 73140 h 1185044"/>
                <a:gd name="connsiteX13" fmla="*/ 43677 w 118353"/>
                <a:gd name="connsiteY13" fmla="*/ 0 h 1185044"/>
                <a:gd name="connsiteX14" fmla="*/ 43763 w 118353"/>
                <a:gd name="connsiteY14" fmla="*/ 0 h 1185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353" h="1185044">
                  <a:moveTo>
                    <a:pt x="43763" y="0"/>
                  </a:moveTo>
                  <a:lnTo>
                    <a:pt x="73292" y="71518"/>
                  </a:lnTo>
                  <a:cubicBezTo>
                    <a:pt x="82893" y="108003"/>
                    <a:pt x="72950" y="136124"/>
                    <a:pt x="47689" y="165397"/>
                  </a:cubicBezTo>
                  <a:cubicBezTo>
                    <a:pt x="39709" y="174656"/>
                    <a:pt x="12015" y="262433"/>
                    <a:pt x="6041" y="285817"/>
                  </a:cubicBezTo>
                  <a:cubicBezTo>
                    <a:pt x="-27030" y="414345"/>
                    <a:pt x="86179" y="1143738"/>
                    <a:pt x="92451" y="1183337"/>
                  </a:cubicBezTo>
                  <a:lnTo>
                    <a:pt x="118353" y="1185044"/>
                  </a:lnTo>
                  <a:lnTo>
                    <a:pt x="26907" y="449806"/>
                  </a:lnTo>
                  <a:lnTo>
                    <a:pt x="27248" y="449806"/>
                  </a:lnTo>
                  <a:cubicBezTo>
                    <a:pt x="23570" y="395185"/>
                    <a:pt x="24996" y="340343"/>
                    <a:pt x="31516" y="285988"/>
                  </a:cubicBezTo>
                  <a:cubicBezTo>
                    <a:pt x="34375" y="262006"/>
                    <a:pt x="49737" y="204100"/>
                    <a:pt x="49737" y="204100"/>
                  </a:cubicBezTo>
                  <a:cubicBezTo>
                    <a:pt x="52937" y="186519"/>
                    <a:pt x="57076" y="182764"/>
                    <a:pt x="65099" y="173376"/>
                  </a:cubicBezTo>
                  <a:cubicBezTo>
                    <a:pt x="90361" y="143975"/>
                    <a:pt x="102821" y="122853"/>
                    <a:pt x="93262" y="86368"/>
                  </a:cubicBezTo>
                  <a:lnTo>
                    <a:pt x="89422" y="73140"/>
                  </a:lnTo>
                  <a:cubicBezTo>
                    <a:pt x="81237" y="44998"/>
                    <a:pt x="65402" y="19676"/>
                    <a:pt x="43677" y="0"/>
                  </a:cubicBezTo>
                  <a:lnTo>
                    <a:pt x="43763" y="0"/>
                  </a:lnTo>
                  <a:close/>
                </a:path>
              </a:pathLst>
            </a:custGeom>
            <a:solidFill>
              <a:srgbClr val="231F2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31E81C5A-58E9-78A0-E089-6BFDA819A722}"/>
                </a:ext>
              </a:extLst>
            </p:cNvPr>
            <p:cNvSpPr/>
            <p:nvPr/>
          </p:nvSpPr>
          <p:spPr>
            <a:xfrm>
              <a:off x="7682035" y="3754497"/>
              <a:ext cx="329939" cy="51931"/>
            </a:xfrm>
            <a:custGeom>
              <a:avLst/>
              <a:gdLst>
                <a:gd name="connsiteX0" fmla="*/ 0 w 329939"/>
                <a:gd name="connsiteY0" fmla="*/ 46043 h 51931"/>
                <a:gd name="connsiteX1" fmla="*/ 11265 w 329939"/>
                <a:gd name="connsiteY1" fmla="*/ 0 h 51931"/>
                <a:gd name="connsiteX2" fmla="*/ 329812 w 329939"/>
                <a:gd name="connsiteY2" fmla="*/ 7596 h 51931"/>
                <a:gd name="connsiteX3" fmla="*/ 329940 w 329939"/>
                <a:gd name="connsiteY3" fmla="*/ 51932 h 51931"/>
                <a:gd name="connsiteX4" fmla="*/ 0 w 329939"/>
                <a:gd name="connsiteY4" fmla="*/ 46043 h 5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939" h="51931">
                  <a:moveTo>
                    <a:pt x="0" y="46043"/>
                  </a:moveTo>
                  <a:lnTo>
                    <a:pt x="11265" y="0"/>
                  </a:lnTo>
                  <a:lnTo>
                    <a:pt x="329812" y="7596"/>
                  </a:lnTo>
                  <a:lnTo>
                    <a:pt x="329940" y="51932"/>
                  </a:lnTo>
                  <a:lnTo>
                    <a:pt x="0" y="46043"/>
                  </a:lnTo>
                  <a:close/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3E4085D2-4409-05BC-1C8E-BAB0EA130CB1}"/>
                </a:ext>
              </a:extLst>
            </p:cNvPr>
            <p:cNvSpPr/>
            <p:nvPr/>
          </p:nvSpPr>
          <p:spPr>
            <a:xfrm>
              <a:off x="7837345" y="3636424"/>
              <a:ext cx="282376" cy="129728"/>
            </a:xfrm>
            <a:custGeom>
              <a:avLst/>
              <a:gdLst>
                <a:gd name="connsiteX0" fmla="*/ 238168 w 282376"/>
                <a:gd name="connsiteY0" fmla="*/ 0 h 129728"/>
                <a:gd name="connsiteX1" fmla="*/ 155213 w 282376"/>
                <a:gd name="connsiteY1" fmla="*/ 33071 h 129728"/>
                <a:gd name="connsiteX2" fmla="*/ 151842 w 282376"/>
                <a:gd name="connsiteY2" fmla="*/ 33626 h 129728"/>
                <a:gd name="connsiteX3" fmla="*/ 90822 w 282376"/>
                <a:gd name="connsiteY3" fmla="*/ 36954 h 129728"/>
                <a:gd name="connsiteX4" fmla="*/ 72302 w 282376"/>
                <a:gd name="connsiteY4" fmla="*/ 41221 h 129728"/>
                <a:gd name="connsiteX5" fmla="*/ 3685 w 282376"/>
                <a:gd name="connsiteY5" fmla="*/ 72116 h 129728"/>
                <a:gd name="connsiteX6" fmla="*/ 464 w 282376"/>
                <a:gd name="connsiteY6" fmla="*/ 75333 h 129728"/>
                <a:gd name="connsiteX7" fmla="*/ 442 w 282376"/>
                <a:gd name="connsiteY7" fmla="*/ 79882 h 129728"/>
                <a:gd name="connsiteX8" fmla="*/ 442 w 282376"/>
                <a:gd name="connsiteY8" fmla="*/ 79882 h 129728"/>
                <a:gd name="connsiteX9" fmla="*/ 1633 w 282376"/>
                <a:gd name="connsiteY9" fmla="*/ 81977 h 129728"/>
                <a:gd name="connsiteX10" fmla="*/ 3536 w 282376"/>
                <a:gd name="connsiteY10" fmla="*/ 83449 h 129728"/>
                <a:gd name="connsiteX11" fmla="*/ 5861 w 282376"/>
                <a:gd name="connsiteY11" fmla="*/ 84081 h 129728"/>
                <a:gd name="connsiteX12" fmla="*/ 8251 w 282376"/>
                <a:gd name="connsiteY12" fmla="*/ 83765 h 129728"/>
                <a:gd name="connsiteX13" fmla="*/ 74435 w 282376"/>
                <a:gd name="connsiteY13" fmla="*/ 61405 h 129728"/>
                <a:gd name="connsiteX14" fmla="*/ 12902 w 282376"/>
                <a:gd name="connsiteY14" fmla="*/ 101047 h 129728"/>
                <a:gd name="connsiteX15" fmla="*/ 10001 w 282376"/>
                <a:gd name="connsiteY15" fmla="*/ 105144 h 129728"/>
                <a:gd name="connsiteX16" fmla="*/ 10812 w 282376"/>
                <a:gd name="connsiteY16" fmla="*/ 110094 h 129728"/>
                <a:gd name="connsiteX17" fmla="*/ 10812 w 282376"/>
                <a:gd name="connsiteY17" fmla="*/ 110094 h 129728"/>
                <a:gd name="connsiteX18" fmla="*/ 14605 w 282376"/>
                <a:gd name="connsiteY18" fmla="*/ 112965 h 129728"/>
                <a:gd name="connsiteX19" fmla="*/ 19346 w 282376"/>
                <a:gd name="connsiteY19" fmla="*/ 112569 h 129728"/>
                <a:gd name="connsiteX20" fmla="*/ 82885 w 282376"/>
                <a:gd name="connsiteY20" fmla="*/ 82015 h 129728"/>
                <a:gd name="connsiteX21" fmla="*/ 25619 w 282376"/>
                <a:gd name="connsiteY21" fmla="*/ 109368 h 129728"/>
                <a:gd name="connsiteX22" fmla="*/ 22410 w 282376"/>
                <a:gd name="connsiteY22" fmla="*/ 113034 h 129728"/>
                <a:gd name="connsiteX23" fmla="*/ 22461 w 282376"/>
                <a:gd name="connsiteY23" fmla="*/ 117903 h 129728"/>
                <a:gd name="connsiteX24" fmla="*/ 23728 w 282376"/>
                <a:gd name="connsiteY24" fmla="*/ 120049 h 129728"/>
                <a:gd name="connsiteX25" fmla="*/ 25725 w 282376"/>
                <a:gd name="connsiteY25" fmla="*/ 121543 h 129728"/>
                <a:gd name="connsiteX26" fmla="*/ 28145 w 282376"/>
                <a:gd name="connsiteY26" fmla="*/ 122153 h 129728"/>
                <a:gd name="connsiteX27" fmla="*/ 30611 w 282376"/>
                <a:gd name="connsiteY27" fmla="*/ 121786 h 129728"/>
                <a:gd name="connsiteX28" fmla="*/ 89371 w 282376"/>
                <a:gd name="connsiteY28" fmla="*/ 101175 h 129728"/>
                <a:gd name="connsiteX29" fmla="*/ 38634 w 282376"/>
                <a:gd name="connsiteY29" fmla="*/ 119140 h 129728"/>
                <a:gd name="connsiteX30" fmla="*/ 35664 w 282376"/>
                <a:gd name="connsiteY30" fmla="*/ 121867 h 129728"/>
                <a:gd name="connsiteX31" fmla="*/ 35348 w 282376"/>
                <a:gd name="connsiteY31" fmla="*/ 125882 h 129728"/>
                <a:gd name="connsiteX32" fmla="*/ 37998 w 282376"/>
                <a:gd name="connsiteY32" fmla="*/ 129078 h 129728"/>
                <a:gd name="connsiteX33" fmla="*/ 42133 w 282376"/>
                <a:gd name="connsiteY33" fmla="*/ 129509 h 129728"/>
                <a:gd name="connsiteX34" fmla="*/ 181713 w 282376"/>
                <a:gd name="connsiteY34" fmla="*/ 96524 h 129728"/>
                <a:gd name="connsiteX35" fmla="*/ 282376 w 282376"/>
                <a:gd name="connsiteY35" fmla="*/ 74207 h 129728"/>
                <a:gd name="connsiteX36" fmla="*/ 238168 w 282376"/>
                <a:gd name="connsiteY36" fmla="*/ 0 h 12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82376" h="129728">
                  <a:moveTo>
                    <a:pt x="238168" y="0"/>
                  </a:moveTo>
                  <a:lnTo>
                    <a:pt x="155213" y="33071"/>
                  </a:lnTo>
                  <a:cubicBezTo>
                    <a:pt x="154117" y="33408"/>
                    <a:pt x="152986" y="33596"/>
                    <a:pt x="151842" y="33626"/>
                  </a:cubicBezTo>
                  <a:lnTo>
                    <a:pt x="90822" y="36954"/>
                  </a:lnTo>
                  <a:cubicBezTo>
                    <a:pt x="84455" y="37364"/>
                    <a:pt x="78199" y="38806"/>
                    <a:pt x="72302" y="41221"/>
                  </a:cubicBezTo>
                  <a:lnTo>
                    <a:pt x="3685" y="72116"/>
                  </a:lnTo>
                  <a:cubicBezTo>
                    <a:pt x="2226" y="72722"/>
                    <a:pt x="1069" y="73878"/>
                    <a:pt x="464" y="75333"/>
                  </a:cubicBezTo>
                  <a:cubicBezTo>
                    <a:pt x="-147" y="76788"/>
                    <a:pt x="-155" y="78423"/>
                    <a:pt x="442" y="79882"/>
                  </a:cubicBezTo>
                  <a:lnTo>
                    <a:pt x="442" y="79882"/>
                  </a:lnTo>
                  <a:cubicBezTo>
                    <a:pt x="694" y="80654"/>
                    <a:pt x="1099" y="81363"/>
                    <a:pt x="1633" y="81977"/>
                  </a:cubicBezTo>
                  <a:cubicBezTo>
                    <a:pt x="2162" y="82587"/>
                    <a:pt x="2811" y="83091"/>
                    <a:pt x="3536" y="83449"/>
                  </a:cubicBezTo>
                  <a:cubicBezTo>
                    <a:pt x="4261" y="83812"/>
                    <a:pt x="5051" y="84025"/>
                    <a:pt x="5861" y="84081"/>
                  </a:cubicBezTo>
                  <a:cubicBezTo>
                    <a:pt x="6672" y="84132"/>
                    <a:pt x="7483" y="84025"/>
                    <a:pt x="8251" y="83765"/>
                  </a:cubicBezTo>
                  <a:lnTo>
                    <a:pt x="74435" y="61405"/>
                  </a:lnTo>
                  <a:lnTo>
                    <a:pt x="12902" y="101047"/>
                  </a:lnTo>
                  <a:cubicBezTo>
                    <a:pt x="11435" y="101982"/>
                    <a:pt x="10393" y="103450"/>
                    <a:pt x="10001" y="105144"/>
                  </a:cubicBezTo>
                  <a:cubicBezTo>
                    <a:pt x="9608" y="106838"/>
                    <a:pt x="9898" y="108613"/>
                    <a:pt x="10812" y="110094"/>
                  </a:cubicBezTo>
                  <a:lnTo>
                    <a:pt x="10812" y="110094"/>
                  </a:lnTo>
                  <a:cubicBezTo>
                    <a:pt x="11678" y="111485"/>
                    <a:pt x="13031" y="112509"/>
                    <a:pt x="14605" y="112965"/>
                  </a:cubicBezTo>
                  <a:cubicBezTo>
                    <a:pt x="16180" y="113422"/>
                    <a:pt x="17865" y="113281"/>
                    <a:pt x="19346" y="112569"/>
                  </a:cubicBezTo>
                  <a:lnTo>
                    <a:pt x="82885" y="82015"/>
                  </a:lnTo>
                  <a:lnTo>
                    <a:pt x="25619" y="109368"/>
                  </a:lnTo>
                  <a:cubicBezTo>
                    <a:pt x="24134" y="110153"/>
                    <a:pt x="22990" y="111459"/>
                    <a:pt x="22410" y="113034"/>
                  </a:cubicBezTo>
                  <a:cubicBezTo>
                    <a:pt x="21825" y="114608"/>
                    <a:pt x="21842" y="116341"/>
                    <a:pt x="22461" y="117903"/>
                  </a:cubicBezTo>
                  <a:cubicBezTo>
                    <a:pt x="22738" y="118696"/>
                    <a:pt x="23169" y="119426"/>
                    <a:pt x="23728" y="120049"/>
                  </a:cubicBezTo>
                  <a:cubicBezTo>
                    <a:pt x="24287" y="120676"/>
                    <a:pt x="24966" y="121184"/>
                    <a:pt x="25725" y="121543"/>
                  </a:cubicBezTo>
                  <a:cubicBezTo>
                    <a:pt x="26485" y="121905"/>
                    <a:pt x="27304" y="122110"/>
                    <a:pt x="28145" y="122153"/>
                  </a:cubicBezTo>
                  <a:cubicBezTo>
                    <a:pt x="28981" y="122195"/>
                    <a:pt x="29818" y="122072"/>
                    <a:pt x="30611" y="121786"/>
                  </a:cubicBezTo>
                  <a:lnTo>
                    <a:pt x="89371" y="101175"/>
                  </a:lnTo>
                  <a:lnTo>
                    <a:pt x="38634" y="119140"/>
                  </a:lnTo>
                  <a:cubicBezTo>
                    <a:pt x="37332" y="119644"/>
                    <a:pt x="36274" y="120617"/>
                    <a:pt x="35664" y="121867"/>
                  </a:cubicBezTo>
                  <a:cubicBezTo>
                    <a:pt x="35053" y="123117"/>
                    <a:pt x="34938" y="124551"/>
                    <a:pt x="35348" y="125882"/>
                  </a:cubicBezTo>
                  <a:cubicBezTo>
                    <a:pt x="35779" y="127257"/>
                    <a:pt x="36730" y="128400"/>
                    <a:pt x="37998" y="129078"/>
                  </a:cubicBezTo>
                  <a:cubicBezTo>
                    <a:pt x="39270" y="129757"/>
                    <a:pt x="40750" y="129911"/>
                    <a:pt x="42133" y="129509"/>
                  </a:cubicBezTo>
                  <a:lnTo>
                    <a:pt x="181713" y="96524"/>
                  </a:lnTo>
                  <a:lnTo>
                    <a:pt x="282376" y="74207"/>
                  </a:lnTo>
                  <a:lnTo>
                    <a:pt x="238168" y="0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9F1E8AEA-3ACB-83E9-E168-FBF1127659CC}"/>
                </a:ext>
              </a:extLst>
            </p:cNvPr>
            <p:cNvSpPr/>
            <p:nvPr/>
          </p:nvSpPr>
          <p:spPr>
            <a:xfrm>
              <a:off x="7862083" y="3717303"/>
              <a:ext cx="59516" cy="29518"/>
            </a:xfrm>
            <a:custGeom>
              <a:avLst/>
              <a:gdLst>
                <a:gd name="connsiteX0" fmla="*/ 1094 w 59516"/>
                <a:gd name="connsiteY0" fmla="*/ 29518 h 29518"/>
                <a:gd name="connsiteX1" fmla="*/ 510 w 59516"/>
                <a:gd name="connsiteY1" fmla="*/ 29369 h 29518"/>
                <a:gd name="connsiteX2" fmla="*/ 113 w 59516"/>
                <a:gd name="connsiteY2" fmla="*/ 28921 h 29518"/>
                <a:gd name="connsiteX3" fmla="*/ 2 w 59516"/>
                <a:gd name="connsiteY3" fmla="*/ 28519 h 29518"/>
                <a:gd name="connsiteX4" fmla="*/ 62 w 59516"/>
                <a:gd name="connsiteY4" fmla="*/ 28105 h 29518"/>
                <a:gd name="connsiteX5" fmla="*/ 279 w 59516"/>
                <a:gd name="connsiteY5" fmla="*/ 27751 h 29518"/>
                <a:gd name="connsiteX6" fmla="*/ 625 w 59516"/>
                <a:gd name="connsiteY6" fmla="*/ 27512 h 29518"/>
                <a:gd name="connsiteX7" fmla="*/ 57891 w 59516"/>
                <a:gd name="connsiteY7" fmla="*/ 159 h 29518"/>
                <a:gd name="connsiteX8" fmla="*/ 58309 w 59516"/>
                <a:gd name="connsiteY8" fmla="*/ 10 h 29518"/>
                <a:gd name="connsiteX9" fmla="*/ 58757 w 59516"/>
                <a:gd name="connsiteY9" fmla="*/ 44 h 29518"/>
                <a:gd name="connsiteX10" fmla="*/ 59145 w 59516"/>
                <a:gd name="connsiteY10" fmla="*/ 258 h 29518"/>
                <a:gd name="connsiteX11" fmla="*/ 59418 w 59516"/>
                <a:gd name="connsiteY11" fmla="*/ 616 h 29518"/>
                <a:gd name="connsiteX12" fmla="*/ 59517 w 59516"/>
                <a:gd name="connsiteY12" fmla="*/ 1051 h 29518"/>
                <a:gd name="connsiteX13" fmla="*/ 59431 w 59516"/>
                <a:gd name="connsiteY13" fmla="*/ 1491 h 29518"/>
                <a:gd name="connsiteX14" fmla="*/ 59171 w 59516"/>
                <a:gd name="connsiteY14" fmla="*/ 1854 h 29518"/>
                <a:gd name="connsiteX15" fmla="*/ 58787 w 59516"/>
                <a:gd name="connsiteY15" fmla="*/ 2080 h 29518"/>
                <a:gd name="connsiteX16" fmla="*/ 1521 w 59516"/>
                <a:gd name="connsiteY16" fmla="*/ 29433 h 29518"/>
                <a:gd name="connsiteX17" fmla="*/ 1094 w 59516"/>
                <a:gd name="connsiteY17" fmla="*/ 29518 h 29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9516" h="29518">
                  <a:moveTo>
                    <a:pt x="1094" y="29518"/>
                  </a:moveTo>
                  <a:cubicBezTo>
                    <a:pt x="889" y="29526"/>
                    <a:pt x="685" y="29475"/>
                    <a:pt x="510" y="29369"/>
                  </a:cubicBezTo>
                  <a:cubicBezTo>
                    <a:pt x="335" y="29262"/>
                    <a:pt x="198" y="29108"/>
                    <a:pt x="113" y="28921"/>
                  </a:cubicBezTo>
                  <a:cubicBezTo>
                    <a:pt x="49" y="28797"/>
                    <a:pt x="10" y="28656"/>
                    <a:pt x="2" y="28519"/>
                  </a:cubicBezTo>
                  <a:cubicBezTo>
                    <a:pt x="-7" y="28379"/>
                    <a:pt x="15" y="28238"/>
                    <a:pt x="62" y="28105"/>
                  </a:cubicBezTo>
                  <a:cubicBezTo>
                    <a:pt x="109" y="27973"/>
                    <a:pt x="185" y="27849"/>
                    <a:pt x="279" y="27751"/>
                  </a:cubicBezTo>
                  <a:cubicBezTo>
                    <a:pt x="377" y="27649"/>
                    <a:pt x="493" y="27568"/>
                    <a:pt x="625" y="27512"/>
                  </a:cubicBezTo>
                  <a:lnTo>
                    <a:pt x="57891" y="159"/>
                  </a:lnTo>
                  <a:cubicBezTo>
                    <a:pt x="58019" y="78"/>
                    <a:pt x="58160" y="27"/>
                    <a:pt x="58309" y="10"/>
                  </a:cubicBezTo>
                  <a:cubicBezTo>
                    <a:pt x="58458" y="-11"/>
                    <a:pt x="58612" y="2"/>
                    <a:pt x="58757" y="44"/>
                  </a:cubicBezTo>
                  <a:cubicBezTo>
                    <a:pt x="58898" y="87"/>
                    <a:pt x="59034" y="159"/>
                    <a:pt x="59145" y="258"/>
                  </a:cubicBezTo>
                  <a:cubicBezTo>
                    <a:pt x="59261" y="356"/>
                    <a:pt x="59354" y="479"/>
                    <a:pt x="59418" y="616"/>
                  </a:cubicBezTo>
                  <a:cubicBezTo>
                    <a:pt x="59482" y="753"/>
                    <a:pt x="59517" y="902"/>
                    <a:pt x="59517" y="1051"/>
                  </a:cubicBezTo>
                  <a:cubicBezTo>
                    <a:pt x="59521" y="1201"/>
                    <a:pt x="59491" y="1350"/>
                    <a:pt x="59431" y="1491"/>
                  </a:cubicBezTo>
                  <a:cubicBezTo>
                    <a:pt x="59372" y="1627"/>
                    <a:pt x="59282" y="1751"/>
                    <a:pt x="59171" y="1854"/>
                  </a:cubicBezTo>
                  <a:cubicBezTo>
                    <a:pt x="59060" y="1956"/>
                    <a:pt x="58928" y="2033"/>
                    <a:pt x="58787" y="2080"/>
                  </a:cubicBezTo>
                  <a:lnTo>
                    <a:pt x="1521" y="29433"/>
                  </a:lnTo>
                  <a:lnTo>
                    <a:pt x="1094" y="29518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C890076-1818-68E7-D6C6-6BFD285F73CD}"/>
                </a:ext>
              </a:extLst>
            </p:cNvPr>
            <p:cNvSpPr/>
            <p:nvPr/>
          </p:nvSpPr>
          <p:spPr>
            <a:xfrm>
              <a:off x="7875102" y="3736389"/>
              <a:ext cx="52881" cy="20118"/>
            </a:xfrm>
            <a:custGeom>
              <a:avLst/>
              <a:gdLst>
                <a:gd name="connsiteX0" fmla="*/ 1043 w 52881"/>
                <a:gd name="connsiteY0" fmla="*/ 20118 h 20118"/>
                <a:gd name="connsiteX1" fmla="*/ 425 w 52881"/>
                <a:gd name="connsiteY1" fmla="*/ 19926 h 20118"/>
                <a:gd name="connsiteX2" fmla="*/ 62 w 52881"/>
                <a:gd name="connsiteY2" fmla="*/ 19392 h 20118"/>
                <a:gd name="connsiteX3" fmla="*/ 100 w 52881"/>
                <a:gd name="connsiteY3" fmla="*/ 18577 h 20118"/>
                <a:gd name="connsiteX4" fmla="*/ 702 w 52881"/>
                <a:gd name="connsiteY4" fmla="*/ 18027 h 20118"/>
                <a:gd name="connsiteX5" fmla="*/ 51439 w 52881"/>
                <a:gd name="connsiteY5" fmla="*/ 62 h 20118"/>
                <a:gd name="connsiteX6" fmla="*/ 52254 w 52881"/>
                <a:gd name="connsiteY6" fmla="*/ 100 h 20118"/>
                <a:gd name="connsiteX7" fmla="*/ 52804 w 52881"/>
                <a:gd name="connsiteY7" fmla="*/ 702 h 20118"/>
                <a:gd name="connsiteX8" fmla="*/ 52881 w 52881"/>
                <a:gd name="connsiteY8" fmla="*/ 1116 h 20118"/>
                <a:gd name="connsiteX9" fmla="*/ 52783 w 52881"/>
                <a:gd name="connsiteY9" fmla="*/ 1526 h 20118"/>
                <a:gd name="connsiteX10" fmla="*/ 52531 w 52881"/>
                <a:gd name="connsiteY10" fmla="*/ 1863 h 20118"/>
                <a:gd name="connsiteX11" fmla="*/ 52164 w 52881"/>
                <a:gd name="connsiteY11" fmla="*/ 2068 h 20118"/>
                <a:gd name="connsiteX12" fmla="*/ 1427 w 52881"/>
                <a:gd name="connsiteY12" fmla="*/ 20075 h 20118"/>
                <a:gd name="connsiteX13" fmla="*/ 1043 w 52881"/>
                <a:gd name="connsiteY13" fmla="*/ 20118 h 2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881" h="20118">
                  <a:moveTo>
                    <a:pt x="1043" y="20118"/>
                  </a:moveTo>
                  <a:cubicBezTo>
                    <a:pt x="822" y="20126"/>
                    <a:pt x="604" y="20058"/>
                    <a:pt x="425" y="19926"/>
                  </a:cubicBezTo>
                  <a:cubicBezTo>
                    <a:pt x="250" y="19794"/>
                    <a:pt x="122" y="19606"/>
                    <a:pt x="62" y="19392"/>
                  </a:cubicBezTo>
                  <a:cubicBezTo>
                    <a:pt x="-32" y="19128"/>
                    <a:pt x="-19" y="18833"/>
                    <a:pt x="100" y="18577"/>
                  </a:cubicBezTo>
                  <a:cubicBezTo>
                    <a:pt x="220" y="18321"/>
                    <a:pt x="437" y="18125"/>
                    <a:pt x="702" y="18027"/>
                  </a:cubicBezTo>
                  <a:lnTo>
                    <a:pt x="51439" y="62"/>
                  </a:lnTo>
                  <a:cubicBezTo>
                    <a:pt x="51703" y="-32"/>
                    <a:pt x="51998" y="-19"/>
                    <a:pt x="52254" y="100"/>
                  </a:cubicBezTo>
                  <a:cubicBezTo>
                    <a:pt x="52510" y="220"/>
                    <a:pt x="52711" y="437"/>
                    <a:pt x="52804" y="702"/>
                  </a:cubicBezTo>
                  <a:cubicBezTo>
                    <a:pt x="52860" y="834"/>
                    <a:pt x="52886" y="975"/>
                    <a:pt x="52881" y="1116"/>
                  </a:cubicBezTo>
                  <a:cubicBezTo>
                    <a:pt x="52877" y="1257"/>
                    <a:pt x="52843" y="1397"/>
                    <a:pt x="52783" y="1526"/>
                  </a:cubicBezTo>
                  <a:cubicBezTo>
                    <a:pt x="52723" y="1653"/>
                    <a:pt x="52638" y="1769"/>
                    <a:pt x="52531" y="1863"/>
                  </a:cubicBezTo>
                  <a:cubicBezTo>
                    <a:pt x="52425" y="1957"/>
                    <a:pt x="52301" y="2025"/>
                    <a:pt x="52164" y="2068"/>
                  </a:cubicBezTo>
                  <a:lnTo>
                    <a:pt x="1427" y="20075"/>
                  </a:lnTo>
                  <a:lnTo>
                    <a:pt x="1043" y="20118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8450276-5AD5-EECB-E141-BA3D39F1032E}"/>
                </a:ext>
              </a:extLst>
            </p:cNvPr>
            <p:cNvSpPr/>
            <p:nvPr/>
          </p:nvSpPr>
          <p:spPr>
            <a:xfrm>
              <a:off x="7872808" y="3286343"/>
              <a:ext cx="333035" cy="479628"/>
            </a:xfrm>
            <a:custGeom>
              <a:avLst/>
              <a:gdLst>
                <a:gd name="connsiteX0" fmla="*/ 329181 w 333035"/>
                <a:gd name="connsiteY0" fmla="*/ 348630 h 479628"/>
                <a:gd name="connsiteX1" fmla="*/ 205176 w 333035"/>
                <a:gd name="connsiteY1" fmla="*/ 44507 h 479628"/>
                <a:gd name="connsiteX2" fmla="*/ 144283 w 333035"/>
                <a:gd name="connsiteY2" fmla="*/ 0 h 479628"/>
                <a:gd name="connsiteX3" fmla="*/ 200610 w 333035"/>
                <a:gd name="connsiteY3" fmla="*/ 47238 h 479628"/>
                <a:gd name="connsiteX4" fmla="*/ 322695 w 333035"/>
                <a:gd name="connsiteY4" fmla="*/ 347478 h 479628"/>
                <a:gd name="connsiteX5" fmla="*/ 288557 w 333035"/>
                <a:gd name="connsiteY5" fmla="*/ 409651 h 479628"/>
                <a:gd name="connsiteX6" fmla="*/ 223657 w 333035"/>
                <a:gd name="connsiteY6" fmla="*/ 422112 h 479628"/>
                <a:gd name="connsiteX7" fmla="*/ 133790 w 333035"/>
                <a:gd name="connsiteY7" fmla="*/ 442125 h 479628"/>
                <a:gd name="connsiteX8" fmla="*/ 9 w 333035"/>
                <a:gd name="connsiteY8" fmla="*/ 473745 h 479628"/>
                <a:gd name="connsiteX9" fmla="*/ 265 w 333035"/>
                <a:gd name="connsiteY9" fmla="*/ 475793 h 479628"/>
                <a:gd name="connsiteX10" fmla="*/ 2906 w 333035"/>
                <a:gd name="connsiteY10" fmla="*/ 478972 h 479628"/>
                <a:gd name="connsiteX11" fmla="*/ 7007 w 333035"/>
                <a:gd name="connsiteY11" fmla="*/ 479420 h 479628"/>
                <a:gd name="connsiteX12" fmla="*/ 146592 w 333035"/>
                <a:gd name="connsiteY12" fmla="*/ 446392 h 479628"/>
                <a:gd name="connsiteX13" fmla="*/ 236459 w 333035"/>
                <a:gd name="connsiteY13" fmla="*/ 426379 h 479628"/>
                <a:gd name="connsiteX14" fmla="*/ 291079 w 333035"/>
                <a:gd name="connsiteY14" fmla="*/ 418314 h 479628"/>
                <a:gd name="connsiteX15" fmla="*/ 329181 w 333035"/>
                <a:gd name="connsiteY15" fmla="*/ 348630 h 479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33035" h="479628">
                  <a:moveTo>
                    <a:pt x="329181" y="348630"/>
                  </a:moveTo>
                  <a:lnTo>
                    <a:pt x="205176" y="44507"/>
                  </a:lnTo>
                  <a:cubicBezTo>
                    <a:pt x="196642" y="22958"/>
                    <a:pt x="171038" y="7468"/>
                    <a:pt x="144283" y="0"/>
                  </a:cubicBezTo>
                  <a:cubicBezTo>
                    <a:pt x="165960" y="8534"/>
                    <a:pt x="193313" y="29188"/>
                    <a:pt x="200610" y="47238"/>
                  </a:cubicBezTo>
                  <a:lnTo>
                    <a:pt x="322695" y="347478"/>
                  </a:lnTo>
                  <a:cubicBezTo>
                    <a:pt x="333021" y="384389"/>
                    <a:pt x="322695" y="399410"/>
                    <a:pt x="288557" y="409651"/>
                  </a:cubicBezTo>
                  <a:lnTo>
                    <a:pt x="223657" y="422112"/>
                  </a:lnTo>
                  <a:lnTo>
                    <a:pt x="133790" y="442125"/>
                  </a:lnTo>
                  <a:lnTo>
                    <a:pt x="9" y="473745"/>
                  </a:lnTo>
                  <a:cubicBezTo>
                    <a:pt x="-29" y="474440"/>
                    <a:pt x="56" y="475132"/>
                    <a:pt x="265" y="475793"/>
                  </a:cubicBezTo>
                  <a:cubicBezTo>
                    <a:pt x="700" y="477154"/>
                    <a:pt x="1647" y="478294"/>
                    <a:pt x="2906" y="478972"/>
                  </a:cubicBezTo>
                  <a:cubicBezTo>
                    <a:pt x="4161" y="479651"/>
                    <a:pt x="5633" y="479808"/>
                    <a:pt x="7007" y="479420"/>
                  </a:cubicBezTo>
                  <a:lnTo>
                    <a:pt x="146592" y="446392"/>
                  </a:lnTo>
                  <a:lnTo>
                    <a:pt x="236459" y="426379"/>
                  </a:lnTo>
                  <a:lnTo>
                    <a:pt x="291079" y="418314"/>
                  </a:lnTo>
                  <a:cubicBezTo>
                    <a:pt x="322400" y="410718"/>
                    <a:pt x="341684" y="379055"/>
                    <a:pt x="329181" y="34863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45F774AD-1988-3FC3-CBA2-A96D890B299C}"/>
                </a:ext>
              </a:extLst>
            </p:cNvPr>
            <p:cNvSpPr/>
            <p:nvPr/>
          </p:nvSpPr>
          <p:spPr>
            <a:xfrm>
              <a:off x="7547784" y="3289159"/>
              <a:ext cx="246430" cy="259321"/>
            </a:xfrm>
            <a:custGeom>
              <a:avLst/>
              <a:gdLst>
                <a:gd name="connsiteX0" fmla="*/ 246431 w 246430"/>
                <a:gd name="connsiteY0" fmla="*/ 30259 h 259321"/>
                <a:gd name="connsiteX1" fmla="*/ 155668 w 246430"/>
                <a:gd name="connsiteY1" fmla="*/ 0 h 259321"/>
                <a:gd name="connsiteX2" fmla="*/ 57863 w 246430"/>
                <a:gd name="connsiteY2" fmla="*/ 75150 h 259321"/>
                <a:gd name="connsiteX3" fmla="*/ 0 w 246430"/>
                <a:gd name="connsiteY3" fmla="*/ 201245 h 259321"/>
                <a:gd name="connsiteX4" fmla="*/ 124986 w 246430"/>
                <a:gd name="connsiteY4" fmla="*/ 259322 h 259321"/>
                <a:gd name="connsiteX5" fmla="*/ 246431 w 246430"/>
                <a:gd name="connsiteY5" fmla="*/ 30259 h 25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430" h="259321">
                  <a:moveTo>
                    <a:pt x="246431" y="30259"/>
                  </a:moveTo>
                  <a:lnTo>
                    <a:pt x="155668" y="0"/>
                  </a:lnTo>
                  <a:cubicBezTo>
                    <a:pt x="93068" y="11052"/>
                    <a:pt x="84960" y="15580"/>
                    <a:pt x="57863" y="75150"/>
                  </a:cubicBezTo>
                  <a:lnTo>
                    <a:pt x="0" y="201245"/>
                  </a:lnTo>
                  <a:lnTo>
                    <a:pt x="124986" y="259322"/>
                  </a:lnTo>
                  <a:lnTo>
                    <a:pt x="246431" y="30259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2BEDCE71-DBE1-9625-E592-02937A938515}"/>
                </a:ext>
              </a:extLst>
            </p:cNvPr>
            <p:cNvSpPr/>
            <p:nvPr/>
          </p:nvSpPr>
          <p:spPr>
            <a:xfrm>
              <a:off x="7721417" y="3842871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5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B81C3B25-1BB2-3F31-FAAD-05D9F949D187}"/>
                </a:ext>
              </a:extLst>
            </p:cNvPr>
            <p:cNvSpPr/>
            <p:nvPr/>
          </p:nvSpPr>
          <p:spPr>
            <a:xfrm>
              <a:off x="7851908" y="3349284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5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5A30732E-FC9F-DF89-07B1-6BA4F4570F3B}"/>
                </a:ext>
              </a:extLst>
            </p:cNvPr>
            <p:cNvSpPr/>
            <p:nvPr/>
          </p:nvSpPr>
          <p:spPr>
            <a:xfrm>
              <a:off x="8007400" y="3311220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92A2EC28-5ED1-E2BC-0365-2217E700877F}"/>
                </a:ext>
              </a:extLst>
            </p:cNvPr>
            <p:cNvSpPr/>
            <p:nvPr/>
          </p:nvSpPr>
          <p:spPr>
            <a:xfrm>
              <a:off x="7818662" y="3875814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0" y="10839"/>
                    <a:pt x="10839" y="8411"/>
                    <a:pt x="10839" y="5419"/>
                  </a:cubicBezTo>
                  <a:cubicBezTo>
                    <a:pt x="10839" y="2428"/>
                    <a:pt x="8410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1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2A1FC447-2423-2A18-BFBE-5739754956B0}"/>
                </a:ext>
              </a:extLst>
            </p:cNvPr>
            <p:cNvSpPr/>
            <p:nvPr/>
          </p:nvSpPr>
          <p:spPr>
            <a:xfrm>
              <a:off x="7927433" y="3843810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1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1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A2C2FD9-026B-8BF0-FA42-E8AE4608DE29}"/>
                </a:ext>
              </a:extLst>
            </p:cNvPr>
            <p:cNvSpPr/>
            <p:nvPr/>
          </p:nvSpPr>
          <p:spPr>
            <a:xfrm>
              <a:off x="7679812" y="3938840"/>
              <a:ext cx="10838" cy="10843"/>
            </a:xfrm>
            <a:custGeom>
              <a:avLst/>
              <a:gdLst>
                <a:gd name="connsiteX0" fmla="*/ 5419 w 10838"/>
                <a:gd name="connsiteY0" fmla="*/ 10843 h 10843"/>
                <a:gd name="connsiteX1" fmla="*/ 10839 w 10838"/>
                <a:gd name="connsiteY1" fmla="*/ 5424 h 10843"/>
                <a:gd name="connsiteX2" fmla="*/ 5419 w 10838"/>
                <a:gd name="connsiteY2" fmla="*/ 0 h 10843"/>
                <a:gd name="connsiteX3" fmla="*/ 0 w 10838"/>
                <a:gd name="connsiteY3" fmla="*/ 5424 h 10843"/>
                <a:gd name="connsiteX4" fmla="*/ 5419 w 10838"/>
                <a:gd name="connsiteY4" fmla="*/ 10843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43">
                  <a:moveTo>
                    <a:pt x="5419" y="10843"/>
                  </a:moveTo>
                  <a:cubicBezTo>
                    <a:pt x="8411" y="10843"/>
                    <a:pt x="10839" y="8415"/>
                    <a:pt x="10839" y="5424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24"/>
                  </a:cubicBezTo>
                  <a:cubicBezTo>
                    <a:pt x="0" y="8415"/>
                    <a:pt x="2424" y="10843"/>
                    <a:pt x="5419" y="10843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3A31A38F-99F0-B594-01F0-BE6A2BA802FE}"/>
                </a:ext>
              </a:extLst>
            </p:cNvPr>
            <p:cNvSpPr/>
            <p:nvPr/>
          </p:nvSpPr>
          <p:spPr>
            <a:xfrm>
              <a:off x="7860224" y="3971783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5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C89557E6-45DE-D02E-C2B0-0B21469F524C}"/>
                </a:ext>
              </a:extLst>
            </p:cNvPr>
            <p:cNvSpPr/>
            <p:nvPr/>
          </p:nvSpPr>
          <p:spPr>
            <a:xfrm>
              <a:off x="8013801" y="3923777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379851C1-CC66-DA0F-145F-7379D60CF239}"/>
                </a:ext>
              </a:extLst>
            </p:cNvPr>
            <p:cNvSpPr/>
            <p:nvPr/>
          </p:nvSpPr>
          <p:spPr>
            <a:xfrm>
              <a:off x="7743820" y="4028413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1"/>
                    <a:pt x="10839" y="5419"/>
                  </a:cubicBezTo>
                  <a:cubicBezTo>
                    <a:pt x="10839" y="2424"/>
                    <a:pt x="8411" y="0"/>
                    <a:pt x="5419" y="0"/>
                  </a:cubicBezTo>
                  <a:cubicBezTo>
                    <a:pt x="2424" y="0"/>
                    <a:pt x="0" y="2424"/>
                    <a:pt x="0" y="5419"/>
                  </a:cubicBezTo>
                  <a:cubicBezTo>
                    <a:pt x="0" y="8411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20FD88D1-3FE5-69F6-A823-5E67A69031B2}"/>
                </a:ext>
              </a:extLst>
            </p:cNvPr>
            <p:cNvSpPr/>
            <p:nvPr/>
          </p:nvSpPr>
          <p:spPr>
            <a:xfrm>
              <a:off x="7873026" y="4096556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5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F93C6B1A-BDA7-7D33-6A2C-AFC8B51B618D}"/>
                </a:ext>
              </a:extLst>
            </p:cNvPr>
            <p:cNvSpPr/>
            <p:nvPr/>
          </p:nvSpPr>
          <p:spPr>
            <a:xfrm>
              <a:off x="7981797" y="4064552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492D2D34-8AF1-C12F-083D-6A0F996A2A39}"/>
                </a:ext>
              </a:extLst>
            </p:cNvPr>
            <p:cNvSpPr/>
            <p:nvPr/>
          </p:nvSpPr>
          <p:spPr>
            <a:xfrm>
              <a:off x="7624376" y="4124378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1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1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BA2AC0B6-AB97-DA1A-B94F-78420C91C01E}"/>
                </a:ext>
              </a:extLst>
            </p:cNvPr>
            <p:cNvSpPr/>
            <p:nvPr/>
          </p:nvSpPr>
          <p:spPr>
            <a:xfrm>
              <a:off x="7713087" y="4157325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1"/>
                    <a:pt x="10839" y="5419"/>
                  </a:cubicBezTo>
                  <a:cubicBezTo>
                    <a:pt x="10839" y="2424"/>
                    <a:pt x="8415" y="0"/>
                    <a:pt x="5419" y="0"/>
                  </a:cubicBezTo>
                  <a:cubicBezTo>
                    <a:pt x="2428" y="0"/>
                    <a:pt x="0" y="2424"/>
                    <a:pt x="0" y="5419"/>
                  </a:cubicBezTo>
                  <a:cubicBezTo>
                    <a:pt x="0" y="8411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770EE041-1956-9E3C-8026-A1A24D79B516}"/>
                </a:ext>
              </a:extLst>
            </p:cNvPr>
            <p:cNvSpPr/>
            <p:nvPr/>
          </p:nvSpPr>
          <p:spPr>
            <a:xfrm>
              <a:off x="8045762" y="4352460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5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12E45A6-CA03-6476-7D08-9DB355E192D4}"/>
                </a:ext>
              </a:extLst>
            </p:cNvPr>
            <p:cNvSpPr/>
            <p:nvPr/>
          </p:nvSpPr>
          <p:spPr>
            <a:xfrm>
              <a:off x="7615842" y="4284313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5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53E43B2A-0867-649C-40DA-2E15245E106A}"/>
                </a:ext>
              </a:extLst>
            </p:cNvPr>
            <p:cNvSpPr/>
            <p:nvPr/>
          </p:nvSpPr>
          <p:spPr>
            <a:xfrm>
              <a:off x="7687484" y="4365219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5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E31B8676-ADEB-C9CC-D4BF-B0B2CFE22178}"/>
                </a:ext>
              </a:extLst>
            </p:cNvPr>
            <p:cNvSpPr/>
            <p:nvPr/>
          </p:nvSpPr>
          <p:spPr>
            <a:xfrm>
              <a:off x="7786658" y="4317256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0" y="10839"/>
                    <a:pt x="10839" y="8415"/>
                    <a:pt x="10839" y="5419"/>
                  </a:cubicBezTo>
                  <a:cubicBezTo>
                    <a:pt x="10839" y="2428"/>
                    <a:pt x="8410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5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8FF56BE-62AF-4C53-E3D9-9C631D20F54F}"/>
                </a:ext>
              </a:extLst>
            </p:cNvPr>
            <p:cNvSpPr/>
            <p:nvPr/>
          </p:nvSpPr>
          <p:spPr>
            <a:xfrm>
              <a:off x="7647846" y="4476251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1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1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83DA4E4-02BE-3BAD-A563-44346A3DBF66}"/>
                </a:ext>
              </a:extLst>
            </p:cNvPr>
            <p:cNvSpPr/>
            <p:nvPr/>
          </p:nvSpPr>
          <p:spPr>
            <a:xfrm>
              <a:off x="7764255" y="4448429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0" y="10839"/>
                    <a:pt x="10839" y="8415"/>
                    <a:pt x="10839" y="5419"/>
                  </a:cubicBezTo>
                  <a:cubicBezTo>
                    <a:pt x="10839" y="2428"/>
                    <a:pt x="8410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5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514F385F-4C6B-0631-7DF4-89A4099445FA}"/>
                </a:ext>
              </a:extLst>
            </p:cNvPr>
            <p:cNvSpPr/>
            <p:nvPr/>
          </p:nvSpPr>
          <p:spPr>
            <a:xfrm>
              <a:off x="7933834" y="4381221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5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42A4F1E5-F128-9248-75B8-CD25F725FD99}"/>
                </a:ext>
              </a:extLst>
            </p:cNvPr>
            <p:cNvSpPr/>
            <p:nvPr/>
          </p:nvSpPr>
          <p:spPr>
            <a:xfrm>
              <a:off x="7862149" y="4505012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8E2BB1F-3B81-3CC2-3DDB-438D0F2DAD02}"/>
                </a:ext>
              </a:extLst>
            </p:cNvPr>
            <p:cNvSpPr/>
            <p:nvPr/>
          </p:nvSpPr>
          <p:spPr>
            <a:xfrm>
              <a:off x="7968995" y="4541156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0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0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1C10AB72-3396-D72E-AB75-BB29255302C4}"/>
                </a:ext>
              </a:extLst>
            </p:cNvPr>
            <p:cNvSpPr/>
            <p:nvPr/>
          </p:nvSpPr>
          <p:spPr>
            <a:xfrm>
              <a:off x="8077766" y="4509199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1"/>
                    <a:pt x="10839" y="5419"/>
                  </a:cubicBezTo>
                  <a:cubicBezTo>
                    <a:pt x="10839" y="2424"/>
                    <a:pt x="8415" y="0"/>
                    <a:pt x="5419" y="0"/>
                  </a:cubicBezTo>
                  <a:cubicBezTo>
                    <a:pt x="2428" y="0"/>
                    <a:pt x="0" y="2424"/>
                    <a:pt x="0" y="5419"/>
                  </a:cubicBezTo>
                  <a:cubicBezTo>
                    <a:pt x="0" y="8411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788D6162-9DE9-57D6-2342-EA58A43ED034}"/>
                </a:ext>
              </a:extLst>
            </p:cNvPr>
            <p:cNvSpPr/>
            <p:nvPr/>
          </p:nvSpPr>
          <p:spPr>
            <a:xfrm>
              <a:off x="7814186" y="4207546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5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55770D27-E8AD-3D25-22B2-F89CBDA2F57C}"/>
                </a:ext>
              </a:extLst>
            </p:cNvPr>
            <p:cNvSpPr/>
            <p:nvPr/>
          </p:nvSpPr>
          <p:spPr>
            <a:xfrm>
              <a:off x="7937034" y="4227687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1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1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73580544-AC65-B4B8-E360-9C20981E4076}"/>
                </a:ext>
              </a:extLst>
            </p:cNvPr>
            <p:cNvSpPr/>
            <p:nvPr/>
          </p:nvSpPr>
          <p:spPr>
            <a:xfrm>
              <a:off x="8045762" y="4195683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1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1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3A421FAF-B11C-BF95-022A-A7EAA0143B03}"/>
                </a:ext>
              </a:extLst>
            </p:cNvPr>
            <p:cNvSpPr/>
            <p:nvPr/>
          </p:nvSpPr>
          <p:spPr>
            <a:xfrm>
              <a:off x="7821653" y="3511054"/>
              <a:ext cx="10838" cy="10843"/>
            </a:xfrm>
            <a:custGeom>
              <a:avLst/>
              <a:gdLst>
                <a:gd name="connsiteX0" fmla="*/ 5419 w 10838"/>
                <a:gd name="connsiteY0" fmla="*/ 10843 h 10843"/>
                <a:gd name="connsiteX1" fmla="*/ 10839 w 10838"/>
                <a:gd name="connsiteY1" fmla="*/ 5424 h 10843"/>
                <a:gd name="connsiteX2" fmla="*/ 5419 w 10838"/>
                <a:gd name="connsiteY2" fmla="*/ 0 h 10843"/>
                <a:gd name="connsiteX3" fmla="*/ 0 w 10838"/>
                <a:gd name="connsiteY3" fmla="*/ 5424 h 10843"/>
                <a:gd name="connsiteX4" fmla="*/ 5419 w 10838"/>
                <a:gd name="connsiteY4" fmla="*/ 10843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43">
                  <a:moveTo>
                    <a:pt x="5419" y="10843"/>
                  </a:moveTo>
                  <a:cubicBezTo>
                    <a:pt x="8411" y="10843"/>
                    <a:pt x="10839" y="8415"/>
                    <a:pt x="10839" y="5424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24"/>
                  </a:cubicBezTo>
                  <a:cubicBezTo>
                    <a:pt x="0" y="8415"/>
                    <a:pt x="2424" y="10843"/>
                    <a:pt x="5419" y="10843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99FF6B6-A1F0-6F05-6393-55129237CEA9}"/>
                </a:ext>
              </a:extLst>
            </p:cNvPr>
            <p:cNvSpPr/>
            <p:nvPr/>
          </p:nvSpPr>
          <p:spPr>
            <a:xfrm>
              <a:off x="7874652" y="3663094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5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68E9FAF-6595-7488-B329-5B206A9ADB90}"/>
                </a:ext>
              </a:extLst>
            </p:cNvPr>
            <p:cNvSpPr/>
            <p:nvPr/>
          </p:nvSpPr>
          <p:spPr>
            <a:xfrm>
              <a:off x="7771812" y="3732820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5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29599B46-1EAB-CD31-FBCB-2761B4374542}"/>
                </a:ext>
              </a:extLst>
            </p:cNvPr>
            <p:cNvSpPr/>
            <p:nvPr/>
          </p:nvSpPr>
          <p:spPr>
            <a:xfrm>
              <a:off x="7761093" y="3621659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5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FAEBC888-7FEE-C12C-F6A0-4A6FB4656B84}"/>
                </a:ext>
              </a:extLst>
            </p:cNvPr>
            <p:cNvSpPr/>
            <p:nvPr/>
          </p:nvSpPr>
          <p:spPr>
            <a:xfrm>
              <a:off x="7976638" y="3476788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5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9FCF5261-A2EC-96C5-0BDF-B5B62032B713}"/>
                </a:ext>
              </a:extLst>
            </p:cNvPr>
            <p:cNvSpPr/>
            <p:nvPr/>
          </p:nvSpPr>
          <p:spPr>
            <a:xfrm>
              <a:off x="8114298" y="3464588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0" y="10839"/>
                    <a:pt x="10839" y="8410"/>
                    <a:pt x="10839" y="5419"/>
                  </a:cubicBezTo>
                  <a:cubicBezTo>
                    <a:pt x="10839" y="2424"/>
                    <a:pt x="8410" y="0"/>
                    <a:pt x="5419" y="0"/>
                  </a:cubicBezTo>
                  <a:cubicBezTo>
                    <a:pt x="2428" y="0"/>
                    <a:pt x="0" y="2424"/>
                    <a:pt x="0" y="5419"/>
                  </a:cubicBezTo>
                  <a:cubicBezTo>
                    <a:pt x="0" y="8410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9E944D2E-4701-F6DB-2F25-20F5968EA671}"/>
                </a:ext>
              </a:extLst>
            </p:cNvPr>
            <p:cNvSpPr/>
            <p:nvPr/>
          </p:nvSpPr>
          <p:spPr>
            <a:xfrm>
              <a:off x="8038461" y="3414359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5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1633AEFB-C35C-AA8E-AE45-7731BA75A6CE}"/>
                </a:ext>
              </a:extLst>
            </p:cNvPr>
            <p:cNvSpPr/>
            <p:nvPr/>
          </p:nvSpPr>
          <p:spPr>
            <a:xfrm>
              <a:off x="7923247" y="3570453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5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51457CB2-2721-372D-4201-431C5AA86D53}"/>
                </a:ext>
              </a:extLst>
            </p:cNvPr>
            <p:cNvSpPr/>
            <p:nvPr/>
          </p:nvSpPr>
          <p:spPr>
            <a:xfrm>
              <a:off x="8034194" y="3532048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5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92D0A3A7-8DA0-1959-F91B-4CDD1C4FDD7E}"/>
                </a:ext>
              </a:extLst>
            </p:cNvPr>
            <p:cNvSpPr/>
            <p:nvPr/>
          </p:nvSpPr>
          <p:spPr>
            <a:xfrm>
              <a:off x="8000056" y="3642995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5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2B20E204-405E-0B2B-21EA-07FDAA477B5F}"/>
                </a:ext>
              </a:extLst>
            </p:cNvPr>
            <p:cNvSpPr/>
            <p:nvPr/>
          </p:nvSpPr>
          <p:spPr>
            <a:xfrm>
              <a:off x="7927091" y="3401647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0"/>
                    <a:pt x="10839" y="5419"/>
                  </a:cubicBezTo>
                  <a:cubicBezTo>
                    <a:pt x="10839" y="2424"/>
                    <a:pt x="8411" y="0"/>
                    <a:pt x="5419" y="0"/>
                  </a:cubicBezTo>
                  <a:cubicBezTo>
                    <a:pt x="2424" y="0"/>
                    <a:pt x="0" y="2424"/>
                    <a:pt x="0" y="5419"/>
                  </a:cubicBezTo>
                  <a:cubicBezTo>
                    <a:pt x="0" y="8410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8F149A64-CE81-61C3-D6E5-B65076A53659}"/>
                </a:ext>
              </a:extLst>
            </p:cNvPr>
            <p:cNvSpPr/>
            <p:nvPr/>
          </p:nvSpPr>
          <p:spPr>
            <a:xfrm>
              <a:off x="7731018" y="3311865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1"/>
                    <a:pt x="10839" y="5419"/>
                  </a:cubicBezTo>
                  <a:cubicBezTo>
                    <a:pt x="10839" y="2424"/>
                    <a:pt x="8411" y="0"/>
                    <a:pt x="5419" y="0"/>
                  </a:cubicBezTo>
                  <a:cubicBezTo>
                    <a:pt x="2424" y="0"/>
                    <a:pt x="0" y="2424"/>
                    <a:pt x="0" y="5419"/>
                  </a:cubicBezTo>
                  <a:cubicBezTo>
                    <a:pt x="0" y="8411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A2BD7215-4007-EA02-9127-D47C300E5CD7}"/>
                </a:ext>
              </a:extLst>
            </p:cNvPr>
            <p:cNvSpPr/>
            <p:nvPr/>
          </p:nvSpPr>
          <p:spPr>
            <a:xfrm>
              <a:off x="7662866" y="3369767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5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6A37CB82-163B-868A-5C3C-D02329B5B3A7}"/>
                </a:ext>
              </a:extLst>
            </p:cNvPr>
            <p:cNvSpPr/>
            <p:nvPr/>
          </p:nvSpPr>
          <p:spPr>
            <a:xfrm>
              <a:off x="7677593" y="3470515"/>
              <a:ext cx="10838" cy="10843"/>
            </a:xfrm>
            <a:custGeom>
              <a:avLst/>
              <a:gdLst>
                <a:gd name="connsiteX0" fmla="*/ 5419 w 10838"/>
                <a:gd name="connsiteY0" fmla="*/ 10843 h 10843"/>
                <a:gd name="connsiteX1" fmla="*/ 10839 w 10838"/>
                <a:gd name="connsiteY1" fmla="*/ 5424 h 10843"/>
                <a:gd name="connsiteX2" fmla="*/ 5419 w 10838"/>
                <a:gd name="connsiteY2" fmla="*/ 0 h 10843"/>
                <a:gd name="connsiteX3" fmla="*/ 0 w 10838"/>
                <a:gd name="connsiteY3" fmla="*/ 5424 h 10843"/>
                <a:gd name="connsiteX4" fmla="*/ 5419 w 10838"/>
                <a:gd name="connsiteY4" fmla="*/ 10843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43">
                  <a:moveTo>
                    <a:pt x="5419" y="10843"/>
                  </a:moveTo>
                  <a:cubicBezTo>
                    <a:pt x="8411" y="10843"/>
                    <a:pt x="10839" y="8415"/>
                    <a:pt x="10839" y="5424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8" y="0"/>
                    <a:pt x="0" y="2428"/>
                    <a:pt x="0" y="5424"/>
                  </a:cubicBezTo>
                  <a:cubicBezTo>
                    <a:pt x="0" y="8415"/>
                    <a:pt x="2428" y="10843"/>
                    <a:pt x="5419" y="10843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5F0C28C3-A12A-9DF2-9EA1-4D72A9F9BF38}"/>
                </a:ext>
              </a:extLst>
            </p:cNvPr>
            <p:cNvSpPr/>
            <p:nvPr/>
          </p:nvSpPr>
          <p:spPr>
            <a:xfrm>
              <a:off x="7756920" y="3408773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0" y="10839"/>
                    <a:pt x="10839" y="8411"/>
                    <a:pt x="10839" y="5419"/>
                  </a:cubicBezTo>
                  <a:cubicBezTo>
                    <a:pt x="10839" y="2424"/>
                    <a:pt x="8410" y="0"/>
                    <a:pt x="5419" y="0"/>
                  </a:cubicBezTo>
                  <a:cubicBezTo>
                    <a:pt x="2428" y="0"/>
                    <a:pt x="0" y="2424"/>
                    <a:pt x="0" y="5419"/>
                  </a:cubicBezTo>
                  <a:cubicBezTo>
                    <a:pt x="0" y="8411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DE6442D7-BB4B-C8A6-E515-80DCA75C4499}"/>
                </a:ext>
              </a:extLst>
            </p:cNvPr>
            <p:cNvSpPr/>
            <p:nvPr/>
          </p:nvSpPr>
          <p:spPr>
            <a:xfrm>
              <a:off x="7849906" y="2973740"/>
              <a:ext cx="191739" cy="262195"/>
            </a:xfrm>
            <a:custGeom>
              <a:avLst/>
              <a:gdLst>
                <a:gd name="connsiteX0" fmla="*/ 42629 w 191739"/>
                <a:gd name="connsiteY0" fmla="*/ 4131 h 262195"/>
                <a:gd name="connsiteX1" fmla="*/ 76114 w 191739"/>
                <a:gd name="connsiteY1" fmla="*/ 1093 h 262195"/>
                <a:gd name="connsiteX2" fmla="*/ 106083 w 191739"/>
                <a:gd name="connsiteY2" fmla="*/ 16335 h 262195"/>
                <a:gd name="connsiteX3" fmla="*/ 140220 w 191739"/>
                <a:gd name="connsiteY3" fmla="*/ 75265 h 262195"/>
                <a:gd name="connsiteX4" fmla="*/ 176961 w 191739"/>
                <a:gd name="connsiteY4" fmla="*/ 143071 h 262195"/>
                <a:gd name="connsiteX5" fmla="*/ 156436 w 191739"/>
                <a:gd name="connsiteY5" fmla="*/ 207933 h 262195"/>
                <a:gd name="connsiteX6" fmla="*/ 109497 w 191739"/>
                <a:gd name="connsiteY6" fmla="*/ 243052 h 262195"/>
                <a:gd name="connsiteX7" fmla="*/ 21336 w 191739"/>
                <a:gd name="connsiteY7" fmla="*/ 255171 h 262195"/>
                <a:gd name="connsiteX8" fmla="*/ 0 w 191739"/>
                <a:gd name="connsiteY8" fmla="*/ 246380 h 262195"/>
                <a:gd name="connsiteX9" fmla="*/ 42629 w 191739"/>
                <a:gd name="connsiteY9" fmla="*/ 4131 h 262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1739" h="262195">
                  <a:moveTo>
                    <a:pt x="42629" y="4131"/>
                  </a:moveTo>
                  <a:cubicBezTo>
                    <a:pt x="53280" y="-12"/>
                    <a:pt x="64887" y="-1066"/>
                    <a:pt x="76114" y="1093"/>
                  </a:cubicBezTo>
                  <a:cubicBezTo>
                    <a:pt x="87341" y="3252"/>
                    <a:pt x="97728" y="8535"/>
                    <a:pt x="106083" y="16335"/>
                  </a:cubicBezTo>
                  <a:cubicBezTo>
                    <a:pt x="135057" y="43560"/>
                    <a:pt x="114617" y="61738"/>
                    <a:pt x="140220" y="75265"/>
                  </a:cubicBezTo>
                  <a:cubicBezTo>
                    <a:pt x="165824" y="88792"/>
                    <a:pt x="147133" y="126088"/>
                    <a:pt x="176961" y="143071"/>
                  </a:cubicBezTo>
                  <a:cubicBezTo>
                    <a:pt x="206789" y="160055"/>
                    <a:pt x="187117" y="202001"/>
                    <a:pt x="156436" y="207933"/>
                  </a:cubicBezTo>
                  <a:cubicBezTo>
                    <a:pt x="156436" y="207933"/>
                    <a:pt x="141714" y="246807"/>
                    <a:pt x="109497" y="243052"/>
                  </a:cubicBezTo>
                  <a:cubicBezTo>
                    <a:pt x="109497" y="243052"/>
                    <a:pt x="79626" y="276293"/>
                    <a:pt x="21336" y="255171"/>
                  </a:cubicBezTo>
                  <a:lnTo>
                    <a:pt x="0" y="246380"/>
                  </a:lnTo>
                  <a:lnTo>
                    <a:pt x="42629" y="4131"/>
                  </a:ln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B1AB7B7F-6509-20F7-866D-BA4AD4B004C0}"/>
                </a:ext>
              </a:extLst>
            </p:cNvPr>
            <p:cNvSpPr/>
            <p:nvPr/>
          </p:nvSpPr>
          <p:spPr>
            <a:xfrm>
              <a:off x="7664592" y="2979493"/>
              <a:ext cx="170971" cy="255954"/>
            </a:xfrm>
            <a:custGeom>
              <a:avLst/>
              <a:gdLst>
                <a:gd name="connsiteX0" fmla="*/ 97154 w 170971"/>
                <a:gd name="connsiteY0" fmla="*/ 9985 h 255954"/>
                <a:gd name="connsiteX1" fmla="*/ 50897 w 170971"/>
                <a:gd name="connsiteY1" fmla="*/ 49414 h 255954"/>
                <a:gd name="connsiteX2" fmla="*/ 24825 w 170971"/>
                <a:gd name="connsiteY2" fmla="*/ 93238 h 255954"/>
                <a:gd name="connsiteX3" fmla="*/ 13559 w 170971"/>
                <a:gd name="connsiteY3" fmla="*/ 148114 h 255954"/>
                <a:gd name="connsiteX4" fmla="*/ 75 w 170971"/>
                <a:gd name="connsiteY4" fmla="*/ 172821 h 255954"/>
                <a:gd name="connsiteX5" fmla="*/ 5849 w 170971"/>
                <a:gd name="connsiteY5" fmla="*/ 193095 h 255954"/>
                <a:gd name="connsiteX6" fmla="*/ 23246 w 170971"/>
                <a:gd name="connsiteY6" fmla="*/ 204996 h 255954"/>
                <a:gd name="connsiteX7" fmla="*/ 46886 w 170971"/>
                <a:gd name="connsiteY7" fmla="*/ 229661 h 255954"/>
                <a:gd name="connsiteX8" fmla="*/ 99799 w 170971"/>
                <a:gd name="connsiteY8" fmla="*/ 243828 h 255954"/>
                <a:gd name="connsiteX9" fmla="*/ 162783 w 170971"/>
                <a:gd name="connsiteY9" fmla="*/ 249717 h 255954"/>
                <a:gd name="connsiteX10" fmla="*/ 150664 w 170971"/>
                <a:gd name="connsiteY10" fmla="*/ 0 h 255954"/>
                <a:gd name="connsiteX11" fmla="*/ 97154 w 170971"/>
                <a:gd name="connsiteY11" fmla="*/ 9985 h 255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0971" h="255954">
                  <a:moveTo>
                    <a:pt x="97154" y="9985"/>
                  </a:moveTo>
                  <a:cubicBezTo>
                    <a:pt x="97154" y="9985"/>
                    <a:pt x="58408" y="15020"/>
                    <a:pt x="50897" y="49414"/>
                  </a:cubicBezTo>
                  <a:cubicBezTo>
                    <a:pt x="43387" y="83808"/>
                    <a:pt x="46118" y="75700"/>
                    <a:pt x="24825" y="93238"/>
                  </a:cubicBezTo>
                  <a:cubicBezTo>
                    <a:pt x="3531" y="110776"/>
                    <a:pt x="30457" y="130576"/>
                    <a:pt x="13559" y="148114"/>
                  </a:cubicBezTo>
                  <a:cubicBezTo>
                    <a:pt x="5025" y="157075"/>
                    <a:pt x="758" y="164373"/>
                    <a:pt x="75" y="172821"/>
                  </a:cubicBezTo>
                  <a:cubicBezTo>
                    <a:pt x="-429" y="180046"/>
                    <a:pt x="1615" y="187219"/>
                    <a:pt x="5849" y="193095"/>
                  </a:cubicBezTo>
                  <a:cubicBezTo>
                    <a:pt x="10077" y="198971"/>
                    <a:pt x="16235" y="203183"/>
                    <a:pt x="23246" y="204996"/>
                  </a:cubicBezTo>
                  <a:cubicBezTo>
                    <a:pt x="33060" y="207770"/>
                    <a:pt x="41040" y="217073"/>
                    <a:pt x="46886" y="229661"/>
                  </a:cubicBezTo>
                  <a:cubicBezTo>
                    <a:pt x="58450" y="254709"/>
                    <a:pt x="99799" y="243828"/>
                    <a:pt x="99799" y="243828"/>
                  </a:cubicBezTo>
                  <a:cubicBezTo>
                    <a:pt x="99799" y="243828"/>
                    <a:pt x="138887" y="266615"/>
                    <a:pt x="162783" y="249717"/>
                  </a:cubicBezTo>
                  <a:cubicBezTo>
                    <a:pt x="186680" y="232818"/>
                    <a:pt x="150664" y="0"/>
                    <a:pt x="150664" y="0"/>
                  </a:cubicBezTo>
                  <a:lnTo>
                    <a:pt x="97154" y="9985"/>
                  </a:ln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5C3140F9-0F4A-B1A3-B901-B493DCADCE2B}"/>
                </a:ext>
              </a:extLst>
            </p:cNvPr>
            <p:cNvSpPr/>
            <p:nvPr/>
          </p:nvSpPr>
          <p:spPr>
            <a:xfrm>
              <a:off x="7780223" y="2943648"/>
              <a:ext cx="146194" cy="100279"/>
            </a:xfrm>
            <a:custGeom>
              <a:avLst/>
              <a:gdLst>
                <a:gd name="connsiteX0" fmla="*/ 146194 w 146194"/>
                <a:gd name="connsiteY0" fmla="*/ 36100 h 100279"/>
                <a:gd name="connsiteX1" fmla="*/ 73993 w 146194"/>
                <a:gd name="connsiteY1" fmla="*/ 0 h 100279"/>
                <a:gd name="connsiteX2" fmla="*/ 0 w 146194"/>
                <a:gd name="connsiteY2" fmla="*/ 55474 h 100279"/>
                <a:gd name="connsiteX3" fmla="*/ 82186 w 146194"/>
                <a:gd name="connsiteY3" fmla="*/ 100279 h 100279"/>
                <a:gd name="connsiteX4" fmla="*/ 146194 w 146194"/>
                <a:gd name="connsiteY4" fmla="*/ 36100 h 100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194" h="100279">
                  <a:moveTo>
                    <a:pt x="146194" y="36100"/>
                  </a:moveTo>
                  <a:cubicBezTo>
                    <a:pt x="146194" y="36100"/>
                    <a:pt x="130491" y="0"/>
                    <a:pt x="73993" y="0"/>
                  </a:cubicBezTo>
                  <a:cubicBezTo>
                    <a:pt x="17495" y="0"/>
                    <a:pt x="0" y="55474"/>
                    <a:pt x="0" y="55474"/>
                  </a:cubicBezTo>
                  <a:lnTo>
                    <a:pt x="82186" y="100279"/>
                  </a:lnTo>
                  <a:lnTo>
                    <a:pt x="146194" y="36100"/>
                  </a:ln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936C2260-8315-D180-C0BD-C6F171977AF3}"/>
                </a:ext>
              </a:extLst>
            </p:cNvPr>
            <p:cNvSpPr/>
            <p:nvPr/>
          </p:nvSpPr>
          <p:spPr>
            <a:xfrm>
              <a:off x="7775781" y="3116721"/>
              <a:ext cx="172026" cy="232562"/>
            </a:xfrm>
            <a:custGeom>
              <a:avLst/>
              <a:gdLst>
                <a:gd name="connsiteX0" fmla="*/ 126010 w 172026"/>
                <a:gd name="connsiteY0" fmla="*/ 0 h 232562"/>
                <a:gd name="connsiteX1" fmla="*/ 141074 w 172026"/>
                <a:gd name="connsiteY1" fmla="*/ 136892 h 232562"/>
                <a:gd name="connsiteX2" fmla="*/ 146049 w 172026"/>
                <a:gd name="connsiteY2" fmla="*/ 148175 h 232562"/>
                <a:gd name="connsiteX3" fmla="*/ 156435 w 172026"/>
                <a:gd name="connsiteY3" fmla="*/ 154814 h 232562"/>
                <a:gd name="connsiteX4" fmla="*/ 171456 w 172026"/>
                <a:gd name="connsiteY4" fmla="*/ 159593 h 232562"/>
                <a:gd name="connsiteX5" fmla="*/ 172011 w 172026"/>
                <a:gd name="connsiteY5" fmla="*/ 179991 h 232562"/>
                <a:gd name="connsiteX6" fmla="*/ 170061 w 172026"/>
                <a:gd name="connsiteY6" fmla="*/ 188824 h 232562"/>
                <a:gd name="connsiteX7" fmla="*/ 163988 w 172026"/>
                <a:gd name="connsiteY7" fmla="*/ 195523 h 232562"/>
                <a:gd name="connsiteX8" fmla="*/ 109710 w 172026"/>
                <a:gd name="connsiteY8" fmla="*/ 232562 h 232562"/>
                <a:gd name="connsiteX9" fmla="*/ 16173 w 172026"/>
                <a:gd name="connsiteY9" fmla="*/ 192963 h 232562"/>
                <a:gd name="connsiteX10" fmla="*/ 10702 w 172026"/>
                <a:gd name="connsiteY10" fmla="*/ 188542 h 232562"/>
                <a:gd name="connsiteX11" fmla="*/ 7382 w 172026"/>
                <a:gd name="connsiteY11" fmla="*/ 182338 h 232562"/>
                <a:gd name="connsiteX12" fmla="*/ 0 w 172026"/>
                <a:gd name="connsiteY12" fmla="*/ 157673 h 232562"/>
                <a:gd name="connsiteX13" fmla="*/ 20781 w 172026"/>
                <a:gd name="connsiteY13" fmla="*/ 135612 h 232562"/>
                <a:gd name="connsiteX14" fmla="*/ 23982 w 172026"/>
                <a:gd name="connsiteY14" fmla="*/ 20397 h 232562"/>
                <a:gd name="connsiteX15" fmla="*/ 126010 w 172026"/>
                <a:gd name="connsiteY15" fmla="*/ 0 h 23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2026" h="232562">
                  <a:moveTo>
                    <a:pt x="126010" y="0"/>
                  </a:moveTo>
                  <a:lnTo>
                    <a:pt x="141074" y="136892"/>
                  </a:lnTo>
                  <a:cubicBezTo>
                    <a:pt x="141586" y="141061"/>
                    <a:pt x="143318" y="144982"/>
                    <a:pt x="146049" y="148175"/>
                  </a:cubicBezTo>
                  <a:cubicBezTo>
                    <a:pt x="148780" y="151362"/>
                    <a:pt x="152395" y="153671"/>
                    <a:pt x="156435" y="154814"/>
                  </a:cubicBezTo>
                  <a:lnTo>
                    <a:pt x="171456" y="159593"/>
                  </a:lnTo>
                  <a:lnTo>
                    <a:pt x="172011" y="179991"/>
                  </a:lnTo>
                  <a:cubicBezTo>
                    <a:pt x="172139" y="183054"/>
                    <a:pt x="171469" y="186097"/>
                    <a:pt x="170061" y="188824"/>
                  </a:cubicBezTo>
                  <a:cubicBezTo>
                    <a:pt x="168653" y="191546"/>
                    <a:pt x="166561" y="193859"/>
                    <a:pt x="163988" y="195523"/>
                  </a:cubicBezTo>
                  <a:cubicBezTo>
                    <a:pt x="143847" y="208538"/>
                    <a:pt x="109710" y="232562"/>
                    <a:pt x="109710" y="232562"/>
                  </a:cubicBezTo>
                  <a:cubicBezTo>
                    <a:pt x="109710" y="232562"/>
                    <a:pt x="42715" y="206533"/>
                    <a:pt x="16173" y="192963"/>
                  </a:cubicBezTo>
                  <a:cubicBezTo>
                    <a:pt x="14069" y="191871"/>
                    <a:pt x="12208" y="190369"/>
                    <a:pt x="10702" y="188542"/>
                  </a:cubicBezTo>
                  <a:cubicBezTo>
                    <a:pt x="9192" y="186716"/>
                    <a:pt x="8061" y="184608"/>
                    <a:pt x="7382" y="182338"/>
                  </a:cubicBezTo>
                  <a:lnTo>
                    <a:pt x="0" y="157673"/>
                  </a:lnTo>
                  <a:cubicBezTo>
                    <a:pt x="0" y="157673"/>
                    <a:pt x="20483" y="144871"/>
                    <a:pt x="20781" y="135612"/>
                  </a:cubicBezTo>
                  <a:lnTo>
                    <a:pt x="23982" y="20397"/>
                  </a:lnTo>
                  <a:lnTo>
                    <a:pt x="126010" y="0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B0FC4BD0-39FA-065E-98CE-69EEDA621D98}"/>
                </a:ext>
              </a:extLst>
            </p:cNvPr>
            <p:cNvSpPr/>
            <p:nvPr/>
          </p:nvSpPr>
          <p:spPr>
            <a:xfrm>
              <a:off x="7940409" y="3147066"/>
              <a:ext cx="29686" cy="33522"/>
            </a:xfrm>
            <a:custGeom>
              <a:avLst/>
              <a:gdLst>
                <a:gd name="connsiteX0" fmla="*/ 0 w 29686"/>
                <a:gd name="connsiteY0" fmla="*/ 27523 h 33522"/>
                <a:gd name="connsiteX1" fmla="*/ 6571 w 29686"/>
                <a:gd name="connsiteY1" fmla="*/ 32294 h 33522"/>
                <a:gd name="connsiteX2" fmla="*/ 14615 w 29686"/>
                <a:gd name="connsiteY2" fmla="*/ 33434 h 33522"/>
                <a:gd name="connsiteX3" fmla="*/ 22253 w 29686"/>
                <a:gd name="connsiteY3" fmla="*/ 30664 h 33522"/>
                <a:gd name="connsiteX4" fmla="*/ 27698 w 29686"/>
                <a:gd name="connsiteY4" fmla="*/ 24639 h 33522"/>
                <a:gd name="connsiteX5" fmla="*/ 29687 w 29686"/>
                <a:gd name="connsiteY5" fmla="*/ 16761 h 33522"/>
                <a:gd name="connsiteX6" fmla="*/ 27750 w 29686"/>
                <a:gd name="connsiteY6" fmla="*/ 8876 h 33522"/>
                <a:gd name="connsiteX7" fmla="*/ 22339 w 29686"/>
                <a:gd name="connsiteY7" fmla="*/ 2816 h 33522"/>
                <a:gd name="connsiteX8" fmla="*/ 14722 w 29686"/>
                <a:gd name="connsiteY8" fmla="*/ 0 h 33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86" h="33522">
                  <a:moveTo>
                    <a:pt x="0" y="27523"/>
                  </a:moveTo>
                  <a:cubicBezTo>
                    <a:pt x="1767" y="29627"/>
                    <a:pt x="4024" y="31266"/>
                    <a:pt x="6571" y="32294"/>
                  </a:cubicBezTo>
                  <a:cubicBezTo>
                    <a:pt x="9119" y="33327"/>
                    <a:pt x="11880" y="33715"/>
                    <a:pt x="14615" y="33434"/>
                  </a:cubicBezTo>
                  <a:cubicBezTo>
                    <a:pt x="17346" y="33148"/>
                    <a:pt x="19970" y="32196"/>
                    <a:pt x="22253" y="30664"/>
                  </a:cubicBezTo>
                  <a:cubicBezTo>
                    <a:pt x="24532" y="29132"/>
                    <a:pt x="26405" y="27062"/>
                    <a:pt x="27698" y="24639"/>
                  </a:cubicBezTo>
                  <a:cubicBezTo>
                    <a:pt x="28996" y="22215"/>
                    <a:pt x="29678" y="19514"/>
                    <a:pt x="29687" y="16761"/>
                  </a:cubicBezTo>
                  <a:cubicBezTo>
                    <a:pt x="29695" y="14013"/>
                    <a:pt x="29030" y="11308"/>
                    <a:pt x="27750" y="8876"/>
                  </a:cubicBezTo>
                  <a:cubicBezTo>
                    <a:pt x="26469" y="6444"/>
                    <a:pt x="24613" y="4361"/>
                    <a:pt x="22339" y="2816"/>
                  </a:cubicBezTo>
                  <a:cubicBezTo>
                    <a:pt x="20068" y="1267"/>
                    <a:pt x="17453" y="299"/>
                    <a:pt x="14722" y="0"/>
                  </a:cubicBezTo>
                </a:path>
              </a:pathLst>
            </a:custGeom>
            <a:noFill/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3E6ED584-D3DB-F910-8CF2-551D49419DA7}"/>
                </a:ext>
              </a:extLst>
            </p:cNvPr>
            <p:cNvSpPr/>
            <p:nvPr/>
          </p:nvSpPr>
          <p:spPr>
            <a:xfrm>
              <a:off x="7796541" y="3026485"/>
              <a:ext cx="151680" cy="196301"/>
            </a:xfrm>
            <a:custGeom>
              <a:avLst/>
              <a:gdLst>
                <a:gd name="connsiteX0" fmla="*/ 151635 w 151680"/>
                <a:gd name="connsiteY0" fmla="*/ 121899 h 196301"/>
                <a:gd name="connsiteX1" fmla="*/ 147795 w 151680"/>
                <a:gd name="connsiteY1" fmla="*/ 29428 h 196301"/>
                <a:gd name="connsiteX2" fmla="*/ 144978 w 151680"/>
                <a:gd name="connsiteY2" fmla="*/ 17783 h 196301"/>
                <a:gd name="connsiteX3" fmla="*/ 137912 w 151680"/>
                <a:gd name="connsiteY3" fmla="*/ 8101 h 196301"/>
                <a:gd name="connsiteX4" fmla="*/ 127675 w 151680"/>
                <a:gd name="connsiteY4" fmla="*/ 1867 h 196301"/>
                <a:gd name="connsiteX5" fmla="*/ 115833 w 151680"/>
                <a:gd name="connsiteY5" fmla="*/ 27 h 196301"/>
                <a:gd name="connsiteX6" fmla="*/ 22723 w 151680"/>
                <a:gd name="connsiteY6" fmla="*/ 4295 h 196301"/>
                <a:gd name="connsiteX7" fmla="*/ 13736 w 151680"/>
                <a:gd name="connsiteY7" fmla="*/ 6454 h 196301"/>
                <a:gd name="connsiteX8" fmla="*/ 6260 w 151680"/>
                <a:gd name="connsiteY8" fmla="*/ 11895 h 196301"/>
                <a:gd name="connsiteX9" fmla="*/ 1442 w 151680"/>
                <a:gd name="connsiteY9" fmla="*/ 19785 h 196301"/>
                <a:gd name="connsiteX10" fmla="*/ 21 w 151680"/>
                <a:gd name="connsiteY10" fmla="*/ 28916 h 196301"/>
                <a:gd name="connsiteX11" fmla="*/ 4289 w 151680"/>
                <a:gd name="connsiteY11" fmla="*/ 128427 h 196301"/>
                <a:gd name="connsiteX12" fmla="*/ 10822 w 151680"/>
                <a:gd name="connsiteY12" fmla="*/ 155315 h 196301"/>
                <a:gd name="connsiteX13" fmla="*/ 27161 w 151680"/>
                <a:gd name="connsiteY13" fmla="*/ 177650 h 196301"/>
                <a:gd name="connsiteX14" fmla="*/ 50805 w 151680"/>
                <a:gd name="connsiteY14" fmla="*/ 192022 h 196301"/>
                <a:gd name="connsiteX15" fmla="*/ 78154 w 151680"/>
                <a:gd name="connsiteY15" fmla="*/ 196233 h 196301"/>
                <a:gd name="connsiteX16" fmla="*/ 83616 w 151680"/>
                <a:gd name="connsiteY16" fmla="*/ 195892 h 196301"/>
                <a:gd name="connsiteX17" fmla="*/ 132817 w 151680"/>
                <a:gd name="connsiteY17" fmla="*/ 172858 h 196301"/>
                <a:gd name="connsiteX18" fmla="*/ 151635 w 151680"/>
                <a:gd name="connsiteY18" fmla="*/ 121899 h 196301"/>
                <a:gd name="connsiteX19" fmla="*/ 151635 w 151680"/>
                <a:gd name="connsiteY19" fmla="*/ 121899 h 19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51680" h="196301">
                  <a:moveTo>
                    <a:pt x="151635" y="121899"/>
                  </a:moveTo>
                  <a:lnTo>
                    <a:pt x="147795" y="29428"/>
                  </a:lnTo>
                  <a:cubicBezTo>
                    <a:pt x="147628" y="25400"/>
                    <a:pt x="146672" y="21440"/>
                    <a:pt x="144978" y="17783"/>
                  </a:cubicBezTo>
                  <a:cubicBezTo>
                    <a:pt x="143280" y="14122"/>
                    <a:pt x="140877" y="10832"/>
                    <a:pt x="137912" y="8101"/>
                  </a:cubicBezTo>
                  <a:cubicBezTo>
                    <a:pt x="134942" y="5370"/>
                    <a:pt x="131464" y="3253"/>
                    <a:pt x="127675" y="1867"/>
                  </a:cubicBezTo>
                  <a:cubicBezTo>
                    <a:pt x="123885" y="484"/>
                    <a:pt x="119861" y="-143"/>
                    <a:pt x="115833" y="27"/>
                  </a:cubicBezTo>
                  <a:lnTo>
                    <a:pt x="22723" y="4295"/>
                  </a:lnTo>
                  <a:cubicBezTo>
                    <a:pt x="19612" y="4418"/>
                    <a:pt x="16561" y="5152"/>
                    <a:pt x="13736" y="6454"/>
                  </a:cubicBezTo>
                  <a:cubicBezTo>
                    <a:pt x="10911" y="7760"/>
                    <a:pt x="8368" y="9607"/>
                    <a:pt x="6260" y="11895"/>
                  </a:cubicBezTo>
                  <a:cubicBezTo>
                    <a:pt x="4152" y="14182"/>
                    <a:pt x="2513" y="16862"/>
                    <a:pt x="1442" y="19785"/>
                  </a:cubicBezTo>
                  <a:cubicBezTo>
                    <a:pt x="371" y="22703"/>
                    <a:pt x="-111" y="25810"/>
                    <a:pt x="21" y="28916"/>
                  </a:cubicBezTo>
                  <a:lnTo>
                    <a:pt x="4289" y="128427"/>
                  </a:lnTo>
                  <a:cubicBezTo>
                    <a:pt x="4677" y="137734"/>
                    <a:pt x="6900" y="146870"/>
                    <a:pt x="10822" y="155315"/>
                  </a:cubicBezTo>
                  <a:cubicBezTo>
                    <a:pt x="14747" y="163764"/>
                    <a:pt x="20299" y="171351"/>
                    <a:pt x="27161" y="177650"/>
                  </a:cubicBezTo>
                  <a:cubicBezTo>
                    <a:pt x="34023" y="183948"/>
                    <a:pt x="42058" y="188830"/>
                    <a:pt x="50805" y="192022"/>
                  </a:cubicBezTo>
                  <a:cubicBezTo>
                    <a:pt x="59557" y="195209"/>
                    <a:pt x="68851" y="196643"/>
                    <a:pt x="78154" y="196233"/>
                  </a:cubicBezTo>
                  <a:lnTo>
                    <a:pt x="83616" y="195892"/>
                  </a:lnTo>
                  <a:cubicBezTo>
                    <a:pt x="102409" y="194987"/>
                    <a:pt x="120083" y="186709"/>
                    <a:pt x="132817" y="172858"/>
                  </a:cubicBezTo>
                  <a:cubicBezTo>
                    <a:pt x="145546" y="159010"/>
                    <a:pt x="152309" y="140700"/>
                    <a:pt x="151635" y="121899"/>
                  </a:cubicBezTo>
                  <a:lnTo>
                    <a:pt x="151635" y="121899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3945266D-9864-A0FA-C0D4-2D8496997E92}"/>
                </a:ext>
              </a:extLst>
            </p:cNvPr>
            <p:cNvSpPr/>
            <p:nvPr/>
          </p:nvSpPr>
          <p:spPr>
            <a:xfrm>
              <a:off x="7868934" y="3110069"/>
              <a:ext cx="15361" cy="15361"/>
            </a:xfrm>
            <a:custGeom>
              <a:avLst/>
              <a:gdLst>
                <a:gd name="connsiteX0" fmla="*/ 7681 w 15361"/>
                <a:gd name="connsiteY0" fmla="*/ 15362 h 15361"/>
                <a:gd name="connsiteX1" fmla="*/ 15362 w 15361"/>
                <a:gd name="connsiteY1" fmla="*/ 7681 h 15361"/>
                <a:gd name="connsiteX2" fmla="*/ 7681 w 15361"/>
                <a:gd name="connsiteY2" fmla="*/ 0 h 15361"/>
                <a:gd name="connsiteX3" fmla="*/ 0 w 15361"/>
                <a:gd name="connsiteY3" fmla="*/ 7681 h 15361"/>
                <a:gd name="connsiteX4" fmla="*/ 7681 w 15361"/>
                <a:gd name="connsiteY4" fmla="*/ 15362 h 1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61" h="15361">
                  <a:moveTo>
                    <a:pt x="7681" y="15362"/>
                  </a:moveTo>
                  <a:cubicBezTo>
                    <a:pt x="11922" y="15362"/>
                    <a:pt x="15362" y="11923"/>
                    <a:pt x="15362" y="7681"/>
                  </a:cubicBezTo>
                  <a:cubicBezTo>
                    <a:pt x="15362" y="3439"/>
                    <a:pt x="11922" y="0"/>
                    <a:pt x="7681" y="0"/>
                  </a:cubicBezTo>
                  <a:cubicBezTo>
                    <a:pt x="3439" y="0"/>
                    <a:pt x="0" y="3439"/>
                    <a:pt x="0" y="7681"/>
                  </a:cubicBezTo>
                  <a:cubicBezTo>
                    <a:pt x="0" y="11923"/>
                    <a:pt x="3439" y="15362"/>
                    <a:pt x="7681" y="15362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D96D4CE9-38C1-61CC-EC22-82E80DAD0E90}"/>
                </a:ext>
              </a:extLst>
            </p:cNvPr>
            <p:cNvSpPr/>
            <p:nvPr/>
          </p:nvSpPr>
          <p:spPr>
            <a:xfrm>
              <a:off x="7878236" y="3114588"/>
              <a:ext cx="3157" cy="3157"/>
            </a:xfrm>
            <a:custGeom>
              <a:avLst/>
              <a:gdLst>
                <a:gd name="connsiteX0" fmla="*/ 1579 w 3157"/>
                <a:gd name="connsiteY0" fmla="*/ 3158 h 3157"/>
                <a:gd name="connsiteX1" fmla="*/ 3158 w 3157"/>
                <a:gd name="connsiteY1" fmla="*/ 1579 h 3157"/>
                <a:gd name="connsiteX2" fmla="*/ 1579 w 3157"/>
                <a:gd name="connsiteY2" fmla="*/ 0 h 3157"/>
                <a:gd name="connsiteX3" fmla="*/ 0 w 3157"/>
                <a:gd name="connsiteY3" fmla="*/ 1579 h 3157"/>
                <a:gd name="connsiteX4" fmla="*/ 1579 w 3157"/>
                <a:gd name="connsiteY4" fmla="*/ 3158 h 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7" h="3157">
                  <a:moveTo>
                    <a:pt x="1579" y="3158"/>
                  </a:moveTo>
                  <a:cubicBezTo>
                    <a:pt x="2449" y="3158"/>
                    <a:pt x="3158" y="2454"/>
                    <a:pt x="3158" y="1579"/>
                  </a:cubicBezTo>
                  <a:cubicBezTo>
                    <a:pt x="3158" y="708"/>
                    <a:pt x="2449" y="0"/>
                    <a:pt x="1579" y="0"/>
                  </a:cubicBezTo>
                  <a:cubicBezTo>
                    <a:pt x="704" y="0"/>
                    <a:pt x="0" y="708"/>
                    <a:pt x="0" y="1579"/>
                  </a:cubicBezTo>
                  <a:cubicBezTo>
                    <a:pt x="0" y="2454"/>
                    <a:pt x="704" y="3158"/>
                    <a:pt x="1579" y="3158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B2427DEF-AA5C-87B2-F9FE-93E52800D205}"/>
                </a:ext>
              </a:extLst>
            </p:cNvPr>
            <p:cNvSpPr/>
            <p:nvPr/>
          </p:nvSpPr>
          <p:spPr>
            <a:xfrm>
              <a:off x="7928764" y="3110069"/>
              <a:ext cx="15361" cy="15361"/>
            </a:xfrm>
            <a:custGeom>
              <a:avLst/>
              <a:gdLst>
                <a:gd name="connsiteX0" fmla="*/ 7681 w 15361"/>
                <a:gd name="connsiteY0" fmla="*/ 15362 h 15361"/>
                <a:gd name="connsiteX1" fmla="*/ 15362 w 15361"/>
                <a:gd name="connsiteY1" fmla="*/ 7681 h 15361"/>
                <a:gd name="connsiteX2" fmla="*/ 7681 w 15361"/>
                <a:gd name="connsiteY2" fmla="*/ 0 h 15361"/>
                <a:gd name="connsiteX3" fmla="*/ 0 w 15361"/>
                <a:gd name="connsiteY3" fmla="*/ 7681 h 15361"/>
                <a:gd name="connsiteX4" fmla="*/ 7681 w 15361"/>
                <a:gd name="connsiteY4" fmla="*/ 15362 h 1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61" h="15361">
                  <a:moveTo>
                    <a:pt x="7681" y="15362"/>
                  </a:moveTo>
                  <a:cubicBezTo>
                    <a:pt x="11922" y="15362"/>
                    <a:pt x="15362" y="11923"/>
                    <a:pt x="15362" y="7681"/>
                  </a:cubicBezTo>
                  <a:cubicBezTo>
                    <a:pt x="15362" y="3439"/>
                    <a:pt x="11922" y="0"/>
                    <a:pt x="7681" y="0"/>
                  </a:cubicBezTo>
                  <a:cubicBezTo>
                    <a:pt x="3439" y="0"/>
                    <a:pt x="0" y="3439"/>
                    <a:pt x="0" y="7681"/>
                  </a:cubicBezTo>
                  <a:cubicBezTo>
                    <a:pt x="0" y="11923"/>
                    <a:pt x="3439" y="15362"/>
                    <a:pt x="7681" y="15362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E0848C42-D803-829A-ACAB-1F82AD1EC414}"/>
                </a:ext>
              </a:extLst>
            </p:cNvPr>
            <p:cNvSpPr/>
            <p:nvPr/>
          </p:nvSpPr>
          <p:spPr>
            <a:xfrm>
              <a:off x="7938067" y="3114251"/>
              <a:ext cx="3157" cy="3157"/>
            </a:xfrm>
            <a:custGeom>
              <a:avLst/>
              <a:gdLst>
                <a:gd name="connsiteX0" fmla="*/ 1579 w 3157"/>
                <a:gd name="connsiteY0" fmla="*/ 3158 h 3157"/>
                <a:gd name="connsiteX1" fmla="*/ 3158 w 3157"/>
                <a:gd name="connsiteY1" fmla="*/ 1579 h 3157"/>
                <a:gd name="connsiteX2" fmla="*/ 1579 w 3157"/>
                <a:gd name="connsiteY2" fmla="*/ 0 h 3157"/>
                <a:gd name="connsiteX3" fmla="*/ 0 w 3157"/>
                <a:gd name="connsiteY3" fmla="*/ 1579 h 3157"/>
                <a:gd name="connsiteX4" fmla="*/ 1579 w 3157"/>
                <a:gd name="connsiteY4" fmla="*/ 3158 h 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7" h="3157">
                  <a:moveTo>
                    <a:pt x="1579" y="3158"/>
                  </a:moveTo>
                  <a:cubicBezTo>
                    <a:pt x="2449" y="3158"/>
                    <a:pt x="3158" y="2454"/>
                    <a:pt x="3158" y="1579"/>
                  </a:cubicBezTo>
                  <a:cubicBezTo>
                    <a:pt x="3158" y="708"/>
                    <a:pt x="2449" y="0"/>
                    <a:pt x="1579" y="0"/>
                  </a:cubicBezTo>
                  <a:cubicBezTo>
                    <a:pt x="708" y="0"/>
                    <a:pt x="0" y="708"/>
                    <a:pt x="0" y="1579"/>
                  </a:cubicBezTo>
                  <a:cubicBezTo>
                    <a:pt x="0" y="2454"/>
                    <a:pt x="708" y="3158"/>
                    <a:pt x="1579" y="3158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3FBA8E1D-C4D0-3262-F174-2166EEC78F13}"/>
                </a:ext>
              </a:extLst>
            </p:cNvPr>
            <p:cNvSpPr/>
            <p:nvPr/>
          </p:nvSpPr>
          <p:spPr>
            <a:xfrm>
              <a:off x="7798482" y="3158929"/>
              <a:ext cx="11521" cy="23042"/>
            </a:xfrm>
            <a:custGeom>
              <a:avLst/>
              <a:gdLst>
                <a:gd name="connsiteX0" fmla="*/ 0 w 11521"/>
                <a:gd name="connsiteY0" fmla="*/ 23043 h 23042"/>
                <a:gd name="connsiteX1" fmla="*/ 11521 w 11521"/>
                <a:gd name="connsiteY1" fmla="*/ 0 h 23042"/>
                <a:gd name="connsiteX2" fmla="*/ 640 w 11521"/>
                <a:gd name="connsiteY2" fmla="*/ 0 h 23042"/>
                <a:gd name="connsiteX3" fmla="*/ 0 w 11521"/>
                <a:gd name="connsiteY3" fmla="*/ 23043 h 23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21" h="23042">
                  <a:moveTo>
                    <a:pt x="0" y="23043"/>
                  </a:moveTo>
                  <a:lnTo>
                    <a:pt x="11521" y="0"/>
                  </a:lnTo>
                  <a:lnTo>
                    <a:pt x="640" y="0"/>
                  </a:lnTo>
                  <a:lnTo>
                    <a:pt x="0" y="23043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D90F25F1-70D9-A696-E5FB-25BF36D9E4A8}"/>
                </a:ext>
              </a:extLst>
            </p:cNvPr>
            <p:cNvSpPr/>
            <p:nvPr/>
          </p:nvSpPr>
          <p:spPr>
            <a:xfrm>
              <a:off x="7891593" y="3139699"/>
              <a:ext cx="20735" cy="19352"/>
            </a:xfrm>
            <a:custGeom>
              <a:avLst/>
              <a:gdLst>
                <a:gd name="connsiteX0" fmla="*/ 20525 w 20735"/>
                <a:gd name="connsiteY0" fmla="*/ 8343 h 19352"/>
                <a:gd name="connsiteX1" fmla="*/ 17261 w 20735"/>
                <a:gd name="connsiteY1" fmla="*/ 2182 h 19352"/>
                <a:gd name="connsiteX2" fmla="*/ 10625 w 20735"/>
                <a:gd name="connsiteY2" fmla="*/ 22 h 19352"/>
                <a:gd name="connsiteX3" fmla="*/ 9260 w 20735"/>
                <a:gd name="connsiteY3" fmla="*/ 999 h 19352"/>
                <a:gd name="connsiteX4" fmla="*/ 8705 w 20735"/>
                <a:gd name="connsiteY4" fmla="*/ 2583 h 19352"/>
                <a:gd name="connsiteX5" fmla="*/ 9678 w 20735"/>
                <a:gd name="connsiteY5" fmla="*/ 3957 h 19352"/>
                <a:gd name="connsiteX6" fmla="*/ 11265 w 20735"/>
                <a:gd name="connsiteY6" fmla="*/ 4503 h 19352"/>
                <a:gd name="connsiteX7" fmla="*/ 14598 w 20735"/>
                <a:gd name="connsiteY7" fmla="*/ 5710 h 19352"/>
                <a:gd name="connsiteX8" fmla="*/ 16386 w 20735"/>
                <a:gd name="connsiteY8" fmla="*/ 8770 h 19352"/>
                <a:gd name="connsiteX9" fmla="*/ 16198 w 20735"/>
                <a:gd name="connsiteY9" fmla="*/ 10605 h 19352"/>
                <a:gd name="connsiteX10" fmla="*/ 15319 w 20735"/>
                <a:gd name="connsiteY10" fmla="*/ 12222 h 19352"/>
                <a:gd name="connsiteX11" fmla="*/ 13889 w 20735"/>
                <a:gd name="connsiteY11" fmla="*/ 13379 h 19352"/>
                <a:gd name="connsiteX12" fmla="*/ 12119 w 20735"/>
                <a:gd name="connsiteY12" fmla="*/ 13891 h 19352"/>
                <a:gd name="connsiteX13" fmla="*/ 1920 w 20735"/>
                <a:gd name="connsiteY13" fmla="*/ 14872 h 19352"/>
                <a:gd name="connsiteX14" fmla="*/ 546 w 20735"/>
                <a:gd name="connsiteY14" fmla="*/ 15845 h 19352"/>
                <a:gd name="connsiteX15" fmla="*/ 0 w 20735"/>
                <a:gd name="connsiteY15" fmla="*/ 17432 h 19352"/>
                <a:gd name="connsiteX16" fmla="*/ 977 w 20735"/>
                <a:gd name="connsiteY16" fmla="*/ 18802 h 19352"/>
                <a:gd name="connsiteX17" fmla="*/ 2560 w 20735"/>
                <a:gd name="connsiteY17" fmla="*/ 19353 h 19352"/>
                <a:gd name="connsiteX18" fmla="*/ 12759 w 20735"/>
                <a:gd name="connsiteY18" fmla="*/ 18371 h 19352"/>
                <a:gd name="connsiteX19" fmla="*/ 16249 w 20735"/>
                <a:gd name="connsiteY19" fmla="*/ 17492 h 19352"/>
                <a:gd name="connsiteX20" fmla="*/ 19019 w 20735"/>
                <a:gd name="connsiteY20" fmla="*/ 15201 h 19352"/>
                <a:gd name="connsiteX21" fmla="*/ 20547 w 20735"/>
                <a:gd name="connsiteY21" fmla="*/ 11941 h 19352"/>
                <a:gd name="connsiteX22" fmla="*/ 20525 w 20735"/>
                <a:gd name="connsiteY22" fmla="*/ 8343 h 19352"/>
                <a:gd name="connsiteX23" fmla="*/ 20525 w 20735"/>
                <a:gd name="connsiteY23" fmla="*/ 8343 h 1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0735" h="19352">
                  <a:moveTo>
                    <a:pt x="20525" y="8343"/>
                  </a:moveTo>
                  <a:cubicBezTo>
                    <a:pt x="20278" y="5945"/>
                    <a:pt x="19108" y="3735"/>
                    <a:pt x="17261" y="2182"/>
                  </a:cubicBezTo>
                  <a:cubicBezTo>
                    <a:pt x="15413" y="628"/>
                    <a:pt x="13036" y="-144"/>
                    <a:pt x="10625" y="22"/>
                  </a:cubicBezTo>
                  <a:cubicBezTo>
                    <a:pt x="10083" y="201"/>
                    <a:pt x="9605" y="539"/>
                    <a:pt x="9260" y="999"/>
                  </a:cubicBezTo>
                  <a:cubicBezTo>
                    <a:pt x="8918" y="1456"/>
                    <a:pt x="8722" y="2011"/>
                    <a:pt x="8705" y="2583"/>
                  </a:cubicBezTo>
                  <a:cubicBezTo>
                    <a:pt x="8876" y="3133"/>
                    <a:pt x="9217" y="3615"/>
                    <a:pt x="9678" y="3957"/>
                  </a:cubicBezTo>
                  <a:cubicBezTo>
                    <a:pt x="10135" y="4302"/>
                    <a:pt x="10694" y="4494"/>
                    <a:pt x="11265" y="4503"/>
                  </a:cubicBezTo>
                  <a:cubicBezTo>
                    <a:pt x="12486" y="4503"/>
                    <a:pt x="13663" y="4930"/>
                    <a:pt x="14598" y="5710"/>
                  </a:cubicBezTo>
                  <a:cubicBezTo>
                    <a:pt x="15537" y="6491"/>
                    <a:pt x="16168" y="7575"/>
                    <a:pt x="16386" y="8770"/>
                  </a:cubicBezTo>
                  <a:cubicBezTo>
                    <a:pt x="16446" y="9389"/>
                    <a:pt x="16382" y="10012"/>
                    <a:pt x="16198" y="10605"/>
                  </a:cubicBezTo>
                  <a:cubicBezTo>
                    <a:pt x="16015" y="11194"/>
                    <a:pt x="15716" y="11744"/>
                    <a:pt x="15319" y="12222"/>
                  </a:cubicBezTo>
                  <a:cubicBezTo>
                    <a:pt x="14922" y="12696"/>
                    <a:pt x="14436" y="13088"/>
                    <a:pt x="13889" y="13379"/>
                  </a:cubicBezTo>
                  <a:cubicBezTo>
                    <a:pt x="13339" y="13665"/>
                    <a:pt x="12738" y="13840"/>
                    <a:pt x="12119" y="13891"/>
                  </a:cubicBezTo>
                  <a:lnTo>
                    <a:pt x="1920" y="14872"/>
                  </a:lnTo>
                  <a:cubicBezTo>
                    <a:pt x="1374" y="15043"/>
                    <a:pt x="892" y="15384"/>
                    <a:pt x="546" y="15845"/>
                  </a:cubicBezTo>
                  <a:cubicBezTo>
                    <a:pt x="205" y="16302"/>
                    <a:pt x="13" y="16861"/>
                    <a:pt x="0" y="17432"/>
                  </a:cubicBezTo>
                  <a:cubicBezTo>
                    <a:pt x="179" y="17979"/>
                    <a:pt x="520" y="18457"/>
                    <a:pt x="977" y="18802"/>
                  </a:cubicBezTo>
                  <a:cubicBezTo>
                    <a:pt x="1434" y="19144"/>
                    <a:pt x="1989" y="19340"/>
                    <a:pt x="2560" y="19353"/>
                  </a:cubicBezTo>
                  <a:lnTo>
                    <a:pt x="12759" y="18371"/>
                  </a:lnTo>
                  <a:cubicBezTo>
                    <a:pt x="13975" y="18341"/>
                    <a:pt x="15165" y="18039"/>
                    <a:pt x="16249" y="17492"/>
                  </a:cubicBezTo>
                  <a:cubicBezTo>
                    <a:pt x="17329" y="16942"/>
                    <a:pt x="18276" y="16161"/>
                    <a:pt x="19019" y="15201"/>
                  </a:cubicBezTo>
                  <a:cubicBezTo>
                    <a:pt x="19765" y="14241"/>
                    <a:pt x="20286" y="13127"/>
                    <a:pt x="20547" y="11941"/>
                  </a:cubicBezTo>
                  <a:cubicBezTo>
                    <a:pt x="20807" y="10754"/>
                    <a:pt x="20798" y="9530"/>
                    <a:pt x="20525" y="8343"/>
                  </a:cubicBezTo>
                  <a:lnTo>
                    <a:pt x="20525" y="8343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B32691F0-81D6-BE72-BE20-4D11896E759A}"/>
                </a:ext>
              </a:extLst>
            </p:cNvPr>
            <p:cNvSpPr/>
            <p:nvPr/>
          </p:nvSpPr>
          <p:spPr>
            <a:xfrm>
              <a:off x="7760813" y="3101464"/>
              <a:ext cx="48895" cy="57558"/>
            </a:xfrm>
            <a:custGeom>
              <a:avLst/>
              <a:gdLst>
                <a:gd name="connsiteX0" fmla="*/ 48896 w 48895"/>
                <a:gd name="connsiteY0" fmla="*/ 57165 h 57558"/>
                <a:gd name="connsiteX1" fmla="*/ 41215 w 48895"/>
                <a:gd name="connsiteY1" fmla="*/ 20681 h 57558"/>
                <a:gd name="connsiteX2" fmla="*/ 1530 w 48895"/>
                <a:gd name="connsiteY2" fmla="*/ 29983 h 57558"/>
                <a:gd name="connsiteX3" fmla="*/ 45055 w 48895"/>
                <a:gd name="connsiteY3" fmla="*/ 57165 h 57558"/>
                <a:gd name="connsiteX4" fmla="*/ 48896 w 48895"/>
                <a:gd name="connsiteY4" fmla="*/ 57165 h 5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895" h="57558">
                  <a:moveTo>
                    <a:pt x="48896" y="57165"/>
                  </a:moveTo>
                  <a:lnTo>
                    <a:pt x="41215" y="20681"/>
                  </a:lnTo>
                  <a:cubicBezTo>
                    <a:pt x="32681" y="-12561"/>
                    <a:pt x="-8370" y="-3002"/>
                    <a:pt x="1530" y="29983"/>
                  </a:cubicBezTo>
                  <a:cubicBezTo>
                    <a:pt x="11430" y="62969"/>
                    <a:pt x="45055" y="57165"/>
                    <a:pt x="45055" y="57165"/>
                  </a:cubicBezTo>
                  <a:lnTo>
                    <a:pt x="48896" y="57165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2AE64F0F-7A0C-4717-55BA-5457AB76124D}"/>
                </a:ext>
              </a:extLst>
            </p:cNvPr>
            <p:cNvSpPr/>
            <p:nvPr/>
          </p:nvSpPr>
          <p:spPr>
            <a:xfrm>
              <a:off x="7777997" y="3147023"/>
              <a:ext cx="32693" cy="33618"/>
            </a:xfrm>
            <a:custGeom>
              <a:avLst/>
              <a:gdLst>
                <a:gd name="connsiteX0" fmla="*/ 32693 w 32693"/>
                <a:gd name="connsiteY0" fmla="*/ 22531 h 33618"/>
                <a:gd name="connsiteX1" fmla="*/ 27573 w 32693"/>
                <a:gd name="connsiteY1" fmla="*/ 29772 h 33618"/>
                <a:gd name="connsiteX2" fmla="*/ 19487 w 32693"/>
                <a:gd name="connsiteY2" fmla="*/ 33412 h 33618"/>
                <a:gd name="connsiteX3" fmla="*/ 10670 w 32693"/>
                <a:gd name="connsiteY3" fmla="*/ 32444 h 33618"/>
                <a:gd name="connsiteX4" fmla="*/ 3566 w 32693"/>
                <a:gd name="connsiteY4" fmla="*/ 27135 h 33618"/>
                <a:gd name="connsiteX5" fmla="*/ 143 w 32693"/>
                <a:gd name="connsiteY5" fmla="*/ 18951 h 33618"/>
                <a:gd name="connsiteX6" fmla="*/ 1347 w 32693"/>
                <a:gd name="connsiteY6" fmla="*/ 10165 h 33618"/>
                <a:gd name="connsiteX7" fmla="*/ 6843 w 32693"/>
                <a:gd name="connsiteY7" fmla="*/ 3205 h 33618"/>
                <a:gd name="connsiteX8" fmla="*/ 15113 w 32693"/>
                <a:gd name="connsiteY8" fmla="*/ 0 h 3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93" h="33618">
                  <a:moveTo>
                    <a:pt x="32693" y="22531"/>
                  </a:moveTo>
                  <a:cubicBezTo>
                    <a:pt x="31665" y="25360"/>
                    <a:pt x="29899" y="27861"/>
                    <a:pt x="27573" y="29772"/>
                  </a:cubicBezTo>
                  <a:cubicBezTo>
                    <a:pt x="25252" y="31688"/>
                    <a:pt x="22461" y="32943"/>
                    <a:pt x="19487" y="33412"/>
                  </a:cubicBezTo>
                  <a:cubicBezTo>
                    <a:pt x="16512" y="33882"/>
                    <a:pt x="13470" y="33549"/>
                    <a:pt x="10670" y="32444"/>
                  </a:cubicBezTo>
                  <a:cubicBezTo>
                    <a:pt x="7871" y="31338"/>
                    <a:pt x="5418" y="29508"/>
                    <a:pt x="3566" y="27135"/>
                  </a:cubicBezTo>
                  <a:cubicBezTo>
                    <a:pt x="1714" y="24763"/>
                    <a:pt x="532" y="21938"/>
                    <a:pt x="143" y="18951"/>
                  </a:cubicBezTo>
                  <a:cubicBezTo>
                    <a:pt x="-249" y="15968"/>
                    <a:pt x="169" y="12934"/>
                    <a:pt x="1347" y="10165"/>
                  </a:cubicBezTo>
                  <a:cubicBezTo>
                    <a:pt x="2524" y="7395"/>
                    <a:pt x="4423" y="4993"/>
                    <a:pt x="6843" y="3205"/>
                  </a:cubicBezTo>
                  <a:cubicBezTo>
                    <a:pt x="9262" y="1417"/>
                    <a:pt x="12121" y="311"/>
                    <a:pt x="15113" y="0"/>
                  </a:cubicBezTo>
                </a:path>
              </a:pathLst>
            </a:custGeom>
            <a:noFill/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CB4592FF-7C1B-B0A9-04F7-8ABA45B12835}"/>
                </a:ext>
              </a:extLst>
            </p:cNvPr>
            <p:cNvSpPr/>
            <p:nvPr/>
          </p:nvSpPr>
          <p:spPr>
            <a:xfrm>
              <a:off x="7770188" y="3109309"/>
              <a:ext cx="24623" cy="24642"/>
            </a:xfrm>
            <a:custGeom>
              <a:avLst/>
              <a:gdLst>
                <a:gd name="connsiteX0" fmla="*/ 131 w 24623"/>
                <a:gd name="connsiteY0" fmla="*/ 6431 h 24642"/>
                <a:gd name="connsiteX1" fmla="*/ 1668 w 24623"/>
                <a:gd name="connsiteY1" fmla="*/ 7208 h 24642"/>
                <a:gd name="connsiteX2" fmla="*/ 3332 w 24623"/>
                <a:gd name="connsiteY2" fmla="*/ 6773 h 24642"/>
                <a:gd name="connsiteX3" fmla="*/ 6344 w 24623"/>
                <a:gd name="connsiteY3" fmla="*/ 4648 h 24642"/>
                <a:gd name="connsiteX4" fmla="*/ 10006 w 24623"/>
                <a:gd name="connsiteY4" fmla="*/ 4204 h 24642"/>
                <a:gd name="connsiteX5" fmla="*/ 13445 w 24623"/>
                <a:gd name="connsiteY5" fmla="*/ 5544 h 24642"/>
                <a:gd name="connsiteX6" fmla="*/ 15834 w 24623"/>
                <a:gd name="connsiteY6" fmla="*/ 8352 h 24642"/>
                <a:gd name="connsiteX7" fmla="*/ 19675 w 24623"/>
                <a:gd name="connsiteY7" fmla="*/ 18934 h 24642"/>
                <a:gd name="connsiteX8" fmla="*/ 20315 w 24623"/>
                <a:gd name="connsiteY8" fmla="*/ 22775 h 24642"/>
                <a:gd name="connsiteX9" fmla="*/ 24582 w 24623"/>
                <a:gd name="connsiteY9" fmla="*/ 22135 h 24642"/>
                <a:gd name="connsiteX10" fmla="*/ 24241 w 24623"/>
                <a:gd name="connsiteY10" fmla="*/ 18593 h 24642"/>
                <a:gd name="connsiteX11" fmla="*/ 19462 w 24623"/>
                <a:gd name="connsiteY11" fmla="*/ 5792 h 24642"/>
                <a:gd name="connsiteX12" fmla="*/ 15813 w 24623"/>
                <a:gd name="connsiteY12" fmla="*/ 1998 h 24642"/>
                <a:gd name="connsiteX13" fmla="*/ 10927 w 24623"/>
                <a:gd name="connsiteY13" fmla="*/ 31 h 24642"/>
                <a:gd name="connsiteX14" fmla="*/ 5606 w 24623"/>
                <a:gd name="connsiteY14" fmla="*/ 765 h 24642"/>
                <a:gd name="connsiteX15" fmla="*/ 1027 w 24623"/>
                <a:gd name="connsiteY15" fmla="*/ 3573 h 24642"/>
                <a:gd name="connsiteX16" fmla="*/ 118 w 24623"/>
                <a:gd name="connsiteY16" fmla="*/ 4857 h 24642"/>
                <a:gd name="connsiteX17" fmla="*/ 131 w 24623"/>
                <a:gd name="connsiteY17" fmla="*/ 6431 h 24642"/>
                <a:gd name="connsiteX18" fmla="*/ 131 w 24623"/>
                <a:gd name="connsiteY18" fmla="*/ 6431 h 2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623" h="24642">
                  <a:moveTo>
                    <a:pt x="131" y="6431"/>
                  </a:moveTo>
                  <a:cubicBezTo>
                    <a:pt x="532" y="6871"/>
                    <a:pt x="1079" y="7144"/>
                    <a:pt x="1668" y="7208"/>
                  </a:cubicBezTo>
                  <a:cubicBezTo>
                    <a:pt x="2256" y="7272"/>
                    <a:pt x="2849" y="7119"/>
                    <a:pt x="3332" y="6773"/>
                  </a:cubicBezTo>
                  <a:cubicBezTo>
                    <a:pt x="4147" y="5826"/>
                    <a:pt x="5179" y="5096"/>
                    <a:pt x="6344" y="4648"/>
                  </a:cubicBezTo>
                  <a:cubicBezTo>
                    <a:pt x="7509" y="4200"/>
                    <a:pt x="8768" y="4046"/>
                    <a:pt x="10006" y="4204"/>
                  </a:cubicBezTo>
                  <a:cubicBezTo>
                    <a:pt x="11247" y="4358"/>
                    <a:pt x="12425" y="4818"/>
                    <a:pt x="13445" y="5544"/>
                  </a:cubicBezTo>
                  <a:cubicBezTo>
                    <a:pt x="14461" y="6269"/>
                    <a:pt x="15284" y="7234"/>
                    <a:pt x="15834" y="8352"/>
                  </a:cubicBezTo>
                  <a:cubicBezTo>
                    <a:pt x="17947" y="11522"/>
                    <a:pt x="19265" y="15149"/>
                    <a:pt x="19675" y="18934"/>
                  </a:cubicBezTo>
                  <a:lnTo>
                    <a:pt x="20315" y="22775"/>
                  </a:lnTo>
                  <a:cubicBezTo>
                    <a:pt x="20614" y="25933"/>
                    <a:pt x="25094" y="24652"/>
                    <a:pt x="24582" y="22135"/>
                  </a:cubicBezTo>
                  <a:lnTo>
                    <a:pt x="24241" y="18593"/>
                  </a:lnTo>
                  <a:cubicBezTo>
                    <a:pt x="23874" y="13963"/>
                    <a:pt x="22218" y="9530"/>
                    <a:pt x="19462" y="5792"/>
                  </a:cubicBezTo>
                  <a:cubicBezTo>
                    <a:pt x="18527" y="4285"/>
                    <a:pt x="17285" y="2988"/>
                    <a:pt x="15813" y="1998"/>
                  </a:cubicBezTo>
                  <a:cubicBezTo>
                    <a:pt x="14341" y="1004"/>
                    <a:pt x="12677" y="334"/>
                    <a:pt x="10927" y="31"/>
                  </a:cubicBezTo>
                  <a:cubicBezTo>
                    <a:pt x="9122" y="-93"/>
                    <a:pt x="7309" y="159"/>
                    <a:pt x="5606" y="765"/>
                  </a:cubicBezTo>
                  <a:cubicBezTo>
                    <a:pt x="3904" y="1375"/>
                    <a:pt x="2342" y="2331"/>
                    <a:pt x="1027" y="3573"/>
                  </a:cubicBezTo>
                  <a:cubicBezTo>
                    <a:pt x="596" y="3897"/>
                    <a:pt x="276" y="4345"/>
                    <a:pt x="118" y="4857"/>
                  </a:cubicBezTo>
                  <a:cubicBezTo>
                    <a:pt x="-44" y="5373"/>
                    <a:pt x="-39" y="5924"/>
                    <a:pt x="131" y="6431"/>
                  </a:cubicBezTo>
                  <a:lnTo>
                    <a:pt x="131" y="6431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718AB344-49AF-8399-A319-DB2FFD38CB42}"/>
                </a:ext>
              </a:extLst>
            </p:cNvPr>
            <p:cNvSpPr/>
            <p:nvPr/>
          </p:nvSpPr>
          <p:spPr>
            <a:xfrm>
              <a:off x="7834513" y="3089735"/>
              <a:ext cx="133305" cy="63258"/>
            </a:xfrm>
            <a:custGeom>
              <a:avLst/>
              <a:gdLst>
                <a:gd name="connsiteX0" fmla="*/ 99627 w 133305"/>
                <a:gd name="connsiteY0" fmla="*/ 1046 h 63258"/>
                <a:gd name="connsiteX1" fmla="*/ 86642 w 133305"/>
                <a:gd name="connsiteY1" fmla="*/ 5258 h 63258"/>
                <a:gd name="connsiteX2" fmla="*/ 76585 w 133305"/>
                <a:gd name="connsiteY2" fmla="*/ 14488 h 63258"/>
                <a:gd name="connsiteX3" fmla="*/ 57382 w 133305"/>
                <a:gd name="connsiteY3" fmla="*/ 14829 h 63258"/>
                <a:gd name="connsiteX4" fmla="*/ 45084 w 133305"/>
                <a:gd name="connsiteY4" fmla="*/ 3359 h 63258"/>
                <a:gd name="connsiteX5" fmla="*/ 28579 w 133305"/>
                <a:gd name="connsiteY5" fmla="*/ 107 h 63258"/>
                <a:gd name="connsiteX6" fmla="*/ 11821 w 133305"/>
                <a:gd name="connsiteY6" fmla="*/ 6649 h 63258"/>
                <a:gd name="connsiteX7" fmla="*/ 1524 w 133305"/>
                <a:gd name="connsiteY7" fmla="*/ 21396 h 63258"/>
                <a:gd name="connsiteX8" fmla="*/ 1158 w 133305"/>
                <a:gd name="connsiteY8" fmla="*/ 39382 h 63258"/>
                <a:gd name="connsiteX9" fmla="*/ 10844 w 133305"/>
                <a:gd name="connsiteY9" fmla="*/ 54540 h 63258"/>
                <a:gd name="connsiteX10" fmla="*/ 27324 w 133305"/>
                <a:gd name="connsiteY10" fmla="*/ 61760 h 63258"/>
                <a:gd name="connsiteX11" fmla="*/ 45033 w 133305"/>
                <a:gd name="connsiteY11" fmla="*/ 58602 h 63258"/>
                <a:gd name="connsiteX12" fmla="*/ 58005 w 133305"/>
                <a:gd name="connsiteY12" fmla="*/ 46142 h 63258"/>
                <a:gd name="connsiteX13" fmla="*/ 61863 w 133305"/>
                <a:gd name="connsiteY13" fmla="*/ 28569 h 63258"/>
                <a:gd name="connsiteX14" fmla="*/ 59303 w 133305"/>
                <a:gd name="connsiteY14" fmla="*/ 18669 h 63258"/>
                <a:gd name="connsiteX15" fmla="*/ 74664 w 133305"/>
                <a:gd name="connsiteY15" fmla="*/ 18328 h 63258"/>
                <a:gd name="connsiteX16" fmla="*/ 71349 w 133305"/>
                <a:gd name="connsiteY16" fmla="*/ 32085 h 63258"/>
                <a:gd name="connsiteX17" fmla="*/ 74494 w 133305"/>
                <a:gd name="connsiteY17" fmla="*/ 45886 h 63258"/>
                <a:gd name="connsiteX18" fmla="*/ 83451 w 133305"/>
                <a:gd name="connsiteY18" fmla="*/ 56844 h 63258"/>
                <a:gd name="connsiteX19" fmla="*/ 96346 w 133305"/>
                <a:gd name="connsiteY19" fmla="*/ 62677 h 63258"/>
                <a:gd name="connsiteX20" fmla="*/ 110488 w 133305"/>
                <a:gd name="connsiteY20" fmla="*/ 62165 h 63258"/>
                <a:gd name="connsiteX21" fmla="*/ 122926 w 133305"/>
                <a:gd name="connsiteY21" fmla="*/ 55414 h 63258"/>
                <a:gd name="connsiteX22" fmla="*/ 131068 w 133305"/>
                <a:gd name="connsiteY22" fmla="*/ 43842 h 63258"/>
                <a:gd name="connsiteX23" fmla="*/ 133210 w 133305"/>
                <a:gd name="connsiteY23" fmla="*/ 29849 h 63258"/>
                <a:gd name="connsiteX24" fmla="*/ 122273 w 133305"/>
                <a:gd name="connsiteY24" fmla="*/ 8624 h 63258"/>
                <a:gd name="connsiteX25" fmla="*/ 99627 w 133305"/>
                <a:gd name="connsiteY25" fmla="*/ 1046 h 63258"/>
                <a:gd name="connsiteX26" fmla="*/ 33699 w 133305"/>
                <a:gd name="connsiteY26" fmla="*/ 57629 h 63258"/>
                <a:gd name="connsiteX27" fmla="*/ 18508 w 133305"/>
                <a:gd name="connsiteY27" fmla="*/ 54266 h 63258"/>
                <a:gd name="connsiteX28" fmla="*/ 7746 w 133305"/>
                <a:gd name="connsiteY28" fmla="*/ 43031 h 63258"/>
                <a:gd name="connsiteX29" fmla="*/ 5036 w 133305"/>
                <a:gd name="connsiteY29" fmla="*/ 27707 h 63258"/>
                <a:gd name="connsiteX30" fmla="*/ 11301 w 133305"/>
                <a:gd name="connsiteY30" fmla="*/ 13468 h 63258"/>
                <a:gd name="connsiteX31" fmla="*/ 24422 w 133305"/>
                <a:gd name="connsiteY31" fmla="*/ 5104 h 63258"/>
                <a:gd name="connsiteX32" fmla="*/ 39981 w 133305"/>
                <a:gd name="connsiteY32" fmla="*/ 5441 h 63258"/>
                <a:gd name="connsiteX33" fmla="*/ 52727 w 133305"/>
                <a:gd name="connsiteY33" fmla="*/ 14368 h 63258"/>
                <a:gd name="connsiteX34" fmla="*/ 58364 w 133305"/>
                <a:gd name="connsiteY34" fmla="*/ 28868 h 63258"/>
                <a:gd name="connsiteX35" fmla="*/ 51988 w 133305"/>
                <a:gd name="connsiteY35" fmla="*/ 48356 h 63258"/>
                <a:gd name="connsiteX36" fmla="*/ 33699 w 133305"/>
                <a:gd name="connsiteY36" fmla="*/ 57629 h 63258"/>
                <a:gd name="connsiteX37" fmla="*/ 33699 w 133305"/>
                <a:gd name="connsiteY37" fmla="*/ 57629 h 63258"/>
                <a:gd name="connsiteX38" fmla="*/ 104407 w 133305"/>
                <a:gd name="connsiteY38" fmla="*/ 58909 h 63258"/>
                <a:gd name="connsiteX39" fmla="*/ 89207 w 133305"/>
                <a:gd name="connsiteY39" fmla="*/ 55568 h 63258"/>
                <a:gd name="connsiteX40" fmla="*/ 78424 w 133305"/>
                <a:gd name="connsiteY40" fmla="*/ 44345 h 63258"/>
                <a:gd name="connsiteX41" fmla="*/ 75701 w 133305"/>
                <a:gd name="connsiteY41" fmla="*/ 29022 h 63258"/>
                <a:gd name="connsiteX42" fmla="*/ 81953 w 133305"/>
                <a:gd name="connsiteY42" fmla="*/ 14765 h 63258"/>
                <a:gd name="connsiteX43" fmla="*/ 95070 w 133305"/>
                <a:gd name="connsiteY43" fmla="*/ 6393 h 63258"/>
                <a:gd name="connsiteX44" fmla="*/ 110633 w 133305"/>
                <a:gd name="connsiteY44" fmla="*/ 6721 h 63258"/>
                <a:gd name="connsiteX45" fmla="*/ 123387 w 133305"/>
                <a:gd name="connsiteY45" fmla="*/ 15644 h 63258"/>
                <a:gd name="connsiteX46" fmla="*/ 129028 w 133305"/>
                <a:gd name="connsiteY46" fmla="*/ 30148 h 63258"/>
                <a:gd name="connsiteX47" fmla="*/ 122670 w 133305"/>
                <a:gd name="connsiteY47" fmla="*/ 49637 h 63258"/>
                <a:gd name="connsiteX48" fmla="*/ 104407 w 133305"/>
                <a:gd name="connsiteY48" fmla="*/ 58952 h 63258"/>
                <a:gd name="connsiteX49" fmla="*/ 104407 w 133305"/>
                <a:gd name="connsiteY49" fmla="*/ 58909 h 63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33305" h="63258">
                  <a:moveTo>
                    <a:pt x="99627" y="1046"/>
                  </a:moveTo>
                  <a:cubicBezTo>
                    <a:pt x="95049" y="1502"/>
                    <a:pt x="90619" y="2936"/>
                    <a:pt x="86642" y="5258"/>
                  </a:cubicBezTo>
                  <a:cubicBezTo>
                    <a:pt x="82665" y="7575"/>
                    <a:pt x="79234" y="10724"/>
                    <a:pt x="76585" y="14488"/>
                  </a:cubicBezTo>
                  <a:cubicBezTo>
                    <a:pt x="70338" y="12384"/>
                    <a:pt x="63553" y="12503"/>
                    <a:pt x="57382" y="14829"/>
                  </a:cubicBezTo>
                  <a:cubicBezTo>
                    <a:pt x="54433" y="9934"/>
                    <a:pt x="50171" y="5957"/>
                    <a:pt x="45084" y="3359"/>
                  </a:cubicBezTo>
                  <a:cubicBezTo>
                    <a:pt x="39993" y="756"/>
                    <a:pt x="34275" y="-371"/>
                    <a:pt x="28579" y="107"/>
                  </a:cubicBezTo>
                  <a:cubicBezTo>
                    <a:pt x="22468" y="581"/>
                    <a:pt x="16639" y="2859"/>
                    <a:pt x="11821" y="6649"/>
                  </a:cubicBezTo>
                  <a:cubicBezTo>
                    <a:pt x="7004" y="10438"/>
                    <a:pt x="3423" y="15571"/>
                    <a:pt x="1524" y="21396"/>
                  </a:cubicBezTo>
                  <a:cubicBezTo>
                    <a:pt x="-374" y="27225"/>
                    <a:pt x="-502" y="33485"/>
                    <a:pt x="1158" y="39382"/>
                  </a:cubicBezTo>
                  <a:cubicBezTo>
                    <a:pt x="2818" y="45284"/>
                    <a:pt x="6189" y="50558"/>
                    <a:pt x="10844" y="54540"/>
                  </a:cubicBezTo>
                  <a:cubicBezTo>
                    <a:pt x="15504" y="58521"/>
                    <a:pt x="21235" y="61034"/>
                    <a:pt x="27324" y="61760"/>
                  </a:cubicBezTo>
                  <a:cubicBezTo>
                    <a:pt x="33409" y="62481"/>
                    <a:pt x="39571" y="61384"/>
                    <a:pt x="45033" y="58602"/>
                  </a:cubicBezTo>
                  <a:cubicBezTo>
                    <a:pt x="50495" y="55824"/>
                    <a:pt x="55010" y="51488"/>
                    <a:pt x="58005" y="46142"/>
                  </a:cubicBezTo>
                  <a:cubicBezTo>
                    <a:pt x="61001" y="40795"/>
                    <a:pt x="62345" y="34680"/>
                    <a:pt x="61863" y="28569"/>
                  </a:cubicBezTo>
                  <a:cubicBezTo>
                    <a:pt x="61513" y="25160"/>
                    <a:pt x="60651" y="21823"/>
                    <a:pt x="59303" y="18669"/>
                  </a:cubicBezTo>
                  <a:cubicBezTo>
                    <a:pt x="64278" y="17031"/>
                    <a:pt x="69625" y="16911"/>
                    <a:pt x="74664" y="18328"/>
                  </a:cubicBezTo>
                  <a:cubicBezTo>
                    <a:pt x="72514" y="22595"/>
                    <a:pt x="71379" y="27306"/>
                    <a:pt x="71349" y="32085"/>
                  </a:cubicBezTo>
                  <a:cubicBezTo>
                    <a:pt x="71319" y="36869"/>
                    <a:pt x="72394" y="41589"/>
                    <a:pt x="74494" y="45886"/>
                  </a:cubicBezTo>
                  <a:cubicBezTo>
                    <a:pt x="76593" y="50179"/>
                    <a:pt x="79661" y="53929"/>
                    <a:pt x="83451" y="56844"/>
                  </a:cubicBezTo>
                  <a:cubicBezTo>
                    <a:pt x="87240" y="59758"/>
                    <a:pt x="91652" y="61751"/>
                    <a:pt x="96346" y="62677"/>
                  </a:cubicBezTo>
                  <a:cubicBezTo>
                    <a:pt x="101036" y="63599"/>
                    <a:pt x="105875" y="63424"/>
                    <a:pt x="110488" y="62165"/>
                  </a:cubicBezTo>
                  <a:cubicBezTo>
                    <a:pt x="115100" y="60906"/>
                    <a:pt x="119359" y="58593"/>
                    <a:pt x="122926" y="55414"/>
                  </a:cubicBezTo>
                  <a:cubicBezTo>
                    <a:pt x="126498" y="52235"/>
                    <a:pt x="129284" y="48275"/>
                    <a:pt x="131068" y="43842"/>
                  </a:cubicBezTo>
                  <a:cubicBezTo>
                    <a:pt x="132852" y="39404"/>
                    <a:pt x="133586" y="34616"/>
                    <a:pt x="133210" y="29849"/>
                  </a:cubicBezTo>
                  <a:cubicBezTo>
                    <a:pt x="132472" y="21618"/>
                    <a:pt x="128546" y="14001"/>
                    <a:pt x="122273" y="8624"/>
                  </a:cubicBezTo>
                  <a:cubicBezTo>
                    <a:pt x="116001" y="3244"/>
                    <a:pt x="107876" y="525"/>
                    <a:pt x="99627" y="1046"/>
                  </a:cubicBezTo>
                  <a:close/>
                  <a:moveTo>
                    <a:pt x="33699" y="57629"/>
                  </a:moveTo>
                  <a:cubicBezTo>
                    <a:pt x="28416" y="58034"/>
                    <a:pt x="23129" y="56865"/>
                    <a:pt x="18508" y="54266"/>
                  </a:cubicBezTo>
                  <a:cubicBezTo>
                    <a:pt x="13887" y="51668"/>
                    <a:pt x="10140" y="47759"/>
                    <a:pt x="7746" y="43031"/>
                  </a:cubicBezTo>
                  <a:cubicBezTo>
                    <a:pt x="5348" y="38303"/>
                    <a:pt x="4405" y="32973"/>
                    <a:pt x="5036" y="27707"/>
                  </a:cubicBezTo>
                  <a:cubicBezTo>
                    <a:pt x="5672" y="22446"/>
                    <a:pt x="7853" y="17492"/>
                    <a:pt x="11301" y="13468"/>
                  </a:cubicBezTo>
                  <a:cubicBezTo>
                    <a:pt x="14753" y="9444"/>
                    <a:pt x="19319" y="6534"/>
                    <a:pt x="24422" y="5104"/>
                  </a:cubicBezTo>
                  <a:cubicBezTo>
                    <a:pt x="29530" y="3675"/>
                    <a:pt x="34941" y="3794"/>
                    <a:pt x="39981" y="5441"/>
                  </a:cubicBezTo>
                  <a:cubicBezTo>
                    <a:pt x="45016" y="7092"/>
                    <a:pt x="49454" y="10195"/>
                    <a:pt x="52727" y="14368"/>
                  </a:cubicBezTo>
                  <a:cubicBezTo>
                    <a:pt x="56000" y="18537"/>
                    <a:pt x="57963" y="23585"/>
                    <a:pt x="58364" y="28868"/>
                  </a:cubicBezTo>
                  <a:cubicBezTo>
                    <a:pt x="58906" y="35952"/>
                    <a:pt x="56610" y="42963"/>
                    <a:pt x="51988" y="48356"/>
                  </a:cubicBezTo>
                  <a:cubicBezTo>
                    <a:pt x="47363" y="53750"/>
                    <a:pt x="40783" y="57083"/>
                    <a:pt x="33699" y="57629"/>
                  </a:cubicBezTo>
                  <a:lnTo>
                    <a:pt x="33699" y="57629"/>
                  </a:lnTo>
                  <a:close/>
                  <a:moveTo>
                    <a:pt x="104407" y="58909"/>
                  </a:moveTo>
                  <a:cubicBezTo>
                    <a:pt x="99120" y="59323"/>
                    <a:pt x="93833" y="58162"/>
                    <a:pt x="89207" y="55568"/>
                  </a:cubicBezTo>
                  <a:cubicBezTo>
                    <a:pt x="84581" y="52978"/>
                    <a:pt x="80830" y="49069"/>
                    <a:pt x="78424" y="44345"/>
                  </a:cubicBezTo>
                  <a:cubicBezTo>
                    <a:pt x="76021" y="39617"/>
                    <a:pt x="75074" y="34288"/>
                    <a:pt x="75701" y="29022"/>
                  </a:cubicBezTo>
                  <a:cubicBezTo>
                    <a:pt x="76329" y="23756"/>
                    <a:pt x="78505" y="18793"/>
                    <a:pt x="81953" y="14765"/>
                  </a:cubicBezTo>
                  <a:cubicBezTo>
                    <a:pt x="85401" y="10737"/>
                    <a:pt x="89967" y="7822"/>
                    <a:pt x="95070" y="6393"/>
                  </a:cubicBezTo>
                  <a:cubicBezTo>
                    <a:pt x="100178" y="4959"/>
                    <a:pt x="105593" y="5074"/>
                    <a:pt x="110633" y="6721"/>
                  </a:cubicBezTo>
                  <a:cubicBezTo>
                    <a:pt x="115672" y="8368"/>
                    <a:pt x="120110" y="11475"/>
                    <a:pt x="123387" y="15644"/>
                  </a:cubicBezTo>
                  <a:cubicBezTo>
                    <a:pt x="126660" y="19813"/>
                    <a:pt x="128623" y="24861"/>
                    <a:pt x="129028" y="30148"/>
                  </a:cubicBezTo>
                  <a:cubicBezTo>
                    <a:pt x="129570" y="37232"/>
                    <a:pt x="127283" y="44239"/>
                    <a:pt x="122670" y="49637"/>
                  </a:cubicBezTo>
                  <a:cubicBezTo>
                    <a:pt x="118053" y="55035"/>
                    <a:pt x="111486" y="58384"/>
                    <a:pt x="104407" y="58952"/>
                  </a:cubicBezTo>
                  <a:lnTo>
                    <a:pt x="104407" y="58909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5AC6F47B-6307-D553-FB0B-AD4978716CD2}"/>
                </a:ext>
              </a:extLst>
            </p:cNvPr>
            <p:cNvSpPr/>
            <p:nvPr/>
          </p:nvSpPr>
          <p:spPr>
            <a:xfrm>
              <a:off x="7830954" y="3209693"/>
              <a:ext cx="87180" cy="27278"/>
            </a:xfrm>
            <a:custGeom>
              <a:avLst/>
              <a:gdLst>
                <a:gd name="connsiteX0" fmla="*/ 87181 w 87180"/>
                <a:gd name="connsiteY0" fmla="*/ 25358 h 27278"/>
                <a:gd name="connsiteX1" fmla="*/ 71179 w 87180"/>
                <a:gd name="connsiteY1" fmla="*/ 27278 h 27278"/>
                <a:gd name="connsiteX2" fmla="*/ 33756 w 87180"/>
                <a:gd name="connsiteY2" fmla="*/ 14477 h 27278"/>
                <a:gd name="connsiteX3" fmla="*/ 1112 w 87180"/>
                <a:gd name="connsiteY3" fmla="*/ 3937 h 27278"/>
                <a:gd name="connsiteX4" fmla="*/ 450 w 87180"/>
                <a:gd name="connsiteY4" fmla="*/ 3386 h 27278"/>
                <a:gd name="connsiteX5" fmla="*/ 66 w 87180"/>
                <a:gd name="connsiteY5" fmla="*/ 2618 h 27278"/>
                <a:gd name="connsiteX6" fmla="*/ 28 w 87180"/>
                <a:gd name="connsiteY6" fmla="*/ 1760 h 27278"/>
                <a:gd name="connsiteX7" fmla="*/ 335 w 87180"/>
                <a:gd name="connsiteY7" fmla="*/ 954 h 27278"/>
                <a:gd name="connsiteX8" fmla="*/ 941 w 87180"/>
                <a:gd name="connsiteY8" fmla="*/ 344 h 27278"/>
                <a:gd name="connsiteX9" fmla="*/ 1739 w 87180"/>
                <a:gd name="connsiteY9" fmla="*/ 28 h 27278"/>
                <a:gd name="connsiteX10" fmla="*/ 2601 w 87180"/>
                <a:gd name="connsiteY10" fmla="*/ 62 h 27278"/>
                <a:gd name="connsiteX11" fmla="*/ 3373 w 87180"/>
                <a:gd name="connsiteY11" fmla="*/ 438 h 27278"/>
                <a:gd name="connsiteX12" fmla="*/ 28294 w 87180"/>
                <a:gd name="connsiteY12" fmla="*/ 9399 h 27278"/>
                <a:gd name="connsiteX13" fmla="*/ 30214 w 87180"/>
                <a:gd name="connsiteY13" fmla="*/ 9698 h 27278"/>
                <a:gd name="connsiteX14" fmla="*/ 35334 w 87180"/>
                <a:gd name="connsiteY14" fmla="*/ 10338 h 27278"/>
                <a:gd name="connsiteX15" fmla="*/ 35975 w 87180"/>
                <a:gd name="connsiteY15" fmla="*/ 10338 h 27278"/>
                <a:gd name="connsiteX16" fmla="*/ 39175 w 87180"/>
                <a:gd name="connsiteY16" fmla="*/ 10679 h 27278"/>
                <a:gd name="connsiteX17" fmla="*/ 47709 w 87180"/>
                <a:gd name="connsiteY17" fmla="*/ 10679 h 27278"/>
                <a:gd name="connsiteX18" fmla="*/ 84151 w 87180"/>
                <a:gd name="connsiteY18" fmla="*/ 736 h 27278"/>
                <a:gd name="connsiteX19" fmla="*/ 84151 w 87180"/>
                <a:gd name="connsiteY19" fmla="*/ 736 h 27278"/>
                <a:gd name="connsiteX20" fmla="*/ 87181 w 87180"/>
                <a:gd name="connsiteY20" fmla="*/ 25358 h 27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7180" h="27278">
                  <a:moveTo>
                    <a:pt x="87181" y="25358"/>
                  </a:moveTo>
                  <a:cubicBezTo>
                    <a:pt x="81945" y="26647"/>
                    <a:pt x="76568" y="27291"/>
                    <a:pt x="71179" y="27278"/>
                  </a:cubicBezTo>
                  <a:cubicBezTo>
                    <a:pt x="57652" y="27138"/>
                    <a:pt x="44534" y="22648"/>
                    <a:pt x="33756" y="14477"/>
                  </a:cubicBezTo>
                  <a:cubicBezTo>
                    <a:pt x="22243" y="13355"/>
                    <a:pt x="11105" y="9757"/>
                    <a:pt x="1112" y="3937"/>
                  </a:cubicBezTo>
                  <a:cubicBezTo>
                    <a:pt x="856" y="3804"/>
                    <a:pt x="629" y="3617"/>
                    <a:pt x="450" y="3386"/>
                  </a:cubicBezTo>
                  <a:cubicBezTo>
                    <a:pt x="271" y="3160"/>
                    <a:pt x="139" y="2900"/>
                    <a:pt x="66" y="2618"/>
                  </a:cubicBezTo>
                  <a:cubicBezTo>
                    <a:pt x="-6" y="2337"/>
                    <a:pt x="-19" y="2046"/>
                    <a:pt x="28" y="1760"/>
                  </a:cubicBezTo>
                  <a:cubicBezTo>
                    <a:pt x="75" y="1475"/>
                    <a:pt x="177" y="1197"/>
                    <a:pt x="335" y="954"/>
                  </a:cubicBezTo>
                  <a:cubicBezTo>
                    <a:pt x="493" y="711"/>
                    <a:pt x="698" y="506"/>
                    <a:pt x="941" y="344"/>
                  </a:cubicBezTo>
                  <a:cubicBezTo>
                    <a:pt x="1184" y="186"/>
                    <a:pt x="1453" y="79"/>
                    <a:pt x="1739" y="28"/>
                  </a:cubicBezTo>
                  <a:cubicBezTo>
                    <a:pt x="2025" y="-19"/>
                    <a:pt x="2319" y="-6"/>
                    <a:pt x="2601" y="62"/>
                  </a:cubicBezTo>
                  <a:cubicBezTo>
                    <a:pt x="2882" y="135"/>
                    <a:pt x="3143" y="263"/>
                    <a:pt x="3373" y="438"/>
                  </a:cubicBezTo>
                  <a:cubicBezTo>
                    <a:pt x="11067" y="4914"/>
                    <a:pt x="19512" y="7952"/>
                    <a:pt x="28294" y="9399"/>
                  </a:cubicBezTo>
                  <a:cubicBezTo>
                    <a:pt x="28934" y="9399"/>
                    <a:pt x="29574" y="9698"/>
                    <a:pt x="30214" y="9698"/>
                  </a:cubicBezTo>
                  <a:cubicBezTo>
                    <a:pt x="32134" y="10039"/>
                    <a:pt x="33756" y="10039"/>
                    <a:pt x="35334" y="10338"/>
                  </a:cubicBezTo>
                  <a:lnTo>
                    <a:pt x="35975" y="10338"/>
                  </a:lnTo>
                  <a:cubicBezTo>
                    <a:pt x="37016" y="10619"/>
                    <a:pt x="38095" y="10734"/>
                    <a:pt x="39175" y="10679"/>
                  </a:cubicBezTo>
                  <a:lnTo>
                    <a:pt x="47709" y="10679"/>
                  </a:lnTo>
                  <a:cubicBezTo>
                    <a:pt x="60485" y="10376"/>
                    <a:pt x="72992" y="6967"/>
                    <a:pt x="84151" y="736"/>
                  </a:cubicBezTo>
                  <a:lnTo>
                    <a:pt x="84151" y="736"/>
                  </a:lnTo>
                  <a:lnTo>
                    <a:pt x="87181" y="2535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17E0BCEA-0605-46A5-FA24-9391EB324556}"/>
                </a:ext>
              </a:extLst>
            </p:cNvPr>
            <p:cNvSpPr/>
            <p:nvPr/>
          </p:nvSpPr>
          <p:spPr>
            <a:xfrm>
              <a:off x="7871626" y="3170450"/>
              <a:ext cx="39862" cy="14406"/>
            </a:xfrm>
            <a:custGeom>
              <a:avLst/>
              <a:gdLst>
                <a:gd name="connsiteX0" fmla="*/ 1404 w 39862"/>
                <a:gd name="connsiteY0" fmla="*/ 0 h 14406"/>
                <a:gd name="connsiteX1" fmla="*/ 124 w 39862"/>
                <a:gd name="connsiteY1" fmla="*/ 1920 h 14406"/>
                <a:gd name="connsiteX2" fmla="*/ 8232 w 39862"/>
                <a:gd name="connsiteY2" fmla="*/ 11027 h 14406"/>
                <a:gd name="connsiteX3" fmla="*/ 19946 w 39862"/>
                <a:gd name="connsiteY3" fmla="*/ 14406 h 14406"/>
                <a:gd name="connsiteX4" fmla="*/ 31659 w 39862"/>
                <a:gd name="connsiteY4" fmla="*/ 11027 h 14406"/>
                <a:gd name="connsiteX5" fmla="*/ 39767 w 39862"/>
                <a:gd name="connsiteY5" fmla="*/ 1920 h 14406"/>
                <a:gd name="connsiteX6" fmla="*/ 39856 w 39862"/>
                <a:gd name="connsiteY6" fmla="*/ 1259 h 14406"/>
                <a:gd name="connsiteX7" fmla="*/ 39626 w 39862"/>
                <a:gd name="connsiteY7" fmla="*/ 627 h 14406"/>
                <a:gd name="connsiteX8" fmla="*/ 39131 w 39862"/>
                <a:gd name="connsiteY8" fmla="*/ 175 h 14406"/>
                <a:gd name="connsiteX9" fmla="*/ 38486 w 39862"/>
                <a:gd name="connsiteY9" fmla="*/ 0 h 14406"/>
                <a:gd name="connsiteX10" fmla="*/ 1404 w 39862"/>
                <a:gd name="connsiteY10" fmla="*/ 0 h 1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862" h="14406">
                  <a:moveTo>
                    <a:pt x="1404" y="0"/>
                  </a:moveTo>
                  <a:cubicBezTo>
                    <a:pt x="124" y="0"/>
                    <a:pt x="-217" y="982"/>
                    <a:pt x="124" y="1920"/>
                  </a:cubicBezTo>
                  <a:cubicBezTo>
                    <a:pt x="1912" y="5659"/>
                    <a:pt x="4724" y="8816"/>
                    <a:pt x="8232" y="11027"/>
                  </a:cubicBezTo>
                  <a:cubicBezTo>
                    <a:pt x="11740" y="13233"/>
                    <a:pt x="15802" y="14406"/>
                    <a:pt x="19946" y="14406"/>
                  </a:cubicBezTo>
                  <a:cubicBezTo>
                    <a:pt x="24089" y="14406"/>
                    <a:pt x="28151" y="13233"/>
                    <a:pt x="31659" y="11027"/>
                  </a:cubicBezTo>
                  <a:cubicBezTo>
                    <a:pt x="35166" y="8816"/>
                    <a:pt x="37974" y="5659"/>
                    <a:pt x="39767" y="1920"/>
                  </a:cubicBezTo>
                  <a:cubicBezTo>
                    <a:pt x="39848" y="1711"/>
                    <a:pt x="39877" y="1481"/>
                    <a:pt x="39856" y="1259"/>
                  </a:cubicBezTo>
                  <a:cubicBezTo>
                    <a:pt x="39831" y="1033"/>
                    <a:pt x="39754" y="815"/>
                    <a:pt x="39626" y="627"/>
                  </a:cubicBezTo>
                  <a:cubicBezTo>
                    <a:pt x="39502" y="440"/>
                    <a:pt x="39331" y="282"/>
                    <a:pt x="39131" y="175"/>
                  </a:cubicBezTo>
                  <a:cubicBezTo>
                    <a:pt x="38934" y="64"/>
                    <a:pt x="38712" y="4"/>
                    <a:pt x="38486" y="0"/>
                  </a:cubicBezTo>
                  <a:lnTo>
                    <a:pt x="1404" y="0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E17E3009-9110-5983-9E30-692846632318}"/>
                </a:ext>
              </a:extLst>
            </p:cNvPr>
            <p:cNvSpPr/>
            <p:nvPr/>
          </p:nvSpPr>
          <p:spPr>
            <a:xfrm>
              <a:off x="7784598" y="2984662"/>
              <a:ext cx="138448" cy="88703"/>
            </a:xfrm>
            <a:custGeom>
              <a:avLst/>
              <a:gdLst>
                <a:gd name="connsiteX0" fmla="*/ 138449 w 138448"/>
                <a:gd name="connsiteY0" fmla="*/ 19068 h 88703"/>
                <a:gd name="connsiteX1" fmla="*/ 92491 w 138448"/>
                <a:gd name="connsiteY1" fmla="*/ 62551 h 88703"/>
                <a:gd name="connsiteX2" fmla="*/ 6251 w 138448"/>
                <a:gd name="connsiteY2" fmla="*/ 87770 h 88703"/>
                <a:gd name="connsiteX3" fmla="*/ 15382 w 138448"/>
                <a:gd name="connsiteY3" fmla="*/ 32041 h 88703"/>
                <a:gd name="connsiteX4" fmla="*/ 96459 w 138448"/>
                <a:gd name="connsiteY4" fmla="*/ 293 h 88703"/>
                <a:gd name="connsiteX5" fmla="*/ 138449 w 138448"/>
                <a:gd name="connsiteY5" fmla="*/ 19068 h 88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8448" h="88703">
                  <a:moveTo>
                    <a:pt x="138449" y="19068"/>
                  </a:moveTo>
                  <a:cubicBezTo>
                    <a:pt x="138449" y="19068"/>
                    <a:pt x="134779" y="56577"/>
                    <a:pt x="92491" y="62551"/>
                  </a:cubicBezTo>
                  <a:cubicBezTo>
                    <a:pt x="49307" y="68611"/>
                    <a:pt x="58652" y="93830"/>
                    <a:pt x="6251" y="87770"/>
                  </a:cubicBezTo>
                  <a:cubicBezTo>
                    <a:pt x="6251" y="87770"/>
                    <a:pt x="-12696" y="60375"/>
                    <a:pt x="15382" y="32041"/>
                  </a:cubicBezTo>
                  <a:cubicBezTo>
                    <a:pt x="33988" y="13308"/>
                    <a:pt x="70302" y="-2353"/>
                    <a:pt x="96459" y="293"/>
                  </a:cubicBezTo>
                  <a:cubicBezTo>
                    <a:pt x="105079" y="1146"/>
                    <a:pt x="125860" y="16508"/>
                    <a:pt x="138449" y="19068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18C6A412-4640-2777-D391-CA942296316C}"/>
                </a:ext>
              </a:extLst>
            </p:cNvPr>
            <p:cNvSpPr/>
            <p:nvPr/>
          </p:nvSpPr>
          <p:spPr>
            <a:xfrm>
              <a:off x="7912814" y="3006547"/>
              <a:ext cx="52982" cy="76084"/>
            </a:xfrm>
            <a:custGeom>
              <a:avLst/>
              <a:gdLst>
                <a:gd name="connsiteX0" fmla="*/ 4723 w 52982"/>
                <a:gd name="connsiteY0" fmla="*/ 0 h 76084"/>
                <a:gd name="connsiteX1" fmla="*/ 52345 w 52982"/>
                <a:gd name="connsiteY1" fmla="*/ 76084 h 76084"/>
                <a:gd name="connsiteX2" fmla="*/ 47523 w 52982"/>
                <a:gd name="connsiteY2" fmla="*/ 44891 h 76084"/>
                <a:gd name="connsiteX3" fmla="*/ 4723 w 52982"/>
                <a:gd name="connsiteY3" fmla="*/ 0 h 76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982" h="76084">
                  <a:moveTo>
                    <a:pt x="4723" y="0"/>
                  </a:moveTo>
                  <a:cubicBezTo>
                    <a:pt x="4723" y="0"/>
                    <a:pt x="-22160" y="27054"/>
                    <a:pt x="52345" y="76084"/>
                  </a:cubicBezTo>
                  <a:cubicBezTo>
                    <a:pt x="54035" y="65438"/>
                    <a:pt x="52345" y="54531"/>
                    <a:pt x="47523" y="44891"/>
                  </a:cubicBezTo>
                  <a:cubicBezTo>
                    <a:pt x="39458" y="28932"/>
                    <a:pt x="4723" y="0"/>
                    <a:pt x="4723" y="0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B5BE409F-EF8F-F7FB-01A4-3F7478E4F181}"/>
                </a:ext>
              </a:extLst>
            </p:cNvPr>
            <p:cNvSpPr/>
            <p:nvPr/>
          </p:nvSpPr>
          <p:spPr>
            <a:xfrm>
              <a:off x="7796050" y="3254851"/>
              <a:ext cx="125735" cy="53062"/>
            </a:xfrm>
            <a:custGeom>
              <a:avLst/>
              <a:gdLst>
                <a:gd name="connsiteX0" fmla="*/ 0 w 125735"/>
                <a:gd name="connsiteY0" fmla="*/ 0 h 53062"/>
                <a:gd name="connsiteX1" fmla="*/ 84021 w 125735"/>
                <a:gd name="connsiteY1" fmla="*/ 52913 h 53062"/>
                <a:gd name="connsiteX2" fmla="*/ 122085 w 125735"/>
                <a:gd name="connsiteY2" fmla="*/ 3883 h 5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735" h="53062">
                  <a:moveTo>
                    <a:pt x="0" y="0"/>
                  </a:moveTo>
                  <a:cubicBezTo>
                    <a:pt x="0" y="0"/>
                    <a:pt x="21891" y="56327"/>
                    <a:pt x="84021" y="52913"/>
                  </a:cubicBezTo>
                  <a:cubicBezTo>
                    <a:pt x="143165" y="49670"/>
                    <a:pt x="122085" y="3883"/>
                    <a:pt x="122085" y="3883"/>
                  </a:cubicBezTo>
                </a:path>
              </a:pathLst>
            </a:custGeom>
            <a:noFill/>
            <a:ln w="4262" cap="rnd">
              <a:solidFill>
                <a:srgbClr val="FFFFFF"/>
              </a:solidFill>
              <a:custDash>
                <a:ds d="75000" sp="75000"/>
              </a:custDash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512AA4CB-A911-8FB1-653D-670CABC97489}"/>
                </a:ext>
              </a:extLst>
            </p:cNvPr>
            <p:cNvSpPr/>
            <p:nvPr/>
          </p:nvSpPr>
          <p:spPr>
            <a:xfrm>
              <a:off x="7876278" y="3307295"/>
              <a:ext cx="11905" cy="12502"/>
            </a:xfrm>
            <a:custGeom>
              <a:avLst/>
              <a:gdLst>
                <a:gd name="connsiteX0" fmla="*/ 11906 w 11905"/>
                <a:gd name="connsiteY0" fmla="*/ 8453 h 12502"/>
                <a:gd name="connsiteX1" fmla="*/ 6998 w 11905"/>
                <a:gd name="connsiteY1" fmla="*/ 12503 h 12502"/>
                <a:gd name="connsiteX2" fmla="*/ 1067 w 11905"/>
                <a:gd name="connsiteY2" fmla="*/ 10288 h 12502"/>
                <a:gd name="connsiteX3" fmla="*/ 0 w 11905"/>
                <a:gd name="connsiteY3" fmla="*/ 4058 h 12502"/>
                <a:gd name="connsiteX4" fmla="*/ 4907 w 11905"/>
                <a:gd name="connsiteY4" fmla="*/ 0 h 12502"/>
                <a:gd name="connsiteX5" fmla="*/ 10839 w 11905"/>
                <a:gd name="connsiteY5" fmla="*/ 2223 h 12502"/>
                <a:gd name="connsiteX6" fmla="*/ 11906 w 11905"/>
                <a:gd name="connsiteY6" fmla="*/ 8453 h 1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05" h="12502">
                  <a:moveTo>
                    <a:pt x="11906" y="8453"/>
                  </a:moveTo>
                  <a:lnTo>
                    <a:pt x="6998" y="12503"/>
                  </a:lnTo>
                  <a:lnTo>
                    <a:pt x="1067" y="10288"/>
                  </a:lnTo>
                  <a:lnTo>
                    <a:pt x="0" y="4058"/>
                  </a:lnTo>
                  <a:lnTo>
                    <a:pt x="4907" y="0"/>
                  </a:lnTo>
                  <a:lnTo>
                    <a:pt x="10839" y="2223"/>
                  </a:lnTo>
                  <a:lnTo>
                    <a:pt x="11906" y="8453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3BD40D44-69BE-495B-C183-4C66319B7FC6}"/>
                </a:ext>
              </a:extLst>
            </p:cNvPr>
            <p:cNvSpPr/>
            <p:nvPr/>
          </p:nvSpPr>
          <p:spPr>
            <a:xfrm>
              <a:off x="7878369" y="3309471"/>
              <a:ext cx="7723" cy="8150"/>
            </a:xfrm>
            <a:custGeom>
              <a:avLst/>
              <a:gdLst>
                <a:gd name="connsiteX0" fmla="*/ 7724 w 7723"/>
                <a:gd name="connsiteY0" fmla="*/ 5505 h 8150"/>
                <a:gd name="connsiteX1" fmla="*/ 4566 w 7723"/>
                <a:gd name="connsiteY1" fmla="*/ 8150 h 8150"/>
                <a:gd name="connsiteX2" fmla="*/ 683 w 7723"/>
                <a:gd name="connsiteY2" fmla="*/ 6700 h 8150"/>
                <a:gd name="connsiteX3" fmla="*/ 0 w 7723"/>
                <a:gd name="connsiteY3" fmla="*/ 2646 h 8150"/>
                <a:gd name="connsiteX4" fmla="*/ 3158 w 7723"/>
                <a:gd name="connsiteY4" fmla="*/ 0 h 8150"/>
                <a:gd name="connsiteX5" fmla="*/ 7041 w 7723"/>
                <a:gd name="connsiteY5" fmla="*/ 1451 h 8150"/>
                <a:gd name="connsiteX6" fmla="*/ 7724 w 7723"/>
                <a:gd name="connsiteY6" fmla="*/ 5505 h 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23" h="8150">
                  <a:moveTo>
                    <a:pt x="7724" y="5505"/>
                  </a:moveTo>
                  <a:lnTo>
                    <a:pt x="4566" y="8150"/>
                  </a:lnTo>
                  <a:lnTo>
                    <a:pt x="683" y="6700"/>
                  </a:lnTo>
                  <a:lnTo>
                    <a:pt x="0" y="2646"/>
                  </a:lnTo>
                  <a:lnTo>
                    <a:pt x="3158" y="0"/>
                  </a:lnTo>
                  <a:lnTo>
                    <a:pt x="7041" y="1451"/>
                  </a:lnTo>
                  <a:lnTo>
                    <a:pt x="7724" y="5505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61A6B1D7-8A2E-DF91-F593-704B826C7A0B}"/>
                </a:ext>
              </a:extLst>
            </p:cNvPr>
            <p:cNvSpPr/>
            <p:nvPr/>
          </p:nvSpPr>
          <p:spPr>
            <a:xfrm>
              <a:off x="7878369" y="3309471"/>
              <a:ext cx="7723" cy="8150"/>
            </a:xfrm>
            <a:custGeom>
              <a:avLst/>
              <a:gdLst>
                <a:gd name="connsiteX0" fmla="*/ 7724 w 7723"/>
                <a:gd name="connsiteY0" fmla="*/ 5505 h 8150"/>
                <a:gd name="connsiteX1" fmla="*/ 4566 w 7723"/>
                <a:gd name="connsiteY1" fmla="*/ 8150 h 8150"/>
                <a:gd name="connsiteX2" fmla="*/ 683 w 7723"/>
                <a:gd name="connsiteY2" fmla="*/ 6700 h 8150"/>
                <a:gd name="connsiteX3" fmla="*/ 0 w 7723"/>
                <a:gd name="connsiteY3" fmla="*/ 2646 h 8150"/>
                <a:gd name="connsiteX4" fmla="*/ 3158 w 7723"/>
                <a:gd name="connsiteY4" fmla="*/ 0 h 8150"/>
                <a:gd name="connsiteX5" fmla="*/ 7041 w 7723"/>
                <a:gd name="connsiteY5" fmla="*/ 1451 h 8150"/>
                <a:gd name="connsiteX6" fmla="*/ 7724 w 7723"/>
                <a:gd name="connsiteY6" fmla="*/ 5505 h 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23" h="8150">
                  <a:moveTo>
                    <a:pt x="7724" y="5505"/>
                  </a:moveTo>
                  <a:lnTo>
                    <a:pt x="4566" y="8150"/>
                  </a:lnTo>
                  <a:lnTo>
                    <a:pt x="683" y="6700"/>
                  </a:lnTo>
                  <a:lnTo>
                    <a:pt x="0" y="2646"/>
                  </a:lnTo>
                  <a:lnTo>
                    <a:pt x="3158" y="0"/>
                  </a:lnTo>
                  <a:lnTo>
                    <a:pt x="7041" y="1451"/>
                  </a:lnTo>
                  <a:lnTo>
                    <a:pt x="7724" y="5505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71957DF4-E75A-53D4-1B3A-68C9DE53E868}"/>
                </a:ext>
              </a:extLst>
            </p:cNvPr>
            <p:cNvSpPr/>
            <p:nvPr/>
          </p:nvSpPr>
          <p:spPr>
            <a:xfrm>
              <a:off x="7403391" y="3241240"/>
              <a:ext cx="34811" cy="54367"/>
            </a:xfrm>
            <a:custGeom>
              <a:avLst/>
              <a:gdLst>
                <a:gd name="connsiteX0" fmla="*/ 34812 w 34811"/>
                <a:gd name="connsiteY0" fmla="*/ 41267 h 54367"/>
                <a:gd name="connsiteX1" fmla="*/ 25168 w 34811"/>
                <a:gd name="connsiteY1" fmla="*/ 54367 h 54367"/>
                <a:gd name="connsiteX2" fmla="*/ 18597 w 34811"/>
                <a:gd name="connsiteY2" fmla="*/ 46132 h 54367"/>
                <a:gd name="connsiteX3" fmla="*/ 15695 w 34811"/>
                <a:gd name="connsiteY3" fmla="*/ 41182 h 54367"/>
                <a:gd name="connsiteX4" fmla="*/ 162 w 34811"/>
                <a:gd name="connsiteY4" fmla="*/ 2777 h 54367"/>
                <a:gd name="connsiteX5" fmla="*/ 4 w 34811"/>
                <a:gd name="connsiteY5" fmla="*/ 1868 h 54367"/>
                <a:gd name="connsiteX6" fmla="*/ 290 w 34811"/>
                <a:gd name="connsiteY6" fmla="*/ 993 h 54367"/>
                <a:gd name="connsiteX7" fmla="*/ 947 w 34811"/>
                <a:gd name="connsiteY7" fmla="*/ 349 h 54367"/>
                <a:gd name="connsiteX8" fmla="*/ 1827 w 34811"/>
                <a:gd name="connsiteY8" fmla="*/ 89 h 54367"/>
                <a:gd name="connsiteX9" fmla="*/ 2851 w 34811"/>
                <a:gd name="connsiteY9" fmla="*/ 89 h 54367"/>
                <a:gd name="connsiteX10" fmla="*/ 9452 w 34811"/>
                <a:gd name="connsiteY10" fmla="*/ 1313 h 54367"/>
                <a:gd name="connsiteX11" fmla="*/ 14116 w 34811"/>
                <a:gd name="connsiteY11" fmla="*/ 6148 h 54367"/>
                <a:gd name="connsiteX12" fmla="*/ 21925 w 34811"/>
                <a:gd name="connsiteY12" fmla="*/ 21766 h 54367"/>
                <a:gd name="connsiteX13" fmla="*/ 26960 w 34811"/>
                <a:gd name="connsiteY13" fmla="*/ 30300 h 54367"/>
                <a:gd name="connsiteX14" fmla="*/ 32209 w 34811"/>
                <a:gd name="connsiteY14" fmla="*/ 37853 h 54367"/>
                <a:gd name="connsiteX15" fmla="*/ 34812 w 34811"/>
                <a:gd name="connsiteY15" fmla="*/ 41267 h 5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811" h="54367">
                  <a:moveTo>
                    <a:pt x="34812" y="41267"/>
                  </a:moveTo>
                  <a:lnTo>
                    <a:pt x="25168" y="54367"/>
                  </a:lnTo>
                  <a:lnTo>
                    <a:pt x="18597" y="46132"/>
                  </a:lnTo>
                  <a:cubicBezTo>
                    <a:pt x="17393" y="44630"/>
                    <a:pt x="16416" y="42961"/>
                    <a:pt x="15695" y="41182"/>
                  </a:cubicBezTo>
                  <a:lnTo>
                    <a:pt x="162" y="2777"/>
                  </a:lnTo>
                  <a:cubicBezTo>
                    <a:pt x="39" y="2491"/>
                    <a:pt x="-17" y="2179"/>
                    <a:pt x="4" y="1868"/>
                  </a:cubicBezTo>
                  <a:cubicBezTo>
                    <a:pt x="30" y="1561"/>
                    <a:pt x="124" y="1258"/>
                    <a:pt x="290" y="993"/>
                  </a:cubicBezTo>
                  <a:cubicBezTo>
                    <a:pt x="452" y="728"/>
                    <a:pt x="679" y="507"/>
                    <a:pt x="947" y="349"/>
                  </a:cubicBezTo>
                  <a:cubicBezTo>
                    <a:pt x="1212" y="191"/>
                    <a:pt x="1515" y="101"/>
                    <a:pt x="1827" y="89"/>
                  </a:cubicBezTo>
                  <a:lnTo>
                    <a:pt x="2851" y="89"/>
                  </a:lnTo>
                  <a:cubicBezTo>
                    <a:pt x="5125" y="-202"/>
                    <a:pt x="7434" y="225"/>
                    <a:pt x="9452" y="1313"/>
                  </a:cubicBezTo>
                  <a:cubicBezTo>
                    <a:pt x="11475" y="2397"/>
                    <a:pt x="13105" y="4087"/>
                    <a:pt x="14116" y="6148"/>
                  </a:cubicBezTo>
                  <a:lnTo>
                    <a:pt x="21925" y="21766"/>
                  </a:lnTo>
                  <a:cubicBezTo>
                    <a:pt x="23397" y="24727"/>
                    <a:pt x="25078" y="27578"/>
                    <a:pt x="26960" y="30300"/>
                  </a:cubicBezTo>
                  <a:lnTo>
                    <a:pt x="32209" y="37853"/>
                  </a:lnTo>
                  <a:lnTo>
                    <a:pt x="34812" y="41267"/>
                  </a:lnTo>
                  <a:close/>
                </a:path>
              </a:pathLst>
            </a:custGeom>
            <a:solidFill>
              <a:srgbClr val="FA9B9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44978F63-8CDF-C312-4DE6-6DF072A3482C}"/>
                </a:ext>
              </a:extLst>
            </p:cNvPr>
            <p:cNvSpPr/>
            <p:nvPr/>
          </p:nvSpPr>
          <p:spPr>
            <a:xfrm>
              <a:off x="7417195" y="3201784"/>
              <a:ext cx="38336" cy="80893"/>
            </a:xfrm>
            <a:custGeom>
              <a:avLst/>
              <a:gdLst>
                <a:gd name="connsiteX0" fmla="*/ 38337 w 38336"/>
                <a:gd name="connsiteY0" fmla="*/ 65062 h 80893"/>
                <a:gd name="connsiteX1" fmla="*/ 20927 w 38336"/>
                <a:gd name="connsiteY1" fmla="*/ 80894 h 80893"/>
                <a:gd name="connsiteX2" fmla="*/ 19220 w 38336"/>
                <a:gd name="connsiteY2" fmla="*/ 75005 h 80893"/>
                <a:gd name="connsiteX3" fmla="*/ 401 w 38336"/>
                <a:gd name="connsiteY3" fmla="*/ 9589 h 80893"/>
                <a:gd name="connsiteX4" fmla="*/ 22 w 38336"/>
                <a:gd name="connsiteY4" fmla="*/ 6657 h 80893"/>
                <a:gd name="connsiteX5" fmla="*/ 845 w 38336"/>
                <a:gd name="connsiteY5" fmla="*/ 3819 h 80893"/>
                <a:gd name="connsiteX6" fmla="*/ 2744 w 38336"/>
                <a:gd name="connsiteY6" fmla="*/ 1549 h 80893"/>
                <a:gd name="connsiteX7" fmla="*/ 5390 w 38336"/>
                <a:gd name="connsiteY7" fmla="*/ 235 h 80893"/>
                <a:gd name="connsiteX8" fmla="*/ 8343 w 38336"/>
                <a:gd name="connsiteY8" fmla="*/ 90 h 80893"/>
                <a:gd name="connsiteX9" fmla="*/ 11108 w 38336"/>
                <a:gd name="connsiteY9" fmla="*/ 1144 h 80893"/>
                <a:gd name="connsiteX10" fmla="*/ 13216 w 38336"/>
                <a:gd name="connsiteY10" fmla="*/ 3218 h 80893"/>
                <a:gd name="connsiteX11" fmla="*/ 14312 w 38336"/>
                <a:gd name="connsiteY11" fmla="*/ 5962 h 80893"/>
                <a:gd name="connsiteX12" fmla="*/ 29248 w 38336"/>
                <a:gd name="connsiteY12" fmla="*/ 50810 h 80893"/>
                <a:gd name="connsiteX13" fmla="*/ 38337 w 38336"/>
                <a:gd name="connsiteY13" fmla="*/ 65062 h 80893"/>
                <a:gd name="connsiteX14" fmla="*/ 38337 w 38336"/>
                <a:gd name="connsiteY14" fmla="*/ 65062 h 80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336" h="80893">
                  <a:moveTo>
                    <a:pt x="38337" y="65062"/>
                  </a:moveTo>
                  <a:lnTo>
                    <a:pt x="20927" y="80894"/>
                  </a:lnTo>
                  <a:lnTo>
                    <a:pt x="19220" y="75005"/>
                  </a:lnTo>
                  <a:lnTo>
                    <a:pt x="401" y="9589"/>
                  </a:lnTo>
                  <a:cubicBezTo>
                    <a:pt x="73" y="8646"/>
                    <a:pt x="-55" y="7651"/>
                    <a:pt x="22" y="6657"/>
                  </a:cubicBezTo>
                  <a:cubicBezTo>
                    <a:pt x="98" y="5663"/>
                    <a:pt x="380" y="4698"/>
                    <a:pt x="845" y="3819"/>
                  </a:cubicBezTo>
                  <a:cubicBezTo>
                    <a:pt x="1315" y="2940"/>
                    <a:pt x="1963" y="2168"/>
                    <a:pt x="2744" y="1549"/>
                  </a:cubicBezTo>
                  <a:cubicBezTo>
                    <a:pt x="3525" y="935"/>
                    <a:pt x="4425" y="487"/>
                    <a:pt x="5390" y="235"/>
                  </a:cubicBezTo>
                  <a:cubicBezTo>
                    <a:pt x="6354" y="-17"/>
                    <a:pt x="7361" y="-68"/>
                    <a:pt x="8343" y="90"/>
                  </a:cubicBezTo>
                  <a:cubicBezTo>
                    <a:pt x="9328" y="248"/>
                    <a:pt x="10267" y="606"/>
                    <a:pt x="11108" y="1144"/>
                  </a:cubicBezTo>
                  <a:cubicBezTo>
                    <a:pt x="11944" y="1681"/>
                    <a:pt x="12661" y="2386"/>
                    <a:pt x="13216" y="3218"/>
                  </a:cubicBezTo>
                  <a:cubicBezTo>
                    <a:pt x="13766" y="4046"/>
                    <a:pt x="14142" y="4980"/>
                    <a:pt x="14312" y="5962"/>
                  </a:cubicBezTo>
                  <a:cubicBezTo>
                    <a:pt x="17782" y="21370"/>
                    <a:pt x="22787" y="36395"/>
                    <a:pt x="29248" y="50810"/>
                  </a:cubicBezTo>
                  <a:cubicBezTo>
                    <a:pt x="31548" y="55986"/>
                    <a:pt x="34612" y="60791"/>
                    <a:pt x="38337" y="65062"/>
                  </a:cubicBezTo>
                  <a:lnTo>
                    <a:pt x="38337" y="65062"/>
                  </a:lnTo>
                  <a:close/>
                </a:path>
              </a:pathLst>
            </a:custGeom>
            <a:solidFill>
              <a:srgbClr val="FA9B9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0A8197D6-7DCC-E487-22E9-81F6808299D0}"/>
                </a:ext>
              </a:extLst>
            </p:cNvPr>
            <p:cNvSpPr/>
            <p:nvPr/>
          </p:nvSpPr>
          <p:spPr>
            <a:xfrm>
              <a:off x="7428386" y="3177509"/>
              <a:ext cx="31408" cy="89332"/>
            </a:xfrm>
            <a:custGeom>
              <a:avLst/>
              <a:gdLst>
                <a:gd name="connsiteX0" fmla="*/ 31409 w 31408"/>
                <a:gd name="connsiteY0" fmla="*/ 43076 h 89332"/>
                <a:gd name="connsiteX1" fmla="*/ 27142 w 31408"/>
                <a:gd name="connsiteY1" fmla="*/ 89333 h 89332"/>
                <a:gd name="connsiteX2" fmla="*/ 20442 w 31408"/>
                <a:gd name="connsiteY2" fmla="*/ 69452 h 89332"/>
                <a:gd name="connsiteX3" fmla="*/ 514 w 31408"/>
                <a:gd name="connsiteY3" fmla="*/ 10133 h 89332"/>
                <a:gd name="connsiteX4" fmla="*/ 621 w 31408"/>
                <a:gd name="connsiteY4" fmla="*/ 4454 h 89332"/>
                <a:gd name="connsiteX5" fmla="*/ 4718 w 31408"/>
                <a:gd name="connsiteY5" fmla="*/ 511 h 89332"/>
                <a:gd name="connsiteX6" fmla="*/ 10397 w 31408"/>
                <a:gd name="connsiteY6" fmla="*/ 622 h 89332"/>
                <a:gd name="connsiteX7" fmla="*/ 14340 w 31408"/>
                <a:gd name="connsiteY7" fmla="*/ 4714 h 89332"/>
                <a:gd name="connsiteX8" fmla="*/ 31409 w 31408"/>
                <a:gd name="connsiteY8" fmla="*/ 43076 h 8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08" h="89332">
                  <a:moveTo>
                    <a:pt x="31409" y="43076"/>
                  </a:moveTo>
                  <a:lnTo>
                    <a:pt x="27142" y="89333"/>
                  </a:lnTo>
                  <a:lnTo>
                    <a:pt x="20442" y="69452"/>
                  </a:lnTo>
                  <a:lnTo>
                    <a:pt x="514" y="10133"/>
                  </a:lnTo>
                  <a:cubicBezTo>
                    <a:pt x="-207" y="8303"/>
                    <a:pt x="-168" y="6259"/>
                    <a:pt x="621" y="4454"/>
                  </a:cubicBezTo>
                  <a:cubicBezTo>
                    <a:pt x="1411" y="2649"/>
                    <a:pt x="2883" y="1232"/>
                    <a:pt x="4718" y="511"/>
                  </a:cubicBezTo>
                  <a:cubicBezTo>
                    <a:pt x="6548" y="-206"/>
                    <a:pt x="8592" y="-168"/>
                    <a:pt x="10397" y="622"/>
                  </a:cubicBezTo>
                  <a:cubicBezTo>
                    <a:pt x="12202" y="1411"/>
                    <a:pt x="13619" y="2883"/>
                    <a:pt x="14340" y="4714"/>
                  </a:cubicBezTo>
                  <a:lnTo>
                    <a:pt x="31409" y="43076"/>
                  </a:lnTo>
                  <a:close/>
                </a:path>
              </a:pathLst>
            </a:custGeom>
            <a:solidFill>
              <a:srgbClr val="FA9B9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763AC81-F41A-E6DC-21BB-5BFE2AEAC86A}"/>
                </a:ext>
              </a:extLst>
            </p:cNvPr>
            <p:cNvSpPr/>
            <p:nvPr/>
          </p:nvSpPr>
          <p:spPr>
            <a:xfrm>
              <a:off x="7428687" y="3186245"/>
              <a:ext cx="119827" cy="215273"/>
            </a:xfrm>
            <a:custGeom>
              <a:avLst/>
              <a:gdLst>
                <a:gd name="connsiteX0" fmla="*/ 101815 w 119827"/>
                <a:gd name="connsiteY0" fmla="*/ 165646 h 215273"/>
                <a:gd name="connsiteX1" fmla="*/ 101602 w 119827"/>
                <a:gd name="connsiteY1" fmla="*/ 175077 h 215273"/>
                <a:gd name="connsiteX2" fmla="*/ 110136 w 119827"/>
                <a:gd name="connsiteY2" fmla="*/ 201917 h 215273"/>
                <a:gd name="connsiteX3" fmla="*/ 46811 w 119827"/>
                <a:gd name="connsiteY3" fmla="*/ 215274 h 215273"/>
                <a:gd name="connsiteX4" fmla="*/ 44677 w 119827"/>
                <a:gd name="connsiteY4" fmla="*/ 189158 h 215273"/>
                <a:gd name="connsiteX5" fmla="*/ 39557 w 119827"/>
                <a:gd name="connsiteY5" fmla="*/ 179088 h 215273"/>
                <a:gd name="connsiteX6" fmla="*/ 0 w 119827"/>
                <a:gd name="connsiteY6" fmla="*/ 109319 h 215273"/>
                <a:gd name="connsiteX7" fmla="*/ 7041 w 119827"/>
                <a:gd name="connsiteY7" fmla="*/ 92250 h 215273"/>
                <a:gd name="connsiteX8" fmla="*/ 9644 w 119827"/>
                <a:gd name="connsiteY8" fmla="*/ 96005 h 215273"/>
                <a:gd name="connsiteX9" fmla="*/ 7937 w 119827"/>
                <a:gd name="connsiteY9" fmla="*/ 90117 h 215273"/>
                <a:gd name="connsiteX10" fmla="*/ 17879 w 119827"/>
                <a:gd name="connsiteY10" fmla="*/ 66220 h 215273"/>
                <a:gd name="connsiteX11" fmla="*/ 26841 w 119827"/>
                <a:gd name="connsiteY11" fmla="*/ 80601 h 215273"/>
                <a:gd name="connsiteX12" fmla="*/ 20141 w 119827"/>
                <a:gd name="connsiteY12" fmla="*/ 60716 h 215273"/>
                <a:gd name="connsiteX13" fmla="*/ 31108 w 119827"/>
                <a:gd name="connsiteY13" fmla="*/ 34472 h 215273"/>
                <a:gd name="connsiteX14" fmla="*/ 22872 w 119827"/>
                <a:gd name="connsiteY14" fmla="*/ 8485 h 215273"/>
                <a:gd name="connsiteX15" fmla="*/ 22531 w 119827"/>
                <a:gd name="connsiteY15" fmla="*/ 6778 h 215273"/>
                <a:gd name="connsiteX16" fmla="*/ 24280 w 119827"/>
                <a:gd name="connsiteY16" fmla="*/ 2170 h 215273"/>
                <a:gd name="connsiteX17" fmla="*/ 28761 w 119827"/>
                <a:gd name="connsiteY17" fmla="*/ 122 h 215273"/>
                <a:gd name="connsiteX18" fmla="*/ 32200 w 119827"/>
                <a:gd name="connsiteY18" fmla="*/ 531 h 215273"/>
                <a:gd name="connsiteX19" fmla="*/ 34650 w 119827"/>
                <a:gd name="connsiteY19" fmla="*/ 2981 h 215273"/>
                <a:gd name="connsiteX20" fmla="*/ 57052 w 119827"/>
                <a:gd name="connsiteY20" fmla="*/ 49152 h 215273"/>
                <a:gd name="connsiteX21" fmla="*/ 61106 w 119827"/>
                <a:gd name="connsiteY21" fmla="*/ 59862 h 215273"/>
                <a:gd name="connsiteX22" fmla="*/ 77834 w 119827"/>
                <a:gd name="connsiteY22" fmla="*/ 90031 h 215273"/>
                <a:gd name="connsiteX23" fmla="*/ 86624 w 119827"/>
                <a:gd name="connsiteY23" fmla="*/ 99718 h 215273"/>
                <a:gd name="connsiteX24" fmla="*/ 90294 w 119827"/>
                <a:gd name="connsiteY24" fmla="*/ 102193 h 215273"/>
                <a:gd name="connsiteX25" fmla="*/ 98444 w 119827"/>
                <a:gd name="connsiteY25" fmla="*/ 98224 h 215273"/>
                <a:gd name="connsiteX26" fmla="*/ 98743 w 119827"/>
                <a:gd name="connsiteY26" fmla="*/ 89690 h 215273"/>
                <a:gd name="connsiteX27" fmla="*/ 98743 w 119827"/>
                <a:gd name="connsiteY27" fmla="*/ 54656 h 215273"/>
                <a:gd name="connsiteX28" fmla="*/ 100838 w 119827"/>
                <a:gd name="connsiteY28" fmla="*/ 52301 h 215273"/>
                <a:gd name="connsiteX29" fmla="*/ 103864 w 119827"/>
                <a:gd name="connsiteY29" fmla="*/ 51426 h 215273"/>
                <a:gd name="connsiteX30" fmla="*/ 106889 w 119827"/>
                <a:gd name="connsiteY30" fmla="*/ 52301 h 215273"/>
                <a:gd name="connsiteX31" fmla="*/ 108984 w 119827"/>
                <a:gd name="connsiteY31" fmla="*/ 54656 h 215273"/>
                <a:gd name="connsiteX32" fmla="*/ 119780 w 119827"/>
                <a:gd name="connsiteY32" fmla="*/ 111922 h 215273"/>
                <a:gd name="connsiteX33" fmla="*/ 118927 w 119827"/>
                <a:gd name="connsiteY33" fmla="*/ 118366 h 215273"/>
                <a:gd name="connsiteX34" fmla="*/ 101815 w 119827"/>
                <a:gd name="connsiteY34" fmla="*/ 165646 h 21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9827" h="215273">
                  <a:moveTo>
                    <a:pt x="101815" y="165646"/>
                  </a:moveTo>
                  <a:cubicBezTo>
                    <a:pt x="100702" y="168680"/>
                    <a:pt x="100629" y="171996"/>
                    <a:pt x="101602" y="175077"/>
                  </a:cubicBezTo>
                  <a:lnTo>
                    <a:pt x="110136" y="201917"/>
                  </a:lnTo>
                  <a:lnTo>
                    <a:pt x="46811" y="215274"/>
                  </a:lnTo>
                  <a:lnTo>
                    <a:pt x="44677" y="189158"/>
                  </a:lnTo>
                  <a:cubicBezTo>
                    <a:pt x="44315" y="185271"/>
                    <a:pt x="42484" y="181670"/>
                    <a:pt x="39557" y="179088"/>
                  </a:cubicBezTo>
                  <a:cubicBezTo>
                    <a:pt x="32047" y="172516"/>
                    <a:pt x="16429" y="154466"/>
                    <a:pt x="0" y="109319"/>
                  </a:cubicBezTo>
                  <a:lnTo>
                    <a:pt x="7041" y="92250"/>
                  </a:lnTo>
                  <a:lnTo>
                    <a:pt x="9644" y="96005"/>
                  </a:lnTo>
                  <a:lnTo>
                    <a:pt x="7937" y="90117"/>
                  </a:lnTo>
                  <a:lnTo>
                    <a:pt x="17879" y="66220"/>
                  </a:lnTo>
                  <a:cubicBezTo>
                    <a:pt x="20133" y="71435"/>
                    <a:pt x="23150" y="76282"/>
                    <a:pt x="26841" y="80601"/>
                  </a:cubicBezTo>
                  <a:lnTo>
                    <a:pt x="20141" y="60716"/>
                  </a:lnTo>
                  <a:lnTo>
                    <a:pt x="31108" y="34472"/>
                  </a:lnTo>
                  <a:lnTo>
                    <a:pt x="22872" y="8485"/>
                  </a:lnTo>
                  <a:cubicBezTo>
                    <a:pt x="22680" y="7935"/>
                    <a:pt x="22565" y="7359"/>
                    <a:pt x="22531" y="6778"/>
                  </a:cubicBezTo>
                  <a:cubicBezTo>
                    <a:pt x="22484" y="5071"/>
                    <a:pt x="23111" y="3416"/>
                    <a:pt x="24280" y="2170"/>
                  </a:cubicBezTo>
                  <a:cubicBezTo>
                    <a:pt x="25445" y="924"/>
                    <a:pt x="27054" y="190"/>
                    <a:pt x="28761" y="122"/>
                  </a:cubicBezTo>
                  <a:cubicBezTo>
                    <a:pt x="29922" y="-130"/>
                    <a:pt x="31133" y="11"/>
                    <a:pt x="32200" y="531"/>
                  </a:cubicBezTo>
                  <a:cubicBezTo>
                    <a:pt x="33267" y="1047"/>
                    <a:pt x="34129" y="1914"/>
                    <a:pt x="34650" y="2981"/>
                  </a:cubicBezTo>
                  <a:lnTo>
                    <a:pt x="57052" y="49152"/>
                  </a:lnTo>
                  <a:cubicBezTo>
                    <a:pt x="58734" y="52587"/>
                    <a:pt x="60091" y="56171"/>
                    <a:pt x="61106" y="59862"/>
                  </a:cubicBezTo>
                  <a:cubicBezTo>
                    <a:pt x="64354" y="71042"/>
                    <a:pt x="70072" y="81352"/>
                    <a:pt x="77834" y="90031"/>
                  </a:cubicBezTo>
                  <a:cubicBezTo>
                    <a:pt x="80390" y="93582"/>
                    <a:pt x="83338" y="96829"/>
                    <a:pt x="86624" y="99718"/>
                  </a:cubicBezTo>
                  <a:cubicBezTo>
                    <a:pt x="87738" y="100691"/>
                    <a:pt x="88971" y="101523"/>
                    <a:pt x="90294" y="102193"/>
                  </a:cubicBezTo>
                  <a:cubicBezTo>
                    <a:pt x="94988" y="104412"/>
                    <a:pt x="97292" y="101425"/>
                    <a:pt x="98444" y="98224"/>
                  </a:cubicBezTo>
                  <a:cubicBezTo>
                    <a:pt x="99340" y="95463"/>
                    <a:pt x="99447" y="92506"/>
                    <a:pt x="98743" y="89690"/>
                  </a:cubicBezTo>
                  <a:cubicBezTo>
                    <a:pt x="97079" y="82649"/>
                    <a:pt x="93452" y="64599"/>
                    <a:pt x="98743" y="54656"/>
                  </a:cubicBezTo>
                  <a:cubicBezTo>
                    <a:pt x="99204" y="53688"/>
                    <a:pt x="99929" y="52873"/>
                    <a:pt x="100838" y="52301"/>
                  </a:cubicBezTo>
                  <a:cubicBezTo>
                    <a:pt x="101743" y="51729"/>
                    <a:pt x="102793" y="51426"/>
                    <a:pt x="103864" y="51426"/>
                  </a:cubicBezTo>
                  <a:cubicBezTo>
                    <a:pt x="104935" y="51426"/>
                    <a:pt x="105984" y="51729"/>
                    <a:pt x="106889" y="52301"/>
                  </a:cubicBezTo>
                  <a:cubicBezTo>
                    <a:pt x="107798" y="52873"/>
                    <a:pt x="108523" y="53688"/>
                    <a:pt x="108984" y="54656"/>
                  </a:cubicBezTo>
                  <a:cubicBezTo>
                    <a:pt x="115598" y="69293"/>
                    <a:pt x="118841" y="101595"/>
                    <a:pt x="119780" y="111922"/>
                  </a:cubicBezTo>
                  <a:cubicBezTo>
                    <a:pt x="119951" y="114107"/>
                    <a:pt x="119661" y="116300"/>
                    <a:pt x="118927" y="118366"/>
                  </a:cubicBezTo>
                  <a:lnTo>
                    <a:pt x="101815" y="165646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114C18E6-B2B4-91D1-284A-3D0406DDEC8C}"/>
                </a:ext>
              </a:extLst>
            </p:cNvPr>
            <p:cNvSpPr/>
            <p:nvPr/>
          </p:nvSpPr>
          <p:spPr>
            <a:xfrm>
              <a:off x="7511897" y="3483189"/>
              <a:ext cx="163305" cy="178027"/>
            </a:xfrm>
            <a:custGeom>
              <a:avLst/>
              <a:gdLst>
                <a:gd name="connsiteX0" fmla="*/ 163306 w 163305"/>
                <a:gd name="connsiteY0" fmla="*/ 60509 h 178027"/>
                <a:gd name="connsiteX1" fmla="*/ 111886 w 163305"/>
                <a:gd name="connsiteY1" fmla="*/ 154388 h 178027"/>
                <a:gd name="connsiteX2" fmla="*/ 100108 w 163305"/>
                <a:gd name="connsiteY2" fmla="*/ 176236 h 178027"/>
                <a:gd name="connsiteX3" fmla="*/ 99127 w 163305"/>
                <a:gd name="connsiteY3" fmla="*/ 178028 h 178027"/>
                <a:gd name="connsiteX4" fmla="*/ 87136 w 163305"/>
                <a:gd name="connsiteY4" fmla="*/ 167274 h 178027"/>
                <a:gd name="connsiteX5" fmla="*/ 0 w 163305"/>
                <a:gd name="connsiteY5" fmla="*/ 88758 h 178027"/>
                <a:gd name="connsiteX6" fmla="*/ 39301 w 163305"/>
                <a:gd name="connsiteY6" fmla="*/ 0 h 178027"/>
                <a:gd name="connsiteX7" fmla="*/ 52102 w 163305"/>
                <a:gd name="connsiteY7" fmla="*/ 6230 h 178027"/>
                <a:gd name="connsiteX8" fmla="*/ 68531 w 163305"/>
                <a:gd name="connsiteY8" fmla="*/ 14253 h 178027"/>
                <a:gd name="connsiteX9" fmla="*/ 77748 w 163305"/>
                <a:gd name="connsiteY9" fmla="*/ 18733 h 178027"/>
                <a:gd name="connsiteX10" fmla="*/ 163306 w 163305"/>
                <a:gd name="connsiteY10" fmla="*/ 60509 h 178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305" h="178027">
                  <a:moveTo>
                    <a:pt x="163306" y="60509"/>
                  </a:moveTo>
                  <a:lnTo>
                    <a:pt x="111886" y="154388"/>
                  </a:lnTo>
                  <a:lnTo>
                    <a:pt x="100108" y="176236"/>
                  </a:lnTo>
                  <a:lnTo>
                    <a:pt x="99127" y="178028"/>
                  </a:lnTo>
                  <a:lnTo>
                    <a:pt x="87136" y="167274"/>
                  </a:lnTo>
                  <a:lnTo>
                    <a:pt x="0" y="88758"/>
                  </a:lnTo>
                  <a:lnTo>
                    <a:pt x="39301" y="0"/>
                  </a:lnTo>
                  <a:lnTo>
                    <a:pt x="52102" y="6230"/>
                  </a:lnTo>
                  <a:lnTo>
                    <a:pt x="68531" y="14253"/>
                  </a:lnTo>
                  <a:lnTo>
                    <a:pt x="77748" y="18733"/>
                  </a:lnTo>
                  <a:lnTo>
                    <a:pt x="163306" y="60509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777E46E9-7817-9BC7-E024-6DCEC0643AA0}"/>
                </a:ext>
              </a:extLst>
            </p:cNvPr>
            <p:cNvSpPr/>
            <p:nvPr/>
          </p:nvSpPr>
          <p:spPr>
            <a:xfrm>
              <a:off x="7526325" y="3388073"/>
              <a:ext cx="99555" cy="292126"/>
            </a:xfrm>
            <a:custGeom>
              <a:avLst/>
              <a:gdLst>
                <a:gd name="connsiteX0" fmla="*/ 97463 w 99555"/>
                <a:gd name="connsiteY0" fmla="*/ 249588 h 292126"/>
                <a:gd name="connsiteX1" fmla="*/ 99554 w 99555"/>
                <a:gd name="connsiteY1" fmla="*/ 229618 h 292126"/>
                <a:gd name="connsiteX2" fmla="*/ 91873 w 99555"/>
                <a:gd name="connsiteY2" fmla="*/ 188696 h 292126"/>
                <a:gd name="connsiteX3" fmla="*/ 63283 w 99555"/>
                <a:gd name="connsiteY3" fmla="*/ 113849 h 292126"/>
                <a:gd name="connsiteX4" fmla="*/ 54065 w 99555"/>
                <a:gd name="connsiteY4" fmla="*/ 109198 h 292126"/>
                <a:gd name="connsiteX5" fmla="*/ 12418 w 99555"/>
                <a:gd name="connsiteY5" fmla="*/ 0 h 292126"/>
                <a:gd name="connsiteX6" fmla="*/ 0 w 99555"/>
                <a:gd name="connsiteY6" fmla="*/ 2603 h 292126"/>
                <a:gd name="connsiteX7" fmla="*/ 37637 w 99555"/>
                <a:gd name="connsiteY7" fmla="*/ 101175 h 292126"/>
                <a:gd name="connsiteX8" fmla="*/ 70964 w 99555"/>
                <a:gd name="connsiteY8" fmla="*/ 188525 h 292126"/>
                <a:gd name="connsiteX9" fmla="*/ 72713 w 99555"/>
                <a:gd name="connsiteY9" fmla="*/ 262006 h 292126"/>
                <a:gd name="connsiteX10" fmla="*/ 43269 w 99555"/>
                <a:gd name="connsiteY10" fmla="*/ 290724 h 292126"/>
                <a:gd name="connsiteX11" fmla="*/ 59071 w 99555"/>
                <a:gd name="connsiteY11" fmla="*/ 291753 h 292126"/>
                <a:gd name="connsiteX12" fmla="*/ 73993 w 99555"/>
                <a:gd name="connsiteY12" fmla="*/ 286457 h 292126"/>
                <a:gd name="connsiteX13" fmla="*/ 97463 w 99555"/>
                <a:gd name="connsiteY13" fmla="*/ 249588 h 29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555" h="292126">
                  <a:moveTo>
                    <a:pt x="97463" y="249588"/>
                  </a:moveTo>
                  <a:cubicBezTo>
                    <a:pt x="98888" y="243030"/>
                    <a:pt x="99592" y="236330"/>
                    <a:pt x="99554" y="229618"/>
                  </a:cubicBezTo>
                  <a:cubicBezTo>
                    <a:pt x="99485" y="215626"/>
                    <a:pt x="96883" y="201762"/>
                    <a:pt x="91873" y="188696"/>
                  </a:cubicBezTo>
                  <a:lnTo>
                    <a:pt x="63283" y="113849"/>
                  </a:lnTo>
                  <a:lnTo>
                    <a:pt x="54065" y="109198"/>
                  </a:lnTo>
                  <a:lnTo>
                    <a:pt x="12418" y="0"/>
                  </a:lnTo>
                  <a:lnTo>
                    <a:pt x="0" y="2603"/>
                  </a:lnTo>
                  <a:lnTo>
                    <a:pt x="37637" y="101175"/>
                  </a:lnTo>
                  <a:lnTo>
                    <a:pt x="70964" y="188525"/>
                  </a:lnTo>
                  <a:cubicBezTo>
                    <a:pt x="80863" y="214512"/>
                    <a:pt x="80949" y="241908"/>
                    <a:pt x="72713" y="262006"/>
                  </a:cubicBezTo>
                  <a:cubicBezTo>
                    <a:pt x="66910" y="276301"/>
                    <a:pt x="56924" y="286927"/>
                    <a:pt x="43269" y="290724"/>
                  </a:cubicBezTo>
                  <a:cubicBezTo>
                    <a:pt x="48411" y="292137"/>
                    <a:pt x="53788" y="292487"/>
                    <a:pt x="59071" y="291753"/>
                  </a:cubicBezTo>
                  <a:cubicBezTo>
                    <a:pt x="64349" y="291019"/>
                    <a:pt x="69427" y="289218"/>
                    <a:pt x="73993" y="286457"/>
                  </a:cubicBezTo>
                  <a:lnTo>
                    <a:pt x="97463" y="24958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181FDAEA-497D-FD85-2708-E9F246752C74}"/>
                </a:ext>
              </a:extLst>
            </p:cNvPr>
            <p:cNvSpPr/>
            <p:nvPr/>
          </p:nvSpPr>
          <p:spPr>
            <a:xfrm>
              <a:off x="7475366" y="3388547"/>
              <a:ext cx="144647" cy="296415"/>
            </a:xfrm>
            <a:custGeom>
              <a:avLst/>
              <a:gdLst>
                <a:gd name="connsiteX0" fmla="*/ 136636 w 144647"/>
                <a:gd name="connsiteY0" fmla="*/ 270882 h 296415"/>
                <a:gd name="connsiteX1" fmla="*/ 135654 w 144647"/>
                <a:gd name="connsiteY1" fmla="*/ 272670 h 296415"/>
                <a:gd name="connsiteX2" fmla="*/ 124816 w 144647"/>
                <a:gd name="connsiteY2" fmla="*/ 286457 h 296415"/>
                <a:gd name="connsiteX3" fmla="*/ 109240 w 144647"/>
                <a:gd name="connsiteY3" fmla="*/ 294992 h 296415"/>
                <a:gd name="connsiteX4" fmla="*/ 32900 w 144647"/>
                <a:gd name="connsiteY4" fmla="*/ 221638 h 296415"/>
                <a:gd name="connsiteX5" fmla="*/ 0 w 144647"/>
                <a:gd name="connsiteY5" fmla="*/ 13271 h 296415"/>
                <a:gd name="connsiteX6" fmla="*/ 50950 w 144647"/>
                <a:gd name="connsiteY6" fmla="*/ 2603 h 296415"/>
                <a:gd name="connsiteX7" fmla="*/ 63368 w 144647"/>
                <a:gd name="connsiteY7" fmla="*/ 0 h 296415"/>
                <a:gd name="connsiteX8" fmla="*/ 105016 w 144647"/>
                <a:gd name="connsiteY8" fmla="*/ 108728 h 296415"/>
                <a:gd name="connsiteX9" fmla="*/ 136934 w 144647"/>
                <a:gd name="connsiteY9" fmla="*/ 192323 h 296415"/>
                <a:gd name="connsiteX10" fmla="*/ 136636 w 144647"/>
                <a:gd name="connsiteY10" fmla="*/ 270882 h 296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647" h="296415">
                  <a:moveTo>
                    <a:pt x="136636" y="270882"/>
                  </a:moveTo>
                  <a:lnTo>
                    <a:pt x="135654" y="272670"/>
                  </a:lnTo>
                  <a:cubicBezTo>
                    <a:pt x="132889" y="277871"/>
                    <a:pt x="129219" y="282540"/>
                    <a:pt x="124816" y="286457"/>
                  </a:cubicBezTo>
                  <a:cubicBezTo>
                    <a:pt x="120344" y="290451"/>
                    <a:pt x="115018" y="293370"/>
                    <a:pt x="109240" y="294992"/>
                  </a:cubicBezTo>
                  <a:cubicBezTo>
                    <a:pt x="76426" y="304081"/>
                    <a:pt x="41221" y="268492"/>
                    <a:pt x="32900" y="221638"/>
                  </a:cubicBezTo>
                  <a:lnTo>
                    <a:pt x="0" y="13271"/>
                  </a:lnTo>
                  <a:lnTo>
                    <a:pt x="50950" y="2603"/>
                  </a:lnTo>
                  <a:lnTo>
                    <a:pt x="63368" y="0"/>
                  </a:lnTo>
                  <a:lnTo>
                    <a:pt x="105016" y="108728"/>
                  </a:lnTo>
                  <a:lnTo>
                    <a:pt x="136934" y="192323"/>
                  </a:lnTo>
                  <a:cubicBezTo>
                    <a:pt x="147645" y="220572"/>
                    <a:pt x="146877" y="250271"/>
                    <a:pt x="136636" y="270882"/>
                  </a:cubicBez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F08A9704-2728-0714-BB90-30F0171CFBF3}"/>
                </a:ext>
              </a:extLst>
            </p:cNvPr>
            <p:cNvSpPr/>
            <p:nvPr/>
          </p:nvSpPr>
          <p:spPr>
            <a:xfrm>
              <a:off x="8781615" y="4127796"/>
              <a:ext cx="147090" cy="1222339"/>
            </a:xfrm>
            <a:custGeom>
              <a:avLst/>
              <a:gdLst>
                <a:gd name="connsiteX0" fmla="*/ 103736 w 147090"/>
                <a:gd name="connsiteY0" fmla="*/ 0 h 1222339"/>
                <a:gd name="connsiteX1" fmla="*/ 147090 w 147090"/>
                <a:gd name="connsiteY1" fmla="*/ 0 h 1222339"/>
                <a:gd name="connsiteX2" fmla="*/ 16983 w 147090"/>
                <a:gd name="connsiteY2" fmla="*/ 1222339 h 1222339"/>
                <a:gd name="connsiteX3" fmla="*/ 0 w 147090"/>
                <a:gd name="connsiteY3" fmla="*/ 1222339 h 1222339"/>
                <a:gd name="connsiteX4" fmla="*/ 103736 w 147090"/>
                <a:gd name="connsiteY4" fmla="*/ 0 h 122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90" h="1222339">
                  <a:moveTo>
                    <a:pt x="103736" y="0"/>
                  </a:moveTo>
                  <a:lnTo>
                    <a:pt x="147090" y="0"/>
                  </a:lnTo>
                  <a:lnTo>
                    <a:pt x="16983" y="1222339"/>
                  </a:lnTo>
                  <a:lnTo>
                    <a:pt x="0" y="1222339"/>
                  </a:lnTo>
                  <a:lnTo>
                    <a:pt x="103736" y="0"/>
                  </a:lnTo>
                  <a:close/>
                </a:path>
              </a:pathLst>
            </a:custGeom>
            <a:solidFill>
              <a:srgbClr val="D1D3D4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B50B466-DD4B-5DBE-3F02-2A2D53C305ED}"/>
                </a:ext>
              </a:extLst>
            </p:cNvPr>
            <p:cNvSpPr/>
            <p:nvPr/>
          </p:nvSpPr>
          <p:spPr>
            <a:xfrm>
              <a:off x="10434933" y="4127796"/>
              <a:ext cx="147090" cy="1222339"/>
            </a:xfrm>
            <a:custGeom>
              <a:avLst/>
              <a:gdLst>
                <a:gd name="connsiteX0" fmla="*/ 147091 w 147090"/>
                <a:gd name="connsiteY0" fmla="*/ 1222339 h 1222339"/>
                <a:gd name="connsiteX1" fmla="*/ 130150 w 147090"/>
                <a:gd name="connsiteY1" fmla="*/ 1222339 h 1222339"/>
                <a:gd name="connsiteX2" fmla="*/ 0 w 147090"/>
                <a:gd name="connsiteY2" fmla="*/ 0 h 1222339"/>
                <a:gd name="connsiteX3" fmla="*/ 43398 w 147090"/>
                <a:gd name="connsiteY3" fmla="*/ 0 h 1222339"/>
                <a:gd name="connsiteX4" fmla="*/ 147091 w 147090"/>
                <a:gd name="connsiteY4" fmla="*/ 1222339 h 122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90" h="1222339">
                  <a:moveTo>
                    <a:pt x="147091" y="1222339"/>
                  </a:moveTo>
                  <a:lnTo>
                    <a:pt x="130150" y="1222339"/>
                  </a:lnTo>
                  <a:lnTo>
                    <a:pt x="0" y="0"/>
                  </a:lnTo>
                  <a:lnTo>
                    <a:pt x="43398" y="0"/>
                  </a:lnTo>
                  <a:lnTo>
                    <a:pt x="147091" y="1222339"/>
                  </a:lnTo>
                  <a:close/>
                </a:path>
              </a:pathLst>
            </a:custGeom>
            <a:solidFill>
              <a:srgbClr val="D1D3D4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0408F235-06D5-08FB-B5C0-745073898304}"/>
                </a:ext>
              </a:extLst>
            </p:cNvPr>
            <p:cNvSpPr/>
            <p:nvPr/>
          </p:nvSpPr>
          <p:spPr>
            <a:xfrm>
              <a:off x="8792364" y="4126217"/>
              <a:ext cx="136337" cy="1223918"/>
            </a:xfrm>
            <a:custGeom>
              <a:avLst/>
              <a:gdLst>
                <a:gd name="connsiteX0" fmla="*/ 6187 w 136337"/>
                <a:gd name="connsiteY0" fmla="*/ 1223918 h 1223918"/>
                <a:gd name="connsiteX1" fmla="*/ 0 w 136337"/>
                <a:gd name="connsiteY1" fmla="*/ 1223918 h 1223918"/>
                <a:gd name="connsiteX2" fmla="*/ 113721 w 136337"/>
                <a:gd name="connsiteY2" fmla="*/ 39258 h 1223918"/>
                <a:gd name="connsiteX3" fmla="*/ 104930 w 136337"/>
                <a:gd name="connsiteY3" fmla="*/ 21421 h 1223918"/>
                <a:gd name="connsiteX4" fmla="*/ 91531 w 136337"/>
                <a:gd name="connsiteY4" fmla="*/ 16770 h 1223918"/>
                <a:gd name="connsiteX5" fmla="*/ 93324 w 136337"/>
                <a:gd name="connsiteY5" fmla="*/ 0 h 1223918"/>
                <a:gd name="connsiteX6" fmla="*/ 136337 w 136337"/>
                <a:gd name="connsiteY6" fmla="*/ 1579 h 1223918"/>
                <a:gd name="connsiteX7" fmla="*/ 6187 w 136337"/>
                <a:gd name="connsiteY7" fmla="*/ 1223918 h 12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337" h="1223918">
                  <a:moveTo>
                    <a:pt x="6187" y="1223918"/>
                  </a:moveTo>
                  <a:lnTo>
                    <a:pt x="0" y="1223918"/>
                  </a:lnTo>
                  <a:lnTo>
                    <a:pt x="113721" y="39258"/>
                  </a:lnTo>
                  <a:cubicBezTo>
                    <a:pt x="114617" y="30724"/>
                    <a:pt x="111075" y="23341"/>
                    <a:pt x="104930" y="21421"/>
                  </a:cubicBezTo>
                  <a:lnTo>
                    <a:pt x="91531" y="16770"/>
                  </a:lnTo>
                  <a:lnTo>
                    <a:pt x="93324" y="0"/>
                  </a:lnTo>
                  <a:lnTo>
                    <a:pt x="136337" y="1579"/>
                  </a:lnTo>
                  <a:lnTo>
                    <a:pt x="6187" y="1223918"/>
                  </a:ln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8EECFEEB-D236-FADB-4A2A-00CB093E41C8}"/>
                </a:ext>
              </a:extLst>
            </p:cNvPr>
            <p:cNvSpPr/>
            <p:nvPr/>
          </p:nvSpPr>
          <p:spPr>
            <a:xfrm>
              <a:off x="10463908" y="4127796"/>
              <a:ext cx="118286" cy="1222339"/>
            </a:xfrm>
            <a:custGeom>
              <a:avLst/>
              <a:gdLst>
                <a:gd name="connsiteX0" fmla="*/ 14423 w 118286"/>
                <a:gd name="connsiteY0" fmla="*/ 0 h 1222339"/>
                <a:gd name="connsiteX1" fmla="*/ 0 w 118286"/>
                <a:gd name="connsiteY1" fmla="*/ 0 h 1222339"/>
                <a:gd name="connsiteX2" fmla="*/ 112142 w 118286"/>
                <a:gd name="connsiteY2" fmla="*/ 1222339 h 1222339"/>
                <a:gd name="connsiteX3" fmla="*/ 118287 w 118286"/>
                <a:gd name="connsiteY3" fmla="*/ 1222339 h 1222339"/>
                <a:gd name="connsiteX4" fmla="*/ 14423 w 118286"/>
                <a:gd name="connsiteY4" fmla="*/ 0 h 122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286" h="1222339">
                  <a:moveTo>
                    <a:pt x="14423" y="0"/>
                  </a:moveTo>
                  <a:lnTo>
                    <a:pt x="0" y="0"/>
                  </a:lnTo>
                  <a:lnTo>
                    <a:pt x="112142" y="1222339"/>
                  </a:lnTo>
                  <a:lnTo>
                    <a:pt x="118287" y="1222339"/>
                  </a:lnTo>
                  <a:lnTo>
                    <a:pt x="14423" y="0"/>
                  </a:ln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53CA4960-B815-AA1D-B5A9-B258F3F50959}"/>
                </a:ext>
              </a:extLst>
            </p:cNvPr>
            <p:cNvSpPr/>
            <p:nvPr/>
          </p:nvSpPr>
          <p:spPr>
            <a:xfrm>
              <a:off x="9005643" y="4084441"/>
              <a:ext cx="1760766" cy="43354"/>
            </a:xfrm>
            <a:custGeom>
              <a:avLst/>
              <a:gdLst>
                <a:gd name="connsiteX0" fmla="*/ 1760766 w 1760766"/>
                <a:gd name="connsiteY0" fmla="*/ 21677 h 43354"/>
                <a:gd name="connsiteX1" fmla="*/ 1744252 w 1760766"/>
                <a:gd name="connsiteY1" fmla="*/ 43355 h 43354"/>
                <a:gd name="connsiteX2" fmla="*/ 16514 w 1760766"/>
                <a:gd name="connsiteY2" fmla="*/ 43355 h 43354"/>
                <a:gd name="connsiteX3" fmla="*/ 0 w 1760766"/>
                <a:gd name="connsiteY3" fmla="*/ 21677 h 43354"/>
                <a:gd name="connsiteX4" fmla="*/ 16514 w 1760766"/>
                <a:gd name="connsiteY4" fmla="*/ 0 h 43354"/>
                <a:gd name="connsiteX5" fmla="*/ 1744465 w 1760766"/>
                <a:gd name="connsiteY5" fmla="*/ 0 h 43354"/>
                <a:gd name="connsiteX6" fmla="*/ 1760766 w 1760766"/>
                <a:gd name="connsiteY6" fmla="*/ 21677 h 4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60766" h="43354">
                  <a:moveTo>
                    <a:pt x="1760766" y="21677"/>
                  </a:moveTo>
                  <a:cubicBezTo>
                    <a:pt x="1760766" y="33540"/>
                    <a:pt x="1753512" y="43355"/>
                    <a:pt x="1744252" y="43355"/>
                  </a:cubicBezTo>
                  <a:lnTo>
                    <a:pt x="16514" y="43355"/>
                  </a:lnTo>
                  <a:cubicBezTo>
                    <a:pt x="7468" y="43355"/>
                    <a:pt x="0" y="33796"/>
                    <a:pt x="0" y="21677"/>
                  </a:cubicBezTo>
                  <a:cubicBezTo>
                    <a:pt x="0" y="9559"/>
                    <a:pt x="7254" y="0"/>
                    <a:pt x="16514" y="0"/>
                  </a:cubicBezTo>
                  <a:lnTo>
                    <a:pt x="1744465" y="0"/>
                  </a:lnTo>
                  <a:cubicBezTo>
                    <a:pt x="1753512" y="0"/>
                    <a:pt x="1760766" y="9815"/>
                    <a:pt x="1760766" y="21677"/>
                  </a:cubicBez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2B68FE7B-B04D-EF21-E432-8111AD57AAEB}"/>
                </a:ext>
              </a:extLst>
            </p:cNvPr>
            <p:cNvSpPr/>
            <p:nvPr/>
          </p:nvSpPr>
          <p:spPr>
            <a:xfrm>
              <a:off x="8688970" y="4084441"/>
              <a:ext cx="1575574" cy="43354"/>
            </a:xfrm>
            <a:custGeom>
              <a:avLst/>
              <a:gdLst>
                <a:gd name="connsiteX0" fmla="*/ 1575574 w 1575574"/>
                <a:gd name="connsiteY0" fmla="*/ 21677 h 43354"/>
                <a:gd name="connsiteX1" fmla="*/ 1559060 w 1575574"/>
                <a:gd name="connsiteY1" fmla="*/ 43355 h 43354"/>
                <a:gd name="connsiteX2" fmla="*/ 16514 w 1575574"/>
                <a:gd name="connsiteY2" fmla="*/ 43355 h 43354"/>
                <a:gd name="connsiteX3" fmla="*/ 0 w 1575574"/>
                <a:gd name="connsiteY3" fmla="*/ 21677 h 43354"/>
                <a:gd name="connsiteX4" fmla="*/ 16514 w 1575574"/>
                <a:gd name="connsiteY4" fmla="*/ 0 h 43354"/>
                <a:gd name="connsiteX5" fmla="*/ 1559060 w 1575574"/>
                <a:gd name="connsiteY5" fmla="*/ 0 h 43354"/>
                <a:gd name="connsiteX6" fmla="*/ 1575574 w 1575574"/>
                <a:gd name="connsiteY6" fmla="*/ 21677 h 4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75574" h="43354">
                  <a:moveTo>
                    <a:pt x="1575574" y="21677"/>
                  </a:moveTo>
                  <a:cubicBezTo>
                    <a:pt x="1575574" y="33540"/>
                    <a:pt x="1568320" y="43355"/>
                    <a:pt x="1559060" y="43355"/>
                  </a:cubicBezTo>
                  <a:lnTo>
                    <a:pt x="16514" y="43355"/>
                  </a:lnTo>
                  <a:cubicBezTo>
                    <a:pt x="7468" y="43355"/>
                    <a:pt x="0" y="33796"/>
                    <a:pt x="0" y="21677"/>
                  </a:cubicBezTo>
                  <a:cubicBezTo>
                    <a:pt x="0" y="9559"/>
                    <a:pt x="7254" y="0"/>
                    <a:pt x="16514" y="0"/>
                  </a:cubicBezTo>
                  <a:lnTo>
                    <a:pt x="1559060" y="0"/>
                  </a:lnTo>
                  <a:cubicBezTo>
                    <a:pt x="1568106" y="0"/>
                    <a:pt x="1575574" y="9815"/>
                    <a:pt x="1575574" y="21677"/>
                  </a:cubicBezTo>
                  <a:close/>
                </a:path>
              </a:pathLst>
            </a:custGeom>
            <a:solidFill>
              <a:srgbClr val="D1D3D4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C4C68F66-9F95-E17F-B121-CE10ACDAC533}"/>
                </a:ext>
              </a:extLst>
            </p:cNvPr>
            <p:cNvSpPr/>
            <p:nvPr/>
          </p:nvSpPr>
          <p:spPr>
            <a:xfrm>
              <a:off x="10332948" y="3485839"/>
              <a:ext cx="160873" cy="170346"/>
            </a:xfrm>
            <a:custGeom>
              <a:avLst/>
              <a:gdLst>
                <a:gd name="connsiteX0" fmla="*/ 46256 w 160873"/>
                <a:gd name="connsiteY0" fmla="*/ 0 h 170346"/>
                <a:gd name="connsiteX1" fmla="*/ 44891 w 160873"/>
                <a:gd name="connsiteY1" fmla="*/ 4267 h 170346"/>
                <a:gd name="connsiteX2" fmla="*/ 0 w 160873"/>
                <a:gd name="connsiteY2" fmla="*/ 163434 h 170346"/>
                <a:gd name="connsiteX3" fmla="*/ 113934 w 160873"/>
                <a:gd name="connsiteY3" fmla="*/ 170347 h 170346"/>
                <a:gd name="connsiteX4" fmla="*/ 160873 w 160873"/>
                <a:gd name="connsiteY4" fmla="*/ 22531 h 170346"/>
                <a:gd name="connsiteX5" fmla="*/ 46256 w 160873"/>
                <a:gd name="connsiteY5" fmla="*/ 0 h 17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873" h="170346">
                  <a:moveTo>
                    <a:pt x="46256" y="0"/>
                  </a:moveTo>
                  <a:cubicBezTo>
                    <a:pt x="45872" y="1493"/>
                    <a:pt x="45403" y="2987"/>
                    <a:pt x="44891" y="4267"/>
                  </a:cubicBezTo>
                  <a:lnTo>
                    <a:pt x="0" y="163434"/>
                  </a:lnTo>
                  <a:lnTo>
                    <a:pt x="113934" y="170347"/>
                  </a:lnTo>
                  <a:lnTo>
                    <a:pt x="160873" y="22531"/>
                  </a:lnTo>
                  <a:lnTo>
                    <a:pt x="46256" y="0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9823A674-7DB6-4D8D-FB39-68DD3B2BCC90}"/>
                </a:ext>
              </a:extLst>
            </p:cNvPr>
            <p:cNvSpPr/>
            <p:nvPr/>
          </p:nvSpPr>
          <p:spPr>
            <a:xfrm>
              <a:off x="10334270" y="3331323"/>
              <a:ext cx="187671" cy="313468"/>
            </a:xfrm>
            <a:custGeom>
              <a:avLst/>
              <a:gdLst>
                <a:gd name="connsiteX0" fmla="*/ 148925 w 187671"/>
                <a:gd name="connsiteY0" fmla="*/ 1792 h 313468"/>
                <a:gd name="connsiteX1" fmla="*/ 67251 w 187671"/>
                <a:gd name="connsiteY1" fmla="*/ 68531 h 313468"/>
                <a:gd name="connsiteX2" fmla="*/ 0 w 187671"/>
                <a:gd name="connsiteY2" fmla="*/ 313469 h 313468"/>
                <a:gd name="connsiteX3" fmla="*/ 125370 w 187671"/>
                <a:gd name="connsiteY3" fmla="*/ 313469 h 313468"/>
                <a:gd name="connsiteX4" fmla="*/ 187671 w 187671"/>
                <a:gd name="connsiteY4" fmla="*/ 0 h 313468"/>
                <a:gd name="connsiteX5" fmla="*/ 148925 w 187671"/>
                <a:gd name="connsiteY5" fmla="*/ 1792 h 3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671" h="313468">
                  <a:moveTo>
                    <a:pt x="148925" y="1792"/>
                  </a:moveTo>
                  <a:cubicBezTo>
                    <a:pt x="110521" y="3200"/>
                    <a:pt x="76383" y="34052"/>
                    <a:pt x="67251" y="68531"/>
                  </a:cubicBezTo>
                  <a:lnTo>
                    <a:pt x="0" y="313469"/>
                  </a:lnTo>
                  <a:lnTo>
                    <a:pt x="125370" y="313469"/>
                  </a:lnTo>
                  <a:lnTo>
                    <a:pt x="187671" y="0"/>
                  </a:lnTo>
                  <a:lnTo>
                    <a:pt x="148925" y="1792"/>
                  </a:lnTo>
                  <a:close/>
                </a:path>
              </a:pathLst>
            </a:custGeom>
            <a:solidFill>
              <a:srgbClr val="61656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0488FD34-F13D-B84B-4E3F-70DFF60C293D}"/>
                </a:ext>
              </a:extLst>
            </p:cNvPr>
            <p:cNvSpPr/>
            <p:nvPr/>
          </p:nvSpPr>
          <p:spPr>
            <a:xfrm>
              <a:off x="10308757" y="3276191"/>
              <a:ext cx="190878" cy="346421"/>
            </a:xfrm>
            <a:custGeom>
              <a:avLst/>
              <a:gdLst>
                <a:gd name="connsiteX0" fmla="*/ 87942 w 190878"/>
                <a:gd name="connsiteY0" fmla="*/ 0 h 346421"/>
                <a:gd name="connsiteX1" fmla="*/ 71386 w 190878"/>
                <a:gd name="connsiteY1" fmla="*/ 85003 h 346421"/>
                <a:gd name="connsiteX2" fmla="*/ 39211 w 190878"/>
                <a:gd name="connsiteY2" fmla="*/ 121103 h 346421"/>
                <a:gd name="connsiteX3" fmla="*/ 30676 w 190878"/>
                <a:gd name="connsiteY3" fmla="*/ 181953 h 346421"/>
                <a:gd name="connsiteX4" fmla="*/ 7335 w 190878"/>
                <a:gd name="connsiteY4" fmla="*/ 231752 h 346421"/>
                <a:gd name="connsiteX5" fmla="*/ 124 w 190878"/>
                <a:gd name="connsiteY5" fmla="*/ 271752 h 346421"/>
                <a:gd name="connsiteX6" fmla="*/ 11602 w 190878"/>
                <a:gd name="connsiteY6" fmla="*/ 310738 h 346421"/>
                <a:gd name="connsiteX7" fmla="*/ 41089 w 190878"/>
                <a:gd name="connsiteY7" fmla="*/ 338363 h 346421"/>
                <a:gd name="connsiteX8" fmla="*/ 80731 w 190878"/>
                <a:gd name="connsiteY8" fmla="*/ 346155 h 346421"/>
                <a:gd name="connsiteX9" fmla="*/ 139405 w 190878"/>
                <a:gd name="connsiteY9" fmla="*/ 311548 h 346421"/>
                <a:gd name="connsiteX10" fmla="*/ 179047 w 190878"/>
                <a:gd name="connsiteY10" fmla="*/ 246397 h 346421"/>
                <a:gd name="connsiteX11" fmla="*/ 190696 w 190878"/>
                <a:gd name="connsiteY11" fmla="*/ 171038 h 346421"/>
                <a:gd name="connsiteX12" fmla="*/ 172646 w 190878"/>
                <a:gd name="connsiteY12" fmla="*/ 96951 h 346421"/>
                <a:gd name="connsiteX13" fmla="*/ 127585 w 190878"/>
                <a:gd name="connsiteY13" fmla="*/ 35418 h 346421"/>
                <a:gd name="connsiteX14" fmla="*/ 123061 w 190878"/>
                <a:gd name="connsiteY14" fmla="*/ 31407 h 346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0878" h="346421">
                  <a:moveTo>
                    <a:pt x="87942" y="0"/>
                  </a:moveTo>
                  <a:cubicBezTo>
                    <a:pt x="89137" y="29529"/>
                    <a:pt x="89607" y="61746"/>
                    <a:pt x="71386" y="85003"/>
                  </a:cubicBezTo>
                  <a:cubicBezTo>
                    <a:pt x="61443" y="97804"/>
                    <a:pt x="46508" y="106637"/>
                    <a:pt x="39211" y="121103"/>
                  </a:cubicBezTo>
                  <a:cubicBezTo>
                    <a:pt x="29866" y="139495"/>
                    <a:pt x="35243" y="161855"/>
                    <a:pt x="30676" y="181953"/>
                  </a:cubicBezTo>
                  <a:cubicBezTo>
                    <a:pt x="26409" y="199790"/>
                    <a:pt x="14504" y="214768"/>
                    <a:pt x="7335" y="231752"/>
                  </a:cubicBezTo>
                  <a:cubicBezTo>
                    <a:pt x="1873" y="244344"/>
                    <a:pt x="-602" y="258042"/>
                    <a:pt x="124" y="271752"/>
                  </a:cubicBezTo>
                  <a:cubicBezTo>
                    <a:pt x="892" y="285463"/>
                    <a:pt x="4818" y="298811"/>
                    <a:pt x="11602" y="310738"/>
                  </a:cubicBezTo>
                  <a:cubicBezTo>
                    <a:pt x="18643" y="322528"/>
                    <a:pt x="28885" y="332099"/>
                    <a:pt x="41089" y="338363"/>
                  </a:cubicBezTo>
                  <a:cubicBezTo>
                    <a:pt x="53336" y="344623"/>
                    <a:pt x="67033" y="347324"/>
                    <a:pt x="80731" y="346155"/>
                  </a:cubicBezTo>
                  <a:cubicBezTo>
                    <a:pt x="103774" y="343339"/>
                    <a:pt x="123744" y="328574"/>
                    <a:pt x="139405" y="311548"/>
                  </a:cubicBezTo>
                  <a:cubicBezTo>
                    <a:pt x="156772" y="292645"/>
                    <a:pt x="170214" y="270506"/>
                    <a:pt x="179047" y="246397"/>
                  </a:cubicBezTo>
                  <a:cubicBezTo>
                    <a:pt x="187838" y="222287"/>
                    <a:pt x="191806" y="196680"/>
                    <a:pt x="190696" y="171038"/>
                  </a:cubicBezTo>
                  <a:cubicBezTo>
                    <a:pt x="189587" y="145392"/>
                    <a:pt x="183485" y="120220"/>
                    <a:pt x="172646" y="96951"/>
                  </a:cubicBezTo>
                  <a:cubicBezTo>
                    <a:pt x="161808" y="73682"/>
                    <a:pt x="146488" y="52772"/>
                    <a:pt x="127585" y="35418"/>
                  </a:cubicBezTo>
                  <a:lnTo>
                    <a:pt x="123061" y="31407"/>
                  </a:lnTo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48D3A5E3-86FD-7B92-51B9-75A3759CCD59}"/>
                </a:ext>
              </a:extLst>
            </p:cNvPr>
            <p:cNvSpPr/>
            <p:nvPr/>
          </p:nvSpPr>
          <p:spPr>
            <a:xfrm>
              <a:off x="10728730" y="3135032"/>
              <a:ext cx="177777" cy="468676"/>
            </a:xfrm>
            <a:custGeom>
              <a:avLst/>
              <a:gdLst>
                <a:gd name="connsiteX0" fmla="*/ 55431 w 177777"/>
                <a:gd name="connsiteY0" fmla="*/ 69897 h 468676"/>
                <a:gd name="connsiteX1" fmla="*/ 102370 w 177777"/>
                <a:gd name="connsiteY1" fmla="*/ 152211 h 468676"/>
                <a:gd name="connsiteX2" fmla="*/ 93836 w 177777"/>
                <a:gd name="connsiteY2" fmla="*/ 222662 h 468676"/>
                <a:gd name="connsiteX3" fmla="*/ 176107 w 177777"/>
                <a:gd name="connsiteY3" fmla="*/ 370436 h 468676"/>
                <a:gd name="connsiteX4" fmla="*/ 176278 w 177777"/>
                <a:gd name="connsiteY4" fmla="*/ 402504 h 468676"/>
                <a:gd name="connsiteX5" fmla="*/ 164031 w 177777"/>
                <a:gd name="connsiteY5" fmla="*/ 432152 h 468676"/>
                <a:gd name="connsiteX6" fmla="*/ 141330 w 177777"/>
                <a:gd name="connsiteY6" fmla="*/ 454807 h 468676"/>
                <a:gd name="connsiteX7" fmla="*/ 111673 w 177777"/>
                <a:gd name="connsiteY7" fmla="*/ 466960 h 468676"/>
                <a:gd name="connsiteX8" fmla="*/ 61661 w 177777"/>
                <a:gd name="connsiteY8" fmla="*/ 462010 h 468676"/>
                <a:gd name="connsiteX9" fmla="*/ 0 w 177777"/>
                <a:gd name="connsiteY9" fmla="*/ 352129 h 468676"/>
                <a:gd name="connsiteX10" fmla="*/ 26030 w 177777"/>
                <a:gd name="connsiteY10" fmla="*/ 222150 h 468676"/>
                <a:gd name="connsiteX11" fmla="*/ 21763 w 177777"/>
                <a:gd name="connsiteY11" fmla="*/ 0 h 46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7777" h="468676">
                  <a:moveTo>
                    <a:pt x="55431" y="69897"/>
                  </a:moveTo>
                  <a:cubicBezTo>
                    <a:pt x="75658" y="95500"/>
                    <a:pt x="100066" y="120292"/>
                    <a:pt x="102370" y="152211"/>
                  </a:cubicBezTo>
                  <a:cubicBezTo>
                    <a:pt x="104034" y="175851"/>
                    <a:pt x="92726" y="199150"/>
                    <a:pt x="93836" y="222662"/>
                  </a:cubicBezTo>
                  <a:cubicBezTo>
                    <a:pt x="96012" y="279630"/>
                    <a:pt x="164202" y="314578"/>
                    <a:pt x="176107" y="370436"/>
                  </a:cubicBezTo>
                  <a:cubicBezTo>
                    <a:pt x="178283" y="381010"/>
                    <a:pt x="178326" y="391913"/>
                    <a:pt x="176278" y="402504"/>
                  </a:cubicBezTo>
                  <a:cubicBezTo>
                    <a:pt x="174187" y="413099"/>
                    <a:pt x="170048" y="423178"/>
                    <a:pt x="164031" y="432152"/>
                  </a:cubicBezTo>
                  <a:cubicBezTo>
                    <a:pt x="158057" y="441130"/>
                    <a:pt x="150334" y="448833"/>
                    <a:pt x="141330" y="454807"/>
                  </a:cubicBezTo>
                  <a:cubicBezTo>
                    <a:pt x="132368" y="460781"/>
                    <a:pt x="122255" y="464912"/>
                    <a:pt x="111673" y="466960"/>
                  </a:cubicBezTo>
                  <a:cubicBezTo>
                    <a:pt x="94903" y="470386"/>
                    <a:pt x="77450" y="468658"/>
                    <a:pt x="61661" y="462010"/>
                  </a:cubicBezTo>
                  <a:cubicBezTo>
                    <a:pt x="20141" y="444472"/>
                    <a:pt x="-85" y="396380"/>
                    <a:pt x="0" y="352129"/>
                  </a:cubicBezTo>
                  <a:cubicBezTo>
                    <a:pt x="85" y="307879"/>
                    <a:pt x="15703" y="265249"/>
                    <a:pt x="26030" y="222150"/>
                  </a:cubicBezTo>
                  <a:cubicBezTo>
                    <a:pt x="45147" y="145042"/>
                    <a:pt x="34564" y="78303"/>
                    <a:pt x="21763" y="0"/>
                  </a:cubicBezTo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2EF43EC5-83A9-0384-653B-3ADB2F58A021}"/>
                </a:ext>
              </a:extLst>
            </p:cNvPr>
            <p:cNvSpPr/>
            <p:nvPr/>
          </p:nvSpPr>
          <p:spPr>
            <a:xfrm>
              <a:off x="10392848" y="3001258"/>
              <a:ext cx="412670" cy="549840"/>
            </a:xfrm>
            <a:custGeom>
              <a:avLst/>
              <a:gdLst>
                <a:gd name="connsiteX0" fmla="*/ 398183 w 412670"/>
                <a:gd name="connsiteY0" fmla="*/ 346665 h 549840"/>
                <a:gd name="connsiteX1" fmla="*/ 377700 w 412670"/>
                <a:gd name="connsiteY1" fmla="*/ 291703 h 549840"/>
                <a:gd name="connsiteX2" fmla="*/ 393660 w 412670"/>
                <a:gd name="connsiteY2" fmla="*/ 226714 h 549840"/>
                <a:gd name="connsiteX3" fmla="*/ 372324 w 412670"/>
                <a:gd name="connsiteY3" fmla="*/ 190613 h 549840"/>
                <a:gd name="connsiteX4" fmla="*/ 360717 w 412670"/>
                <a:gd name="connsiteY4" fmla="*/ 116236 h 549840"/>
                <a:gd name="connsiteX5" fmla="*/ 336693 w 412670"/>
                <a:gd name="connsiteY5" fmla="*/ 46553 h 549840"/>
                <a:gd name="connsiteX6" fmla="*/ 268887 w 412670"/>
                <a:gd name="connsiteY6" fmla="*/ 23979 h 549840"/>
                <a:gd name="connsiteX7" fmla="*/ 234749 w 412670"/>
                <a:gd name="connsiteY7" fmla="*/ 8916 h 549840"/>
                <a:gd name="connsiteX8" fmla="*/ 155678 w 412670"/>
                <a:gd name="connsiteY8" fmla="*/ 6270 h 549840"/>
                <a:gd name="connsiteX9" fmla="*/ 109721 w 412670"/>
                <a:gd name="connsiteY9" fmla="*/ 36397 h 549840"/>
                <a:gd name="connsiteX10" fmla="*/ 79594 w 412670"/>
                <a:gd name="connsiteY10" fmla="*/ 111713 h 549840"/>
                <a:gd name="connsiteX11" fmla="*/ 57020 w 412670"/>
                <a:gd name="connsiteY11" fmla="*/ 198465 h 549840"/>
                <a:gd name="connsiteX12" fmla="*/ 22285 w 412670"/>
                <a:gd name="connsiteY12" fmla="*/ 241137 h 549840"/>
                <a:gd name="connsiteX13" fmla="*/ 1419 w 412670"/>
                <a:gd name="connsiteY13" fmla="*/ 290850 h 549840"/>
                <a:gd name="connsiteX14" fmla="*/ 13922 w 412670"/>
                <a:gd name="connsiteY14" fmla="*/ 351956 h 549840"/>
                <a:gd name="connsiteX15" fmla="*/ 1504 w 412670"/>
                <a:gd name="connsiteY15" fmla="*/ 385752 h 549840"/>
                <a:gd name="connsiteX16" fmla="*/ 23182 w 412670"/>
                <a:gd name="connsiteY16" fmla="*/ 445493 h 549840"/>
                <a:gd name="connsiteX17" fmla="*/ 81941 w 412670"/>
                <a:gd name="connsiteY17" fmla="*/ 476559 h 549840"/>
                <a:gd name="connsiteX18" fmla="*/ 141682 w 412670"/>
                <a:gd name="connsiteY18" fmla="*/ 505746 h 549840"/>
                <a:gd name="connsiteX19" fmla="*/ 196814 w 412670"/>
                <a:gd name="connsiteY19" fmla="*/ 548077 h 549840"/>
                <a:gd name="connsiteX20" fmla="*/ 255104 w 412670"/>
                <a:gd name="connsiteY20" fmla="*/ 538220 h 549840"/>
                <a:gd name="connsiteX21" fmla="*/ 346635 w 412670"/>
                <a:gd name="connsiteY21" fmla="*/ 481210 h 549840"/>
                <a:gd name="connsiteX22" fmla="*/ 375311 w 412670"/>
                <a:gd name="connsiteY22" fmla="*/ 440458 h 549840"/>
                <a:gd name="connsiteX23" fmla="*/ 409961 w 412670"/>
                <a:gd name="connsiteY23" fmla="*/ 402821 h 549840"/>
                <a:gd name="connsiteX24" fmla="*/ 398183 w 412670"/>
                <a:gd name="connsiteY24" fmla="*/ 346665 h 54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12670" h="549840">
                  <a:moveTo>
                    <a:pt x="398183" y="346665"/>
                  </a:moveTo>
                  <a:cubicBezTo>
                    <a:pt x="388113" y="329596"/>
                    <a:pt x="376292" y="311589"/>
                    <a:pt x="377700" y="291703"/>
                  </a:cubicBezTo>
                  <a:cubicBezTo>
                    <a:pt x="379365" y="269087"/>
                    <a:pt x="398269" y="249031"/>
                    <a:pt x="393660" y="226714"/>
                  </a:cubicBezTo>
                  <a:cubicBezTo>
                    <a:pt x="390801" y="212931"/>
                    <a:pt x="379536" y="202775"/>
                    <a:pt x="372324" y="190613"/>
                  </a:cubicBezTo>
                  <a:cubicBezTo>
                    <a:pt x="359522" y="168637"/>
                    <a:pt x="361101" y="141669"/>
                    <a:pt x="360717" y="116236"/>
                  </a:cubicBezTo>
                  <a:cubicBezTo>
                    <a:pt x="360333" y="90804"/>
                    <a:pt x="356450" y="62683"/>
                    <a:pt x="336693" y="46553"/>
                  </a:cubicBezTo>
                  <a:cubicBezTo>
                    <a:pt x="316936" y="30423"/>
                    <a:pt x="291503" y="31490"/>
                    <a:pt x="268887" y="23979"/>
                  </a:cubicBezTo>
                  <a:cubicBezTo>
                    <a:pt x="257237" y="19712"/>
                    <a:pt x="246313" y="13269"/>
                    <a:pt x="234749" y="8916"/>
                  </a:cubicBezTo>
                  <a:cubicBezTo>
                    <a:pt x="209914" y="-2"/>
                    <a:pt x="179788" y="-4440"/>
                    <a:pt x="155678" y="6270"/>
                  </a:cubicBezTo>
                  <a:cubicBezTo>
                    <a:pt x="138353" y="12855"/>
                    <a:pt x="122692" y="23134"/>
                    <a:pt x="109721" y="36397"/>
                  </a:cubicBezTo>
                  <a:cubicBezTo>
                    <a:pt x="90518" y="51460"/>
                    <a:pt x="84117" y="87219"/>
                    <a:pt x="79594" y="111713"/>
                  </a:cubicBezTo>
                  <a:cubicBezTo>
                    <a:pt x="73748" y="141242"/>
                    <a:pt x="72084" y="172563"/>
                    <a:pt x="57020" y="198465"/>
                  </a:cubicBezTo>
                  <a:cubicBezTo>
                    <a:pt x="47675" y="214339"/>
                    <a:pt x="33978" y="227013"/>
                    <a:pt x="22285" y="241137"/>
                  </a:cubicBezTo>
                  <a:cubicBezTo>
                    <a:pt x="10593" y="255262"/>
                    <a:pt x="693" y="272501"/>
                    <a:pt x="1419" y="290850"/>
                  </a:cubicBezTo>
                  <a:cubicBezTo>
                    <a:pt x="2315" y="311802"/>
                    <a:pt x="17079" y="331218"/>
                    <a:pt x="13922" y="351956"/>
                  </a:cubicBezTo>
                  <a:cubicBezTo>
                    <a:pt x="12129" y="363862"/>
                    <a:pt x="4577" y="374103"/>
                    <a:pt x="1504" y="385752"/>
                  </a:cubicBezTo>
                  <a:cubicBezTo>
                    <a:pt x="-4129" y="407302"/>
                    <a:pt x="6710" y="430942"/>
                    <a:pt x="23182" y="445493"/>
                  </a:cubicBezTo>
                  <a:cubicBezTo>
                    <a:pt x="39653" y="460044"/>
                    <a:pt x="60861" y="468878"/>
                    <a:pt x="81941" y="476559"/>
                  </a:cubicBezTo>
                  <a:cubicBezTo>
                    <a:pt x="103021" y="484239"/>
                    <a:pt x="124357" y="491622"/>
                    <a:pt x="141682" y="505746"/>
                  </a:cubicBezTo>
                  <a:cubicBezTo>
                    <a:pt x="159006" y="519871"/>
                    <a:pt x="174241" y="541932"/>
                    <a:pt x="196814" y="548077"/>
                  </a:cubicBezTo>
                  <a:cubicBezTo>
                    <a:pt x="216187" y="553368"/>
                    <a:pt x="236499" y="545772"/>
                    <a:pt x="255104" y="538220"/>
                  </a:cubicBezTo>
                  <a:cubicBezTo>
                    <a:pt x="288943" y="524650"/>
                    <a:pt x="324232" y="509885"/>
                    <a:pt x="346635" y="481210"/>
                  </a:cubicBezTo>
                  <a:cubicBezTo>
                    <a:pt x="356876" y="468110"/>
                    <a:pt x="363704" y="452577"/>
                    <a:pt x="375311" y="440458"/>
                  </a:cubicBezTo>
                  <a:cubicBezTo>
                    <a:pt x="386918" y="428339"/>
                    <a:pt x="403560" y="419122"/>
                    <a:pt x="409961" y="402821"/>
                  </a:cubicBezTo>
                  <a:cubicBezTo>
                    <a:pt x="417343" y="384430"/>
                    <a:pt x="408382" y="363734"/>
                    <a:pt x="398183" y="346665"/>
                  </a:cubicBezTo>
                  <a:close/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274EEA6F-DB61-3D25-C119-679244FF4CF9}"/>
                </a:ext>
              </a:extLst>
            </p:cNvPr>
            <p:cNvSpPr/>
            <p:nvPr/>
          </p:nvSpPr>
          <p:spPr>
            <a:xfrm>
              <a:off x="10391132" y="3329617"/>
              <a:ext cx="458757" cy="540184"/>
            </a:xfrm>
            <a:custGeom>
              <a:avLst/>
              <a:gdLst>
                <a:gd name="connsiteX0" fmla="*/ 458658 w 458757"/>
                <a:gd name="connsiteY0" fmla="*/ 102882 h 540184"/>
                <a:gd name="connsiteX1" fmla="*/ 392815 w 458757"/>
                <a:gd name="connsiteY1" fmla="*/ 175808 h 540184"/>
                <a:gd name="connsiteX2" fmla="*/ 372332 w 458757"/>
                <a:gd name="connsiteY2" fmla="*/ 432779 h 540184"/>
                <a:gd name="connsiteX3" fmla="*/ 397936 w 458757"/>
                <a:gd name="connsiteY3" fmla="*/ 511296 h 540184"/>
                <a:gd name="connsiteX4" fmla="*/ 383940 w 458757"/>
                <a:gd name="connsiteY4" fmla="*/ 539545 h 540184"/>
                <a:gd name="connsiteX5" fmla="*/ 69873 w 458757"/>
                <a:gd name="connsiteY5" fmla="*/ 540185 h 540184"/>
                <a:gd name="connsiteX6" fmla="*/ 63046 w 458757"/>
                <a:gd name="connsiteY6" fmla="*/ 380975 h 540184"/>
                <a:gd name="connsiteX7" fmla="*/ 45337 w 458757"/>
                <a:gd name="connsiteY7" fmla="*/ 301520 h 540184"/>
                <a:gd name="connsiteX8" fmla="*/ 30444 w 458757"/>
                <a:gd name="connsiteY8" fmla="*/ 271650 h 540184"/>
                <a:gd name="connsiteX9" fmla="*/ 3135 w 458757"/>
                <a:gd name="connsiteY9" fmla="*/ 187245 h 540184"/>
                <a:gd name="connsiteX10" fmla="*/ 18966 w 458757"/>
                <a:gd name="connsiteY10" fmla="*/ 137873 h 540184"/>
                <a:gd name="connsiteX11" fmla="*/ 15808 w 458757"/>
                <a:gd name="connsiteY11" fmla="*/ 116153 h 540184"/>
                <a:gd name="connsiteX12" fmla="*/ 16576 w 458757"/>
                <a:gd name="connsiteY12" fmla="*/ 74932 h 540184"/>
                <a:gd name="connsiteX13" fmla="*/ 35565 w 458757"/>
                <a:gd name="connsiteY13" fmla="*/ 39463 h 540184"/>
                <a:gd name="connsiteX14" fmla="*/ 69788 w 458757"/>
                <a:gd name="connsiteY14" fmla="*/ 18306 h 540184"/>
                <a:gd name="connsiteX15" fmla="*/ 130894 w 458757"/>
                <a:gd name="connsiteY15" fmla="*/ 1878 h 540184"/>
                <a:gd name="connsiteX16" fmla="*/ 297315 w 458757"/>
                <a:gd name="connsiteY16" fmla="*/ 0 h 540184"/>
                <a:gd name="connsiteX17" fmla="*/ 399430 w 458757"/>
                <a:gd name="connsiteY17" fmla="*/ 20781 h 540184"/>
                <a:gd name="connsiteX18" fmla="*/ 458658 w 458757"/>
                <a:gd name="connsiteY18" fmla="*/ 102882 h 540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58757" h="540184">
                  <a:moveTo>
                    <a:pt x="458658" y="102882"/>
                  </a:moveTo>
                  <a:lnTo>
                    <a:pt x="392815" y="175808"/>
                  </a:lnTo>
                  <a:cubicBezTo>
                    <a:pt x="392815" y="175808"/>
                    <a:pt x="359318" y="315474"/>
                    <a:pt x="372332" y="432779"/>
                  </a:cubicBezTo>
                  <a:cubicBezTo>
                    <a:pt x="376600" y="468795"/>
                    <a:pt x="397936" y="511296"/>
                    <a:pt x="397936" y="511296"/>
                  </a:cubicBezTo>
                  <a:cubicBezTo>
                    <a:pt x="404764" y="524098"/>
                    <a:pt x="398533" y="539545"/>
                    <a:pt x="383940" y="539545"/>
                  </a:cubicBezTo>
                  <a:lnTo>
                    <a:pt x="69873" y="540185"/>
                  </a:lnTo>
                  <a:cubicBezTo>
                    <a:pt x="71666" y="487020"/>
                    <a:pt x="69404" y="433795"/>
                    <a:pt x="63046" y="380975"/>
                  </a:cubicBezTo>
                  <a:cubicBezTo>
                    <a:pt x="60230" y="357677"/>
                    <a:pt x="45337" y="301520"/>
                    <a:pt x="45337" y="301520"/>
                  </a:cubicBezTo>
                  <a:cubicBezTo>
                    <a:pt x="42222" y="284451"/>
                    <a:pt x="38211" y="280696"/>
                    <a:pt x="30444" y="271650"/>
                  </a:cubicBezTo>
                  <a:cubicBezTo>
                    <a:pt x="5908" y="243102"/>
                    <a:pt x="-6168" y="222620"/>
                    <a:pt x="3135" y="187245"/>
                  </a:cubicBezTo>
                  <a:lnTo>
                    <a:pt x="18966" y="137873"/>
                  </a:lnTo>
                  <a:lnTo>
                    <a:pt x="15808" y="116153"/>
                  </a:lnTo>
                  <a:cubicBezTo>
                    <a:pt x="13034" y="102524"/>
                    <a:pt x="13291" y="88450"/>
                    <a:pt x="16576" y="74932"/>
                  </a:cubicBezTo>
                  <a:cubicBezTo>
                    <a:pt x="19691" y="61644"/>
                    <a:pt x="26220" y="49406"/>
                    <a:pt x="35565" y="39463"/>
                  </a:cubicBezTo>
                  <a:cubicBezTo>
                    <a:pt x="44910" y="29520"/>
                    <a:pt x="56730" y="22219"/>
                    <a:pt x="69788" y="18306"/>
                  </a:cubicBezTo>
                  <a:lnTo>
                    <a:pt x="130894" y="1878"/>
                  </a:lnTo>
                  <a:lnTo>
                    <a:pt x="297315" y="0"/>
                  </a:lnTo>
                  <a:lnTo>
                    <a:pt x="399430" y="20781"/>
                  </a:lnTo>
                  <a:cubicBezTo>
                    <a:pt x="435701" y="29017"/>
                    <a:pt x="460536" y="64691"/>
                    <a:pt x="458658" y="102882"/>
                  </a:cubicBezTo>
                  <a:close/>
                </a:path>
              </a:pathLst>
            </a:custGeom>
            <a:solidFill>
              <a:srgbClr val="61656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562653CF-7585-0E9A-3DB9-27E6F3AD0B6D}"/>
                </a:ext>
              </a:extLst>
            </p:cNvPr>
            <p:cNvSpPr/>
            <p:nvPr/>
          </p:nvSpPr>
          <p:spPr>
            <a:xfrm>
              <a:off x="10521158" y="3177235"/>
              <a:ext cx="166990" cy="225820"/>
            </a:xfrm>
            <a:custGeom>
              <a:avLst/>
              <a:gdLst>
                <a:gd name="connsiteX0" fmla="*/ 44650 w 166990"/>
                <a:gd name="connsiteY0" fmla="*/ 0 h 225820"/>
                <a:gd name="connsiteX1" fmla="*/ 30056 w 166990"/>
                <a:gd name="connsiteY1" fmla="*/ 132838 h 225820"/>
                <a:gd name="connsiteX2" fmla="*/ 25234 w 166990"/>
                <a:gd name="connsiteY2" fmla="*/ 143779 h 225820"/>
                <a:gd name="connsiteX3" fmla="*/ 15163 w 166990"/>
                <a:gd name="connsiteY3" fmla="*/ 150205 h 225820"/>
                <a:gd name="connsiteX4" fmla="*/ 868 w 166990"/>
                <a:gd name="connsiteY4" fmla="*/ 154473 h 225820"/>
                <a:gd name="connsiteX5" fmla="*/ 15 w 166990"/>
                <a:gd name="connsiteY5" fmla="*/ 174827 h 225820"/>
                <a:gd name="connsiteX6" fmla="*/ 1935 w 166990"/>
                <a:gd name="connsiteY6" fmla="*/ 183400 h 225820"/>
                <a:gd name="connsiteX7" fmla="*/ 7824 w 166990"/>
                <a:gd name="connsiteY7" fmla="*/ 189890 h 225820"/>
                <a:gd name="connsiteX8" fmla="*/ 60481 w 166990"/>
                <a:gd name="connsiteY8" fmla="*/ 225820 h 225820"/>
                <a:gd name="connsiteX9" fmla="*/ 151245 w 166990"/>
                <a:gd name="connsiteY9" fmla="*/ 187415 h 225820"/>
                <a:gd name="connsiteX10" fmla="*/ 156579 w 166990"/>
                <a:gd name="connsiteY10" fmla="*/ 183144 h 225820"/>
                <a:gd name="connsiteX11" fmla="*/ 159779 w 166990"/>
                <a:gd name="connsiteY11" fmla="*/ 177132 h 225820"/>
                <a:gd name="connsiteX12" fmla="*/ 166991 w 166990"/>
                <a:gd name="connsiteY12" fmla="*/ 153193 h 225820"/>
                <a:gd name="connsiteX13" fmla="*/ 146807 w 166990"/>
                <a:gd name="connsiteY13" fmla="*/ 131857 h 225820"/>
                <a:gd name="connsiteX14" fmla="*/ 143692 w 166990"/>
                <a:gd name="connsiteY14" fmla="*/ 20099 h 225820"/>
                <a:gd name="connsiteX15" fmla="*/ 44650 w 166990"/>
                <a:gd name="connsiteY15" fmla="*/ 0 h 225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6990" h="225820">
                  <a:moveTo>
                    <a:pt x="44650" y="0"/>
                  </a:moveTo>
                  <a:lnTo>
                    <a:pt x="30056" y="132838"/>
                  </a:lnTo>
                  <a:cubicBezTo>
                    <a:pt x="29587" y="136879"/>
                    <a:pt x="27880" y="140685"/>
                    <a:pt x="25234" y="143779"/>
                  </a:cubicBezTo>
                  <a:cubicBezTo>
                    <a:pt x="22588" y="146869"/>
                    <a:pt x="19090" y="149105"/>
                    <a:pt x="15163" y="150205"/>
                  </a:cubicBezTo>
                  <a:lnTo>
                    <a:pt x="868" y="154473"/>
                  </a:lnTo>
                  <a:lnTo>
                    <a:pt x="15" y="174827"/>
                  </a:lnTo>
                  <a:cubicBezTo>
                    <a:pt x="-113" y="177801"/>
                    <a:pt x="570" y="180754"/>
                    <a:pt x="1935" y="183400"/>
                  </a:cubicBezTo>
                  <a:cubicBezTo>
                    <a:pt x="3301" y="186041"/>
                    <a:pt x="5349" y="188277"/>
                    <a:pt x="7824" y="189890"/>
                  </a:cubicBezTo>
                  <a:cubicBezTo>
                    <a:pt x="27368" y="202692"/>
                    <a:pt x="60481" y="225820"/>
                    <a:pt x="60481" y="225820"/>
                  </a:cubicBezTo>
                  <a:cubicBezTo>
                    <a:pt x="60481" y="225820"/>
                    <a:pt x="125513" y="200601"/>
                    <a:pt x="151245" y="187415"/>
                  </a:cubicBezTo>
                  <a:cubicBezTo>
                    <a:pt x="153293" y="186361"/>
                    <a:pt x="155085" y="184911"/>
                    <a:pt x="156579" y="183144"/>
                  </a:cubicBezTo>
                  <a:cubicBezTo>
                    <a:pt x="158029" y="181377"/>
                    <a:pt x="159139" y="179333"/>
                    <a:pt x="159779" y="177132"/>
                  </a:cubicBezTo>
                  <a:lnTo>
                    <a:pt x="166991" y="153193"/>
                  </a:lnTo>
                  <a:cubicBezTo>
                    <a:pt x="166991" y="153193"/>
                    <a:pt x="147106" y="140818"/>
                    <a:pt x="146807" y="131857"/>
                  </a:cubicBezTo>
                  <a:lnTo>
                    <a:pt x="143692" y="20099"/>
                  </a:lnTo>
                  <a:lnTo>
                    <a:pt x="44650" y="0"/>
                  </a:lnTo>
                  <a:close/>
                </a:path>
              </a:pathLst>
            </a:custGeom>
            <a:solidFill>
              <a:srgbClr val="FA9B9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B1F67116-ACAA-BEF0-A47B-A55EC6E83EDE}"/>
                </a:ext>
              </a:extLst>
            </p:cNvPr>
            <p:cNvSpPr/>
            <p:nvPr/>
          </p:nvSpPr>
          <p:spPr>
            <a:xfrm>
              <a:off x="10499539" y="3206508"/>
              <a:ext cx="28803" cy="32503"/>
            </a:xfrm>
            <a:custGeom>
              <a:avLst/>
              <a:gdLst>
                <a:gd name="connsiteX0" fmla="*/ 28804 w 28803"/>
                <a:gd name="connsiteY0" fmla="*/ 26670 h 32503"/>
                <a:gd name="connsiteX1" fmla="*/ 22446 w 28803"/>
                <a:gd name="connsiteY1" fmla="*/ 31309 h 32503"/>
                <a:gd name="connsiteX2" fmla="*/ 14637 w 28803"/>
                <a:gd name="connsiteY2" fmla="*/ 32418 h 32503"/>
                <a:gd name="connsiteX3" fmla="*/ 7255 w 28803"/>
                <a:gd name="connsiteY3" fmla="*/ 29743 h 32503"/>
                <a:gd name="connsiteX4" fmla="*/ 1963 w 28803"/>
                <a:gd name="connsiteY4" fmla="*/ 23905 h 32503"/>
                <a:gd name="connsiteX5" fmla="*/ 0 w 28803"/>
                <a:gd name="connsiteY5" fmla="*/ 16267 h 32503"/>
                <a:gd name="connsiteX6" fmla="*/ 1878 w 28803"/>
                <a:gd name="connsiteY6" fmla="*/ 8616 h 32503"/>
                <a:gd name="connsiteX7" fmla="*/ 7126 w 28803"/>
                <a:gd name="connsiteY7" fmla="*/ 2735 h 32503"/>
                <a:gd name="connsiteX8" fmla="*/ 14509 w 28803"/>
                <a:gd name="connsiteY8" fmla="*/ 0 h 32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03" h="32503">
                  <a:moveTo>
                    <a:pt x="28804" y="26670"/>
                  </a:moveTo>
                  <a:cubicBezTo>
                    <a:pt x="27097" y="28714"/>
                    <a:pt x="24920" y="30306"/>
                    <a:pt x="22446" y="31309"/>
                  </a:cubicBezTo>
                  <a:cubicBezTo>
                    <a:pt x="19971" y="32311"/>
                    <a:pt x="17282" y="32691"/>
                    <a:pt x="14637" y="32418"/>
                  </a:cubicBezTo>
                  <a:cubicBezTo>
                    <a:pt x="11991" y="32145"/>
                    <a:pt x="9431" y="31223"/>
                    <a:pt x="7255" y="29743"/>
                  </a:cubicBezTo>
                  <a:cubicBezTo>
                    <a:pt x="5036" y="28257"/>
                    <a:pt x="3200" y="26252"/>
                    <a:pt x="1963" y="23905"/>
                  </a:cubicBezTo>
                  <a:cubicBezTo>
                    <a:pt x="683" y="21554"/>
                    <a:pt x="43" y="18934"/>
                    <a:pt x="0" y="16267"/>
                  </a:cubicBezTo>
                  <a:cubicBezTo>
                    <a:pt x="0" y="13604"/>
                    <a:pt x="640" y="10975"/>
                    <a:pt x="1878" y="8616"/>
                  </a:cubicBezTo>
                  <a:cubicBezTo>
                    <a:pt x="3115" y="6260"/>
                    <a:pt x="4907" y="4238"/>
                    <a:pt x="7126" y="2735"/>
                  </a:cubicBezTo>
                  <a:cubicBezTo>
                    <a:pt x="9345" y="1233"/>
                    <a:pt x="11863" y="295"/>
                    <a:pt x="14509" y="0"/>
                  </a:cubicBezTo>
                </a:path>
              </a:pathLst>
            </a:custGeom>
            <a:noFill/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508A87C7-3D4F-FDB4-DBEE-E39A1AAA9AB1}"/>
                </a:ext>
              </a:extLst>
            </p:cNvPr>
            <p:cNvSpPr/>
            <p:nvPr/>
          </p:nvSpPr>
          <p:spPr>
            <a:xfrm>
              <a:off x="10520747" y="3089606"/>
              <a:ext cx="147196" cy="190322"/>
            </a:xfrm>
            <a:custGeom>
              <a:avLst/>
              <a:gdLst>
                <a:gd name="connsiteX0" fmla="*/ 43 w 147196"/>
                <a:gd name="connsiteY0" fmla="*/ 118182 h 190322"/>
                <a:gd name="connsiteX1" fmla="*/ 3798 w 147196"/>
                <a:gd name="connsiteY1" fmla="*/ 28571 h 190322"/>
                <a:gd name="connsiteX2" fmla="*/ 13399 w 147196"/>
                <a:gd name="connsiteY2" fmla="*/ 7892 h 190322"/>
                <a:gd name="connsiteX3" fmla="*/ 34820 w 147196"/>
                <a:gd name="connsiteY3" fmla="*/ 23 h 190322"/>
                <a:gd name="connsiteX4" fmla="*/ 125157 w 147196"/>
                <a:gd name="connsiteY4" fmla="*/ 4034 h 190322"/>
                <a:gd name="connsiteX5" fmla="*/ 133862 w 147196"/>
                <a:gd name="connsiteY5" fmla="*/ 6138 h 190322"/>
                <a:gd name="connsiteX6" fmla="*/ 141117 w 147196"/>
                <a:gd name="connsiteY6" fmla="*/ 11417 h 190322"/>
                <a:gd name="connsiteX7" fmla="*/ 145810 w 147196"/>
                <a:gd name="connsiteY7" fmla="*/ 19072 h 190322"/>
                <a:gd name="connsiteX8" fmla="*/ 147176 w 147196"/>
                <a:gd name="connsiteY8" fmla="*/ 27931 h 190322"/>
                <a:gd name="connsiteX9" fmla="*/ 142909 w 147196"/>
                <a:gd name="connsiteY9" fmla="*/ 124455 h 190322"/>
                <a:gd name="connsiteX10" fmla="*/ 136593 w 147196"/>
                <a:gd name="connsiteY10" fmla="*/ 150557 h 190322"/>
                <a:gd name="connsiteX11" fmla="*/ 120719 w 147196"/>
                <a:gd name="connsiteY11" fmla="*/ 172235 h 190322"/>
                <a:gd name="connsiteX12" fmla="*/ 97762 w 147196"/>
                <a:gd name="connsiteY12" fmla="*/ 186180 h 190322"/>
                <a:gd name="connsiteX13" fmla="*/ 71220 w 147196"/>
                <a:gd name="connsiteY13" fmla="*/ 190255 h 190322"/>
                <a:gd name="connsiteX14" fmla="*/ 65971 w 147196"/>
                <a:gd name="connsiteY14" fmla="*/ 189956 h 190322"/>
                <a:gd name="connsiteX15" fmla="*/ 18306 w 147196"/>
                <a:gd name="connsiteY15" fmla="*/ 167584 h 190322"/>
                <a:gd name="connsiteX16" fmla="*/ 43 w 147196"/>
                <a:gd name="connsiteY16" fmla="*/ 118182 h 190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7196" h="190322">
                  <a:moveTo>
                    <a:pt x="43" y="118182"/>
                  </a:moveTo>
                  <a:lnTo>
                    <a:pt x="3798" y="28571"/>
                  </a:lnTo>
                  <a:cubicBezTo>
                    <a:pt x="4140" y="20677"/>
                    <a:pt x="7596" y="13243"/>
                    <a:pt x="13399" y="7892"/>
                  </a:cubicBezTo>
                  <a:cubicBezTo>
                    <a:pt x="19245" y="2541"/>
                    <a:pt x="26926" y="-288"/>
                    <a:pt x="34820" y="23"/>
                  </a:cubicBezTo>
                  <a:lnTo>
                    <a:pt x="125157" y="4034"/>
                  </a:lnTo>
                  <a:cubicBezTo>
                    <a:pt x="128187" y="4158"/>
                    <a:pt x="131131" y="4871"/>
                    <a:pt x="133862" y="6138"/>
                  </a:cubicBezTo>
                  <a:cubicBezTo>
                    <a:pt x="136636" y="7406"/>
                    <a:pt x="139068" y="9198"/>
                    <a:pt x="141117" y="11417"/>
                  </a:cubicBezTo>
                  <a:cubicBezTo>
                    <a:pt x="143165" y="13640"/>
                    <a:pt x="144744" y="16239"/>
                    <a:pt x="145810" y="19072"/>
                  </a:cubicBezTo>
                  <a:cubicBezTo>
                    <a:pt x="146834" y="21906"/>
                    <a:pt x="147304" y="24918"/>
                    <a:pt x="147176" y="27931"/>
                  </a:cubicBezTo>
                  <a:lnTo>
                    <a:pt x="142909" y="124455"/>
                  </a:lnTo>
                  <a:cubicBezTo>
                    <a:pt x="142525" y="133489"/>
                    <a:pt x="140391" y="142360"/>
                    <a:pt x="136593" y="150557"/>
                  </a:cubicBezTo>
                  <a:cubicBezTo>
                    <a:pt x="132753" y="158755"/>
                    <a:pt x="127376" y="166124"/>
                    <a:pt x="120719" y="172235"/>
                  </a:cubicBezTo>
                  <a:cubicBezTo>
                    <a:pt x="114063" y="178350"/>
                    <a:pt x="106253" y="183086"/>
                    <a:pt x="97762" y="186180"/>
                  </a:cubicBezTo>
                  <a:cubicBezTo>
                    <a:pt x="89270" y="189274"/>
                    <a:pt x="80266" y="190656"/>
                    <a:pt x="71220" y="190255"/>
                  </a:cubicBezTo>
                  <a:lnTo>
                    <a:pt x="65971" y="189956"/>
                  </a:lnTo>
                  <a:cubicBezTo>
                    <a:pt x="47750" y="189052"/>
                    <a:pt x="30639" y="181012"/>
                    <a:pt x="18306" y="167584"/>
                  </a:cubicBezTo>
                  <a:cubicBezTo>
                    <a:pt x="5974" y="154155"/>
                    <a:pt x="-597" y="136407"/>
                    <a:pt x="43" y="118182"/>
                  </a:cubicBezTo>
                  <a:close/>
                </a:path>
              </a:pathLst>
            </a:custGeom>
            <a:solidFill>
              <a:srgbClr val="FA9B9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C2AF87B1-DBD4-045A-C7A7-58E58190F5E0}"/>
                </a:ext>
              </a:extLst>
            </p:cNvPr>
            <p:cNvSpPr/>
            <p:nvPr/>
          </p:nvSpPr>
          <p:spPr>
            <a:xfrm>
              <a:off x="10586888" y="3166481"/>
              <a:ext cx="14935" cy="14935"/>
            </a:xfrm>
            <a:custGeom>
              <a:avLst/>
              <a:gdLst>
                <a:gd name="connsiteX0" fmla="*/ 7468 w 14935"/>
                <a:gd name="connsiteY0" fmla="*/ 14935 h 14935"/>
                <a:gd name="connsiteX1" fmla="*/ 14935 w 14935"/>
                <a:gd name="connsiteY1" fmla="*/ 7468 h 14935"/>
                <a:gd name="connsiteX2" fmla="*/ 7468 w 14935"/>
                <a:gd name="connsiteY2" fmla="*/ 0 h 14935"/>
                <a:gd name="connsiteX3" fmla="*/ 0 w 14935"/>
                <a:gd name="connsiteY3" fmla="*/ 7468 h 14935"/>
                <a:gd name="connsiteX4" fmla="*/ 7468 w 14935"/>
                <a:gd name="connsiteY4" fmla="*/ 14935 h 1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5" h="14935">
                  <a:moveTo>
                    <a:pt x="7468" y="14935"/>
                  </a:moveTo>
                  <a:cubicBezTo>
                    <a:pt x="11607" y="14935"/>
                    <a:pt x="14935" y="11594"/>
                    <a:pt x="14935" y="7468"/>
                  </a:cubicBezTo>
                  <a:cubicBezTo>
                    <a:pt x="14935" y="3345"/>
                    <a:pt x="11607" y="0"/>
                    <a:pt x="7468" y="0"/>
                  </a:cubicBezTo>
                  <a:cubicBezTo>
                    <a:pt x="3329" y="0"/>
                    <a:pt x="0" y="3345"/>
                    <a:pt x="0" y="7468"/>
                  </a:cubicBezTo>
                  <a:cubicBezTo>
                    <a:pt x="0" y="11594"/>
                    <a:pt x="3329" y="14935"/>
                    <a:pt x="7468" y="14935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1789A87F-0B25-DA13-561D-4554BF201220}"/>
                </a:ext>
              </a:extLst>
            </p:cNvPr>
            <p:cNvSpPr/>
            <p:nvPr/>
          </p:nvSpPr>
          <p:spPr>
            <a:xfrm>
              <a:off x="10589705" y="3170877"/>
              <a:ext cx="3072" cy="3072"/>
            </a:xfrm>
            <a:custGeom>
              <a:avLst/>
              <a:gdLst>
                <a:gd name="connsiteX0" fmla="*/ 1536 w 3072"/>
                <a:gd name="connsiteY0" fmla="*/ 3072 h 3072"/>
                <a:gd name="connsiteX1" fmla="*/ 3072 w 3072"/>
                <a:gd name="connsiteY1" fmla="*/ 1536 h 3072"/>
                <a:gd name="connsiteX2" fmla="*/ 1536 w 3072"/>
                <a:gd name="connsiteY2" fmla="*/ 0 h 3072"/>
                <a:gd name="connsiteX3" fmla="*/ 0 w 3072"/>
                <a:gd name="connsiteY3" fmla="*/ 1536 h 3072"/>
                <a:gd name="connsiteX4" fmla="*/ 1536 w 3072"/>
                <a:gd name="connsiteY4" fmla="*/ 3072 h 3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2" h="3072">
                  <a:moveTo>
                    <a:pt x="1536" y="3072"/>
                  </a:moveTo>
                  <a:cubicBezTo>
                    <a:pt x="2390" y="3072"/>
                    <a:pt x="3072" y="2385"/>
                    <a:pt x="3072" y="1536"/>
                  </a:cubicBezTo>
                  <a:cubicBezTo>
                    <a:pt x="3072" y="687"/>
                    <a:pt x="2390" y="0"/>
                    <a:pt x="1536" y="0"/>
                  </a:cubicBezTo>
                  <a:cubicBezTo>
                    <a:pt x="683" y="0"/>
                    <a:pt x="0" y="687"/>
                    <a:pt x="0" y="1536"/>
                  </a:cubicBezTo>
                  <a:cubicBezTo>
                    <a:pt x="0" y="2385"/>
                    <a:pt x="683" y="3072"/>
                    <a:pt x="1536" y="3072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A12545D3-7534-447C-D326-988613EE44BB}"/>
                </a:ext>
              </a:extLst>
            </p:cNvPr>
            <p:cNvSpPr/>
            <p:nvPr/>
          </p:nvSpPr>
          <p:spPr>
            <a:xfrm>
              <a:off x="10528854" y="3166481"/>
              <a:ext cx="14935" cy="14935"/>
            </a:xfrm>
            <a:custGeom>
              <a:avLst/>
              <a:gdLst>
                <a:gd name="connsiteX0" fmla="*/ 7468 w 14935"/>
                <a:gd name="connsiteY0" fmla="*/ 14935 h 14935"/>
                <a:gd name="connsiteX1" fmla="*/ 14935 w 14935"/>
                <a:gd name="connsiteY1" fmla="*/ 7468 h 14935"/>
                <a:gd name="connsiteX2" fmla="*/ 7468 w 14935"/>
                <a:gd name="connsiteY2" fmla="*/ 0 h 14935"/>
                <a:gd name="connsiteX3" fmla="*/ 0 w 14935"/>
                <a:gd name="connsiteY3" fmla="*/ 7468 h 14935"/>
                <a:gd name="connsiteX4" fmla="*/ 7468 w 14935"/>
                <a:gd name="connsiteY4" fmla="*/ 14935 h 1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5" h="14935">
                  <a:moveTo>
                    <a:pt x="7468" y="14935"/>
                  </a:moveTo>
                  <a:cubicBezTo>
                    <a:pt x="11607" y="14935"/>
                    <a:pt x="14935" y="11594"/>
                    <a:pt x="14935" y="7468"/>
                  </a:cubicBezTo>
                  <a:cubicBezTo>
                    <a:pt x="14935" y="3345"/>
                    <a:pt x="11607" y="0"/>
                    <a:pt x="7468" y="0"/>
                  </a:cubicBezTo>
                  <a:cubicBezTo>
                    <a:pt x="3329" y="0"/>
                    <a:pt x="0" y="3345"/>
                    <a:pt x="0" y="7468"/>
                  </a:cubicBezTo>
                  <a:cubicBezTo>
                    <a:pt x="0" y="11594"/>
                    <a:pt x="3329" y="14935"/>
                    <a:pt x="7468" y="14935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41DFEE12-7F2C-2997-45AE-BA6151FBF634}"/>
                </a:ext>
              </a:extLst>
            </p:cNvPr>
            <p:cNvSpPr/>
            <p:nvPr/>
          </p:nvSpPr>
          <p:spPr>
            <a:xfrm>
              <a:off x="10531671" y="3170535"/>
              <a:ext cx="3072" cy="3072"/>
            </a:xfrm>
            <a:custGeom>
              <a:avLst/>
              <a:gdLst>
                <a:gd name="connsiteX0" fmla="*/ 1536 w 3072"/>
                <a:gd name="connsiteY0" fmla="*/ 3073 h 3072"/>
                <a:gd name="connsiteX1" fmla="*/ 3072 w 3072"/>
                <a:gd name="connsiteY1" fmla="*/ 1536 h 3072"/>
                <a:gd name="connsiteX2" fmla="*/ 1536 w 3072"/>
                <a:gd name="connsiteY2" fmla="*/ 0 h 3072"/>
                <a:gd name="connsiteX3" fmla="*/ 0 w 3072"/>
                <a:gd name="connsiteY3" fmla="*/ 1536 h 3072"/>
                <a:gd name="connsiteX4" fmla="*/ 1536 w 3072"/>
                <a:gd name="connsiteY4" fmla="*/ 3073 h 3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2" h="3072">
                  <a:moveTo>
                    <a:pt x="1536" y="3073"/>
                  </a:moveTo>
                  <a:cubicBezTo>
                    <a:pt x="2389" y="3073"/>
                    <a:pt x="3072" y="2381"/>
                    <a:pt x="3072" y="1536"/>
                  </a:cubicBezTo>
                  <a:cubicBezTo>
                    <a:pt x="3072" y="687"/>
                    <a:pt x="2389" y="0"/>
                    <a:pt x="1536" y="0"/>
                  </a:cubicBezTo>
                  <a:cubicBezTo>
                    <a:pt x="683" y="0"/>
                    <a:pt x="0" y="687"/>
                    <a:pt x="0" y="1536"/>
                  </a:cubicBezTo>
                  <a:cubicBezTo>
                    <a:pt x="0" y="2381"/>
                    <a:pt x="683" y="3073"/>
                    <a:pt x="1536" y="3073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9E246A48-F5AC-667E-1840-80E958E9616F}"/>
                </a:ext>
              </a:extLst>
            </p:cNvPr>
            <p:cNvSpPr/>
            <p:nvPr/>
          </p:nvSpPr>
          <p:spPr>
            <a:xfrm>
              <a:off x="10643431" y="3062191"/>
              <a:ext cx="86989" cy="168922"/>
            </a:xfrm>
            <a:custGeom>
              <a:avLst/>
              <a:gdLst>
                <a:gd name="connsiteX0" fmla="*/ 1790 w 86989"/>
                <a:gd name="connsiteY0" fmla="*/ 7553 h 168922"/>
                <a:gd name="connsiteX1" fmla="*/ 9855 w 86989"/>
                <a:gd name="connsiteY1" fmla="*/ 61192 h 168922"/>
                <a:gd name="connsiteX2" fmla="*/ 24235 w 86989"/>
                <a:gd name="connsiteY2" fmla="*/ 81376 h 168922"/>
                <a:gd name="connsiteX3" fmla="*/ 23254 w 86989"/>
                <a:gd name="connsiteY3" fmla="*/ 131216 h 168922"/>
                <a:gd name="connsiteX4" fmla="*/ 28204 w 86989"/>
                <a:gd name="connsiteY4" fmla="*/ 148580 h 168922"/>
                <a:gd name="connsiteX5" fmla="*/ 39554 w 86989"/>
                <a:gd name="connsiteY5" fmla="*/ 162623 h 168922"/>
                <a:gd name="connsiteX6" fmla="*/ 51417 w 86989"/>
                <a:gd name="connsiteY6" fmla="*/ 168602 h 168922"/>
                <a:gd name="connsiteX7" fmla="*/ 64560 w 86989"/>
                <a:gd name="connsiteY7" fmla="*/ 166890 h 168922"/>
                <a:gd name="connsiteX8" fmla="*/ 74545 w 86989"/>
                <a:gd name="connsiteY8" fmla="*/ 148755 h 168922"/>
                <a:gd name="connsiteX9" fmla="*/ 86152 w 86989"/>
                <a:gd name="connsiteY9" fmla="*/ 70025 h 168922"/>
                <a:gd name="connsiteX10" fmla="*/ 82183 w 86989"/>
                <a:gd name="connsiteY10" fmla="*/ 41430 h 168922"/>
                <a:gd name="connsiteX11" fmla="*/ 61317 w 86989"/>
                <a:gd name="connsiteY11" fmla="*/ 21464 h 168922"/>
                <a:gd name="connsiteX12" fmla="*/ 32898 w 86989"/>
                <a:gd name="connsiteY12" fmla="*/ 5249 h 168922"/>
                <a:gd name="connsiteX13" fmla="*/ 13908 w 86989"/>
                <a:gd name="connsiteY13" fmla="*/ 0 h 168922"/>
                <a:gd name="connsiteX14" fmla="*/ 4947 w 86989"/>
                <a:gd name="connsiteY14" fmla="*/ 3687 h 168922"/>
                <a:gd name="connsiteX15" fmla="*/ 595 w 86989"/>
                <a:gd name="connsiteY15" fmla="*/ 12332 h 16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6989" h="168922">
                  <a:moveTo>
                    <a:pt x="1790" y="7553"/>
                  </a:moveTo>
                  <a:cubicBezTo>
                    <a:pt x="-1368" y="25945"/>
                    <a:pt x="-1283" y="46257"/>
                    <a:pt x="9855" y="61192"/>
                  </a:cubicBezTo>
                  <a:cubicBezTo>
                    <a:pt x="15487" y="67290"/>
                    <a:pt x="20309" y="74070"/>
                    <a:pt x="24235" y="81376"/>
                  </a:cubicBezTo>
                  <a:cubicBezTo>
                    <a:pt x="30593" y="96865"/>
                    <a:pt x="22230" y="114446"/>
                    <a:pt x="23254" y="131216"/>
                  </a:cubicBezTo>
                  <a:cubicBezTo>
                    <a:pt x="23723" y="137280"/>
                    <a:pt x="25387" y="143186"/>
                    <a:pt x="28204" y="148580"/>
                  </a:cubicBezTo>
                  <a:cubicBezTo>
                    <a:pt x="31020" y="153978"/>
                    <a:pt x="34860" y="158753"/>
                    <a:pt x="39554" y="162623"/>
                  </a:cubicBezTo>
                  <a:cubicBezTo>
                    <a:pt x="42840" y="165760"/>
                    <a:pt x="46936" y="167842"/>
                    <a:pt x="51417" y="168602"/>
                  </a:cubicBezTo>
                  <a:cubicBezTo>
                    <a:pt x="55855" y="169361"/>
                    <a:pt x="60464" y="168768"/>
                    <a:pt x="64560" y="166890"/>
                  </a:cubicBezTo>
                  <a:cubicBezTo>
                    <a:pt x="70065" y="162329"/>
                    <a:pt x="73649" y="155847"/>
                    <a:pt x="74545" y="148755"/>
                  </a:cubicBezTo>
                  <a:cubicBezTo>
                    <a:pt x="81032" y="122964"/>
                    <a:pt x="84915" y="96588"/>
                    <a:pt x="86152" y="70025"/>
                  </a:cubicBezTo>
                  <a:cubicBezTo>
                    <a:pt x="88072" y="60317"/>
                    <a:pt x="86664" y="50242"/>
                    <a:pt x="82183" y="41430"/>
                  </a:cubicBezTo>
                  <a:cubicBezTo>
                    <a:pt x="77660" y="32619"/>
                    <a:pt x="70321" y="25586"/>
                    <a:pt x="61317" y="21464"/>
                  </a:cubicBezTo>
                  <a:cubicBezTo>
                    <a:pt x="52143" y="15533"/>
                    <a:pt x="42669" y="10118"/>
                    <a:pt x="32898" y="5249"/>
                  </a:cubicBezTo>
                  <a:cubicBezTo>
                    <a:pt x="27137" y="1856"/>
                    <a:pt x="20608" y="47"/>
                    <a:pt x="13908" y="0"/>
                  </a:cubicBezTo>
                  <a:cubicBezTo>
                    <a:pt x="10580" y="115"/>
                    <a:pt x="7423" y="1421"/>
                    <a:pt x="4947" y="3687"/>
                  </a:cubicBezTo>
                  <a:cubicBezTo>
                    <a:pt x="2515" y="5953"/>
                    <a:pt x="979" y="9021"/>
                    <a:pt x="595" y="12332"/>
                  </a:cubicBezTo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52A56675-E3AE-A03C-4693-64FFD943CD1D}"/>
                </a:ext>
              </a:extLst>
            </p:cNvPr>
            <p:cNvSpPr/>
            <p:nvPr/>
          </p:nvSpPr>
          <p:spPr>
            <a:xfrm>
              <a:off x="10654908" y="3218033"/>
              <a:ext cx="11137" cy="22317"/>
            </a:xfrm>
            <a:custGeom>
              <a:avLst/>
              <a:gdLst>
                <a:gd name="connsiteX0" fmla="*/ 11137 w 11137"/>
                <a:gd name="connsiteY0" fmla="*/ 22318 h 22317"/>
                <a:gd name="connsiteX1" fmla="*/ 0 w 11137"/>
                <a:gd name="connsiteY1" fmla="*/ 0 h 22317"/>
                <a:gd name="connsiteX2" fmla="*/ 10540 w 11137"/>
                <a:gd name="connsiteY2" fmla="*/ 0 h 22317"/>
                <a:gd name="connsiteX3" fmla="*/ 11137 w 11137"/>
                <a:gd name="connsiteY3" fmla="*/ 22318 h 2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7" h="22317">
                  <a:moveTo>
                    <a:pt x="11137" y="22318"/>
                  </a:moveTo>
                  <a:lnTo>
                    <a:pt x="0" y="0"/>
                  </a:lnTo>
                  <a:lnTo>
                    <a:pt x="10540" y="0"/>
                  </a:lnTo>
                  <a:lnTo>
                    <a:pt x="11137" y="2231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2001B6F4-83EC-8456-5645-A34210700D9D}"/>
                </a:ext>
              </a:extLst>
            </p:cNvPr>
            <p:cNvSpPr/>
            <p:nvPr/>
          </p:nvSpPr>
          <p:spPr>
            <a:xfrm>
              <a:off x="10555674" y="3199359"/>
              <a:ext cx="20392" cy="18797"/>
            </a:xfrm>
            <a:custGeom>
              <a:avLst/>
              <a:gdLst>
                <a:gd name="connsiteX0" fmla="*/ 192 w 20392"/>
                <a:gd name="connsiteY0" fmla="*/ 8131 h 18797"/>
                <a:gd name="connsiteX1" fmla="*/ 3393 w 20392"/>
                <a:gd name="connsiteY1" fmla="*/ 2122 h 18797"/>
                <a:gd name="connsiteX2" fmla="*/ 9836 w 20392"/>
                <a:gd name="connsiteY2" fmla="*/ 23 h 18797"/>
                <a:gd name="connsiteX3" fmla="*/ 10945 w 20392"/>
                <a:gd name="connsiteY3" fmla="*/ 979 h 18797"/>
                <a:gd name="connsiteX4" fmla="*/ 11201 w 20392"/>
                <a:gd name="connsiteY4" fmla="*/ 2408 h 18797"/>
                <a:gd name="connsiteX5" fmla="*/ 10519 w 20392"/>
                <a:gd name="connsiteY5" fmla="*/ 3697 h 18797"/>
                <a:gd name="connsiteX6" fmla="*/ 9196 w 20392"/>
                <a:gd name="connsiteY6" fmla="*/ 4290 h 18797"/>
                <a:gd name="connsiteX7" fmla="*/ 5953 w 20392"/>
                <a:gd name="connsiteY7" fmla="*/ 5502 h 18797"/>
                <a:gd name="connsiteX8" fmla="*/ 4246 w 20392"/>
                <a:gd name="connsiteY8" fmla="*/ 8557 h 18797"/>
                <a:gd name="connsiteX9" fmla="*/ 4417 w 20392"/>
                <a:gd name="connsiteY9" fmla="*/ 10311 h 18797"/>
                <a:gd name="connsiteX10" fmla="*/ 5227 w 20392"/>
                <a:gd name="connsiteY10" fmla="*/ 11869 h 18797"/>
                <a:gd name="connsiteX11" fmla="*/ 6593 w 20392"/>
                <a:gd name="connsiteY11" fmla="*/ 12991 h 18797"/>
                <a:gd name="connsiteX12" fmla="*/ 8257 w 20392"/>
                <a:gd name="connsiteY12" fmla="*/ 13507 h 18797"/>
                <a:gd name="connsiteX13" fmla="*/ 18200 w 20392"/>
                <a:gd name="connsiteY13" fmla="*/ 14446 h 18797"/>
                <a:gd name="connsiteX14" fmla="*/ 19096 w 20392"/>
                <a:gd name="connsiteY14" fmla="*/ 14638 h 18797"/>
                <a:gd name="connsiteX15" fmla="*/ 19864 w 20392"/>
                <a:gd name="connsiteY15" fmla="*/ 15193 h 18797"/>
                <a:gd name="connsiteX16" fmla="*/ 20291 w 20392"/>
                <a:gd name="connsiteY16" fmla="*/ 16003 h 18797"/>
                <a:gd name="connsiteX17" fmla="*/ 20376 w 20392"/>
                <a:gd name="connsiteY17" fmla="*/ 16925 h 18797"/>
                <a:gd name="connsiteX18" fmla="*/ 20034 w 20392"/>
                <a:gd name="connsiteY18" fmla="*/ 17791 h 18797"/>
                <a:gd name="connsiteX19" fmla="*/ 19395 w 20392"/>
                <a:gd name="connsiteY19" fmla="*/ 18448 h 18797"/>
                <a:gd name="connsiteX20" fmla="*/ 18541 w 20392"/>
                <a:gd name="connsiteY20" fmla="*/ 18773 h 18797"/>
                <a:gd name="connsiteX21" fmla="*/ 17602 w 20392"/>
                <a:gd name="connsiteY21" fmla="*/ 18713 h 18797"/>
                <a:gd name="connsiteX22" fmla="*/ 7660 w 20392"/>
                <a:gd name="connsiteY22" fmla="*/ 17774 h 18797"/>
                <a:gd name="connsiteX23" fmla="*/ 4331 w 20392"/>
                <a:gd name="connsiteY23" fmla="*/ 16904 h 18797"/>
                <a:gd name="connsiteX24" fmla="*/ 1686 w 20392"/>
                <a:gd name="connsiteY24" fmla="*/ 14702 h 18797"/>
                <a:gd name="connsiteX25" fmla="*/ 192 w 20392"/>
                <a:gd name="connsiteY25" fmla="*/ 11578 h 18797"/>
                <a:gd name="connsiteX26" fmla="*/ 192 w 20392"/>
                <a:gd name="connsiteY26" fmla="*/ 8131 h 18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392" h="18797">
                  <a:moveTo>
                    <a:pt x="192" y="8131"/>
                  </a:moveTo>
                  <a:cubicBezTo>
                    <a:pt x="448" y="5792"/>
                    <a:pt x="1557" y="3637"/>
                    <a:pt x="3393" y="2122"/>
                  </a:cubicBezTo>
                  <a:cubicBezTo>
                    <a:pt x="5185" y="607"/>
                    <a:pt x="7489" y="-144"/>
                    <a:pt x="9836" y="23"/>
                  </a:cubicBezTo>
                  <a:cubicBezTo>
                    <a:pt x="10305" y="211"/>
                    <a:pt x="10689" y="548"/>
                    <a:pt x="10945" y="979"/>
                  </a:cubicBezTo>
                  <a:cubicBezTo>
                    <a:pt x="11201" y="1414"/>
                    <a:pt x="11287" y="1917"/>
                    <a:pt x="11201" y="2408"/>
                  </a:cubicBezTo>
                  <a:cubicBezTo>
                    <a:pt x="11116" y="2903"/>
                    <a:pt x="10903" y="3355"/>
                    <a:pt x="10519" y="3697"/>
                  </a:cubicBezTo>
                  <a:cubicBezTo>
                    <a:pt x="10177" y="4038"/>
                    <a:pt x="9708" y="4247"/>
                    <a:pt x="9196" y="4290"/>
                  </a:cubicBezTo>
                  <a:cubicBezTo>
                    <a:pt x="8001" y="4286"/>
                    <a:pt x="6849" y="4717"/>
                    <a:pt x="5953" y="5502"/>
                  </a:cubicBezTo>
                  <a:cubicBezTo>
                    <a:pt x="5014" y="6283"/>
                    <a:pt x="4417" y="7371"/>
                    <a:pt x="4246" y="8557"/>
                  </a:cubicBezTo>
                  <a:cubicBezTo>
                    <a:pt x="4203" y="9146"/>
                    <a:pt x="4246" y="9744"/>
                    <a:pt x="4417" y="10311"/>
                  </a:cubicBezTo>
                  <a:cubicBezTo>
                    <a:pt x="4587" y="10879"/>
                    <a:pt x="4843" y="11408"/>
                    <a:pt x="5227" y="11869"/>
                  </a:cubicBezTo>
                  <a:cubicBezTo>
                    <a:pt x="5611" y="12329"/>
                    <a:pt x="6038" y="12709"/>
                    <a:pt x="6593" y="12991"/>
                  </a:cubicBezTo>
                  <a:cubicBezTo>
                    <a:pt x="7105" y="13272"/>
                    <a:pt x="7660" y="13447"/>
                    <a:pt x="8257" y="13507"/>
                  </a:cubicBezTo>
                  <a:lnTo>
                    <a:pt x="18200" y="14446"/>
                  </a:lnTo>
                  <a:cubicBezTo>
                    <a:pt x="18498" y="14446"/>
                    <a:pt x="18840" y="14510"/>
                    <a:pt x="19096" y="14638"/>
                  </a:cubicBezTo>
                  <a:cubicBezTo>
                    <a:pt x="19395" y="14770"/>
                    <a:pt x="19650" y="14958"/>
                    <a:pt x="19864" y="15193"/>
                  </a:cubicBezTo>
                  <a:cubicBezTo>
                    <a:pt x="20077" y="15427"/>
                    <a:pt x="20205" y="15705"/>
                    <a:pt x="20291" y="16003"/>
                  </a:cubicBezTo>
                  <a:cubicBezTo>
                    <a:pt x="20376" y="16302"/>
                    <a:pt x="20419" y="16614"/>
                    <a:pt x="20376" y="16925"/>
                  </a:cubicBezTo>
                  <a:cubicBezTo>
                    <a:pt x="20333" y="17232"/>
                    <a:pt x="20205" y="17527"/>
                    <a:pt x="20034" y="17791"/>
                  </a:cubicBezTo>
                  <a:cubicBezTo>
                    <a:pt x="19864" y="18056"/>
                    <a:pt x="19650" y="18278"/>
                    <a:pt x="19395" y="18448"/>
                  </a:cubicBezTo>
                  <a:cubicBezTo>
                    <a:pt x="19138" y="18619"/>
                    <a:pt x="18840" y="18730"/>
                    <a:pt x="18541" y="18773"/>
                  </a:cubicBezTo>
                  <a:cubicBezTo>
                    <a:pt x="18242" y="18820"/>
                    <a:pt x="17901" y="18799"/>
                    <a:pt x="17602" y="18713"/>
                  </a:cubicBezTo>
                  <a:lnTo>
                    <a:pt x="7660" y="17774"/>
                  </a:lnTo>
                  <a:cubicBezTo>
                    <a:pt x="6508" y="17732"/>
                    <a:pt x="5355" y="17437"/>
                    <a:pt x="4331" y="16904"/>
                  </a:cubicBezTo>
                  <a:cubicBezTo>
                    <a:pt x="3307" y="16375"/>
                    <a:pt x="2369" y="15624"/>
                    <a:pt x="1686" y="14702"/>
                  </a:cubicBezTo>
                  <a:cubicBezTo>
                    <a:pt x="960" y="13780"/>
                    <a:pt x="448" y="12718"/>
                    <a:pt x="192" y="11578"/>
                  </a:cubicBezTo>
                  <a:cubicBezTo>
                    <a:pt x="-64" y="10443"/>
                    <a:pt x="-64" y="9266"/>
                    <a:pt x="192" y="8131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9BAA6E02-2112-C63D-74B2-9C41320915B3}"/>
                </a:ext>
              </a:extLst>
            </p:cNvPr>
            <p:cNvSpPr/>
            <p:nvPr/>
          </p:nvSpPr>
          <p:spPr>
            <a:xfrm>
              <a:off x="10655206" y="3162249"/>
              <a:ext cx="47357" cy="55849"/>
            </a:xfrm>
            <a:custGeom>
              <a:avLst/>
              <a:gdLst>
                <a:gd name="connsiteX0" fmla="*/ 0 w 47357"/>
                <a:gd name="connsiteY0" fmla="*/ 55481 h 55849"/>
                <a:gd name="connsiteX1" fmla="*/ 7425 w 47357"/>
                <a:gd name="connsiteY1" fmla="*/ 20064 h 55849"/>
                <a:gd name="connsiteX2" fmla="*/ 45830 w 47357"/>
                <a:gd name="connsiteY2" fmla="*/ 29067 h 55849"/>
                <a:gd name="connsiteX3" fmla="*/ 3628 w 47357"/>
                <a:gd name="connsiteY3" fmla="*/ 55481 h 55849"/>
                <a:gd name="connsiteX4" fmla="*/ 0 w 47357"/>
                <a:gd name="connsiteY4" fmla="*/ 55481 h 55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7" h="55849">
                  <a:moveTo>
                    <a:pt x="0" y="55481"/>
                  </a:moveTo>
                  <a:lnTo>
                    <a:pt x="7425" y="20064"/>
                  </a:lnTo>
                  <a:cubicBezTo>
                    <a:pt x="15959" y="-12196"/>
                    <a:pt x="55559" y="-2894"/>
                    <a:pt x="45830" y="29067"/>
                  </a:cubicBezTo>
                  <a:cubicBezTo>
                    <a:pt x="36101" y="61029"/>
                    <a:pt x="3628" y="55481"/>
                    <a:pt x="3628" y="55481"/>
                  </a:cubicBezTo>
                  <a:lnTo>
                    <a:pt x="0" y="55481"/>
                  </a:lnTo>
                  <a:close/>
                </a:path>
              </a:pathLst>
            </a:custGeom>
            <a:solidFill>
              <a:srgbClr val="FA9B9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8768E49D-E7D7-207A-EF57-02E27C964273}"/>
                </a:ext>
              </a:extLst>
            </p:cNvPr>
            <p:cNvSpPr/>
            <p:nvPr/>
          </p:nvSpPr>
          <p:spPr>
            <a:xfrm>
              <a:off x="10654225" y="3206593"/>
              <a:ext cx="31715" cy="32597"/>
            </a:xfrm>
            <a:custGeom>
              <a:avLst/>
              <a:gdLst>
                <a:gd name="connsiteX0" fmla="*/ 0 w 31715"/>
                <a:gd name="connsiteY0" fmla="*/ 21848 h 32597"/>
                <a:gd name="connsiteX1" fmla="*/ 4950 w 31715"/>
                <a:gd name="connsiteY1" fmla="*/ 28868 h 32597"/>
                <a:gd name="connsiteX2" fmla="*/ 12802 w 31715"/>
                <a:gd name="connsiteY2" fmla="*/ 32396 h 32597"/>
                <a:gd name="connsiteX3" fmla="*/ 21336 w 31715"/>
                <a:gd name="connsiteY3" fmla="*/ 31458 h 32597"/>
                <a:gd name="connsiteX4" fmla="*/ 28249 w 31715"/>
                <a:gd name="connsiteY4" fmla="*/ 26316 h 32597"/>
                <a:gd name="connsiteX5" fmla="*/ 31577 w 31715"/>
                <a:gd name="connsiteY5" fmla="*/ 18387 h 32597"/>
                <a:gd name="connsiteX6" fmla="*/ 30425 w 31715"/>
                <a:gd name="connsiteY6" fmla="*/ 9870 h 32597"/>
                <a:gd name="connsiteX7" fmla="*/ 25091 w 31715"/>
                <a:gd name="connsiteY7" fmla="*/ 3115 h 32597"/>
                <a:gd name="connsiteX8" fmla="*/ 17069 w 31715"/>
                <a:gd name="connsiteY8" fmla="*/ 0 h 32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715" h="32597">
                  <a:moveTo>
                    <a:pt x="0" y="21848"/>
                  </a:moveTo>
                  <a:cubicBezTo>
                    <a:pt x="1024" y="24588"/>
                    <a:pt x="2731" y="27011"/>
                    <a:pt x="4950" y="28868"/>
                  </a:cubicBezTo>
                  <a:cubicBezTo>
                    <a:pt x="7212" y="30719"/>
                    <a:pt x="9943" y="31940"/>
                    <a:pt x="12802" y="32396"/>
                  </a:cubicBezTo>
                  <a:cubicBezTo>
                    <a:pt x="15704" y="32853"/>
                    <a:pt x="18648" y="32529"/>
                    <a:pt x="21336" y="31458"/>
                  </a:cubicBezTo>
                  <a:cubicBezTo>
                    <a:pt x="24067" y="30391"/>
                    <a:pt x="26457" y="28612"/>
                    <a:pt x="28249" y="26316"/>
                  </a:cubicBezTo>
                  <a:cubicBezTo>
                    <a:pt x="30041" y="24016"/>
                    <a:pt x="31193" y="21281"/>
                    <a:pt x="31577" y="18387"/>
                  </a:cubicBezTo>
                  <a:cubicBezTo>
                    <a:pt x="31961" y="15494"/>
                    <a:pt x="31535" y="12554"/>
                    <a:pt x="30425" y="9870"/>
                  </a:cubicBezTo>
                  <a:cubicBezTo>
                    <a:pt x="29273" y="7186"/>
                    <a:pt x="27438" y="4852"/>
                    <a:pt x="25091" y="3115"/>
                  </a:cubicBezTo>
                  <a:cubicBezTo>
                    <a:pt x="22745" y="1382"/>
                    <a:pt x="19971" y="307"/>
                    <a:pt x="17069" y="0"/>
                  </a:cubicBezTo>
                </a:path>
              </a:pathLst>
            </a:custGeom>
            <a:noFill/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406847C3-B1F5-FB26-2C6A-91536C343270}"/>
                </a:ext>
              </a:extLst>
            </p:cNvPr>
            <p:cNvSpPr/>
            <p:nvPr/>
          </p:nvSpPr>
          <p:spPr>
            <a:xfrm>
              <a:off x="10669520" y="3169863"/>
              <a:ext cx="24035" cy="23929"/>
            </a:xfrm>
            <a:custGeom>
              <a:avLst/>
              <a:gdLst>
                <a:gd name="connsiteX0" fmla="*/ 23835 w 24035"/>
                <a:gd name="connsiteY0" fmla="*/ 6262 h 23929"/>
                <a:gd name="connsiteX1" fmla="*/ 22342 w 24035"/>
                <a:gd name="connsiteY1" fmla="*/ 7000 h 23929"/>
                <a:gd name="connsiteX2" fmla="*/ 20763 w 24035"/>
                <a:gd name="connsiteY2" fmla="*/ 6561 h 23929"/>
                <a:gd name="connsiteX3" fmla="*/ 14234 w 24035"/>
                <a:gd name="connsiteY3" fmla="*/ 4085 h 23929"/>
                <a:gd name="connsiteX4" fmla="*/ 11034 w 24035"/>
                <a:gd name="connsiteY4" fmla="*/ 5553 h 23929"/>
                <a:gd name="connsiteX5" fmla="*/ 8644 w 24035"/>
                <a:gd name="connsiteY5" fmla="*/ 8139 h 23929"/>
                <a:gd name="connsiteX6" fmla="*/ 4931 w 24035"/>
                <a:gd name="connsiteY6" fmla="*/ 18381 h 23929"/>
                <a:gd name="connsiteX7" fmla="*/ 4291 w 24035"/>
                <a:gd name="connsiteY7" fmla="*/ 22093 h 23929"/>
                <a:gd name="connsiteX8" fmla="*/ 24 w 24035"/>
                <a:gd name="connsiteY8" fmla="*/ 21453 h 23929"/>
                <a:gd name="connsiteX9" fmla="*/ 366 w 24035"/>
                <a:gd name="connsiteY9" fmla="*/ 18039 h 23929"/>
                <a:gd name="connsiteX10" fmla="*/ 5017 w 24035"/>
                <a:gd name="connsiteY10" fmla="*/ 5622 h 23929"/>
                <a:gd name="connsiteX11" fmla="*/ 8686 w 24035"/>
                <a:gd name="connsiteY11" fmla="*/ 1879 h 23929"/>
                <a:gd name="connsiteX12" fmla="*/ 13551 w 24035"/>
                <a:gd name="connsiteY12" fmla="*/ 32 h 23929"/>
                <a:gd name="connsiteX13" fmla="*/ 18714 w 24035"/>
                <a:gd name="connsiteY13" fmla="*/ 731 h 23929"/>
                <a:gd name="connsiteX14" fmla="*/ 23195 w 24035"/>
                <a:gd name="connsiteY14" fmla="*/ 3446 h 23929"/>
                <a:gd name="connsiteX15" fmla="*/ 23963 w 24035"/>
                <a:gd name="connsiteY15" fmla="*/ 4751 h 23929"/>
                <a:gd name="connsiteX16" fmla="*/ 23835 w 24035"/>
                <a:gd name="connsiteY16" fmla="*/ 6262 h 23929"/>
                <a:gd name="connsiteX17" fmla="*/ 23835 w 24035"/>
                <a:gd name="connsiteY17" fmla="*/ 6262 h 2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035" h="23929">
                  <a:moveTo>
                    <a:pt x="23835" y="6262"/>
                  </a:moveTo>
                  <a:cubicBezTo>
                    <a:pt x="23451" y="6684"/>
                    <a:pt x="22939" y="6945"/>
                    <a:pt x="22342" y="7000"/>
                  </a:cubicBezTo>
                  <a:cubicBezTo>
                    <a:pt x="21787" y="7056"/>
                    <a:pt x="21232" y="6898"/>
                    <a:pt x="20763" y="6561"/>
                  </a:cubicBezTo>
                  <a:cubicBezTo>
                    <a:pt x="19013" y="4922"/>
                    <a:pt x="16666" y="4034"/>
                    <a:pt x="14234" y="4085"/>
                  </a:cubicBezTo>
                  <a:cubicBezTo>
                    <a:pt x="13082" y="4359"/>
                    <a:pt x="12015" y="4858"/>
                    <a:pt x="11034" y="5553"/>
                  </a:cubicBezTo>
                  <a:cubicBezTo>
                    <a:pt x="10095" y="6249"/>
                    <a:pt x="9284" y="7128"/>
                    <a:pt x="8644" y="8139"/>
                  </a:cubicBezTo>
                  <a:cubicBezTo>
                    <a:pt x="6596" y="11199"/>
                    <a:pt x="5316" y="14715"/>
                    <a:pt x="4931" y="18381"/>
                  </a:cubicBezTo>
                  <a:lnTo>
                    <a:pt x="4291" y="22093"/>
                  </a:lnTo>
                  <a:cubicBezTo>
                    <a:pt x="3993" y="25208"/>
                    <a:pt x="-360" y="23928"/>
                    <a:pt x="24" y="21453"/>
                  </a:cubicBezTo>
                  <a:lnTo>
                    <a:pt x="366" y="18039"/>
                  </a:lnTo>
                  <a:cubicBezTo>
                    <a:pt x="707" y="13542"/>
                    <a:pt x="2328" y="9236"/>
                    <a:pt x="5017" y="5622"/>
                  </a:cubicBezTo>
                  <a:cubicBezTo>
                    <a:pt x="5955" y="4124"/>
                    <a:pt x="7193" y="2848"/>
                    <a:pt x="8686" y="1879"/>
                  </a:cubicBezTo>
                  <a:cubicBezTo>
                    <a:pt x="10138" y="915"/>
                    <a:pt x="11801" y="283"/>
                    <a:pt x="13551" y="32"/>
                  </a:cubicBezTo>
                  <a:cubicBezTo>
                    <a:pt x="15301" y="-92"/>
                    <a:pt x="17093" y="147"/>
                    <a:pt x="18714" y="731"/>
                  </a:cubicBezTo>
                  <a:cubicBezTo>
                    <a:pt x="20379" y="1320"/>
                    <a:pt x="21915" y="2242"/>
                    <a:pt x="23195" y="3446"/>
                  </a:cubicBezTo>
                  <a:cubicBezTo>
                    <a:pt x="23579" y="3791"/>
                    <a:pt x="23835" y="4248"/>
                    <a:pt x="23963" y="4751"/>
                  </a:cubicBezTo>
                  <a:cubicBezTo>
                    <a:pt x="24091" y="5255"/>
                    <a:pt x="24048" y="5784"/>
                    <a:pt x="23835" y="6262"/>
                  </a:cubicBezTo>
                  <a:lnTo>
                    <a:pt x="23835" y="6262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25843717-81DB-943B-59DA-B7BD63939ACF}"/>
                </a:ext>
              </a:extLst>
            </p:cNvPr>
            <p:cNvSpPr/>
            <p:nvPr/>
          </p:nvSpPr>
          <p:spPr>
            <a:xfrm>
              <a:off x="10501591" y="3150806"/>
              <a:ext cx="129178" cy="61247"/>
            </a:xfrm>
            <a:custGeom>
              <a:avLst/>
              <a:gdLst>
                <a:gd name="connsiteX0" fmla="*/ 118667 w 129178"/>
                <a:gd name="connsiteY0" fmla="*/ 7188 h 61247"/>
                <a:gd name="connsiteX1" fmla="*/ 101598 w 129178"/>
                <a:gd name="connsiteY1" fmla="*/ 147 h 61247"/>
                <a:gd name="connsiteX2" fmla="*/ 95496 w 129178"/>
                <a:gd name="connsiteY2" fmla="*/ 147 h 61247"/>
                <a:gd name="connsiteX3" fmla="*/ 92423 w 129178"/>
                <a:gd name="connsiteY3" fmla="*/ 702 h 61247"/>
                <a:gd name="connsiteX4" fmla="*/ 81670 w 129178"/>
                <a:gd name="connsiteY4" fmla="*/ 5592 h 61247"/>
                <a:gd name="connsiteX5" fmla="*/ 73647 w 129178"/>
                <a:gd name="connsiteY5" fmla="*/ 14272 h 61247"/>
                <a:gd name="connsiteX6" fmla="*/ 55043 w 129178"/>
                <a:gd name="connsiteY6" fmla="*/ 13973 h 61247"/>
                <a:gd name="connsiteX7" fmla="*/ 41772 w 129178"/>
                <a:gd name="connsiteY7" fmla="*/ 3262 h 61247"/>
                <a:gd name="connsiteX8" fmla="*/ 32682 w 129178"/>
                <a:gd name="connsiteY8" fmla="*/ 915 h 61247"/>
                <a:gd name="connsiteX9" fmla="*/ 21289 w 129178"/>
                <a:gd name="connsiteY9" fmla="*/ 2409 h 61247"/>
                <a:gd name="connsiteX10" fmla="*/ 5031 w 129178"/>
                <a:gd name="connsiteY10" fmla="*/ 14656 h 61247"/>
                <a:gd name="connsiteX11" fmla="*/ 81 w 129178"/>
                <a:gd name="connsiteY11" fmla="*/ 28865 h 61247"/>
                <a:gd name="connsiteX12" fmla="*/ 4604 w 129178"/>
                <a:gd name="connsiteY12" fmla="*/ 47061 h 61247"/>
                <a:gd name="connsiteX13" fmla="*/ 18985 w 129178"/>
                <a:gd name="connsiteY13" fmla="*/ 59077 h 61247"/>
                <a:gd name="connsiteX14" fmla="*/ 27519 w 129178"/>
                <a:gd name="connsiteY14" fmla="*/ 61168 h 61247"/>
                <a:gd name="connsiteX15" fmla="*/ 49325 w 129178"/>
                <a:gd name="connsiteY15" fmla="*/ 53982 h 61247"/>
                <a:gd name="connsiteX16" fmla="*/ 59779 w 129178"/>
                <a:gd name="connsiteY16" fmla="*/ 33517 h 61247"/>
                <a:gd name="connsiteX17" fmla="*/ 56664 w 129178"/>
                <a:gd name="connsiteY17" fmla="*/ 17685 h 61247"/>
                <a:gd name="connsiteX18" fmla="*/ 71557 w 129178"/>
                <a:gd name="connsiteY18" fmla="*/ 18027 h 61247"/>
                <a:gd name="connsiteX19" fmla="*/ 69167 w 129178"/>
                <a:gd name="connsiteY19" fmla="*/ 27116 h 61247"/>
                <a:gd name="connsiteX20" fmla="*/ 69167 w 129178"/>
                <a:gd name="connsiteY20" fmla="*/ 27628 h 61247"/>
                <a:gd name="connsiteX21" fmla="*/ 76336 w 129178"/>
                <a:gd name="connsiteY21" fmla="*/ 49438 h 61247"/>
                <a:gd name="connsiteX22" fmla="*/ 96776 w 129178"/>
                <a:gd name="connsiteY22" fmla="*/ 59888 h 61247"/>
                <a:gd name="connsiteX23" fmla="*/ 102750 w 129178"/>
                <a:gd name="connsiteY23" fmla="*/ 59888 h 61247"/>
                <a:gd name="connsiteX24" fmla="*/ 118325 w 129178"/>
                <a:gd name="connsiteY24" fmla="*/ 53180 h 61247"/>
                <a:gd name="connsiteX25" fmla="*/ 127756 w 129178"/>
                <a:gd name="connsiteY25" fmla="*/ 39064 h 61247"/>
                <a:gd name="connsiteX26" fmla="*/ 129078 w 129178"/>
                <a:gd name="connsiteY26" fmla="*/ 32450 h 61247"/>
                <a:gd name="connsiteX27" fmla="*/ 126945 w 129178"/>
                <a:gd name="connsiteY27" fmla="*/ 18556 h 61247"/>
                <a:gd name="connsiteX28" fmla="*/ 118667 w 129178"/>
                <a:gd name="connsiteY28" fmla="*/ 7188 h 61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9178" h="61247">
                  <a:moveTo>
                    <a:pt x="118667" y="7188"/>
                  </a:moveTo>
                  <a:cubicBezTo>
                    <a:pt x="113887" y="3066"/>
                    <a:pt x="107913" y="600"/>
                    <a:pt x="101598" y="147"/>
                  </a:cubicBezTo>
                  <a:cubicBezTo>
                    <a:pt x="99592" y="-49"/>
                    <a:pt x="97544" y="-49"/>
                    <a:pt x="95496" y="147"/>
                  </a:cubicBezTo>
                  <a:cubicBezTo>
                    <a:pt x="94471" y="262"/>
                    <a:pt x="93447" y="446"/>
                    <a:pt x="92423" y="702"/>
                  </a:cubicBezTo>
                  <a:cubicBezTo>
                    <a:pt x="88540" y="1598"/>
                    <a:pt x="84913" y="3262"/>
                    <a:pt x="81670" y="5592"/>
                  </a:cubicBezTo>
                  <a:cubicBezTo>
                    <a:pt x="78427" y="7922"/>
                    <a:pt x="75738" y="10871"/>
                    <a:pt x="73647" y="14272"/>
                  </a:cubicBezTo>
                  <a:cubicBezTo>
                    <a:pt x="67673" y="12014"/>
                    <a:pt x="61102" y="11908"/>
                    <a:pt x="55043" y="13973"/>
                  </a:cubicBezTo>
                  <a:cubicBezTo>
                    <a:pt x="51714" y="9215"/>
                    <a:pt x="47106" y="5503"/>
                    <a:pt x="41772" y="3262"/>
                  </a:cubicBezTo>
                  <a:cubicBezTo>
                    <a:pt x="38870" y="2042"/>
                    <a:pt x="35797" y="1252"/>
                    <a:pt x="32682" y="915"/>
                  </a:cubicBezTo>
                  <a:cubicBezTo>
                    <a:pt x="28842" y="711"/>
                    <a:pt x="24959" y="1218"/>
                    <a:pt x="21289" y="2409"/>
                  </a:cubicBezTo>
                  <a:cubicBezTo>
                    <a:pt x="14632" y="4491"/>
                    <a:pt x="8872" y="8818"/>
                    <a:pt x="5031" y="14656"/>
                  </a:cubicBezTo>
                  <a:cubicBezTo>
                    <a:pt x="2172" y="18868"/>
                    <a:pt x="465" y="23775"/>
                    <a:pt x="81" y="28865"/>
                  </a:cubicBezTo>
                  <a:cubicBezTo>
                    <a:pt x="-388" y="35253"/>
                    <a:pt x="1190" y="41629"/>
                    <a:pt x="4604" y="47061"/>
                  </a:cubicBezTo>
                  <a:cubicBezTo>
                    <a:pt x="8018" y="52493"/>
                    <a:pt x="13053" y="56700"/>
                    <a:pt x="18985" y="59077"/>
                  </a:cubicBezTo>
                  <a:cubicBezTo>
                    <a:pt x="21716" y="60208"/>
                    <a:pt x="24575" y="60916"/>
                    <a:pt x="27519" y="61168"/>
                  </a:cubicBezTo>
                  <a:cubicBezTo>
                    <a:pt x="35456" y="61744"/>
                    <a:pt x="43308" y="59163"/>
                    <a:pt x="49325" y="53982"/>
                  </a:cubicBezTo>
                  <a:cubicBezTo>
                    <a:pt x="55384" y="48806"/>
                    <a:pt x="59139" y="41445"/>
                    <a:pt x="59779" y="33517"/>
                  </a:cubicBezTo>
                  <a:cubicBezTo>
                    <a:pt x="60206" y="28051"/>
                    <a:pt x="59139" y="22576"/>
                    <a:pt x="56664" y="17685"/>
                  </a:cubicBezTo>
                  <a:cubicBezTo>
                    <a:pt x="61571" y="16320"/>
                    <a:pt x="66735" y="16439"/>
                    <a:pt x="71557" y="18027"/>
                  </a:cubicBezTo>
                  <a:cubicBezTo>
                    <a:pt x="70319" y="20929"/>
                    <a:pt x="69551" y="23988"/>
                    <a:pt x="69167" y="27116"/>
                  </a:cubicBezTo>
                  <a:cubicBezTo>
                    <a:pt x="69167" y="27282"/>
                    <a:pt x="69167" y="27457"/>
                    <a:pt x="69167" y="27628"/>
                  </a:cubicBezTo>
                  <a:cubicBezTo>
                    <a:pt x="68612" y="35556"/>
                    <a:pt x="71173" y="43395"/>
                    <a:pt x="76336" y="49438"/>
                  </a:cubicBezTo>
                  <a:cubicBezTo>
                    <a:pt x="81499" y="55476"/>
                    <a:pt x="88839" y="59231"/>
                    <a:pt x="96776" y="59888"/>
                  </a:cubicBezTo>
                  <a:cubicBezTo>
                    <a:pt x="98781" y="60123"/>
                    <a:pt x="100787" y="60123"/>
                    <a:pt x="102750" y="59888"/>
                  </a:cubicBezTo>
                  <a:cubicBezTo>
                    <a:pt x="108468" y="59205"/>
                    <a:pt x="113887" y="56875"/>
                    <a:pt x="118325" y="53180"/>
                  </a:cubicBezTo>
                  <a:cubicBezTo>
                    <a:pt x="122763" y="49485"/>
                    <a:pt x="126049" y="44582"/>
                    <a:pt x="127756" y="39064"/>
                  </a:cubicBezTo>
                  <a:cubicBezTo>
                    <a:pt x="128481" y="36918"/>
                    <a:pt x="128908" y="34699"/>
                    <a:pt x="129078" y="32450"/>
                  </a:cubicBezTo>
                  <a:cubicBezTo>
                    <a:pt x="129463" y="27713"/>
                    <a:pt x="128737" y="22951"/>
                    <a:pt x="126945" y="18556"/>
                  </a:cubicBezTo>
                  <a:cubicBezTo>
                    <a:pt x="125110" y="14165"/>
                    <a:pt x="122294" y="10265"/>
                    <a:pt x="118667" y="7188"/>
                  </a:cubicBezTo>
                  <a:close/>
                </a:path>
              </a:pathLst>
            </a:custGeom>
            <a:noFill/>
            <a:ln w="426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969A1903-49C1-AEC3-8A07-7F3C9C19C7AB}"/>
                </a:ext>
              </a:extLst>
            </p:cNvPr>
            <p:cNvSpPr/>
            <p:nvPr/>
          </p:nvSpPr>
          <p:spPr>
            <a:xfrm>
              <a:off x="10549977" y="3267363"/>
              <a:ext cx="84436" cy="26367"/>
            </a:xfrm>
            <a:custGeom>
              <a:avLst/>
              <a:gdLst>
                <a:gd name="connsiteX0" fmla="*/ 0 w 84436"/>
                <a:gd name="connsiteY0" fmla="*/ 24532 h 26367"/>
                <a:gd name="connsiteX1" fmla="*/ 15533 w 84436"/>
                <a:gd name="connsiteY1" fmla="*/ 26367 h 26367"/>
                <a:gd name="connsiteX2" fmla="*/ 51846 w 84436"/>
                <a:gd name="connsiteY2" fmla="*/ 13992 h 26367"/>
                <a:gd name="connsiteX3" fmla="*/ 83509 w 84436"/>
                <a:gd name="connsiteY3" fmla="*/ 3750 h 26367"/>
                <a:gd name="connsiteX4" fmla="*/ 84405 w 84436"/>
                <a:gd name="connsiteY4" fmla="*/ 2466 h 26367"/>
                <a:gd name="connsiteX5" fmla="*/ 84106 w 84436"/>
                <a:gd name="connsiteY5" fmla="*/ 934 h 26367"/>
                <a:gd name="connsiteX6" fmla="*/ 83594 w 84436"/>
                <a:gd name="connsiteY6" fmla="*/ 362 h 26367"/>
                <a:gd name="connsiteX7" fmla="*/ 82869 w 84436"/>
                <a:gd name="connsiteY7" fmla="*/ 42 h 26367"/>
                <a:gd name="connsiteX8" fmla="*/ 82058 w 84436"/>
                <a:gd name="connsiteY8" fmla="*/ 38 h 26367"/>
                <a:gd name="connsiteX9" fmla="*/ 81333 w 84436"/>
                <a:gd name="connsiteY9" fmla="*/ 337 h 26367"/>
                <a:gd name="connsiteX10" fmla="*/ 57095 w 84436"/>
                <a:gd name="connsiteY10" fmla="*/ 8871 h 26367"/>
                <a:gd name="connsiteX11" fmla="*/ 55260 w 84436"/>
                <a:gd name="connsiteY11" fmla="*/ 9170 h 26367"/>
                <a:gd name="connsiteX12" fmla="*/ 50267 w 84436"/>
                <a:gd name="connsiteY12" fmla="*/ 9810 h 26367"/>
                <a:gd name="connsiteX13" fmla="*/ 49670 w 84436"/>
                <a:gd name="connsiteY13" fmla="*/ 9810 h 26367"/>
                <a:gd name="connsiteX14" fmla="*/ 46555 w 84436"/>
                <a:gd name="connsiteY14" fmla="*/ 10109 h 26367"/>
                <a:gd name="connsiteX15" fmla="*/ 38020 w 84436"/>
                <a:gd name="connsiteY15" fmla="*/ 10109 h 26367"/>
                <a:gd name="connsiteX16" fmla="*/ 2646 w 84436"/>
                <a:gd name="connsiteY16" fmla="*/ 507 h 26367"/>
                <a:gd name="connsiteX17" fmla="*/ 0 w 84436"/>
                <a:gd name="connsiteY17" fmla="*/ 24532 h 26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4436" h="26367">
                  <a:moveTo>
                    <a:pt x="0" y="24532"/>
                  </a:moveTo>
                  <a:cubicBezTo>
                    <a:pt x="5078" y="25773"/>
                    <a:pt x="10326" y="26388"/>
                    <a:pt x="15533" y="26367"/>
                  </a:cubicBezTo>
                  <a:cubicBezTo>
                    <a:pt x="28633" y="26217"/>
                    <a:pt x="41392" y="21882"/>
                    <a:pt x="51846" y="13992"/>
                  </a:cubicBezTo>
                  <a:cubicBezTo>
                    <a:pt x="63026" y="12848"/>
                    <a:pt x="73822" y="9362"/>
                    <a:pt x="83509" y="3750"/>
                  </a:cubicBezTo>
                  <a:cubicBezTo>
                    <a:pt x="83978" y="3456"/>
                    <a:pt x="84277" y="2995"/>
                    <a:pt x="84405" y="2466"/>
                  </a:cubicBezTo>
                  <a:cubicBezTo>
                    <a:pt x="84490" y="1937"/>
                    <a:pt x="84405" y="1391"/>
                    <a:pt x="84106" y="934"/>
                  </a:cubicBezTo>
                  <a:cubicBezTo>
                    <a:pt x="83978" y="708"/>
                    <a:pt x="83808" y="516"/>
                    <a:pt x="83594" y="362"/>
                  </a:cubicBezTo>
                  <a:cubicBezTo>
                    <a:pt x="83338" y="209"/>
                    <a:pt x="83125" y="98"/>
                    <a:pt x="82869" y="42"/>
                  </a:cubicBezTo>
                  <a:cubicBezTo>
                    <a:pt x="82613" y="-13"/>
                    <a:pt x="82314" y="-13"/>
                    <a:pt x="82058" y="38"/>
                  </a:cubicBezTo>
                  <a:cubicBezTo>
                    <a:pt x="81802" y="85"/>
                    <a:pt x="81546" y="187"/>
                    <a:pt x="81333" y="337"/>
                  </a:cubicBezTo>
                  <a:cubicBezTo>
                    <a:pt x="73822" y="4621"/>
                    <a:pt x="65630" y="7510"/>
                    <a:pt x="57095" y="8871"/>
                  </a:cubicBezTo>
                  <a:cubicBezTo>
                    <a:pt x="56498" y="8871"/>
                    <a:pt x="55858" y="9170"/>
                    <a:pt x="55260" y="9170"/>
                  </a:cubicBezTo>
                  <a:cubicBezTo>
                    <a:pt x="53383" y="9511"/>
                    <a:pt x="51846" y="9511"/>
                    <a:pt x="50267" y="9810"/>
                  </a:cubicBezTo>
                  <a:lnTo>
                    <a:pt x="49670" y="9810"/>
                  </a:lnTo>
                  <a:cubicBezTo>
                    <a:pt x="48646" y="10057"/>
                    <a:pt x="47622" y="10160"/>
                    <a:pt x="46555" y="10109"/>
                  </a:cubicBezTo>
                  <a:lnTo>
                    <a:pt x="38020" y="10109"/>
                  </a:lnTo>
                  <a:cubicBezTo>
                    <a:pt x="25646" y="9840"/>
                    <a:pt x="13484" y="6546"/>
                    <a:pt x="2646" y="507"/>
                  </a:cubicBezTo>
                  <a:lnTo>
                    <a:pt x="0" y="24532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FF966CF1-5DB5-94DE-CB8C-518C9AFB1126}"/>
                </a:ext>
              </a:extLst>
            </p:cNvPr>
            <p:cNvSpPr/>
            <p:nvPr/>
          </p:nvSpPr>
          <p:spPr>
            <a:xfrm>
              <a:off x="10556489" y="3229209"/>
              <a:ext cx="38614" cy="13868"/>
            </a:xfrm>
            <a:custGeom>
              <a:avLst/>
              <a:gdLst>
                <a:gd name="connsiteX0" fmla="*/ 37270 w 38614"/>
                <a:gd name="connsiteY0" fmla="*/ 0 h 13868"/>
                <a:gd name="connsiteX1" fmla="*/ 38507 w 38614"/>
                <a:gd name="connsiteY1" fmla="*/ 1835 h 13868"/>
                <a:gd name="connsiteX2" fmla="*/ 30655 w 38614"/>
                <a:gd name="connsiteY2" fmla="*/ 10613 h 13868"/>
                <a:gd name="connsiteX3" fmla="*/ 19305 w 38614"/>
                <a:gd name="connsiteY3" fmla="*/ 13869 h 13868"/>
                <a:gd name="connsiteX4" fmla="*/ 7996 w 38614"/>
                <a:gd name="connsiteY4" fmla="*/ 10613 h 13868"/>
                <a:gd name="connsiteX5" fmla="*/ 102 w 38614"/>
                <a:gd name="connsiteY5" fmla="*/ 1835 h 13868"/>
                <a:gd name="connsiteX6" fmla="*/ 17 w 38614"/>
                <a:gd name="connsiteY6" fmla="*/ 1191 h 13868"/>
                <a:gd name="connsiteX7" fmla="*/ 230 w 38614"/>
                <a:gd name="connsiteY7" fmla="*/ 581 h 13868"/>
                <a:gd name="connsiteX8" fmla="*/ 700 w 38614"/>
                <a:gd name="connsiteY8" fmla="*/ 150 h 13868"/>
                <a:gd name="connsiteX9" fmla="*/ 1340 w 38614"/>
                <a:gd name="connsiteY9" fmla="*/ 0 h 13868"/>
                <a:gd name="connsiteX10" fmla="*/ 37270 w 38614"/>
                <a:gd name="connsiteY10" fmla="*/ 0 h 1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614" h="13868">
                  <a:moveTo>
                    <a:pt x="37270" y="0"/>
                  </a:moveTo>
                  <a:cubicBezTo>
                    <a:pt x="38507" y="0"/>
                    <a:pt x="38806" y="896"/>
                    <a:pt x="38507" y="1835"/>
                  </a:cubicBezTo>
                  <a:cubicBezTo>
                    <a:pt x="36758" y="5441"/>
                    <a:pt x="34027" y="8484"/>
                    <a:pt x="30655" y="10613"/>
                  </a:cubicBezTo>
                  <a:cubicBezTo>
                    <a:pt x="27242" y="12742"/>
                    <a:pt x="23316" y="13869"/>
                    <a:pt x="19305" y="13869"/>
                  </a:cubicBezTo>
                  <a:cubicBezTo>
                    <a:pt x="15294" y="13869"/>
                    <a:pt x="11368" y="12742"/>
                    <a:pt x="7996" y="10613"/>
                  </a:cubicBezTo>
                  <a:cubicBezTo>
                    <a:pt x="4583" y="8484"/>
                    <a:pt x="1852" y="5441"/>
                    <a:pt x="102" y="1835"/>
                  </a:cubicBezTo>
                  <a:cubicBezTo>
                    <a:pt x="17" y="1630"/>
                    <a:pt x="-26" y="1413"/>
                    <a:pt x="17" y="1191"/>
                  </a:cubicBezTo>
                  <a:cubicBezTo>
                    <a:pt x="17" y="973"/>
                    <a:pt x="102" y="764"/>
                    <a:pt x="230" y="581"/>
                  </a:cubicBezTo>
                  <a:cubicBezTo>
                    <a:pt x="358" y="401"/>
                    <a:pt x="529" y="252"/>
                    <a:pt x="700" y="150"/>
                  </a:cubicBezTo>
                  <a:cubicBezTo>
                    <a:pt x="913" y="47"/>
                    <a:pt x="1126" y="-4"/>
                    <a:pt x="1340" y="0"/>
                  </a:cubicBezTo>
                  <a:lnTo>
                    <a:pt x="37270" y="0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FE4E3F47-0A1C-1F45-B5FA-5727947C80E9}"/>
                </a:ext>
              </a:extLst>
            </p:cNvPr>
            <p:cNvSpPr/>
            <p:nvPr/>
          </p:nvSpPr>
          <p:spPr>
            <a:xfrm>
              <a:off x="10490704" y="3035000"/>
              <a:ext cx="212550" cy="146502"/>
            </a:xfrm>
            <a:custGeom>
              <a:avLst/>
              <a:gdLst>
                <a:gd name="connsiteX0" fmla="*/ 4439 w 212550"/>
                <a:gd name="connsiteY0" fmla="*/ 146502 h 146502"/>
                <a:gd name="connsiteX1" fmla="*/ 12120 w 212550"/>
                <a:gd name="connsiteY1" fmla="*/ 116282 h 146502"/>
                <a:gd name="connsiteX2" fmla="*/ 37724 w 212550"/>
                <a:gd name="connsiteY2" fmla="*/ 98496 h 146502"/>
                <a:gd name="connsiteX3" fmla="*/ 100451 w 212550"/>
                <a:gd name="connsiteY3" fmla="*/ 94741 h 146502"/>
                <a:gd name="connsiteX4" fmla="*/ 137234 w 212550"/>
                <a:gd name="connsiteY4" fmla="*/ 60945 h 146502"/>
                <a:gd name="connsiteX5" fmla="*/ 178413 w 212550"/>
                <a:gd name="connsiteY5" fmla="*/ 58384 h 146502"/>
                <a:gd name="connsiteX6" fmla="*/ 212551 w 212550"/>
                <a:gd name="connsiteY6" fmla="*/ 40206 h 146502"/>
                <a:gd name="connsiteX7" fmla="*/ 113295 w 212550"/>
                <a:gd name="connsiteY7" fmla="*/ 393 h 146502"/>
                <a:gd name="connsiteX8" fmla="*/ 18180 w 212550"/>
                <a:gd name="connsiteY8" fmla="*/ 40377 h 146502"/>
                <a:gd name="connsiteX9" fmla="*/ 855 w 212550"/>
                <a:gd name="connsiteY9" fmla="*/ 142320 h 146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550" h="146502">
                  <a:moveTo>
                    <a:pt x="4439" y="146502"/>
                  </a:moveTo>
                  <a:cubicBezTo>
                    <a:pt x="3287" y="135834"/>
                    <a:pt x="6018" y="125102"/>
                    <a:pt x="12120" y="116282"/>
                  </a:cubicBezTo>
                  <a:cubicBezTo>
                    <a:pt x="18223" y="107462"/>
                    <a:pt x="27312" y="101146"/>
                    <a:pt x="37724" y="98496"/>
                  </a:cubicBezTo>
                  <a:cubicBezTo>
                    <a:pt x="58462" y="93930"/>
                    <a:pt x="81719" y="104684"/>
                    <a:pt x="100451" y="94741"/>
                  </a:cubicBezTo>
                  <a:cubicBezTo>
                    <a:pt x="115515" y="87188"/>
                    <a:pt x="122172" y="68242"/>
                    <a:pt x="137234" y="60945"/>
                  </a:cubicBezTo>
                  <a:cubicBezTo>
                    <a:pt x="149738" y="54843"/>
                    <a:pt x="164502" y="58000"/>
                    <a:pt x="178413" y="58384"/>
                  </a:cubicBezTo>
                  <a:cubicBezTo>
                    <a:pt x="192324" y="58768"/>
                    <a:pt x="208540" y="53690"/>
                    <a:pt x="212551" y="40206"/>
                  </a:cubicBezTo>
                  <a:cubicBezTo>
                    <a:pt x="182424" y="20193"/>
                    <a:pt x="149226" y="3295"/>
                    <a:pt x="113295" y="393"/>
                  </a:cubicBezTo>
                  <a:cubicBezTo>
                    <a:pt x="77366" y="-2509"/>
                    <a:pt x="38492" y="10634"/>
                    <a:pt x="18180" y="40377"/>
                  </a:cubicBezTo>
                  <a:cubicBezTo>
                    <a:pt x="-2132" y="70119"/>
                    <a:pt x="-809" y="107244"/>
                    <a:pt x="855" y="142320"/>
                  </a:cubicBezTo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F69B8912-CD8B-D2C5-BCE1-BAA1B8686FB8}"/>
                </a:ext>
              </a:extLst>
            </p:cNvPr>
            <p:cNvSpPr/>
            <p:nvPr/>
          </p:nvSpPr>
          <p:spPr>
            <a:xfrm>
              <a:off x="10722201" y="3509479"/>
              <a:ext cx="122724" cy="213402"/>
            </a:xfrm>
            <a:custGeom>
              <a:avLst/>
              <a:gdLst>
                <a:gd name="connsiteX0" fmla="*/ 122725 w 122724"/>
                <a:gd name="connsiteY0" fmla="*/ 17666 h 213402"/>
                <a:gd name="connsiteX1" fmla="*/ 6870 w 122724"/>
                <a:gd name="connsiteY1" fmla="*/ 0 h 213402"/>
                <a:gd name="connsiteX2" fmla="*/ 0 w 122724"/>
                <a:gd name="connsiteY2" fmla="*/ 178839 h 213402"/>
                <a:gd name="connsiteX3" fmla="*/ 108557 w 122724"/>
                <a:gd name="connsiteY3" fmla="*/ 213403 h 213402"/>
                <a:gd name="connsiteX4" fmla="*/ 122725 w 122724"/>
                <a:gd name="connsiteY4" fmla="*/ 17666 h 21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724" h="213402">
                  <a:moveTo>
                    <a:pt x="122725" y="17666"/>
                  </a:moveTo>
                  <a:lnTo>
                    <a:pt x="6870" y="0"/>
                  </a:lnTo>
                  <a:lnTo>
                    <a:pt x="0" y="178839"/>
                  </a:lnTo>
                  <a:lnTo>
                    <a:pt x="108557" y="213403"/>
                  </a:lnTo>
                  <a:lnTo>
                    <a:pt x="122725" y="17666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93CC0445-CC0A-50EA-1099-928B8346AD0D}"/>
                </a:ext>
              </a:extLst>
            </p:cNvPr>
            <p:cNvSpPr/>
            <p:nvPr/>
          </p:nvSpPr>
          <p:spPr>
            <a:xfrm>
              <a:off x="10745159" y="5161184"/>
              <a:ext cx="90286" cy="181869"/>
            </a:xfrm>
            <a:custGeom>
              <a:avLst/>
              <a:gdLst>
                <a:gd name="connsiteX0" fmla="*/ 4224 w 90286"/>
                <a:gd name="connsiteY0" fmla="*/ 0 h 181869"/>
                <a:gd name="connsiteX1" fmla="*/ 59186 w 90286"/>
                <a:gd name="connsiteY1" fmla="*/ 0 h 181869"/>
                <a:gd name="connsiteX2" fmla="*/ 66909 w 90286"/>
                <a:gd name="connsiteY2" fmla="*/ 26073 h 181869"/>
                <a:gd name="connsiteX3" fmla="*/ 88672 w 90286"/>
                <a:gd name="connsiteY3" fmla="*/ 121957 h 181869"/>
                <a:gd name="connsiteX4" fmla="*/ 87392 w 90286"/>
                <a:gd name="connsiteY4" fmla="*/ 162324 h 181869"/>
                <a:gd name="connsiteX5" fmla="*/ 78388 w 90286"/>
                <a:gd name="connsiteY5" fmla="*/ 176363 h 181869"/>
                <a:gd name="connsiteX6" fmla="*/ 62599 w 90286"/>
                <a:gd name="connsiteY6" fmla="*/ 181868 h 181869"/>
                <a:gd name="connsiteX7" fmla="*/ 36996 w 90286"/>
                <a:gd name="connsiteY7" fmla="*/ 181868 h 181869"/>
                <a:gd name="connsiteX8" fmla="*/ 24110 w 90286"/>
                <a:gd name="connsiteY8" fmla="*/ 178497 h 181869"/>
                <a:gd name="connsiteX9" fmla="*/ 14636 w 90286"/>
                <a:gd name="connsiteY9" fmla="*/ 169067 h 181869"/>
                <a:gd name="connsiteX10" fmla="*/ 12802 w 90286"/>
                <a:gd name="connsiteY10" fmla="*/ 165951 h 181869"/>
                <a:gd name="connsiteX11" fmla="*/ 0 w 90286"/>
                <a:gd name="connsiteY11" fmla="*/ 121573 h 181869"/>
                <a:gd name="connsiteX12" fmla="*/ 341 w 90286"/>
                <a:gd name="connsiteY12" fmla="*/ 31961 h 181869"/>
                <a:gd name="connsiteX13" fmla="*/ 4353 w 90286"/>
                <a:gd name="connsiteY13" fmla="*/ 0 h 181869"/>
                <a:gd name="connsiteX14" fmla="*/ 4224 w 90286"/>
                <a:gd name="connsiteY14" fmla="*/ 0 h 18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0286" h="181869">
                  <a:moveTo>
                    <a:pt x="4224" y="0"/>
                  </a:moveTo>
                  <a:lnTo>
                    <a:pt x="59186" y="0"/>
                  </a:lnTo>
                  <a:cubicBezTo>
                    <a:pt x="62813" y="8364"/>
                    <a:pt x="65416" y="17112"/>
                    <a:pt x="66909" y="26073"/>
                  </a:cubicBezTo>
                  <a:lnTo>
                    <a:pt x="88672" y="121957"/>
                  </a:lnTo>
                  <a:cubicBezTo>
                    <a:pt x="91190" y="135356"/>
                    <a:pt x="90763" y="149139"/>
                    <a:pt x="87392" y="162324"/>
                  </a:cubicBezTo>
                  <a:cubicBezTo>
                    <a:pt x="86026" y="167872"/>
                    <a:pt x="82869" y="172822"/>
                    <a:pt x="78388" y="176363"/>
                  </a:cubicBezTo>
                  <a:cubicBezTo>
                    <a:pt x="73865" y="179905"/>
                    <a:pt x="68318" y="181868"/>
                    <a:pt x="62599" y="181868"/>
                  </a:cubicBezTo>
                  <a:lnTo>
                    <a:pt x="36996" y="181868"/>
                  </a:lnTo>
                  <a:cubicBezTo>
                    <a:pt x="32473" y="181911"/>
                    <a:pt x="28035" y="180716"/>
                    <a:pt x="24110" y="178497"/>
                  </a:cubicBezTo>
                  <a:cubicBezTo>
                    <a:pt x="20141" y="176235"/>
                    <a:pt x="16898" y="172992"/>
                    <a:pt x="14636" y="169067"/>
                  </a:cubicBezTo>
                  <a:lnTo>
                    <a:pt x="12802" y="165951"/>
                  </a:lnTo>
                  <a:cubicBezTo>
                    <a:pt x="5035" y="152382"/>
                    <a:pt x="682" y="137190"/>
                    <a:pt x="0" y="121573"/>
                  </a:cubicBezTo>
                  <a:lnTo>
                    <a:pt x="341" y="31961"/>
                  </a:lnTo>
                  <a:cubicBezTo>
                    <a:pt x="-342" y="21165"/>
                    <a:pt x="1024" y="10327"/>
                    <a:pt x="4353" y="0"/>
                  </a:cubicBezTo>
                  <a:lnTo>
                    <a:pt x="4224" y="0"/>
                  </a:lnTo>
                  <a:close/>
                </a:path>
              </a:pathLst>
            </a:custGeom>
            <a:solidFill>
              <a:srgbClr val="3F424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C0EEF171-9FCF-C986-A688-5471D0347C7C}"/>
                </a:ext>
              </a:extLst>
            </p:cNvPr>
            <p:cNvSpPr/>
            <p:nvPr/>
          </p:nvSpPr>
          <p:spPr>
            <a:xfrm>
              <a:off x="10683114" y="4431407"/>
              <a:ext cx="146023" cy="856085"/>
            </a:xfrm>
            <a:custGeom>
              <a:avLst/>
              <a:gdLst>
                <a:gd name="connsiteX0" fmla="*/ 121231 w 146023"/>
                <a:gd name="connsiteY0" fmla="*/ 703405 h 856085"/>
                <a:gd name="connsiteX1" fmla="*/ 126181 w 146023"/>
                <a:gd name="connsiteY1" fmla="*/ 774156 h 856085"/>
                <a:gd name="connsiteX2" fmla="*/ 135185 w 146023"/>
                <a:gd name="connsiteY2" fmla="*/ 820113 h 856085"/>
                <a:gd name="connsiteX3" fmla="*/ 134118 w 146023"/>
                <a:gd name="connsiteY3" fmla="*/ 833470 h 856085"/>
                <a:gd name="connsiteX4" fmla="*/ 127675 w 146023"/>
                <a:gd name="connsiteY4" fmla="*/ 845204 h 856085"/>
                <a:gd name="connsiteX5" fmla="*/ 116921 w 146023"/>
                <a:gd name="connsiteY5" fmla="*/ 853227 h 856085"/>
                <a:gd name="connsiteX6" fmla="*/ 103821 w 146023"/>
                <a:gd name="connsiteY6" fmla="*/ 856086 h 856085"/>
                <a:gd name="connsiteX7" fmla="*/ 98530 w 146023"/>
                <a:gd name="connsiteY7" fmla="*/ 856086 h 856085"/>
                <a:gd name="connsiteX8" fmla="*/ 76596 w 146023"/>
                <a:gd name="connsiteY8" fmla="*/ 847253 h 856085"/>
                <a:gd name="connsiteX9" fmla="*/ 66910 w 146023"/>
                <a:gd name="connsiteY9" fmla="*/ 825661 h 856085"/>
                <a:gd name="connsiteX10" fmla="*/ 67550 w 146023"/>
                <a:gd name="connsiteY10" fmla="*/ 786872 h 856085"/>
                <a:gd name="connsiteX11" fmla="*/ 62557 w 146023"/>
                <a:gd name="connsiteY11" fmla="*/ 689750 h 856085"/>
                <a:gd name="connsiteX12" fmla="*/ 11735 w 146023"/>
                <a:gd name="connsiteY12" fmla="*/ 130747 h 856085"/>
                <a:gd name="connsiteX13" fmla="*/ 10711 w 146023"/>
                <a:gd name="connsiteY13" fmla="*/ 119140 h 856085"/>
                <a:gd name="connsiteX14" fmla="*/ 0 w 146023"/>
                <a:gd name="connsiteY14" fmla="*/ 1579 h 856085"/>
                <a:gd name="connsiteX15" fmla="*/ 146023 w 146023"/>
                <a:gd name="connsiteY15" fmla="*/ 0 h 856085"/>
                <a:gd name="connsiteX16" fmla="*/ 142525 w 146023"/>
                <a:gd name="connsiteY16" fmla="*/ 99597 h 856085"/>
                <a:gd name="connsiteX17" fmla="*/ 121231 w 146023"/>
                <a:gd name="connsiteY17" fmla="*/ 703405 h 85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6023" h="856085">
                  <a:moveTo>
                    <a:pt x="121231" y="703405"/>
                  </a:moveTo>
                  <a:cubicBezTo>
                    <a:pt x="119951" y="727088"/>
                    <a:pt x="121615" y="750857"/>
                    <a:pt x="126181" y="774156"/>
                  </a:cubicBezTo>
                  <a:lnTo>
                    <a:pt x="135185" y="820113"/>
                  </a:lnTo>
                  <a:cubicBezTo>
                    <a:pt x="135782" y="824594"/>
                    <a:pt x="135441" y="829160"/>
                    <a:pt x="134118" y="833470"/>
                  </a:cubicBezTo>
                  <a:cubicBezTo>
                    <a:pt x="132838" y="837779"/>
                    <a:pt x="130619" y="841791"/>
                    <a:pt x="127675" y="845204"/>
                  </a:cubicBezTo>
                  <a:cubicBezTo>
                    <a:pt x="124687" y="848618"/>
                    <a:pt x="121018" y="851349"/>
                    <a:pt x="116921" y="853227"/>
                  </a:cubicBezTo>
                  <a:cubicBezTo>
                    <a:pt x="112825" y="855105"/>
                    <a:pt x="108344" y="856086"/>
                    <a:pt x="103821" y="856086"/>
                  </a:cubicBezTo>
                  <a:lnTo>
                    <a:pt x="98530" y="856086"/>
                  </a:lnTo>
                  <a:cubicBezTo>
                    <a:pt x="90337" y="856086"/>
                    <a:pt x="82485" y="852928"/>
                    <a:pt x="76596" y="847253"/>
                  </a:cubicBezTo>
                  <a:cubicBezTo>
                    <a:pt x="70665" y="841577"/>
                    <a:pt x="67208" y="833853"/>
                    <a:pt x="66910" y="825661"/>
                  </a:cubicBezTo>
                  <a:lnTo>
                    <a:pt x="67550" y="786872"/>
                  </a:lnTo>
                  <a:cubicBezTo>
                    <a:pt x="68062" y="754441"/>
                    <a:pt x="66398" y="721968"/>
                    <a:pt x="62557" y="689750"/>
                  </a:cubicBezTo>
                  <a:lnTo>
                    <a:pt x="11735" y="130747"/>
                  </a:lnTo>
                  <a:lnTo>
                    <a:pt x="10711" y="119140"/>
                  </a:lnTo>
                  <a:lnTo>
                    <a:pt x="0" y="1579"/>
                  </a:lnTo>
                  <a:lnTo>
                    <a:pt x="146023" y="0"/>
                  </a:lnTo>
                  <a:lnTo>
                    <a:pt x="142525" y="99597"/>
                  </a:lnTo>
                  <a:lnTo>
                    <a:pt x="121231" y="703405"/>
                  </a:lnTo>
                  <a:close/>
                </a:path>
              </a:pathLst>
            </a:custGeom>
            <a:solidFill>
              <a:srgbClr val="FA9B9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CA9BD6E5-22E7-13D4-784F-899DBAABD279}"/>
                </a:ext>
              </a:extLst>
            </p:cNvPr>
            <p:cNvSpPr/>
            <p:nvPr/>
          </p:nvSpPr>
          <p:spPr>
            <a:xfrm>
              <a:off x="10652177" y="4530876"/>
              <a:ext cx="173674" cy="756617"/>
            </a:xfrm>
            <a:custGeom>
              <a:avLst/>
              <a:gdLst>
                <a:gd name="connsiteX0" fmla="*/ 166122 w 173674"/>
                <a:gd name="connsiteY0" fmla="*/ 720645 h 756617"/>
                <a:gd name="connsiteX1" fmla="*/ 165056 w 173674"/>
                <a:gd name="connsiteY1" fmla="*/ 734001 h 756617"/>
                <a:gd name="connsiteX2" fmla="*/ 158612 w 173674"/>
                <a:gd name="connsiteY2" fmla="*/ 745736 h 756617"/>
                <a:gd name="connsiteX3" fmla="*/ 147859 w 173674"/>
                <a:gd name="connsiteY3" fmla="*/ 753758 h 756617"/>
                <a:gd name="connsiteX4" fmla="*/ 134758 w 173674"/>
                <a:gd name="connsiteY4" fmla="*/ 756618 h 756617"/>
                <a:gd name="connsiteX5" fmla="*/ 134460 w 173674"/>
                <a:gd name="connsiteY5" fmla="*/ 756618 h 756617"/>
                <a:gd name="connsiteX6" fmla="*/ 134460 w 173674"/>
                <a:gd name="connsiteY6" fmla="*/ 746291 h 756617"/>
                <a:gd name="connsiteX7" fmla="*/ 132240 w 173674"/>
                <a:gd name="connsiteY7" fmla="*/ 717189 h 756617"/>
                <a:gd name="connsiteX8" fmla="*/ 129766 w 173674"/>
                <a:gd name="connsiteY8" fmla="*/ 700802 h 756617"/>
                <a:gd name="connsiteX9" fmla="*/ 121786 w 173674"/>
                <a:gd name="connsiteY9" fmla="*/ 565447 h 756617"/>
                <a:gd name="connsiteX10" fmla="*/ 139196 w 173674"/>
                <a:gd name="connsiteY10" fmla="*/ 59527 h 756617"/>
                <a:gd name="connsiteX11" fmla="*/ 135313 w 173674"/>
                <a:gd name="connsiteY11" fmla="*/ 47857 h 756617"/>
                <a:gd name="connsiteX12" fmla="*/ 124687 w 173674"/>
                <a:gd name="connsiteY12" fmla="*/ 41605 h 756617"/>
                <a:gd name="connsiteX13" fmla="*/ 42672 w 173674"/>
                <a:gd name="connsiteY13" fmla="*/ 31151 h 756617"/>
                <a:gd name="connsiteX14" fmla="*/ 0 w 173674"/>
                <a:gd name="connsiteY14" fmla="*/ 25731 h 756617"/>
                <a:gd name="connsiteX15" fmla="*/ 41861 w 173674"/>
                <a:gd name="connsiteY15" fmla="*/ 19544 h 756617"/>
                <a:gd name="connsiteX16" fmla="*/ 173675 w 173674"/>
                <a:gd name="connsiteY16" fmla="*/ 0 h 756617"/>
                <a:gd name="connsiteX17" fmla="*/ 152339 w 173674"/>
                <a:gd name="connsiteY17" fmla="*/ 603937 h 756617"/>
                <a:gd name="connsiteX18" fmla="*/ 157289 w 173674"/>
                <a:gd name="connsiteY18" fmla="*/ 674687 h 756617"/>
                <a:gd name="connsiteX19" fmla="*/ 166122 w 173674"/>
                <a:gd name="connsiteY19" fmla="*/ 720645 h 756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3674" h="756617">
                  <a:moveTo>
                    <a:pt x="166122" y="720645"/>
                  </a:moveTo>
                  <a:cubicBezTo>
                    <a:pt x="166719" y="725126"/>
                    <a:pt x="166378" y="729691"/>
                    <a:pt x="165056" y="734001"/>
                  </a:cubicBezTo>
                  <a:cubicBezTo>
                    <a:pt x="163775" y="738311"/>
                    <a:pt x="161556" y="742322"/>
                    <a:pt x="158612" y="745736"/>
                  </a:cubicBezTo>
                  <a:cubicBezTo>
                    <a:pt x="155625" y="749150"/>
                    <a:pt x="151955" y="751881"/>
                    <a:pt x="147859" y="753758"/>
                  </a:cubicBezTo>
                  <a:cubicBezTo>
                    <a:pt x="143762" y="755636"/>
                    <a:pt x="139281" y="756618"/>
                    <a:pt x="134758" y="756618"/>
                  </a:cubicBezTo>
                  <a:lnTo>
                    <a:pt x="134460" y="756618"/>
                  </a:lnTo>
                  <a:lnTo>
                    <a:pt x="134460" y="746291"/>
                  </a:lnTo>
                  <a:cubicBezTo>
                    <a:pt x="134460" y="736561"/>
                    <a:pt x="133734" y="726833"/>
                    <a:pt x="132240" y="717189"/>
                  </a:cubicBezTo>
                  <a:lnTo>
                    <a:pt x="129766" y="700802"/>
                  </a:lnTo>
                  <a:cubicBezTo>
                    <a:pt x="122896" y="656040"/>
                    <a:pt x="120207" y="610722"/>
                    <a:pt x="121786" y="565447"/>
                  </a:cubicBezTo>
                  <a:lnTo>
                    <a:pt x="139196" y="59527"/>
                  </a:lnTo>
                  <a:cubicBezTo>
                    <a:pt x="139367" y="55290"/>
                    <a:pt x="137958" y="51147"/>
                    <a:pt x="135313" y="47857"/>
                  </a:cubicBezTo>
                  <a:cubicBezTo>
                    <a:pt x="132624" y="44563"/>
                    <a:pt x="128869" y="42344"/>
                    <a:pt x="124687" y="41605"/>
                  </a:cubicBezTo>
                  <a:lnTo>
                    <a:pt x="42672" y="31151"/>
                  </a:lnTo>
                  <a:lnTo>
                    <a:pt x="0" y="25731"/>
                  </a:lnTo>
                  <a:lnTo>
                    <a:pt x="41861" y="19544"/>
                  </a:lnTo>
                  <a:lnTo>
                    <a:pt x="173675" y="0"/>
                  </a:lnTo>
                  <a:lnTo>
                    <a:pt x="152339" y="603937"/>
                  </a:lnTo>
                  <a:cubicBezTo>
                    <a:pt x="151059" y="627620"/>
                    <a:pt x="152723" y="651388"/>
                    <a:pt x="157289" y="674687"/>
                  </a:cubicBezTo>
                  <a:lnTo>
                    <a:pt x="166122" y="720645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6E3DAC04-2761-E9BD-71F8-BE2CC2023CD9}"/>
                </a:ext>
              </a:extLst>
            </p:cNvPr>
            <p:cNvSpPr/>
            <p:nvPr/>
          </p:nvSpPr>
          <p:spPr>
            <a:xfrm>
              <a:off x="10245043" y="4431450"/>
              <a:ext cx="332969" cy="881689"/>
            </a:xfrm>
            <a:custGeom>
              <a:avLst/>
              <a:gdLst>
                <a:gd name="connsiteX0" fmla="*/ 165184 w 332969"/>
                <a:gd name="connsiteY0" fmla="*/ 4267 h 881689"/>
                <a:gd name="connsiteX1" fmla="*/ 332970 w 332969"/>
                <a:gd name="connsiteY1" fmla="*/ 0 h 881689"/>
                <a:gd name="connsiteX2" fmla="*/ 153321 w 332969"/>
                <a:gd name="connsiteY2" fmla="*/ 684587 h 881689"/>
                <a:gd name="connsiteX3" fmla="*/ 145256 w 332969"/>
                <a:gd name="connsiteY3" fmla="*/ 739207 h 881689"/>
                <a:gd name="connsiteX4" fmla="*/ 145256 w 332969"/>
                <a:gd name="connsiteY4" fmla="*/ 739207 h 881689"/>
                <a:gd name="connsiteX5" fmla="*/ 85046 w 332969"/>
                <a:gd name="connsiteY5" fmla="*/ 847850 h 881689"/>
                <a:gd name="connsiteX6" fmla="*/ 17368 w 332969"/>
                <a:gd name="connsiteY6" fmla="*/ 881689 h 881689"/>
                <a:gd name="connsiteX7" fmla="*/ 0 w 332969"/>
                <a:gd name="connsiteY7" fmla="*/ 858091 h 881689"/>
                <a:gd name="connsiteX8" fmla="*/ 73865 w 332969"/>
                <a:gd name="connsiteY8" fmla="*/ 719023 h 881689"/>
                <a:gd name="connsiteX9" fmla="*/ 84747 w 332969"/>
                <a:gd name="connsiteY9" fmla="*/ 687403 h 881689"/>
                <a:gd name="connsiteX10" fmla="*/ 165184 w 332969"/>
                <a:gd name="connsiteY10" fmla="*/ 4267 h 881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969" h="881689">
                  <a:moveTo>
                    <a:pt x="165184" y="4267"/>
                  </a:moveTo>
                  <a:lnTo>
                    <a:pt x="332970" y="0"/>
                  </a:lnTo>
                  <a:lnTo>
                    <a:pt x="153321" y="684587"/>
                  </a:lnTo>
                  <a:cubicBezTo>
                    <a:pt x="147688" y="702240"/>
                    <a:pt x="144999" y="720688"/>
                    <a:pt x="145256" y="739207"/>
                  </a:cubicBezTo>
                  <a:lnTo>
                    <a:pt x="145256" y="739207"/>
                  </a:lnTo>
                  <a:lnTo>
                    <a:pt x="85046" y="847850"/>
                  </a:lnTo>
                  <a:lnTo>
                    <a:pt x="17368" y="881689"/>
                  </a:lnTo>
                  <a:lnTo>
                    <a:pt x="0" y="858091"/>
                  </a:lnTo>
                  <a:lnTo>
                    <a:pt x="73865" y="719023"/>
                  </a:lnTo>
                  <a:cubicBezTo>
                    <a:pt x="79199" y="709123"/>
                    <a:pt x="82869" y="698464"/>
                    <a:pt x="84747" y="687403"/>
                  </a:cubicBezTo>
                  <a:lnTo>
                    <a:pt x="165184" y="4267"/>
                  </a:lnTo>
                  <a:close/>
                </a:path>
              </a:pathLst>
            </a:custGeom>
            <a:solidFill>
              <a:srgbClr val="FA9B9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91AE38DA-224A-777E-7E81-12A8DDD4FA9B}"/>
                </a:ext>
              </a:extLst>
            </p:cNvPr>
            <p:cNvSpPr/>
            <p:nvPr/>
          </p:nvSpPr>
          <p:spPr>
            <a:xfrm>
              <a:off x="10244744" y="4493709"/>
              <a:ext cx="316626" cy="819387"/>
            </a:xfrm>
            <a:custGeom>
              <a:avLst/>
              <a:gdLst>
                <a:gd name="connsiteX0" fmla="*/ 78346 w 316626"/>
                <a:gd name="connsiteY0" fmla="*/ 742706 h 819387"/>
                <a:gd name="connsiteX1" fmla="*/ 116238 w 316626"/>
                <a:gd name="connsiteY1" fmla="*/ 697047 h 819387"/>
                <a:gd name="connsiteX2" fmla="*/ 134118 w 316626"/>
                <a:gd name="connsiteY2" fmla="*/ 654973 h 819387"/>
                <a:gd name="connsiteX3" fmla="*/ 134929 w 316626"/>
                <a:gd name="connsiteY3" fmla="*/ 615970 h 819387"/>
                <a:gd name="connsiteX4" fmla="*/ 266657 w 316626"/>
                <a:gd name="connsiteY4" fmla="*/ 113977 h 819387"/>
                <a:gd name="connsiteX5" fmla="*/ 254111 w 316626"/>
                <a:gd name="connsiteY5" fmla="*/ 90081 h 819387"/>
                <a:gd name="connsiteX6" fmla="*/ 147431 w 316626"/>
                <a:gd name="connsiteY6" fmla="*/ 85813 h 819387"/>
                <a:gd name="connsiteX7" fmla="*/ 316626 w 316626"/>
                <a:gd name="connsiteY7" fmla="*/ 0 h 819387"/>
                <a:gd name="connsiteX8" fmla="*/ 153320 w 316626"/>
                <a:gd name="connsiteY8" fmla="*/ 622286 h 819387"/>
                <a:gd name="connsiteX9" fmla="*/ 145256 w 316626"/>
                <a:gd name="connsiteY9" fmla="*/ 676906 h 819387"/>
                <a:gd name="connsiteX10" fmla="*/ 85045 w 316626"/>
                <a:gd name="connsiteY10" fmla="*/ 785549 h 819387"/>
                <a:gd name="connsiteX11" fmla="*/ 17367 w 316626"/>
                <a:gd name="connsiteY11" fmla="*/ 819388 h 819387"/>
                <a:gd name="connsiteX12" fmla="*/ 0 w 316626"/>
                <a:gd name="connsiteY12" fmla="*/ 795790 h 819387"/>
                <a:gd name="connsiteX13" fmla="*/ 6060 w 316626"/>
                <a:gd name="connsiteY13" fmla="*/ 784354 h 819387"/>
                <a:gd name="connsiteX14" fmla="*/ 35417 w 316626"/>
                <a:gd name="connsiteY14" fmla="*/ 773259 h 819387"/>
                <a:gd name="connsiteX15" fmla="*/ 78346 w 316626"/>
                <a:gd name="connsiteY15" fmla="*/ 742706 h 819387"/>
                <a:gd name="connsiteX16" fmla="*/ 78346 w 316626"/>
                <a:gd name="connsiteY16" fmla="*/ 742706 h 819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6626" h="819387">
                  <a:moveTo>
                    <a:pt x="78346" y="742706"/>
                  </a:moveTo>
                  <a:lnTo>
                    <a:pt x="116238" y="697047"/>
                  </a:lnTo>
                  <a:cubicBezTo>
                    <a:pt x="126181" y="685056"/>
                    <a:pt x="132369" y="670420"/>
                    <a:pt x="134118" y="654973"/>
                  </a:cubicBezTo>
                  <a:cubicBezTo>
                    <a:pt x="135355" y="643835"/>
                    <a:pt x="131515" y="626681"/>
                    <a:pt x="134929" y="615970"/>
                  </a:cubicBezTo>
                  <a:lnTo>
                    <a:pt x="266657" y="113977"/>
                  </a:lnTo>
                  <a:cubicBezTo>
                    <a:pt x="270113" y="100791"/>
                    <a:pt x="267681" y="89270"/>
                    <a:pt x="254111" y="90081"/>
                  </a:cubicBezTo>
                  <a:lnTo>
                    <a:pt x="147431" y="85813"/>
                  </a:lnTo>
                  <a:lnTo>
                    <a:pt x="316626" y="0"/>
                  </a:lnTo>
                  <a:lnTo>
                    <a:pt x="153320" y="622286"/>
                  </a:lnTo>
                  <a:cubicBezTo>
                    <a:pt x="147688" y="639939"/>
                    <a:pt x="144999" y="658386"/>
                    <a:pt x="145256" y="676906"/>
                  </a:cubicBezTo>
                  <a:lnTo>
                    <a:pt x="85045" y="785549"/>
                  </a:lnTo>
                  <a:lnTo>
                    <a:pt x="17367" y="819388"/>
                  </a:lnTo>
                  <a:lnTo>
                    <a:pt x="0" y="795790"/>
                  </a:lnTo>
                  <a:lnTo>
                    <a:pt x="6060" y="784354"/>
                  </a:lnTo>
                  <a:lnTo>
                    <a:pt x="35417" y="773259"/>
                  </a:lnTo>
                  <a:cubicBezTo>
                    <a:pt x="52145" y="766987"/>
                    <a:pt x="66952" y="756447"/>
                    <a:pt x="78346" y="742706"/>
                  </a:cubicBezTo>
                  <a:lnTo>
                    <a:pt x="78346" y="742706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22D55A24-0A15-809D-FC14-578032488E07}"/>
                </a:ext>
              </a:extLst>
            </p:cNvPr>
            <p:cNvSpPr/>
            <p:nvPr/>
          </p:nvSpPr>
          <p:spPr>
            <a:xfrm>
              <a:off x="10175878" y="5170657"/>
              <a:ext cx="230147" cy="172565"/>
            </a:xfrm>
            <a:custGeom>
              <a:avLst/>
              <a:gdLst>
                <a:gd name="connsiteX0" fmla="*/ 591 w 230147"/>
                <a:gd name="connsiteY0" fmla="*/ 161215 h 172565"/>
                <a:gd name="connsiteX1" fmla="*/ 37 w 230147"/>
                <a:gd name="connsiteY1" fmla="*/ 165098 h 172565"/>
                <a:gd name="connsiteX2" fmla="*/ 1359 w 230147"/>
                <a:gd name="connsiteY2" fmla="*/ 168767 h 172565"/>
                <a:gd name="connsiteX3" fmla="*/ 4261 w 230147"/>
                <a:gd name="connsiteY3" fmla="*/ 171413 h 172565"/>
                <a:gd name="connsiteX4" fmla="*/ 8016 w 230147"/>
                <a:gd name="connsiteY4" fmla="*/ 172395 h 172565"/>
                <a:gd name="connsiteX5" fmla="*/ 93360 w 230147"/>
                <a:gd name="connsiteY5" fmla="*/ 172395 h 172565"/>
                <a:gd name="connsiteX6" fmla="*/ 123572 w 230147"/>
                <a:gd name="connsiteY6" fmla="*/ 165781 h 172565"/>
                <a:gd name="connsiteX7" fmla="*/ 147981 w 230147"/>
                <a:gd name="connsiteY7" fmla="*/ 146792 h 172565"/>
                <a:gd name="connsiteX8" fmla="*/ 194920 w 230147"/>
                <a:gd name="connsiteY8" fmla="*/ 89398 h 172565"/>
                <a:gd name="connsiteX9" fmla="*/ 198035 w 230147"/>
                <a:gd name="connsiteY9" fmla="*/ 87307 h 172565"/>
                <a:gd name="connsiteX10" fmla="*/ 201790 w 230147"/>
                <a:gd name="connsiteY10" fmla="*/ 87349 h 172565"/>
                <a:gd name="connsiteX11" fmla="*/ 204862 w 230147"/>
                <a:gd name="connsiteY11" fmla="*/ 89568 h 172565"/>
                <a:gd name="connsiteX12" fmla="*/ 206100 w 230147"/>
                <a:gd name="connsiteY12" fmla="*/ 93110 h 172565"/>
                <a:gd name="connsiteX13" fmla="*/ 208575 w 230147"/>
                <a:gd name="connsiteY13" fmla="*/ 172565 h 172565"/>
                <a:gd name="connsiteX14" fmla="*/ 217109 w 230147"/>
                <a:gd name="connsiteY14" fmla="*/ 172565 h 172565"/>
                <a:gd name="connsiteX15" fmla="*/ 228289 w 230147"/>
                <a:gd name="connsiteY15" fmla="*/ 95286 h 172565"/>
                <a:gd name="connsiteX16" fmla="*/ 214335 w 230147"/>
                <a:gd name="connsiteY16" fmla="*/ 0 h 172565"/>
                <a:gd name="connsiteX17" fmla="*/ 214335 w 230147"/>
                <a:gd name="connsiteY17" fmla="*/ 0 h 172565"/>
                <a:gd name="connsiteX18" fmla="*/ 137526 w 230147"/>
                <a:gd name="connsiteY18" fmla="*/ 93110 h 172565"/>
                <a:gd name="connsiteX19" fmla="*/ 106845 w 230147"/>
                <a:gd name="connsiteY19" fmla="*/ 115129 h 172565"/>
                <a:gd name="connsiteX20" fmla="*/ 69250 w 230147"/>
                <a:gd name="connsiteY20" fmla="*/ 118713 h 172565"/>
                <a:gd name="connsiteX21" fmla="*/ 21458 w 230147"/>
                <a:gd name="connsiteY21" fmla="*/ 140434 h 172565"/>
                <a:gd name="connsiteX22" fmla="*/ 591 w 230147"/>
                <a:gd name="connsiteY22" fmla="*/ 161215 h 17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30147" h="172565">
                  <a:moveTo>
                    <a:pt x="591" y="161215"/>
                  </a:moveTo>
                  <a:cubicBezTo>
                    <a:pt x="122" y="162452"/>
                    <a:pt x="-92" y="163775"/>
                    <a:pt x="37" y="165098"/>
                  </a:cubicBezTo>
                  <a:cubicBezTo>
                    <a:pt x="207" y="166378"/>
                    <a:pt x="634" y="167658"/>
                    <a:pt x="1359" y="168767"/>
                  </a:cubicBezTo>
                  <a:cubicBezTo>
                    <a:pt x="2085" y="169877"/>
                    <a:pt x="3109" y="170773"/>
                    <a:pt x="4261" y="171413"/>
                  </a:cubicBezTo>
                  <a:cubicBezTo>
                    <a:pt x="5413" y="172011"/>
                    <a:pt x="6693" y="172395"/>
                    <a:pt x="8016" y="172395"/>
                  </a:cubicBezTo>
                  <a:lnTo>
                    <a:pt x="93360" y="172395"/>
                  </a:lnTo>
                  <a:cubicBezTo>
                    <a:pt x="103815" y="172480"/>
                    <a:pt x="114099" y="170219"/>
                    <a:pt x="123572" y="165781"/>
                  </a:cubicBezTo>
                  <a:cubicBezTo>
                    <a:pt x="133003" y="161343"/>
                    <a:pt x="141366" y="154856"/>
                    <a:pt x="147981" y="146792"/>
                  </a:cubicBezTo>
                  <a:lnTo>
                    <a:pt x="194920" y="89398"/>
                  </a:lnTo>
                  <a:cubicBezTo>
                    <a:pt x="195730" y="88374"/>
                    <a:pt x="196797" y="87648"/>
                    <a:pt x="198035" y="87307"/>
                  </a:cubicBezTo>
                  <a:cubicBezTo>
                    <a:pt x="199272" y="86923"/>
                    <a:pt x="200595" y="86966"/>
                    <a:pt x="201790" y="87349"/>
                  </a:cubicBezTo>
                  <a:cubicBezTo>
                    <a:pt x="203027" y="87733"/>
                    <a:pt x="204094" y="88544"/>
                    <a:pt x="204862" y="89568"/>
                  </a:cubicBezTo>
                  <a:cubicBezTo>
                    <a:pt x="205630" y="90593"/>
                    <a:pt x="206057" y="91830"/>
                    <a:pt x="206100" y="93110"/>
                  </a:cubicBezTo>
                  <a:lnTo>
                    <a:pt x="208575" y="172565"/>
                  </a:lnTo>
                  <a:lnTo>
                    <a:pt x="217109" y="172565"/>
                  </a:lnTo>
                  <a:lnTo>
                    <a:pt x="228289" y="95286"/>
                  </a:lnTo>
                  <a:cubicBezTo>
                    <a:pt x="233197" y="62856"/>
                    <a:pt x="228332" y="29657"/>
                    <a:pt x="214335" y="0"/>
                  </a:cubicBezTo>
                  <a:lnTo>
                    <a:pt x="214335" y="0"/>
                  </a:lnTo>
                  <a:lnTo>
                    <a:pt x="137526" y="93110"/>
                  </a:lnTo>
                  <a:cubicBezTo>
                    <a:pt x="129418" y="103010"/>
                    <a:pt x="118835" y="110605"/>
                    <a:pt x="106845" y="115129"/>
                  </a:cubicBezTo>
                  <a:cubicBezTo>
                    <a:pt x="94854" y="119610"/>
                    <a:pt x="81881" y="120847"/>
                    <a:pt x="69250" y="118713"/>
                  </a:cubicBezTo>
                  <a:lnTo>
                    <a:pt x="21458" y="140434"/>
                  </a:lnTo>
                  <a:cubicBezTo>
                    <a:pt x="12283" y="144743"/>
                    <a:pt x="4901" y="152083"/>
                    <a:pt x="591" y="161215"/>
                  </a:cubicBezTo>
                  <a:close/>
                </a:path>
              </a:pathLst>
            </a:custGeom>
            <a:solidFill>
              <a:srgbClr val="3F424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EB5D3AB8-7B32-1DF9-2271-AE45D794BCBA}"/>
                </a:ext>
              </a:extLst>
            </p:cNvPr>
            <p:cNvSpPr/>
            <p:nvPr/>
          </p:nvSpPr>
          <p:spPr>
            <a:xfrm>
              <a:off x="10369346" y="3869502"/>
              <a:ext cx="480657" cy="714376"/>
            </a:xfrm>
            <a:custGeom>
              <a:avLst/>
              <a:gdLst>
                <a:gd name="connsiteX0" fmla="*/ 417247 w 480657"/>
                <a:gd name="connsiteY0" fmla="*/ 0 h 714376"/>
                <a:gd name="connsiteX1" fmla="*/ 419551 w 480657"/>
                <a:gd name="connsiteY1" fmla="*/ 9687 h 714376"/>
                <a:gd name="connsiteX2" fmla="*/ 475409 w 480657"/>
                <a:gd name="connsiteY2" fmla="*/ 482962 h 714376"/>
                <a:gd name="connsiteX3" fmla="*/ 480657 w 480657"/>
                <a:gd name="connsiteY3" fmla="*/ 682671 h 714376"/>
                <a:gd name="connsiteX4" fmla="*/ 0 w 480657"/>
                <a:gd name="connsiteY4" fmla="*/ 714376 h 714376"/>
                <a:gd name="connsiteX5" fmla="*/ 91574 w 480657"/>
                <a:gd name="connsiteY5" fmla="*/ 299 h 714376"/>
                <a:gd name="connsiteX6" fmla="*/ 417247 w 480657"/>
                <a:gd name="connsiteY6" fmla="*/ 0 h 714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657" h="714376">
                  <a:moveTo>
                    <a:pt x="417247" y="0"/>
                  </a:moveTo>
                  <a:lnTo>
                    <a:pt x="419551" y="9687"/>
                  </a:lnTo>
                  <a:cubicBezTo>
                    <a:pt x="458554" y="164368"/>
                    <a:pt x="477329" y="323454"/>
                    <a:pt x="475409" y="482962"/>
                  </a:cubicBezTo>
                  <a:lnTo>
                    <a:pt x="480657" y="682671"/>
                  </a:lnTo>
                  <a:lnTo>
                    <a:pt x="0" y="714376"/>
                  </a:lnTo>
                  <a:lnTo>
                    <a:pt x="91574" y="299"/>
                  </a:lnTo>
                  <a:lnTo>
                    <a:pt x="417247" y="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F7ED62F0-A64F-2872-34F6-C5657DB15C8B}"/>
                </a:ext>
              </a:extLst>
            </p:cNvPr>
            <p:cNvSpPr/>
            <p:nvPr/>
          </p:nvSpPr>
          <p:spPr>
            <a:xfrm>
              <a:off x="10369346" y="3869502"/>
              <a:ext cx="480657" cy="714376"/>
            </a:xfrm>
            <a:custGeom>
              <a:avLst/>
              <a:gdLst>
                <a:gd name="connsiteX0" fmla="*/ 417247 w 480657"/>
                <a:gd name="connsiteY0" fmla="*/ 0 h 714376"/>
                <a:gd name="connsiteX1" fmla="*/ 419551 w 480657"/>
                <a:gd name="connsiteY1" fmla="*/ 9687 h 714376"/>
                <a:gd name="connsiteX2" fmla="*/ 475409 w 480657"/>
                <a:gd name="connsiteY2" fmla="*/ 482962 h 714376"/>
                <a:gd name="connsiteX3" fmla="*/ 480657 w 480657"/>
                <a:gd name="connsiteY3" fmla="*/ 682671 h 714376"/>
                <a:gd name="connsiteX4" fmla="*/ 0 w 480657"/>
                <a:gd name="connsiteY4" fmla="*/ 714376 h 714376"/>
                <a:gd name="connsiteX5" fmla="*/ 91574 w 480657"/>
                <a:gd name="connsiteY5" fmla="*/ 299 h 714376"/>
                <a:gd name="connsiteX6" fmla="*/ 417247 w 480657"/>
                <a:gd name="connsiteY6" fmla="*/ 0 h 714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657" h="714376">
                  <a:moveTo>
                    <a:pt x="417247" y="0"/>
                  </a:moveTo>
                  <a:lnTo>
                    <a:pt x="419551" y="9687"/>
                  </a:lnTo>
                  <a:cubicBezTo>
                    <a:pt x="458554" y="164368"/>
                    <a:pt x="477329" y="323454"/>
                    <a:pt x="475409" y="482962"/>
                  </a:cubicBezTo>
                  <a:lnTo>
                    <a:pt x="480657" y="682671"/>
                  </a:lnTo>
                  <a:lnTo>
                    <a:pt x="0" y="714376"/>
                  </a:lnTo>
                  <a:lnTo>
                    <a:pt x="91574" y="299"/>
                  </a:lnTo>
                  <a:lnTo>
                    <a:pt x="417247" y="0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51CB8A31-5488-BB89-FA4E-60CA4B5351B5}"/>
                </a:ext>
              </a:extLst>
            </p:cNvPr>
            <p:cNvSpPr/>
            <p:nvPr/>
          </p:nvSpPr>
          <p:spPr>
            <a:xfrm>
              <a:off x="10454093" y="3869161"/>
              <a:ext cx="341376" cy="35076"/>
            </a:xfrm>
            <a:custGeom>
              <a:avLst/>
              <a:gdLst>
                <a:gd name="connsiteX0" fmla="*/ 341376 w 341376"/>
                <a:gd name="connsiteY0" fmla="*/ 35076 h 35076"/>
                <a:gd name="connsiteX1" fmla="*/ 332714 w 341376"/>
                <a:gd name="connsiteY1" fmla="*/ 0 h 35076"/>
                <a:gd name="connsiteX2" fmla="*/ 6828 w 341376"/>
                <a:gd name="connsiteY2" fmla="*/ 640 h 35076"/>
                <a:gd name="connsiteX3" fmla="*/ 0 w 341376"/>
                <a:gd name="connsiteY3" fmla="*/ 35076 h 35076"/>
                <a:gd name="connsiteX4" fmla="*/ 341376 w 341376"/>
                <a:gd name="connsiteY4" fmla="*/ 35076 h 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76" h="35076">
                  <a:moveTo>
                    <a:pt x="341376" y="35076"/>
                  </a:moveTo>
                  <a:lnTo>
                    <a:pt x="332714" y="0"/>
                  </a:lnTo>
                  <a:lnTo>
                    <a:pt x="6828" y="640"/>
                  </a:lnTo>
                  <a:lnTo>
                    <a:pt x="0" y="35076"/>
                  </a:lnTo>
                  <a:lnTo>
                    <a:pt x="341376" y="35076"/>
                  </a:ln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38FEEBCB-32BD-66BF-F553-6B99E647AB10}"/>
                </a:ext>
              </a:extLst>
            </p:cNvPr>
            <p:cNvSpPr/>
            <p:nvPr/>
          </p:nvSpPr>
          <p:spPr>
            <a:xfrm>
              <a:off x="10463139" y="3650339"/>
              <a:ext cx="386566" cy="900677"/>
            </a:xfrm>
            <a:custGeom>
              <a:avLst/>
              <a:gdLst>
                <a:gd name="connsiteX0" fmla="*/ 301222 w 386566"/>
                <a:gd name="connsiteY0" fmla="*/ 120677 h 900677"/>
                <a:gd name="connsiteX1" fmla="*/ 325246 w 386566"/>
                <a:gd name="connsiteY1" fmla="*/ 190061 h 900677"/>
                <a:gd name="connsiteX2" fmla="*/ 316712 w 386566"/>
                <a:gd name="connsiteY2" fmla="*/ 218822 h 900677"/>
                <a:gd name="connsiteX3" fmla="*/ 323668 w 386566"/>
                <a:gd name="connsiteY3" fmla="*/ 218822 h 900677"/>
                <a:gd name="connsiteX4" fmla="*/ 365998 w 386566"/>
                <a:gd name="connsiteY4" fmla="*/ 439522 h 900677"/>
                <a:gd name="connsiteX5" fmla="*/ 381360 w 386566"/>
                <a:gd name="connsiteY5" fmla="*/ 700973 h 900677"/>
                <a:gd name="connsiteX6" fmla="*/ 386566 w 386566"/>
                <a:gd name="connsiteY6" fmla="*/ 900678 h 900677"/>
                <a:gd name="connsiteX7" fmla="*/ 327593 w 386566"/>
                <a:gd name="connsiteY7" fmla="*/ 900678 h 900677"/>
                <a:gd name="connsiteX8" fmla="*/ 322387 w 386566"/>
                <a:gd name="connsiteY8" fmla="*/ 700973 h 900677"/>
                <a:gd name="connsiteX9" fmla="*/ 266530 w 386566"/>
                <a:gd name="connsiteY9" fmla="*/ 227698 h 900677"/>
                <a:gd name="connsiteX10" fmla="*/ 264268 w 386566"/>
                <a:gd name="connsiteY10" fmla="*/ 218310 h 900677"/>
                <a:gd name="connsiteX11" fmla="*/ 239732 w 386566"/>
                <a:gd name="connsiteY11" fmla="*/ 125370 h 900677"/>
                <a:gd name="connsiteX12" fmla="*/ 0 w 386566"/>
                <a:gd name="connsiteY12" fmla="*/ 7382 h 900677"/>
                <a:gd name="connsiteX13" fmla="*/ 30895 w 386566"/>
                <a:gd name="connsiteY13" fmla="*/ 0 h 900677"/>
                <a:gd name="connsiteX14" fmla="*/ 301222 w 386566"/>
                <a:gd name="connsiteY14" fmla="*/ 120677 h 900677"/>
                <a:gd name="connsiteX15" fmla="*/ 301222 w 386566"/>
                <a:gd name="connsiteY15" fmla="*/ 120677 h 900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6566" h="900677">
                  <a:moveTo>
                    <a:pt x="301222" y="120677"/>
                  </a:moveTo>
                  <a:cubicBezTo>
                    <a:pt x="303441" y="143933"/>
                    <a:pt x="324777" y="190189"/>
                    <a:pt x="325246" y="190061"/>
                  </a:cubicBezTo>
                  <a:cubicBezTo>
                    <a:pt x="332330" y="201924"/>
                    <a:pt x="326569" y="216048"/>
                    <a:pt x="316712" y="218822"/>
                  </a:cubicBezTo>
                  <a:lnTo>
                    <a:pt x="323668" y="218822"/>
                  </a:lnTo>
                  <a:cubicBezTo>
                    <a:pt x="341547" y="291612"/>
                    <a:pt x="355714" y="365277"/>
                    <a:pt x="365998" y="439522"/>
                  </a:cubicBezTo>
                  <a:cubicBezTo>
                    <a:pt x="377092" y="526218"/>
                    <a:pt x="382213" y="613576"/>
                    <a:pt x="381360" y="700973"/>
                  </a:cubicBezTo>
                  <a:lnTo>
                    <a:pt x="386566" y="900678"/>
                  </a:lnTo>
                  <a:lnTo>
                    <a:pt x="327593" y="900678"/>
                  </a:lnTo>
                  <a:lnTo>
                    <a:pt x="322387" y="700973"/>
                  </a:lnTo>
                  <a:cubicBezTo>
                    <a:pt x="324265" y="541465"/>
                    <a:pt x="305489" y="382384"/>
                    <a:pt x="266530" y="227698"/>
                  </a:cubicBezTo>
                  <a:lnTo>
                    <a:pt x="264268" y="218310"/>
                  </a:lnTo>
                  <a:lnTo>
                    <a:pt x="239732" y="125370"/>
                  </a:lnTo>
                  <a:lnTo>
                    <a:pt x="0" y="7382"/>
                  </a:lnTo>
                  <a:lnTo>
                    <a:pt x="30895" y="0"/>
                  </a:lnTo>
                  <a:lnTo>
                    <a:pt x="301222" y="120677"/>
                  </a:lnTo>
                  <a:lnTo>
                    <a:pt x="301222" y="120677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64325192-33DA-6698-D497-7A1B791689E2}"/>
                </a:ext>
              </a:extLst>
            </p:cNvPr>
            <p:cNvSpPr/>
            <p:nvPr/>
          </p:nvSpPr>
          <p:spPr>
            <a:xfrm>
              <a:off x="10468602" y="3599688"/>
              <a:ext cx="361925" cy="173390"/>
            </a:xfrm>
            <a:custGeom>
              <a:avLst/>
              <a:gdLst>
                <a:gd name="connsiteX0" fmla="*/ 0 w 361925"/>
                <a:gd name="connsiteY0" fmla="*/ 0 h 173390"/>
                <a:gd name="connsiteX1" fmla="*/ 321192 w 361925"/>
                <a:gd name="connsiteY1" fmla="*/ 72542 h 173390"/>
                <a:gd name="connsiteX2" fmla="*/ 341419 w 361925"/>
                <a:gd name="connsiteY2" fmla="*/ 81320 h 173390"/>
                <a:gd name="connsiteX3" fmla="*/ 355885 w 361925"/>
                <a:gd name="connsiteY3" fmla="*/ 97907 h 173390"/>
                <a:gd name="connsiteX4" fmla="*/ 361859 w 361925"/>
                <a:gd name="connsiteY4" fmla="*/ 119106 h 173390"/>
                <a:gd name="connsiteX5" fmla="*/ 358146 w 361925"/>
                <a:gd name="connsiteY5" fmla="*/ 140818 h 173390"/>
                <a:gd name="connsiteX6" fmla="*/ 347052 w 361925"/>
                <a:gd name="connsiteY6" fmla="*/ 157818 h 173390"/>
                <a:gd name="connsiteX7" fmla="*/ 330281 w 361925"/>
                <a:gd name="connsiteY7" fmla="*/ 169258 h 173390"/>
                <a:gd name="connsiteX8" fmla="*/ 310396 w 361925"/>
                <a:gd name="connsiteY8" fmla="*/ 173389 h 173390"/>
                <a:gd name="connsiteX9" fmla="*/ 290426 w 361925"/>
                <a:gd name="connsiteY9" fmla="*/ 169578 h 173390"/>
                <a:gd name="connsiteX10" fmla="*/ 6657 w 361925"/>
                <a:gd name="connsiteY10" fmla="*/ 58631 h 173390"/>
                <a:gd name="connsiteX11" fmla="*/ 0 w 361925"/>
                <a:gd name="connsiteY11" fmla="*/ 0 h 17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925" h="173390">
                  <a:moveTo>
                    <a:pt x="0" y="0"/>
                  </a:moveTo>
                  <a:lnTo>
                    <a:pt x="321192" y="72542"/>
                  </a:lnTo>
                  <a:cubicBezTo>
                    <a:pt x="328489" y="73933"/>
                    <a:pt x="335402" y="76929"/>
                    <a:pt x="341419" y="81320"/>
                  </a:cubicBezTo>
                  <a:cubicBezTo>
                    <a:pt x="347393" y="85707"/>
                    <a:pt x="352343" y="91374"/>
                    <a:pt x="355885" y="97907"/>
                  </a:cubicBezTo>
                  <a:cubicBezTo>
                    <a:pt x="359426" y="104444"/>
                    <a:pt x="361475" y="111685"/>
                    <a:pt x="361859" y="119106"/>
                  </a:cubicBezTo>
                  <a:cubicBezTo>
                    <a:pt x="362243" y="126527"/>
                    <a:pt x="360962" y="133943"/>
                    <a:pt x="358146" y="140818"/>
                  </a:cubicBezTo>
                  <a:cubicBezTo>
                    <a:pt x="355586" y="147159"/>
                    <a:pt x="351831" y="152937"/>
                    <a:pt x="347052" y="157818"/>
                  </a:cubicBezTo>
                  <a:cubicBezTo>
                    <a:pt x="342272" y="162700"/>
                    <a:pt x="336554" y="166587"/>
                    <a:pt x="330281" y="169258"/>
                  </a:cubicBezTo>
                  <a:cubicBezTo>
                    <a:pt x="323966" y="171930"/>
                    <a:pt x="317224" y="173334"/>
                    <a:pt x="310396" y="173389"/>
                  </a:cubicBezTo>
                  <a:cubicBezTo>
                    <a:pt x="303526" y="173445"/>
                    <a:pt x="296784" y="172147"/>
                    <a:pt x="290426" y="169578"/>
                  </a:cubicBezTo>
                  <a:lnTo>
                    <a:pt x="6657" y="586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BB724752-72C4-58A3-8975-06CE99C7B9F3}"/>
                </a:ext>
              </a:extLst>
            </p:cNvPr>
            <p:cNvSpPr/>
            <p:nvPr/>
          </p:nvSpPr>
          <p:spPr>
            <a:xfrm>
              <a:off x="10616503" y="3571538"/>
              <a:ext cx="127759" cy="99629"/>
            </a:xfrm>
            <a:custGeom>
              <a:avLst/>
              <a:gdLst>
                <a:gd name="connsiteX0" fmla="*/ 18093 w 127759"/>
                <a:gd name="connsiteY0" fmla="*/ 42449 h 99629"/>
                <a:gd name="connsiteX1" fmla="*/ 43696 w 127759"/>
                <a:gd name="connsiteY1" fmla="*/ 37456 h 99629"/>
                <a:gd name="connsiteX2" fmla="*/ 44848 w 127759"/>
                <a:gd name="connsiteY2" fmla="*/ 33445 h 99629"/>
                <a:gd name="connsiteX3" fmla="*/ 52444 w 127759"/>
                <a:gd name="connsiteY3" fmla="*/ 22820 h 99629"/>
                <a:gd name="connsiteX4" fmla="*/ 82911 w 127759"/>
                <a:gd name="connsiteY4" fmla="*/ 1484 h 99629"/>
                <a:gd name="connsiteX5" fmla="*/ 86325 w 127759"/>
                <a:gd name="connsiteY5" fmla="*/ 97 h 99629"/>
                <a:gd name="connsiteX6" fmla="*/ 89952 w 127759"/>
                <a:gd name="connsiteY6" fmla="*/ 374 h 99629"/>
                <a:gd name="connsiteX7" fmla="*/ 127760 w 127759"/>
                <a:gd name="connsiteY7" fmla="*/ 11938 h 99629"/>
                <a:gd name="connsiteX8" fmla="*/ 127163 w 127759"/>
                <a:gd name="connsiteY8" fmla="*/ 24271 h 99629"/>
                <a:gd name="connsiteX9" fmla="*/ 94561 w 127759"/>
                <a:gd name="connsiteY9" fmla="*/ 17614 h 99629"/>
                <a:gd name="connsiteX10" fmla="*/ 94007 w 127759"/>
                <a:gd name="connsiteY10" fmla="*/ 18808 h 99629"/>
                <a:gd name="connsiteX11" fmla="*/ 116964 w 127759"/>
                <a:gd name="connsiteY11" fmla="*/ 24015 h 99629"/>
                <a:gd name="connsiteX12" fmla="*/ 118500 w 127759"/>
                <a:gd name="connsiteY12" fmla="*/ 24847 h 99629"/>
                <a:gd name="connsiteX13" fmla="*/ 119353 w 127759"/>
                <a:gd name="connsiteY13" fmla="*/ 26361 h 99629"/>
                <a:gd name="connsiteX14" fmla="*/ 122298 w 127759"/>
                <a:gd name="connsiteY14" fmla="*/ 38096 h 99629"/>
                <a:gd name="connsiteX15" fmla="*/ 122725 w 127759"/>
                <a:gd name="connsiteY15" fmla="*/ 64766 h 99629"/>
                <a:gd name="connsiteX16" fmla="*/ 112057 w 127759"/>
                <a:gd name="connsiteY16" fmla="*/ 84737 h 99629"/>
                <a:gd name="connsiteX17" fmla="*/ 66995 w 127759"/>
                <a:gd name="connsiteY17" fmla="*/ 96429 h 99629"/>
                <a:gd name="connsiteX18" fmla="*/ 0 w 127759"/>
                <a:gd name="connsiteY18" fmla="*/ 99629 h 99629"/>
                <a:gd name="connsiteX19" fmla="*/ 18093 w 127759"/>
                <a:gd name="connsiteY19" fmla="*/ 42449 h 99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7759" h="99629">
                  <a:moveTo>
                    <a:pt x="18093" y="42449"/>
                  </a:moveTo>
                  <a:lnTo>
                    <a:pt x="43696" y="37456"/>
                  </a:lnTo>
                  <a:lnTo>
                    <a:pt x="44848" y="33445"/>
                  </a:lnTo>
                  <a:cubicBezTo>
                    <a:pt x="46086" y="29135"/>
                    <a:pt x="48774" y="25384"/>
                    <a:pt x="52444" y="22820"/>
                  </a:cubicBezTo>
                  <a:lnTo>
                    <a:pt x="82911" y="1484"/>
                  </a:lnTo>
                  <a:cubicBezTo>
                    <a:pt x="83936" y="762"/>
                    <a:pt x="85088" y="289"/>
                    <a:pt x="86325" y="97"/>
                  </a:cubicBezTo>
                  <a:cubicBezTo>
                    <a:pt x="87520" y="-95"/>
                    <a:pt x="88800" y="-1"/>
                    <a:pt x="89952" y="374"/>
                  </a:cubicBezTo>
                  <a:lnTo>
                    <a:pt x="127760" y="11938"/>
                  </a:lnTo>
                  <a:lnTo>
                    <a:pt x="127163" y="24271"/>
                  </a:lnTo>
                  <a:lnTo>
                    <a:pt x="94561" y="17614"/>
                  </a:lnTo>
                  <a:lnTo>
                    <a:pt x="94007" y="18808"/>
                  </a:lnTo>
                  <a:lnTo>
                    <a:pt x="116964" y="24015"/>
                  </a:lnTo>
                  <a:cubicBezTo>
                    <a:pt x="117562" y="24147"/>
                    <a:pt x="118074" y="24433"/>
                    <a:pt x="118500" y="24847"/>
                  </a:cubicBezTo>
                  <a:cubicBezTo>
                    <a:pt x="118927" y="25265"/>
                    <a:pt x="119225" y="25785"/>
                    <a:pt x="119353" y="26361"/>
                  </a:cubicBezTo>
                  <a:lnTo>
                    <a:pt x="122298" y="38096"/>
                  </a:lnTo>
                  <a:cubicBezTo>
                    <a:pt x="127760" y="46631"/>
                    <a:pt x="125200" y="57555"/>
                    <a:pt x="122725" y="64766"/>
                  </a:cubicBezTo>
                  <a:lnTo>
                    <a:pt x="112057" y="84737"/>
                  </a:lnTo>
                  <a:lnTo>
                    <a:pt x="66995" y="96429"/>
                  </a:lnTo>
                  <a:cubicBezTo>
                    <a:pt x="63282" y="95789"/>
                    <a:pt x="0" y="99629"/>
                    <a:pt x="0" y="99629"/>
                  </a:cubicBezTo>
                  <a:lnTo>
                    <a:pt x="18093" y="42449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1E81268F-3716-16A7-6238-7E7551B68D73}"/>
                </a:ext>
              </a:extLst>
            </p:cNvPr>
            <p:cNvSpPr/>
            <p:nvPr/>
          </p:nvSpPr>
          <p:spPr>
            <a:xfrm>
              <a:off x="10399971" y="3541521"/>
              <a:ext cx="74775" cy="59105"/>
            </a:xfrm>
            <a:custGeom>
              <a:avLst/>
              <a:gdLst>
                <a:gd name="connsiteX0" fmla="*/ 5178 w 74775"/>
                <a:gd name="connsiteY0" fmla="*/ 9819 h 59105"/>
                <a:gd name="connsiteX1" fmla="*/ 44906 w 74775"/>
                <a:gd name="connsiteY1" fmla="*/ 27613 h 59105"/>
                <a:gd name="connsiteX2" fmla="*/ 74776 w 74775"/>
                <a:gd name="connsiteY2" fmla="*/ 59105 h 59105"/>
                <a:gd name="connsiteX3" fmla="*/ 74776 w 74775"/>
                <a:gd name="connsiteY3" fmla="*/ 49632 h 59105"/>
                <a:gd name="connsiteX4" fmla="*/ 44906 w 74775"/>
                <a:gd name="connsiteY4" fmla="*/ 18140 h 59105"/>
                <a:gd name="connsiteX5" fmla="*/ 5178 w 74775"/>
                <a:gd name="connsiteY5" fmla="*/ 346 h 59105"/>
                <a:gd name="connsiteX6" fmla="*/ 3471 w 74775"/>
                <a:gd name="connsiteY6" fmla="*/ 5 h 59105"/>
                <a:gd name="connsiteX7" fmla="*/ 1806 w 74775"/>
                <a:gd name="connsiteY7" fmla="*/ 512 h 59105"/>
                <a:gd name="connsiteX8" fmla="*/ 527 w 74775"/>
                <a:gd name="connsiteY8" fmla="*/ 1746 h 59105"/>
                <a:gd name="connsiteX9" fmla="*/ 14 w 74775"/>
                <a:gd name="connsiteY9" fmla="*/ 3418 h 59105"/>
                <a:gd name="connsiteX10" fmla="*/ 2020 w 74775"/>
                <a:gd name="connsiteY10" fmla="*/ 9734 h 59105"/>
                <a:gd name="connsiteX11" fmla="*/ 3599 w 74775"/>
                <a:gd name="connsiteY11" fmla="*/ 9405 h 59105"/>
                <a:gd name="connsiteX12" fmla="*/ 5178 w 74775"/>
                <a:gd name="connsiteY12" fmla="*/ 9819 h 59105"/>
                <a:gd name="connsiteX13" fmla="*/ 5178 w 74775"/>
                <a:gd name="connsiteY13" fmla="*/ 981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775" h="59105">
                  <a:moveTo>
                    <a:pt x="5178" y="9819"/>
                  </a:moveTo>
                  <a:lnTo>
                    <a:pt x="44906" y="27613"/>
                  </a:lnTo>
                  <a:cubicBezTo>
                    <a:pt x="55488" y="37522"/>
                    <a:pt x="65430" y="48036"/>
                    <a:pt x="74776" y="59105"/>
                  </a:cubicBezTo>
                  <a:lnTo>
                    <a:pt x="74776" y="49632"/>
                  </a:lnTo>
                  <a:cubicBezTo>
                    <a:pt x="65430" y="38563"/>
                    <a:pt x="55488" y="28049"/>
                    <a:pt x="44906" y="18140"/>
                  </a:cubicBezTo>
                  <a:lnTo>
                    <a:pt x="5178" y="346"/>
                  </a:lnTo>
                  <a:cubicBezTo>
                    <a:pt x="4666" y="94"/>
                    <a:pt x="4068" y="-25"/>
                    <a:pt x="3471" y="5"/>
                  </a:cubicBezTo>
                  <a:cubicBezTo>
                    <a:pt x="2873" y="34"/>
                    <a:pt x="2276" y="209"/>
                    <a:pt x="1806" y="512"/>
                  </a:cubicBezTo>
                  <a:cubicBezTo>
                    <a:pt x="1294" y="815"/>
                    <a:pt x="868" y="1238"/>
                    <a:pt x="527" y="1746"/>
                  </a:cubicBezTo>
                  <a:cubicBezTo>
                    <a:pt x="228" y="2249"/>
                    <a:pt x="57" y="2825"/>
                    <a:pt x="14" y="3418"/>
                  </a:cubicBezTo>
                  <a:cubicBezTo>
                    <a:pt x="-114" y="5697"/>
                    <a:pt x="612" y="7946"/>
                    <a:pt x="2020" y="9734"/>
                  </a:cubicBezTo>
                  <a:cubicBezTo>
                    <a:pt x="2532" y="9503"/>
                    <a:pt x="3087" y="9388"/>
                    <a:pt x="3599" y="9405"/>
                  </a:cubicBezTo>
                  <a:cubicBezTo>
                    <a:pt x="4154" y="9418"/>
                    <a:pt x="4708" y="9559"/>
                    <a:pt x="5178" y="9819"/>
                  </a:cubicBezTo>
                  <a:lnTo>
                    <a:pt x="5178" y="9819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43577E11-3C40-8F90-E8AF-9C1363F78C9C}"/>
                </a:ext>
              </a:extLst>
            </p:cNvPr>
            <p:cNvSpPr/>
            <p:nvPr/>
          </p:nvSpPr>
          <p:spPr>
            <a:xfrm>
              <a:off x="10363271" y="3550719"/>
              <a:ext cx="117619" cy="105380"/>
            </a:xfrm>
            <a:custGeom>
              <a:avLst/>
              <a:gdLst>
                <a:gd name="connsiteX0" fmla="*/ 2491 w 117619"/>
                <a:gd name="connsiteY0" fmla="*/ 12867 h 105380"/>
                <a:gd name="connsiteX1" fmla="*/ 1381 w 117619"/>
                <a:gd name="connsiteY1" fmla="*/ 12996 h 105380"/>
                <a:gd name="connsiteX2" fmla="*/ 485 w 117619"/>
                <a:gd name="connsiteY2" fmla="*/ 13665 h 105380"/>
                <a:gd name="connsiteX3" fmla="*/ 16 w 117619"/>
                <a:gd name="connsiteY3" fmla="*/ 14694 h 105380"/>
                <a:gd name="connsiteX4" fmla="*/ 144 w 117619"/>
                <a:gd name="connsiteY4" fmla="*/ 15812 h 105380"/>
                <a:gd name="connsiteX5" fmla="*/ 4155 w 117619"/>
                <a:gd name="connsiteY5" fmla="*/ 24133 h 105380"/>
                <a:gd name="connsiteX6" fmla="*/ 5265 w 117619"/>
                <a:gd name="connsiteY6" fmla="*/ 25720 h 105380"/>
                <a:gd name="connsiteX7" fmla="*/ 6972 w 117619"/>
                <a:gd name="connsiteY7" fmla="*/ 26651 h 105380"/>
                <a:gd name="connsiteX8" fmla="*/ 58178 w 117619"/>
                <a:gd name="connsiteY8" fmla="*/ 41500 h 105380"/>
                <a:gd name="connsiteX9" fmla="*/ 58775 w 117619"/>
                <a:gd name="connsiteY9" fmla="*/ 41885 h 105380"/>
                <a:gd name="connsiteX10" fmla="*/ 76441 w 117619"/>
                <a:gd name="connsiteY10" fmla="*/ 62580 h 105380"/>
                <a:gd name="connsiteX11" fmla="*/ 59714 w 117619"/>
                <a:gd name="connsiteY11" fmla="*/ 44445 h 105380"/>
                <a:gd name="connsiteX12" fmla="*/ 55447 w 117619"/>
                <a:gd name="connsiteY12" fmla="*/ 41970 h 105380"/>
                <a:gd name="connsiteX13" fmla="*/ 10172 w 117619"/>
                <a:gd name="connsiteY13" fmla="*/ 29808 h 105380"/>
                <a:gd name="connsiteX14" fmla="*/ 8977 w 117619"/>
                <a:gd name="connsiteY14" fmla="*/ 29783 h 105380"/>
                <a:gd name="connsiteX15" fmla="*/ 7953 w 117619"/>
                <a:gd name="connsiteY15" fmla="*/ 30333 h 105380"/>
                <a:gd name="connsiteX16" fmla="*/ 7313 w 117619"/>
                <a:gd name="connsiteY16" fmla="*/ 31323 h 105380"/>
                <a:gd name="connsiteX17" fmla="*/ 7227 w 117619"/>
                <a:gd name="connsiteY17" fmla="*/ 32497 h 105380"/>
                <a:gd name="connsiteX18" fmla="*/ 8465 w 117619"/>
                <a:gd name="connsiteY18" fmla="*/ 39367 h 105380"/>
                <a:gd name="connsiteX19" fmla="*/ 10001 w 117619"/>
                <a:gd name="connsiteY19" fmla="*/ 42567 h 105380"/>
                <a:gd name="connsiteX20" fmla="*/ 12988 w 117619"/>
                <a:gd name="connsiteY20" fmla="*/ 44488 h 105380"/>
                <a:gd name="connsiteX21" fmla="*/ 47126 w 117619"/>
                <a:gd name="connsiteY21" fmla="*/ 55113 h 105380"/>
                <a:gd name="connsiteX22" fmla="*/ 50454 w 117619"/>
                <a:gd name="connsiteY22" fmla="*/ 57118 h 105380"/>
                <a:gd name="connsiteX23" fmla="*/ 68675 w 117619"/>
                <a:gd name="connsiteY23" fmla="*/ 76107 h 105380"/>
                <a:gd name="connsiteX24" fmla="*/ 53911 w 117619"/>
                <a:gd name="connsiteY24" fmla="*/ 62111 h 105380"/>
                <a:gd name="connsiteX25" fmla="*/ 49644 w 117619"/>
                <a:gd name="connsiteY25" fmla="*/ 59508 h 105380"/>
                <a:gd name="connsiteX26" fmla="*/ 20114 w 117619"/>
                <a:gd name="connsiteY26" fmla="*/ 48584 h 105380"/>
                <a:gd name="connsiteX27" fmla="*/ 19090 w 117619"/>
                <a:gd name="connsiteY27" fmla="*/ 48456 h 105380"/>
                <a:gd name="connsiteX28" fmla="*/ 18109 w 117619"/>
                <a:gd name="connsiteY28" fmla="*/ 48768 h 105380"/>
                <a:gd name="connsiteX29" fmla="*/ 17341 w 117619"/>
                <a:gd name="connsiteY29" fmla="*/ 49467 h 105380"/>
                <a:gd name="connsiteX30" fmla="*/ 16957 w 117619"/>
                <a:gd name="connsiteY30" fmla="*/ 50419 h 105380"/>
                <a:gd name="connsiteX31" fmla="*/ 16445 w 117619"/>
                <a:gd name="connsiteY31" fmla="*/ 53577 h 105380"/>
                <a:gd name="connsiteX32" fmla="*/ 16957 w 117619"/>
                <a:gd name="connsiteY32" fmla="*/ 57332 h 105380"/>
                <a:gd name="connsiteX33" fmla="*/ 19431 w 117619"/>
                <a:gd name="connsiteY33" fmla="*/ 60191 h 105380"/>
                <a:gd name="connsiteX34" fmla="*/ 57452 w 117619"/>
                <a:gd name="connsiteY34" fmla="*/ 84044 h 105380"/>
                <a:gd name="connsiteX35" fmla="*/ 57879 w 117619"/>
                <a:gd name="connsiteY35" fmla="*/ 84044 h 105380"/>
                <a:gd name="connsiteX36" fmla="*/ 117620 w 117619"/>
                <a:gd name="connsiteY36" fmla="*/ 105380 h 105380"/>
                <a:gd name="connsiteX37" fmla="*/ 111219 w 117619"/>
                <a:gd name="connsiteY37" fmla="*/ 49608 h 105380"/>
                <a:gd name="connsiteX38" fmla="*/ 81349 w 117619"/>
                <a:gd name="connsiteY38" fmla="*/ 18116 h 105380"/>
                <a:gd name="connsiteX39" fmla="*/ 41621 w 117619"/>
                <a:gd name="connsiteY39" fmla="*/ 322 h 105380"/>
                <a:gd name="connsiteX40" fmla="*/ 39914 w 117619"/>
                <a:gd name="connsiteY40" fmla="*/ 6 h 105380"/>
                <a:gd name="connsiteX41" fmla="*/ 38250 w 117619"/>
                <a:gd name="connsiteY41" fmla="*/ 514 h 105380"/>
                <a:gd name="connsiteX42" fmla="*/ 37012 w 117619"/>
                <a:gd name="connsiteY42" fmla="*/ 1739 h 105380"/>
                <a:gd name="connsiteX43" fmla="*/ 36458 w 117619"/>
                <a:gd name="connsiteY43" fmla="*/ 3394 h 105380"/>
                <a:gd name="connsiteX44" fmla="*/ 36458 w 117619"/>
                <a:gd name="connsiteY44" fmla="*/ 3394 h 105380"/>
                <a:gd name="connsiteX45" fmla="*/ 37397 w 117619"/>
                <a:gd name="connsiteY45" fmla="*/ 8255 h 105380"/>
                <a:gd name="connsiteX46" fmla="*/ 40725 w 117619"/>
                <a:gd name="connsiteY46" fmla="*/ 11929 h 105380"/>
                <a:gd name="connsiteX47" fmla="*/ 68931 w 117619"/>
                <a:gd name="connsiteY47" fmla="*/ 29296 h 105380"/>
                <a:gd name="connsiteX48" fmla="*/ 69315 w 117619"/>
                <a:gd name="connsiteY48" fmla="*/ 29680 h 105380"/>
                <a:gd name="connsiteX49" fmla="*/ 82117 w 117619"/>
                <a:gd name="connsiteY49" fmla="*/ 49651 h 105380"/>
                <a:gd name="connsiteX50" fmla="*/ 66243 w 117619"/>
                <a:gd name="connsiteY50" fmla="*/ 29595 h 105380"/>
                <a:gd name="connsiteX51" fmla="*/ 62274 w 117619"/>
                <a:gd name="connsiteY51" fmla="*/ 27035 h 105380"/>
                <a:gd name="connsiteX52" fmla="*/ 2491 w 117619"/>
                <a:gd name="connsiteY52" fmla="*/ 12867 h 105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17619" h="105380">
                  <a:moveTo>
                    <a:pt x="2491" y="12867"/>
                  </a:moveTo>
                  <a:cubicBezTo>
                    <a:pt x="2107" y="12812"/>
                    <a:pt x="1722" y="12855"/>
                    <a:pt x="1381" y="12996"/>
                  </a:cubicBezTo>
                  <a:cubicBezTo>
                    <a:pt x="1040" y="13136"/>
                    <a:pt x="698" y="13367"/>
                    <a:pt x="485" y="13665"/>
                  </a:cubicBezTo>
                  <a:cubicBezTo>
                    <a:pt x="229" y="13960"/>
                    <a:pt x="101" y="14318"/>
                    <a:pt x="16" y="14694"/>
                  </a:cubicBezTo>
                  <a:cubicBezTo>
                    <a:pt x="-27" y="15070"/>
                    <a:pt x="16" y="15458"/>
                    <a:pt x="144" y="15812"/>
                  </a:cubicBezTo>
                  <a:cubicBezTo>
                    <a:pt x="1339" y="18654"/>
                    <a:pt x="2662" y="21432"/>
                    <a:pt x="4155" y="24133"/>
                  </a:cubicBezTo>
                  <a:cubicBezTo>
                    <a:pt x="4411" y="24739"/>
                    <a:pt x="4795" y="25285"/>
                    <a:pt x="5265" y="25720"/>
                  </a:cubicBezTo>
                  <a:cubicBezTo>
                    <a:pt x="5777" y="26156"/>
                    <a:pt x="6331" y="26476"/>
                    <a:pt x="6972" y="26651"/>
                  </a:cubicBezTo>
                  <a:lnTo>
                    <a:pt x="58178" y="41500"/>
                  </a:lnTo>
                  <a:cubicBezTo>
                    <a:pt x="58391" y="41577"/>
                    <a:pt x="58605" y="41710"/>
                    <a:pt x="58775" y="41885"/>
                  </a:cubicBezTo>
                  <a:lnTo>
                    <a:pt x="76441" y="62580"/>
                  </a:lnTo>
                  <a:lnTo>
                    <a:pt x="59714" y="44445"/>
                  </a:lnTo>
                  <a:cubicBezTo>
                    <a:pt x="58562" y="43216"/>
                    <a:pt x="57068" y="42358"/>
                    <a:pt x="55447" y="41970"/>
                  </a:cubicBezTo>
                  <a:lnTo>
                    <a:pt x="10172" y="29808"/>
                  </a:lnTo>
                  <a:cubicBezTo>
                    <a:pt x="9788" y="29702"/>
                    <a:pt x="9404" y="29693"/>
                    <a:pt x="8977" y="29783"/>
                  </a:cubicBezTo>
                  <a:cubicBezTo>
                    <a:pt x="8593" y="29877"/>
                    <a:pt x="8251" y="30064"/>
                    <a:pt x="7953" y="30333"/>
                  </a:cubicBezTo>
                  <a:cubicBezTo>
                    <a:pt x="7654" y="30602"/>
                    <a:pt x="7441" y="30943"/>
                    <a:pt x="7313" y="31323"/>
                  </a:cubicBezTo>
                  <a:cubicBezTo>
                    <a:pt x="7185" y="31699"/>
                    <a:pt x="7142" y="32104"/>
                    <a:pt x="7227" y="32497"/>
                  </a:cubicBezTo>
                  <a:lnTo>
                    <a:pt x="8465" y="39367"/>
                  </a:lnTo>
                  <a:cubicBezTo>
                    <a:pt x="8678" y="40553"/>
                    <a:pt x="9190" y="41663"/>
                    <a:pt x="10001" y="42567"/>
                  </a:cubicBezTo>
                  <a:cubicBezTo>
                    <a:pt x="10812" y="43472"/>
                    <a:pt x="11836" y="44133"/>
                    <a:pt x="12988" y="44488"/>
                  </a:cubicBezTo>
                  <a:lnTo>
                    <a:pt x="47126" y="55113"/>
                  </a:lnTo>
                  <a:cubicBezTo>
                    <a:pt x="48406" y="55493"/>
                    <a:pt x="49515" y="56180"/>
                    <a:pt x="50454" y="57118"/>
                  </a:cubicBezTo>
                  <a:lnTo>
                    <a:pt x="68675" y="76107"/>
                  </a:lnTo>
                  <a:lnTo>
                    <a:pt x="53911" y="62111"/>
                  </a:lnTo>
                  <a:cubicBezTo>
                    <a:pt x="52673" y="60963"/>
                    <a:pt x="51222" y="60076"/>
                    <a:pt x="49644" y="59508"/>
                  </a:cubicBezTo>
                  <a:lnTo>
                    <a:pt x="20114" y="48584"/>
                  </a:lnTo>
                  <a:cubicBezTo>
                    <a:pt x="19773" y="48465"/>
                    <a:pt x="19431" y="48422"/>
                    <a:pt x="19090" y="48456"/>
                  </a:cubicBezTo>
                  <a:cubicBezTo>
                    <a:pt x="18749" y="48486"/>
                    <a:pt x="18407" y="48592"/>
                    <a:pt x="18109" y="48768"/>
                  </a:cubicBezTo>
                  <a:cubicBezTo>
                    <a:pt x="17810" y="48943"/>
                    <a:pt x="17554" y="49181"/>
                    <a:pt x="17341" y="49467"/>
                  </a:cubicBezTo>
                  <a:cubicBezTo>
                    <a:pt x="17170" y="49749"/>
                    <a:pt x="17042" y="50078"/>
                    <a:pt x="16957" y="50419"/>
                  </a:cubicBezTo>
                  <a:lnTo>
                    <a:pt x="16445" y="53577"/>
                  </a:lnTo>
                  <a:cubicBezTo>
                    <a:pt x="16231" y="54853"/>
                    <a:pt x="16402" y="56158"/>
                    <a:pt x="16957" y="57332"/>
                  </a:cubicBezTo>
                  <a:cubicBezTo>
                    <a:pt x="17469" y="58510"/>
                    <a:pt x="18322" y="59504"/>
                    <a:pt x="19431" y="60191"/>
                  </a:cubicBezTo>
                  <a:lnTo>
                    <a:pt x="57452" y="84044"/>
                  </a:lnTo>
                  <a:lnTo>
                    <a:pt x="57879" y="84044"/>
                  </a:lnTo>
                  <a:lnTo>
                    <a:pt x="117620" y="105380"/>
                  </a:lnTo>
                  <a:lnTo>
                    <a:pt x="111219" y="49608"/>
                  </a:lnTo>
                  <a:cubicBezTo>
                    <a:pt x="101874" y="38539"/>
                    <a:pt x="91931" y="28025"/>
                    <a:pt x="81349" y="18116"/>
                  </a:cubicBezTo>
                  <a:lnTo>
                    <a:pt x="41621" y="322"/>
                  </a:lnTo>
                  <a:cubicBezTo>
                    <a:pt x="41109" y="79"/>
                    <a:pt x="40512" y="-28"/>
                    <a:pt x="39914" y="6"/>
                  </a:cubicBezTo>
                  <a:cubicBezTo>
                    <a:pt x="39317" y="40"/>
                    <a:pt x="38762" y="215"/>
                    <a:pt x="38250" y="514"/>
                  </a:cubicBezTo>
                  <a:cubicBezTo>
                    <a:pt x="37738" y="817"/>
                    <a:pt x="37311" y="1235"/>
                    <a:pt x="37012" y="1739"/>
                  </a:cubicBezTo>
                  <a:cubicBezTo>
                    <a:pt x="36671" y="2238"/>
                    <a:pt x="36500" y="2806"/>
                    <a:pt x="36458" y="3394"/>
                  </a:cubicBezTo>
                  <a:lnTo>
                    <a:pt x="36458" y="3394"/>
                  </a:lnTo>
                  <a:cubicBezTo>
                    <a:pt x="36330" y="5071"/>
                    <a:pt x="36671" y="6748"/>
                    <a:pt x="37397" y="8255"/>
                  </a:cubicBezTo>
                  <a:cubicBezTo>
                    <a:pt x="38165" y="9757"/>
                    <a:pt x="39317" y="11028"/>
                    <a:pt x="40725" y="11929"/>
                  </a:cubicBezTo>
                  <a:lnTo>
                    <a:pt x="68931" y="29296"/>
                  </a:lnTo>
                  <a:cubicBezTo>
                    <a:pt x="69102" y="29377"/>
                    <a:pt x="69230" y="29514"/>
                    <a:pt x="69315" y="29680"/>
                  </a:cubicBezTo>
                  <a:lnTo>
                    <a:pt x="82117" y="49651"/>
                  </a:lnTo>
                  <a:lnTo>
                    <a:pt x="66243" y="29595"/>
                  </a:lnTo>
                  <a:cubicBezTo>
                    <a:pt x="65261" y="28315"/>
                    <a:pt x="63853" y="27410"/>
                    <a:pt x="62274" y="27035"/>
                  </a:cubicBezTo>
                  <a:cubicBezTo>
                    <a:pt x="43072" y="22640"/>
                    <a:pt x="12903" y="14574"/>
                    <a:pt x="2491" y="12867"/>
                  </a:cubicBez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4968EFAC-3547-39E1-CE6B-B2543A4D3AAC}"/>
                </a:ext>
              </a:extLst>
            </p:cNvPr>
            <p:cNvSpPr/>
            <p:nvPr/>
          </p:nvSpPr>
          <p:spPr>
            <a:xfrm>
              <a:off x="10328447" y="3613987"/>
              <a:ext cx="306149" cy="107923"/>
            </a:xfrm>
            <a:custGeom>
              <a:avLst/>
              <a:gdLst>
                <a:gd name="connsiteX0" fmla="*/ 306149 w 306149"/>
                <a:gd name="connsiteY0" fmla="*/ 0 h 107923"/>
                <a:gd name="connsiteX1" fmla="*/ 49861 w 306149"/>
                <a:gd name="connsiteY1" fmla="*/ 5718 h 107923"/>
                <a:gd name="connsiteX2" fmla="*/ 28354 w 306149"/>
                <a:gd name="connsiteY2" fmla="*/ 10702 h 107923"/>
                <a:gd name="connsiteX3" fmla="*/ 11072 w 306149"/>
                <a:gd name="connsiteY3" fmla="*/ 24430 h 107923"/>
                <a:gd name="connsiteX4" fmla="*/ 1385 w 306149"/>
                <a:gd name="connsiteY4" fmla="*/ 44242 h 107923"/>
                <a:gd name="connsiteX5" fmla="*/ 1087 w 306149"/>
                <a:gd name="connsiteY5" fmla="*/ 66312 h 107923"/>
                <a:gd name="connsiteX6" fmla="*/ 8938 w 306149"/>
                <a:gd name="connsiteY6" fmla="*/ 85041 h 107923"/>
                <a:gd name="connsiteX7" fmla="*/ 23362 w 306149"/>
                <a:gd name="connsiteY7" fmla="*/ 99328 h 107923"/>
                <a:gd name="connsiteX8" fmla="*/ 42137 w 306149"/>
                <a:gd name="connsiteY8" fmla="*/ 106987 h 107923"/>
                <a:gd name="connsiteX9" fmla="*/ 62449 w 306149"/>
                <a:gd name="connsiteY9" fmla="*/ 106851 h 107923"/>
                <a:gd name="connsiteX10" fmla="*/ 288227 w 306149"/>
                <a:gd name="connsiteY10" fmla="*/ 57180 h 107923"/>
                <a:gd name="connsiteX11" fmla="*/ 306149 w 306149"/>
                <a:gd name="connsiteY11" fmla="*/ 0 h 107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6149" h="107923">
                  <a:moveTo>
                    <a:pt x="306149" y="0"/>
                  </a:moveTo>
                  <a:lnTo>
                    <a:pt x="49861" y="5718"/>
                  </a:lnTo>
                  <a:cubicBezTo>
                    <a:pt x="42393" y="5765"/>
                    <a:pt x="35054" y="7468"/>
                    <a:pt x="28354" y="10702"/>
                  </a:cubicBezTo>
                  <a:cubicBezTo>
                    <a:pt x="21655" y="13941"/>
                    <a:pt x="15766" y="18630"/>
                    <a:pt x="11072" y="24430"/>
                  </a:cubicBezTo>
                  <a:cubicBezTo>
                    <a:pt x="6421" y="30233"/>
                    <a:pt x="3092" y="37001"/>
                    <a:pt x="1385" y="44242"/>
                  </a:cubicBezTo>
                  <a:cubicBezTo>
                    <a:pt x="-364" y="51488"/>
                    <a:pt x="-449" y="59024"/>
                    <a:pt x="1087" y="66312"/>
                  </a:cubicBezTo>
                  <a:cubicBezTo>
                    <a:pt x="2452" y="73008"/>
                    <a:pt x="5098" y="79374"/>
                    <a:pt x="8938" y="85041"/>
                  </a:cubicBezTo>
                  <a:cubicBezTo>
                    <a:pt x="12736" y="90704"/>
                    <a:pt x="17644" y="95560"/>
                    <a:pt x="23362" y="99328"/>
                  </a:cubicBezTo>
                  <a:cubicBezTo>
                    <a:pt x="29037" y="103095"/>
                    <a:pt x="35438" y="105698"/>
                    <a:pt x="42137" y="106987"/>
                  </a:cubicBezTo>
                  <a:cubicBezTo>
                    <a:pt x="48837" y="108280"/>
                    <a:pt x="55750" y="108233"/>
                    <a:pt x="62449" y="106851"/>
                  </a:cubicBezTo>
                  <a:lnTo>
                    <a:pt x="288227" y="57180"/>
                  </a:lnTo>
                  <a:lnTo>
                    <a:pt x="306149" y="0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D8D3B9A5-E44A-E83F-1394-654B289451EC}"/>
                </a:ext>
              </a:extLst>
            </p:cNvPr>
            <p:cNvSpPr/>
            <p:nvPr/>
          </p:nvSpPr>
          <p:spPr>
            <a:xfrm>
              <a:off x="10616503" y="3571538"/>
              <a:ext cx="127759" cy="99629"/>
            </a:xfrm>
            <a:custGeom>
              <a:avLst/>
              <a:gdLst>
                <a:gd name="connsiteX0" fmla="*/ 18093 w 127759"/>
                <a:gd name="connsiteY0" fmla="*/ 42449 h 99629"/>
                <a:gd name="connsiteX1" fmla="*/ 43696 w 127759"/>
                <a:gd name="connsiteY1" fmla="*/ 37456 h 99629"/>
                <a:gd name="connsiteX2" fmla="*/ 44848 w 127759"/>
                <a:gd name="connsiteY2" fmla="*/ 33445 h 99629"/>
                <a:gd name="connsiteX3" fmla="*/ 52444 w 127759"/>
                <a:gd name="connsiteY3" fmla="*/ 22820 h 99629"/>
                <a:gd name="connsiteX4" fmla="*/ 82911 w 127759"/>
                <a:gd name="connsiteY4" fmla="*/ 1484 h 99629"/>
                <a:gd name="connsiteX5" fmla="*/ 86325 w 127759"/>
                <a:gd name="connsiteY5" fmla="*/ 97 h 99629"/>
                <a:gd name="connsiteX6" fmla="*/ 89952 w 127759"/>
                <a:gd name="connsiteY6" fmla="*/ 374 h 99629"/>
                <a:gd name="connsiteX7" fmla="*/ 127760 w 127759"/>
                <a:gd name="connsiteY7" fmla="*/ 11938 h 99629"/>
                <a:gd name="connsiteX8" fmla="*/ 127163 w 127759"/>
                <a:gd name="connsiteY8" fmla="*/ 24271 h 99629"/>
                <a:gd name="connsiteX9" fmla="*/ 94561 w 127759"/>
                <a:gd name="connsiteY9" fmla="*/ 17614 h 99629"/>
                <a:gd name="connsiteX10" fmla="*/ 94007 w 127759"/>
                <a:gd name="connsiteY10" fmla="*/ 18808 h 99629"/>
                <a:gd name="connsiteX11" fmla="*/ 116964 w 127759"/>
                <a:gd name="connsiteY11" fmla="*/ 24015 h 99629"/>
                <a:gd name="connsiteX12" fmla="*/ 118500 w 127759"/>
                <a:gd name="connsiteY12" fmla="*/ 24847 h 99629"/>
                <a:gd name="connsiteX13" fmla="*/ 119353 w 127759"/>
                <a:gd name="connsiteY13" fmla="*/ 26361 h 99629"/>
                <a:gd name="connsiteX14" fmla="*/ 122298 w 127759"/>
                <a:gd name="connsiteY14" fmla="*/ 38096 h 99629"/>
                <a:gd name="connsiteX15" fmla="*/ 122725 w 127759"/>
                <a:gd name="connsiteY15" fmla="*/ 64766 h 99629"/>
                <a:gd name="connsiteX16" fmla="*/ 112057 w 127759"/>
                <a:gd name="connsiteY16" fmla="*/ 84737 h 99629"/>
                <a:gd name="connsiteX17" fmla="*/ 66995 w 127759"/>
                <a:gd name="connsiteY17" fmla="*/ 96429 h 99629"/>
                <a:gd name="connsiteX18" fmla="*/ 0 w 127759"/>
                <a:gd name="connsiteY18" fmla="*/ 99629 h 99629"/>
                <a:gd name="connsiteX19" fmla="*/ 18093 w 127759"/>
                <a:gd name="connsiteY19" fmla="*/ 42449 h 99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7759" h="99629">
                  <a:moveTo>
                    <a:pt x="18093" y="42449"/>
                  </a:moveTo>
                  <a:lnTo>
                    <a:pt x="43696" y="37456"/>
                  </a:lnTo>
                  <a:lnTo>
                    <a:pt x="44848" y="33445"/>
                  </a:lnTo>
                  <a:cubicBezTo>
                    <a:pt x="46086" y="29135"/>
                    <a:pt x="48774" y="25384"/>
                    <a:pt x="52444" y="22820"/>
                  </a:cubicBezTo>
                  <a:lnTo>
                    <a:pt x="82911" y="1484"/>
                  </a:lnTo>
                  <a:cubicBezTo>
                    <a:pt x="83936" y="762"/>
                    <a:pt x="85088" y="289"/>
                    <a:pt x="86325" y="97"/>
                  </a:cubicBezTo>
                  <a:cubicBezTo>
                    <a:pt x="87520" y="-95"/>
                    <a:pt x="88800" y="-1"/>
                    <a:pt x="89952" y="374"/>
                  </a:cubicBezTo>
                  <a:lnTo>
                    <a:pt x="127760" y="11938"/>
                  </a:lnTo>
                  <a:lnTo>
                    <a:pt x="127163" y="24271"/>
                  </a:lnTo>
                  <a:lnTo>
                    <a:pt x="94561" y="17614"/>
                  </a:lnTo>
                  <a:lnTo>
                    <a:pt x="94007" y="18808"/>
                  </a:lnTo>
                  <a:lnTo>
                    <a:pt x="116964" y="24015"/>
                  </a:lnTo>
                  <a:cubicBezTo>
                    <a:pt x="117562" y="24147"/>
                    <a:pt x="118074" y="24433"/>
                    <a:pt x="118500" y="24847"/>
                  </a:cubicBezTo>
                  <a:cubicBezTo>
                    <a:pt x="118927" y="25265"/>
                    <a:pt x="119225" y="25785"/>
                    <a:pt x="119353" y="26361"/>
                  </a:cubicBezTo>
                  <a:lnTo>
                    <a:pt x="122298" y="38096"/>
                  </a:lnTo>
                  <a:cubicBezTo>
                    <a:pt x="127760" y="46631"/>
                    <a:pt x="125200" y="57555"/>
                    <a:pt x="122725" y="64766"/>
                  </a:cubicBezTo>
                  <a:lnTo>
                    <a:pt x="112057" y="84737"/>
                  </a:lnTo>
                  <a:lnTo>
                    <a:pt x="66995" y="96429"/>
                  </a:lnTo>
                  <a:cubicBezTo>
                    <a:pt x="63282" y="95789"/>
                    <a:pt x="0" y="99629"/>
                    <a:pt x="0" y="99629"/>
                  </a:cubicBezTo>
                  <a:lnTo>
                    <a:pt x="18093" y="42449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D4FC9615-CC1A-221A-908B-372408F5816A}"/>
                </a:ext>
              </a:extLst>
            </p:cNvPr>
            <p:cNvSpPr/>
            <p:nvPr/>
          </p:nvSpPr>
          <p:spPr>
            <a:xfrm>
              <a:off x="10684949" y="3528165"/>
              <a:ext cx="53064" cy="132671"/>
            </a:xfrm>
            <a:custGeom>
              <a:avLst/>
              <a:gdLst>
                <a:gd name="connsiteX0" fmla="*/ 52060 w 53064"/>
                <a:gd name="connsiteY0" fmla="*/ 128447 h 132671"/>
                <a:gd name="connsiteX1" fmla="*/ 32388 w 53064"/>
                <a:gd name="connsiteY1" fmla="*/ 113170 h 132671"/>
                <a:gd name="connsiteX2" fmla="*/ 37636 w 53064"/>
                <a:gd name="connsiteY2" fmla="*/ 1242 h 132671"/>
                <a:gd name="connsiteX3" fmla="*/ 37124 w 53064"/>
                <a:gd name="connsiteY3" fmla="*/ 354 h 132671"/>
                <a:gd name="connsiteX4" fmla="*/ 36186 w 53064"/>
                <a:gd name="connsiteY4" fmla="*/ 0 h 132671"/>
                <a:gd name="connsiteX5" fmla="*/ 35204 w 53064"/>
                <a:gd name="connsiteY5" fmla="*/ 354 h 132671"/>
                <a:gd name="connsiteX6" fmla="*/ 34692 w 53064"/>
                <a:gd name="connsiteY6" fmla="*/ 1242 h 132671"/>
                <a:gd name="connsiteX7" fmla="*/ 0 w 53064"/>
                <a:gd name="connsiteY7" fmla="*/ 121065 h 132671"/>
                <a:gd name="connsiteX8" fmla="*/ 50822 w 53064"/>
                <a:gd name="connsiteY8" fmla="*/ 132672 h 132671"/>
                <a:gd name="connsiteX9" fmla="*/ 51334 w 53064"/>
                <a:gd name="connsiteY9" fmla="*/ 132672 h 132671"/>
                <a:gd name="connsiteX10" fmla="*/ 52060 w 53064"/>
                <a:gd name="connsiteY10" fmla="*/ 128447 h 13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064" h="132671">
                  <a:moveTo>
                    <a:pt x="52060" y="128447"/>
                  </a:moveTo>
                  <a:lnTo>
                    <a:pt x="32388" y="113170"/>
                  </a:lnTo>
                  <a:lnTo>
                    <a:pt x="37636" y="1242"/>
                  </a:lnTo>
                  <a:cubicBezTo>
                    <a:pt x="37594" y="896"/>
                    <a:pt x="37381" y="580"/>
                    <a:pt x="37124" y="354"/>
                  </a:cubicBezTo>
                  <a:cubicBezTo>
                    <a:pt x="36868" y="124"/>
                    <a:pt x="36527" y="0"/>
                    <a:pt x="36186" y="0"/>
                  </a:cubicBezTo>
                  <a:cubicBezTo>
                    <a:pt x="35801" y="0"/>
                    <a:pt x="35460" y="124"/>
                    <a:pt x="35204" y="354"/>
                  </a:cubicBezTo>
                  <a:cubicBezTo>
                    <a:pt x="34948" y="580"/>
                    <a:pt x="34735" y="896"/>
                    <a:pt x="34692" y="1242"/>
                  </a:cubicBezTo>
                  <a:lnTo>
                    <a:pt x="0" y="121065"/>
                  </a:lnTo>
                  <a:lnTo>
                    <a:pt x="50822" y="132672"/>
                  </a:lnTo>
                  <a:lnTo>
                    <a:pt x="51334" y="132672"/>
                  </a:lnTo>
                  <a:cubicBezTo>
                    <a:pt x="52743" y="132416"/>
                    <a:pt x="54022" y="130282"/>
                    <a:pt x="52060" y="12844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FB5B0124-7CE6-D85A-21D3-76AF04626519}"/>
                </a:ext>
              </a:extLst>
            </p:cNvPr>
            <p:cNvSpPr/>
            <p:nvPr/>
          </p:nvSpPr>
          <p:spPr>
            <a:xfrm>
              <a:off x="10716270" y="3339388"/>
              <a:ext cx="137093" cy="347051"/>
            </a:xfrm>
            <a:custGeom>
              <a:avLst/>
              <a:gdLst>
                <a:gd name="connsiteX0" fmla="*/ 12759 w 137093"/>
                <a:gd name="connsiteY0" fmla="*/ 0 h 347051"/>
                <a:gd name="connsiteX1" fmla="*/ 84533 w 137093"/>
                <a:gd name="connsiteY1" fmla="*/ 13484 h 347051"/>
                <a:gd name="connsiteX2" fmla="*/ 124474 w 137093"/>
                <a:gd name="connsiteY2" fmla="*/ 44319 h 347051"/>
                <a:gd name="connsiteX3" fmla="*/ 136806 w 137093"/>
                <a:gd name="connsiteY3" fmla="*/ 93238 h 347051"/>
                <a:gd name="connsiteX4" fmla="*/ 117134 w 137093"/>
                <a:gd name="connsiteY4" fmla="*/ 347051 h 347051"/>
                <a:gd name="connsiteX5" fmla="*/ 0 w 137093"/>
                <a:gd name="connsiteY5" fmla="*/ 317181 h 347051"/>
                <a:gd name="connsiteX6" fmla="*/ 12759 w 137093"/>
                <a:gd name="connsiteY6" fmla="*/ 0 h 34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093" h="347051">
                  <a:moveTo>
                    <a:pt x="12759" y="0"/>
                  </a:moveTo>
                  <a:lnTo>
                    <a:pt x="84533" y="13484"/>
                  </a:lnTo>
                  <a:cubicBezTo>
                    <a:pt x="100919" y="18998"/>
                    <a:pt x="115001" y="29853"/>
                    <a:pt x="124474" y="44319"/>
                  </a:cubicBezTo>
                  <a:cubicBezTo>
                    <a:pt x="133947" y="58781"/>
                    <a:pt x="138300" y="76007"/>
                    <a:pt x="136806" y="93238"/>
                  </a:cubicBezTo>
                  <a:lnTo>
                    <a:pt x="117134" y="347051"/>
                  </a:lnTo>
                  <a:lnTo>
                    <a:pt x="0" y="317181"/>
                  </a:lnTo>
                  <a:lnTo>
                    <a:pt x="12759" y="0"/>
                  </a:lnTo>
                  <a:close/>
                </a:path>
              </a:pathLst>
            </a:custGeom>
            <a:solidFill>
              <a:srgbClr val="61656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6896B82D-0EBC-AC41-5121-61EF63F6033C}"/>
                </a:ext>
              </a:extLst>
            </p:cNvPr>
            <p:cNvSpPr/>
            <p:nvPr/>
          </p:nvSpPr>
          <p:spPr>
            <a:xfrm>
              <a:off x="10567642" y="3604339"/>
              <a:ext cx="26117" cy="26114"/>
            </a:xfrm>
            <a:custGeom>
              <a:avLst/>
              <a:gdLst>
                <a:gd name="connsiteX0" fmla="*/ 13059 w 26117"/>
                <a:gd name="connsiteY0" fmla="*/ 26115 h 26114"/>
                <a:gd name="connsiteX1" fmla="*/ 5805 w 26117"/>
                <a:gd name="connsiteY1" fmla="*/ 23913 h 26114"/>
                <a:gd name="connsiteX2" fmla="*/ 983 w 26117"/>
                <a:gd name="connsiteY2" fmla="*/ 18054 h 26114"/>
                <a:gd name="connsiteX3" fmla="*/ 258 w 26117"/>
                <a:gd name="connsiteY3" fmla="*/ 10510 h 26114"/>
                <a:gd name="connsiteX4" fmla="*/ 3842 w 26117"/>
                <a:gd name="connsiteY4" fmla="*/ 3823 h 26114"/>
                <a:gd name="connsiteX5" fmla="*/ 10499 w 26117"/>
                <a:gd name="connsiteY5" fmla="*/ 251 h 26114"/>
                <a:gd name="connsiteX6" fmla="*/ 18052 w 26117"/>
                <a:gd name="connsiteY6" fmla="*/ 994 h 26114"/>
                <a:gd name="connsiteX7" fmla="*/ 23898 w 26117"/>
                <a:gd name="connsiteY7" fmla="*/ 5803 h 26114"/>
                <a:gd name="connsiteX8" fmla="*/ 26117 w 26117"/>
                <a:gd name="connsiteY8" fmla="*/ 13057 h 26114"/>
                <a:gd name="connsiteX9" fmla="*/ 22276 w 26117"/>
                <a:gd name="connsiteY9" fmla="*/ 22291 h 26114"/>
                <a:gd name="connsiteX10" fmla="*/ 13059 w 26117"/>
                <a:gd name="connsiteY10" fmla="*/ 26115 h 2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7" h="26114">
                  <a:moveTo>
                    <a:pt x="13059" y="26115"/>
                  </a:moveTo>
                  <a:cubicBezTo>
                    <a:pt x="10499" y="26115"/>
                    <a:pt x="7939" y="25347"/>
                    <a:pt x="5805" y="23913"/>
                  </a:cubicBezTo>
                  <a:cubicBezTo>
                    <a:pt x="3672" y="22479"/>
                    <a:pt x="2007" y="20439"/>
                    <a:pt x="983" y="18054"/>
                  </a:cubicBezTo>
                  <a:cubicBezTo>
                    <a:pt x="2" y="15669"/>
                    <a:pt x="-254" y="13040"/>
                    <a:pt x="258" y="10510"/>
                  </a:cubicBezTo>
                  <a:cubicBezTo>
                    <a:pt x="770" y="7975"/>
                    <a:pt x="2007" y="5649"/>
                    <a:pt x="3842" y="3823"/>
                  </a:cubicBezTo>
                  <a:cubicBezTo>
                    <a:pt x="5634" y="1997"/>
                    <a:pt x="7981" y="755"/>
                    <a:pt x="10499" y="251"/>
                  </a:cubicBezTo>
                  <a:cubicBezTo>
                    <a:pt x="13059" y="-252"/>
                    <a:pt x="15662" y="4"/>
                    <a:pt x="18052" y="994"/>
                  </a:cubicBezTo>
                  <a:cubicBezTo>
                    <a:pt x="20441" y="1980"/>
                    <a:pt x="22490" y="3657"/>
                    <a:pt x="23898" y="5803"/>
                  </a:cubicBezTo>
                  <a:cubicBezTo>
                    <a:pt x="25349" y="7949"/>
                    <a:pt x="26117" y="10475"/>
                    <a:pt x="26117" y="13057"/>
                  </a:cubicBezTo>
                  <a:cubicBezTo>
                    <a:pt x="26117" y="16518"/>
                    <a:pt x="24751" y="19842"/>
                    <a:pt x="22276" y="22291"/>
                  </a:cubicBezTo>
                  <a:cubicBezTo>
                    <a:pt x="19844" y="24737"/>
                    <a:pt x="16516" y="26115"/>
                    <a:pt x="13059" y="26115"/>
                  </a:cubicBez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98EF9D8D-334D-9B91-AE19-291272ED2FC8}"/>
                </a:ext>
              </a:extLst>
            </p:cNvPr>
            <p:cNvSpPr/>
            <p:nvPr/>
          </p:nvSpPr>
          <p:spPr>
            <a:xfrm>
              <a:off x="10572633" y="3609160"/>
              <a:ext cx="16133" cy="16131"/>
            </a:xfrm>
            <a:custGeom>
              <a:avLst/>
              <a:gdLst>
                <a:gd name="connsiteX0" fmla="*/ 8068 w 16133"/>
                <a:gd name="connsiteY0" fmla="*/ 16131 h 16131"/>
                <a:gd name="connsiteX1" fmla="*/ 3588 w 16133"/>
                <a:gd name="connsiteY1" fmla="*/ 14770 h 16131"/>
                <a:gd name="connsiteX2" fmla="*/ 601 w 16133"/>
                <a:gd name="connsiteY2" fmla="*/ 11151 h 16131"/>
                <a:gd name="connsiteX3" fmla="*/ 174 w 16133"/>
                <a:gd name="connsiteY3" fmla="*/ 6492 h 16131"/>
                <a:gd name="connsiteX4" fmla="*/ 2350 w 16133"/>
                <a:gd name="connsiteY4" fmla="*/ 2361 h 16131"/>
                <a:gd name="connsiteX5" fmla="*/ 6490 w 16133"/>
                <a:gd name="connsiteY5" fmla="*/ 155 h 16131"/>
                <a:gd name="connsiteX6" fmla="*/ 11141 w 16133"/>
                <a:gd name="connsiteY6" fmla="*/ 616 h 16131"/>
                <a:gd name="connsiteX7" fmla="*/ 14768 w 16133"/>
                <a:gd name="connsiteY7" fmla="*/ 3585 h 16131"/>
                <a:gd name="connsiteX8" fmla="*/ 16133 w 16133"/>
                <a:gd name="connsiteY8" fmla="*/ 8066 h 1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3" h="16131">
                  <a:moveTo>
                    <a:pt x="8068" y="16131"/>
                  </a:moveTo>
                  <a:cubicBezTo>
                    <a:pt x="6490" y="16131"/>
                    <a:pt x="4911" y="15657"/>
                    <a:pt x="3588" y="14770"/>
                  </a:cubicBezTo>
                  <a:cubicBezTo>
                    <a:pt x="2265" y="13886"/>
                    <a:pt x="1241" y="12623"/>
                    <a:pt x="601" y="11151"/>
                  </a:cubicBezTo>
                  <a:cubicBezTo>
                    <a:pt x="3" y="9679"/>
                    <a:pt x="-168" y="8057"/>
                    <a:pt x="174" y="6492"/>
                  </a:cubicBezTo>
                  <a:cubicBezTo>
                    <a:pt x="473" y="4925"/>
                    <a:pt x="1241" y="3492"/>
                    <a:pt x="2350" y="2361"/>
                  </a:cubicBezTo>
                  <a:cubicBezTo>
                    <a:pt x="3503" y="1234"/>
                    <a:pt x="4953" y="466"/>
                    <a:pt x="6490" y="155"/>
                  </a:cubicBezTo>
                  <a:cubicBezTo>
                    <a:pt x="8068" y="-157"/>
                    <a:pt x="9690" y="5"/>
                    <a:pt x="11141" y="616"/>
                  </a:cubicBezTo>
                  <a:cubicBezTo>
                    <a:pt x="12634" y="1226"/>
                    <a:pt x="13872" y="2258"/>
                    <a:pt x="14768" y="3585"/>
                  </a:cubicBezTo>
                  <a:cubicBezTo>
                    <a:pt x="15664" y="4912"/>
                    <a:pt x="16133" y="6470"/>
                    <a:pt x="16133" y="8066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127C95AD-4C71-7CFB-E6EF-62D804C0C29F}"/>
                </a:ext>
              </a:extLst>
            </p:cNvPr>
            <p:cNvSpPr/>
            <p:nvPr/>
          </p:nvSpPr>
          <p:spPr>
            <a:xfrm>
              <a:off x="10453409" y="3352661"/>
              <a:ext cx="26117" cy="26113"/>
            </a:xfrm>
            <a:custGeom>
              <a:avLst/>
              <a:gdLst>
                <a:gd name="connsiteX0" fmla="*/ 13059 w 26117"/>
                <a:gd name="connsiteY0" fmla="*/ 26114 h 26113"/>
                <a:gd name="connsiteX1" fmla="*/ 5805 w 26117"/>
                <a:gd name="connsiteY1" fmla="*/ 23916 h 26113"/>
                <a:gd name="connsiteX2" fmla="*/ 983 w 26117"/>
                <a:gd name="connsiteY2" fmla="*/ 18053 h 26113"/>
                <a:gd name="connsiteX3" fmla="*/ 258 w 26117"/>
                <a:gd name="connsiteY3" fmla="*/ 10509 h 26113"/>
                <a:gd name="connsiteX4" fmla="*/ 3842 w 26117"/>
                <a:gd name="connsiteY4" fmla="*/ 3826 h 26113"/>
                <a:gd name="connsiteX5" fmla="*/ 10499 w 26117"/>
                <a:gd name="connsiteY5" fmla="*/ 250 h 26113"/>
                <a:gd name="connsiteX6" fmla="*/ 18052 w 26117"/>
                <a:gd name="connsiteY6" fmla="*/ 993 h 26113"/>
                <a:gd name="connsiteX7" fmla="*/ 23941 w 26117"/>
                <a:gd name="connsiteY7" fmla="*/ 5802 h 26113"/>
                <a:gd name="connsiteX8" fmla="*/ 26117 w 26117"/>
                <a:gd name="connsiteY8" fmla="*/ 13056 h 26113"/>
                <a:gd name="connsiteX9" fmla="*/ 22276 w 26117"/>
                <a:gd name="connsiteY9" fmla="*/ 22278 h 26113"/>
                <a:gd name="connsiteX10" fmla="*/ 13059 w 26117"/>
                <a:gd name="connsiteY10" fmla="*/ 26114 h 26113"/>
                <a:gd name="connsiteX11" fmla="*/ 13059 w 26117"/>
                <a:gd name="connsiteY11" fmla="*/ 26114 h 2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117" h="26113">
                  <a:moveTo>
                    <a:pt x="13059" y="26114"/>
                  </a:moveTo>
                  <a:cubicBezTo>
                    <a:pt x="10499" y="26114"/>
                    <a:pt x="7939" y="25350"/>
                    <a:pt x="5805" y="23916"/>
                  </a:cubicBezTo>
                  <a:cubicBezTo>
                    <a:pt x="3672" y="22478"/>
                    <a:pt x="2007" y="20439"/>
                    <a:pt x="983" y="18053"/>
                  </a:cubicBezTo>
                  <a:cubicBezTo>
                    <a:pt x="2" y="15668"/>
                    <a:pt x="-254" y="13043"/>
                    <a:pt x="258" y="10509"/>
                  </a:cubicBezTo>
                  <a:cubicBezTo>
                    <a:pt x="770" y="7978"/>
                    <a:pt x="2007" y="5653"/>
                    <a:pt x="3842" y="3826"/>
                  </a:cubicBezTo>
                  <a:cubicBezTo>
                    <a:pt x="5677" y="2000"/>
                    <a:pt x="7981" y="754"/>
                    <a:pt x="10499" y="250"/>
                  </a:cubicBezTo>
                  <a:cubicBezTo>
                    <a:pt x="13059" y="-253"/>
                    <a:pt x="15662" y="7"/>
                    <a:pt x="18052" y="993"/>
                  </a:cubicBezTo>
                  <a:cubicBezTo>
                    <a:pt x="20441" y="1983"/>
                    <a:pt x="22490" y="3655"/>
                    <a:pt x="23941" y="5802"/>
                  </a:cubicBezTo>
                  <a:cubicBezTo>
                    <a:pt x="25349" y="7953"/>
                    <a:pt x="26117" y="10475"/>
                    <a:pt x="26117" y="13056"/>
                  </a:cubicBezTo>
                  <a:cubicBezTo>
                    <a:pt x="26117" y="16517"/>
                    <a:pt x="24751" y="19832"/>
                    <a:pt x="22276" y="22278"/>
                  </a:cubicBezTo>
                  <a:cubicBezTo>
                    <a:pt x="19844" y="24723"/>
                    <a:pt x="16516" y="26105"/>
                    <a:pt x="13059" y="26114"/>
                  </a:cubicBezTo>
                  <a:lnTo>
                    <a:pt x="13059" y="26114"/>
                  </a:ln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F2242B9C-42B4-6095-A4EF-9320A0DBB11F}"/>
                </a:ext>
              </a:extLst>
            </p:cNvPr>
            <p:cNvSpPr/>
            <p:nvPr/>
          </p:nvSpPr>
          <p:spPr>
            <a:xfrm>
              <a:off x="10458400" y="3357654"/>
              <a:ext cx="16133" cy="16127"/>
            </a:xfrm>
            <a:custGeom>
              <a:avLst/>
              <a:gdLst>
                <a:gd name="connsiteX0" fmla="*/ 8068 w 16133"/>
                <a:gd name="connsiteY0" fmla="*/ 16128 h 16127"/>
                <a:gd name="connsiteX1" fmla="*/ 3588 w 16133"/>
                <a:gd name="connsiteY1" fmla="*/ 14771 h 16127"/>
                <a:gd name="connsiteX2" fmla="*/ 601 w 16133"/>
                <a:gd name="connsiteY2" fmla="*/ 11148 h 16127"/>
                <a:gd name="connsiteX3" fmla="*/ 174 w 16133"/>
                <a:gd name="connsiteY3" fmla="*/ 6492 h 16127"/>
                <a:gd name="connsiteX4" fmla="*/ 2350 w 16133"/>
                <a:gd name="connsiteY4" fmla="*/ 2362 h 16127"/>
                <a:gd name="connsiteX5" fmla="*/ 6489 w 16133"/>
                <a:gd name="connsiteY5" fmla="*/ 156 h 16127"/>
                <a:gd name="connsiteX6" fmla="*/ 11140 w 16133"/>
                <a:gd name="connsiteY6" fmla="*/ 612 h 16127"/>
                <a:gd name="connsiteX7" fmla="*/ 14768 w 16133"/>
                <a:gd name="connsiteY7" fmla="*/ 3582 h 16127"/>
                <a:gd name="connsiteX8" fmla="*/ 16133 w 16133"/>
                <a:gd name="connsiteY8" fmla="*/ 8063 h 16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3" h="16127">
                  <a:moveTo>
                    <a:pt x="8068" y="16128"/>
                  </a:moveTo>
                  <a:cubicBezTo>
                    <a:pt x="6489" y="16128"/>
                    <a:pt x="4910" y="15654"/>
                    <a:pt x="3588" y="14771"/>
                  </a:cubicBezTo>
                  <a:cubicBezTo>
                    <a:pt x="2265" y="13883"/>
                    <a:pt x="1241" y="12624"/>
                    <a:pt x="601" y="11148"/>
                  </a:cubicBezTo>
                  <a:cubicBezTo>
                    <a:pt x="3" y="9676"/>
                    <a:pt x="-167" y="8054"/>
                    <a:pt x="174" y="6492"/>
                  </a:cubicBezTo>
                  <a:cubicBezTo>
                    <a:pt x="472" y="4926"/>
                    <a:pt x="1241" y="3488"/>
                    <a:pt x="2350" y="2362"/>
                  </a:cubicBezTo>
                  <a:cubicBezTo>
                    <a:pt x="3502" y="1231"/>
                    <a:pt x="4953" y="467"/>
                    <a:pt x="6489" y="156"/>
                  </a:cubicBezTo>
                  <a:cubicBezTo>
                    <a:pt x="8068" y="-156"/>
                    <a:pt x="9690" y="2"/>
                    <a:pt x="11140" y="612"/>
                  </a:cubicBezTo>
                  <a:cubicBezTo>
                    <a:pt x="12634" y="1222"/>
                    <a:pt x="13871" y="2255"/>
                    <a:pt x="14768" y="3582"/>
                  </a:cubicBezTo>
                  <a:cubicBezTo>
                    <a:pt x="15664" y="4909"/>
                    <a:pt x="16133" y="6467"/>
                    <a:pt x="16133" y="8063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4AD63E2F-A98A-5BC4-9CC1-49A80D82FF37}"/>
                </a:ext>
              </a:extLst>
            </p:cNvPr>
            <p:cNvSpPr/>
            <p:nvPr/>
          </p:nvSpPr>
          <p:spPr>
            <a:xfrm>
              <a:off x="10545922" y="3409372"/>
              <a:ext cx="26116" cy="26113"/>
            </a:xfrm>
            <a:custGeom>
              <a:avLst/>
              <a:gdLst>
                <a:gd name="connsiteX0" fmla="*/ 13059 w 26116"/>
                <a:gd name="connsiteY0" fmla="*/ 26114 h 26113"/>
                <a:gd name="connsiteX1" fmla="*/ 5805 w 26116"/>
                <a:gd name="connsiteY1" fmla="*/ 23916 h 26113"/>
                <a:gd name="connsiteX2" fmla="*/ 983 w 26116"/>
                <a:gd name="connsiteY2" fmla="*/ 18053 h 26113"/>
                <a:gd name="connsiteX3" fmla="*/ 258 w 26116"/>
                <a:gd name="connsiteY3" fmla="*/ 10509 h 26113"/>
                <a:gd name="connsiteX4" fmla="*/ 3842 w 26116"/>
                <a:gd name="connsiteY4" fmla="*/ 3826 h 26113"/>
                <a:gd name="connsiteX5" fmla="*/ 10499 w 26116"/>
                <a:gd name="connsiteY5" fmla="*/ 250 h 26113"/>
                <a:gd name="connsiteX6" fmla="*/ 18052 w 26116"/>
                <a:gd name="connsiteY6" fmla="*/ 993 h 26113"/>
                <a:gd name="connsiteX7" fmla="*/ 23940 w 26116"/>
                <a:gd name="connsiteY7" fmla="*/ 5802 h 26113"/>
                <a:gd name="connsiteX8" fmla="*/ 26117 w 26116"/>
                <a:gd name="connsiteY8" fmla="*/ 13056 h 26113"/>
                <a:gd name="connsiteX9" fmla="*/ 22276 w 26116"/>
                <a:gd name="connsiteY9" fmla="*/ 22291 h 26113"/>
                <a:gd name="connsiteX10" fmla="*/ 13059 w 26116"/>
                <a:gd name="connsiteY10" fmla="*/ 26114 h 2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6" h="26113">
                  <a:moveTo>
                    <a:pt x="13059" y="26114"/>
                  </a:moveTo>
                  <a:cubicBezTo>
                    <a:pt x="10499" y="26114"/>
                    <a:pt x="7938" y="25350"/>
                    <a:pt x="5805" y="23916"/>
                  </a:cubicBezTo>
                  <a:cubicBezTo>
                    <a:pt x="3671" y="22478"/>
                    <a:pt x="2007" y="20443"/>
                    <a:pt x="983" y="18053"/>
                  </a:cubicBezTo>
                  <a:cubicBezTo>
                    <a:pt x="1" y="15668"/>
                    <a:pt x="-254" y="13043"/>
                    <a:pt x="258" y="10509"/>
                  </a:cubicBezTo>
                  <a:cubicBezTo>
                    <a:pt x="770" y="7978"/>
                    <a:pt x="2007" y="5653"/>
                    <a:pt x="3842" y="3826"/>
                  </a:cubicBezTo>
                  <a:cubicBezTo>
                    <a:pt x="5634" y="2000"/>
                    <a:pt x="7981" y="754"/>
                    <a:pt x="10499" y="250"/>
                  </a:cubicBezTo>
                  <a:cubicBezTo>
                    <a:pt x="13059" y="-253"/>
                    <a:pt x="15662" y="7"/>
                    <a:pt x="18052" y="993"/>
                  </a:cubicBezTo>
                  <a:cubicBezTo>
                    <a:pt x="20441" y="1983"/>
                    <a:pt x="22490" y="3656"/>
                    <a:pt x="23940" y="5802"/>
                  </a:cubicBezTo>
                  <a:cubicBezTo>
                    <a:pt x="25349" y="7953"/>
                    <a:pt x="26117" y="10475"/>
                    <a:pt x="26117" y="13056"/>
                  </a:cubicBezTo>
                  <a:cubicBezTo>
                    <a:pt x="26117" y="16521"/>
                    <a:pt x="24751" y="19841"/>
                    <a:pt x="22276" y="22291"/>
                  </a:cubicBezTo>
                  <a:cubicBezTo>
                    <a:pt x="19844" y="24740"/>
                    <a:pt x="16515" y="26114"/>
                    <a:pt x="13059" y="26114"/>
                  </a:cubicBez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5E49F330-7873-496C-FCC0-DEA8A6AEC725}"/>
                </a:ext>
              </a:extLst>
            </p:cNvPr>
            <p:cNvSpPr/>
            <p:nvPr/>
          </p:nvSpPr>
          <p:spPr>
            <a:xfrm>
              <a:off x="10550913" y="3414365"/>
              <a:ext cx="16133" cy="16127"/>
            </a:xfrm>
            <a:custGeom>
              <a:avLst/>
              <a:gdLst>
                <a:gd name="connsiteX0" fmla="*/ 8068 w 16133"/>
                <a:gd name="connsiteY0" fmla="*/ 16128 h 16127"/>
                <a:gd name="connsiteX1" fmla="*/ 3588 w 16133"/>
                <a:gd name="connsiteY1" fmla="*/ 14771 h 16127"/>
                <a:gd name="connsiteX2" fmla="*/ 601 w 16133"/>
                <a:gd name="connsiteY2" fmla="*/ 11152 h 16127"/>
                <a:gd name="connsiteX3" fmla="*/ 174 w 16133"/>
                <a:gd name="connsiteY3" fmla="*/ 6492 h 16127"/>
                <a:gd name="connsiteX4" fmla="*/ 2350 w 16133"/>
                <a:gd name="connsiteY4" fmla="*/ 2362 h 16127"/>
                <a:gd name="connsiteX5" fmla="*/ 6490 w 16133"/>
                <a:gd name="connsiteY5" fmla="*/ 156 h 16127"/>
                <a:gd name="connsiteX6" fmla="*/ 11141 w 16133"/>
                <a:gd name="connsiteY6" fmla="*/ 612 h 16127"/>
                <a:gd name="connsiteX7" fmla="*/ 14768 w 16133"/>
                <a:gd name="connsiteY7" fmla="*/ 3582 h 16127"/>
                <a:gd name="connsiteX8" fmla="*/ 16133 w 16133"/>
                <a:gd name="connsiteY8" fmla="*/ 8063 h 16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3" h="16127">
                  <a:moveTo>
                    <a:pt x="8068" y="16128"/>
                  </a:moveTo>
                  <a:cubicBezTo>
                    <a:pt x="6490" y="16128"/>
                    <a:pt x="4911" y="15654"/>
                    <a:pt x="3588" y="14771"/>
                  </a:cubicBezTo>
                  <a:cubicBezTo>
                    <a:pt x="2265" y="13883"/>
                    <a:pt x="1241" y="12624"/>
                    <a:pt x="601" y="11152"/>
                  </a:cubicBezTo>
                  <a:cubicBezTo>
                    <a:pt x="3" y="9676"/>
                    <a:pt x="-168" y="8054"/>
                    <a:pt x="174" y="6492"/>
                  </a:cubicBezTo>
                  <a:cubicBezTo>
                    <a:pt x="473" y="4926"/>
                    <a:pt x="1241" y="3488"/>
                    <a:pt x="2350" y="2362"/>
                  </a:cubicBezTo>
                  <a:cubicBezTo>
                    <a:pt x="3502" y="1235"/>
                    <a:pt x="4953" y="467"/>
                    <a:pt x="6490" y="156"/>
                  </a:cubicBezTo>
                  <a:cubicBezTo>
                    <a:pt x="8068" y="-156"/>
                    <a:pt x="9690" y="2"/>
                    <a:pt x="11141" y="612"/>
                  </a:cubicBezTo>
                  <a:cubicBezTo>
                    <a:pt x="12634" y="1222"/>
                    <a:pt x="13872" y="2255"/>
                    <a:pt x="14768" y="3582"/>
                  </a:cubicBezTo>
                  <a:cubicBezTo>
                    <a:pt x="15664" y="4909"/>
                    <a:pt x="16133" y="6471"/>
                    <a:pt x="16133" y="8063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C6DF1664-62C4-624A-63D6-7ACDDAE902CC}"/>
                </a:ext>
              </a:extLst>
            </p:cNvPr>
            <p:cNvSpPr/>
            <p:nvPr/>
          </p:nvSpPr>
          <p:spPr>
            <a:xfrm>
              <a:off x="10682301" y="3374679"/>
              <a:ext cx="26117" cy="26118"/>
            </a:xfrm>
            <a:custGeom>
              <a:avLst/>
              <a:gdLst>
                <a:gd name="connsiteX0" fmla="*/ 13059 w 26117"/>
                <a:gd name="connsiteY0" fmla="*/ 26118 h 26118"/>
                <a:gd name="connsiteX1" fmla="*/ 5805 w 26117"/>
                <a:gd name="connsiteY1" fmla="*/ 23916 h 26118"/>
                <a:gd name="connsiteX2" fmla="*/ 983 w 26117"/>
                <a:gd name="connsiteY2" fmla="*/ 18057 h 26118"/>
                <a:gd name="connsiteX3" fmla="*/ 258 w 26117"/>
                <a:gd name="connsiteY3" fmla="*/ 10513 h 26118"/>
                <a:gd name="connsiteX4" fmla="*/ 3842 w 26117"/>
                <a:gd name="connsiteY4" fmla="*/ 3826 h 26118"/>
                <a:gd name="connsiteX5" fmla="*/ 10499 w 26117"/>
                <a:gd name="connsiteY5" fmla="*/ 250 h 26118"/>
                <a:gd name="connsiteX6" fmla="*/ 18052 w 26117"/>
                <a:gd name="connsiteY6" fmla="*/ 993 h 26118"/>
                <a:gd name="connsiteX7" fmla="*/ 23941 w 26117"/>
                <a:gd name="connsiteY7" fmla="*/ 5802 h 26118"/>
                <a:gd name="connsiteX8" fmla="*/ 26117 w 26117"/>
                <a:gd name="connsiteY8" fmla="*/ 13061 h 26118"/>
                <a:gd name="connsiteX9" fmla="*/ 22319 w 26117"/>
                <a:gd name="connsiteY9" fmla="*/ 22291 h 26118"/>
                <a:gd name="connsiteX10" fmla="*/ 13059 w 26117"/>
                <a:gd name="connsiteY10" fmla="*/ 26118 h 26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7" h="26118">
                  <a:moveTo>
                    <a:pt x="13059" y="26118"/>
                  </a:moveTo>
                  <a:cubicBezTo>
                    <a:pt x="10499" y="26118"/>
                    <a:pt x="7939" y="25350"/>
                    <a:pt x="5805" y="23916"/>
                  </a:cubicBezTo>
                  <a:cubicBezTo>
                    <a:pt x="3672" y="22483"/>
                    <a:pt x="2007" y="20443"/>
                    <a:pt x="983" y="18057"/>
                  </a:cubicBezTo>
                  <a:cubicBezTo>
                    <a:pt x="2" y="15668"/>
                    <a:pt x="-254" y="13044"/>
                    <a:pt x="258" y="10513"/>
                  </a:cubicBezTo>
                  <a:cubicBezTo>
                    <a:pt x="770" y="7978"/>
                    <a:pt x="2007" y="5653"/>
                    <a:pt x="3842" y="3826"/>
                  </a:cubicBezTo>
                  <a:cubicBezTo>
                    <a:pt x="5677" y="2000"/>
                    <a:pt x="7981" y="754"/>
                    <a:pt x="10499" y="250"/>
                  </a:cubicBezTo>
                  <a:cubicBezTo>
                    <a:pt x="13059" y="-253"/>
                    <a:pt x="15662" y="7"/>
                    <a:pt x="18052" y="993"/>
                  </a:cubicBezTo>
                  <a:cubicBezTo>
                    <a:pt x="20441" y="1983"/>
                    <a:pt x="22490" y="3656"/>
                    <a:pt x="23941" y="5802"/>
                  </a:cubicBezTo>
                  <a:cubicBezTo>
                    <a:pt x="25349" y="7953"/>
                    <a:pt x="26117" y="10475"/>
                    <a:pt x="26117" y="13061"/>
                  </a:cubicBezTo>
                  <a:cubicBezTo>
                    <a:pt x="26117" y="16521"/>
                    <a:pt x="24751" y="19841"/>
                    <a:pt x="22319" y="22291"/>
                  </a:cubicBezTo>
                  <a:cubicBezTo>
                    <a:pt x="19844" y="24740"/>
                    <a:pt x="16516" y="26118"/>
                    <a:pt x="13059" y="26118"/>
                  </a:cubicBez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6D8F02CA-9704-AC14-9CCE-059A0CB39DB8}"/>
                </a:ext>
              </a:extLst>
            </p:cNvPr>
            <p:cNvSpPr/>
            <p:nvPr/>
          </p:nvSpPr>
          <p:spPr>
            <a:xfrm>
              <a:off x="10687238" y="3379673"/>
              <a:ext cx="16144" cy="16128"/>
            </a:xfrm>
            <a:custGeom>
              <a:avLst/>
              <a:gdLst>
                <a:gd name="connsiteX0" fmla="*/ 8122 w 16144"/>
                <a:gd name="connsiteY0" fmla="*/ 16128 h 16128"/>
                <a:gd name="connsiteX1" fmla="*/ 3641 w 16144"/>
                <a:gd name="connsiteY1" fmla="*/ 14792 h 16128"/>
                <a:gd name="connsiteX2" fmla="*/ 655 w 16144"/>
                <a:gd name="connsiteY2" fmla="*/ 11182 h 16128"/>
                <a:gd name="connsiteX3" fmla="*/ 142 w 16144"/>
                <a:gd name="connsiteY3" fmla="*/ 6518 h 16128"/>
                <a:gd name="connsiteX4" fmla="*/ 2362 w 16144"/>
                <a:gd name="connsiteY4" fmla="*/ 2379 h 16128"/>
                <a:gd name="connsiteX5" fmla="*/ 6501 w 16144"/>
                <a:gd name="connsiteY5" fmla="*/ 156 h 16128"/>
                <a:gd name="connsiteX6" fmla="*/ 11152 w 16144"/>
                <a:gd name="connsiteY6" fmla="*/ 608 h 16128"/>
                <a:gd name="connsiteX7" fmla="*/ 14779 w 16144"/>
                <a:gd name="connsiteY7" fmla="*/ 3578 h 16128"/>
                <a:gd name="connsiteX8" fmla="*/ 16144 w 16144"/>
                <a:gd name="connsiteY8" fmla="*/ 8063 h 1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44" h="16128">
                  <a:moveTo>
                    <a:pt x="8122" y="16128"/>
                  </a:moveTo>
                  <a:cubicBezTo>
                    <a:pt x="6543" y="16136"/>
                    <a:pt x="4964" y="15671"/>
                    <a:pt x="3641" y="14792"/>
                  </a:cubicBezTo>
                  <a:cubicBezTo>
                    <a:pt x="2276" y="13909"/>
                    <a:pt x="1252" y="12655"/>
                    <a:pt x="655" y="11182"/>
                  </a:cubicBezTo>
                  <a:cubicBezTo>
                    <a:pt x="14" y="9706"/>
                    <a:pt x="-156" y="8084"/>
                    <a:pt x="142" y="6518"/>
                  </a:cubicBezTo>
                  <a:cubicBezTo>
                    <a:pt x="484" y="4952"/>
                    <a:pt x="1252" y="3510"/>
                    <a:pt x="2362" y="2379"/>
                  </a:cubicBezTo>
                  <a:cubicBezTo>
                    <a:pt x="3471" y="1244"/>
                    <a:pt x="4922" y="472"/>
                    <a:pt x="6501" y="156"/>
                  </a:cubicBezTo>
                  <a:cubicBezTo>
                    <a:pt x="8037" y="-156"/>
                    <a:pt x="9658" y="2"/>
                    <a:pt x="11152" y="608"/>
                  </a:cubicBezTo>
                  <a:cubicBezTo>
                    <a:pt x="12646" y="1218"/>
                    <a:pt x="13883" y="2251"/>
                    <a:pt x="14779" y="3578"/>
                  </a:cubicBezTo>
                  <a:cubicBezTo>
                    <a:pt x="15675" y="4905"/>
                    <a:pt x="16144" y="6467"/>
                    <a:pt x="16144" y="8063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7E045147-0791-14C6-ED56-B8D3CD383B0B}"/>
                </a:ext>
              </a:extLst>
            </p:cNvPr>
            <p:cNvSpPr/>
            <p:nvPr/>
          </p:nvSpPr>
          <p:spPr>
            <a:xfrm>
              <a:off x="10797857" y="3376301"/>
              <a:ext cx="26117" cy="26113"/>
            </a:xfrm>
            <a:custGeom>
              <a:avLst/>
              <a:gdLst>
                <a:gd name="connsiteX0" fmla="*/ 13059 w 26117"/>
                <a:gd name="connsiteY0" fmla="*/ 26114 h 26113"/>
                <a:gd name="connsiteX1" fmla="*/ 5805 w 26117"/>
                <a:gd name="connsiteY1" fmla="*/ 23916 h 26113"/>
                <a:gd name="connsiteX2" fmla="*/ 983 w 26117"/>
                <a:gd name="connsiteY2" fmla="*/ 18053 h 26113"/>
                <a:gd name="connsiteX3" fmla="*/ 258 w 26117"/>
                <a:gd name="connsiteY3" fmla="*/ 10509 h 26113"/>
                <a:gd name="connsiteX4" fmla="*/ 3842 w 26117"/>
                <a:gd name="connsiteY4" fmla="*/ 3826 h 26113"/>
                <a:gd name="connsiteX5" fmla="*/ 10499 w 26117"/>
                <a:gd name="connsiteY5" fmla="*/ 250 h 26113"/>
                <a:gd name="connsiteX6" fmla="*/ 18052 w 26117"/>
                <a:gd name="connsiteY6" fmla="*/ 993 h 26113"/>
                <a:gd name="connsiteX7" fmla="*/ 23941 w 26117"/>
                <a:gd name="connsiteY7" fmla="*/ 5802 h 26113"/>
                <a:gd name="connsiteX8" fmla="*/ 26117 w 26117"/>
                <a:gd name="connsiteY8" fmla="*/ 13056 h 26113"/>
                <a:gd name="connsiteX9" fmla="*/ 22319 w 26117"/>
                <a:gd name="connsiteY9" fmla="*/ 22291 h 26113"/>
                <a:gd name="connsiteX10" fmla="*/ 13059 w 26117"/>
                <a:gd name="connsiteY10" fmla="*/ 26114 h 2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7" h="26113">
                  <a:moveTo>
                    <a:pt x="13059" y="26114"/>
                  </a:moveTo>
                  <a:cubicBezTo>
                    <a:pt x="10499" y="26114"/>
                    <a:pt x="7939" y="25350"/>
                    <a:pt x="5805" y="23916"/>
                  </a:cubicBezTo>
                  <a:cubicBezTo>
                    <a:pt x="3672" y="22478"/>
                    <a:pt x="2007" y="20443"/>
                    <a:pt x="983" y="18053"/>
                  </a:cubicBezTo>
                  <a:cubicBezTo>
                    <a:pt x="2" y="15668"/>
                    <a:pt x="-254" y="13043"/>
                    <a:pt x="258" y="10509"/>
                  </a:cubicBezTo>
                  <a:cubicBezTo>
                    <a:pt x="770" y="7978"/>
                    <a:pt x="2007" y="5653"/>
                    <a:pt x="3842" y="3826"/>
                  </a:cubicBezTo>
                  <a:cubicBezTo>
                    <a:pt x="5677" y="2000"/>
                    <a:pt x="7981" y="754"/>
                    <a:pt x="10499" y="250"/>
                  </a:cubicBezTo>
                  <a:cubicBezTo>
                    <a:pt x="13059" y="-253"/>
                    <a:pt x="15663" y="7"/>
                    <a:pt x="18052" y="993"/>
                  </a:cubicBezTo>
                  <a:cubicBezTo>
                    <a:pt x="20442" y="1983"/>
                    <a:pt x="22490" y="3656"/>
                    <a:pt x="23941" y="5802"/>
                  </a:cubicBezTo>
                  <a:cubicBezTo>
                    <a:pt x="25349" y="7953"/>
                    <a:pt x="26117" y="10475"/>
                    <a:pt x="26117" y="13056"/>
                  </a:cubicBezTo>
                  <a:cubicBezTo>
                    <a:pt x="26117" y="16521"/>
                    <a:pt x="24752" y="19841"/>
                    <a:pt x="22319" y="22291"/>
                  </a:cubicBezTo>
                  <a:cubicBezTo>
                    <a:pt x="19844" y="24740"/>
                    <a:pt x="16516" y="26114"/>
                    <a:pt x="13059" y="26114"/>
                  </a:cubicBez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2A8B4D86-26B2-DDAE-97BB-4D8B5F337A1F}"/>
                </a:ext>
              </a:extLst>
            </p:cNvPr>
            <p:cNvSpPr/>
            <p:nvPr/>
          </p:nvSpPr>
          <p:spPr>
            <a:xfrm>
              <a:off x="10802826" y="3381294"/>
              <a:ext cx="16112" cy="16128"/>
            </a:xfrm>
            <a:custGeom>
              <a:avLst/>
              <a:gdLst>
                <a:gd name="connsiteX0" fmla="*/ 8090 w 16112"/>
                <a:gd name="connsiteY0" fmla="*/ 16128 h 16128"/>
                <a:gd name="connsiteX1" fmla="*/ 3610 w 16112"/>
                <a:gd name="connsiteY1" fmla="*/ 14792 h 16128"/>
                <a:gd name="connsiteX2" fmla="*/ 622 w 16112"/>
                <a:gd name="connsiteY2" fmla="*/ 11182 h 16128"/>
                <a:gd name="connsiteX3" fmla="*/ 153 w 16112"/>
                <a:gd name="connsiteY3" fmla="*/ 6518 h 16128"/>
                <a:gd name="connsiteX4" fmla="*/ 2329 w 16112"/>
                <a:gd name="connsiteY4" fmla="*/ 2375 h 16128"/>
                <a:gd name="connsiteX5" fmla="*/ 6469 w 16112"/>
                <a:gd name="connsiteY5" fmla="*/ 156 h 16128"/>
                <a:gd name="connsiteX6" fmla="*/ 11120 w 16112"/>
                <a:gd name="connsiteY6" fmla="*/ 608 h 16128"/>
                <a:gd name="connsiteX7" fmla="*/ 14747 w 16112"/>
                <a:gd name="connsiteY7" fmla="*/ 3578 h 16128"/>
                <a:gd name="connsiteX8" fmla="*/ 16112 w 16112"/>
                <a:gd name="connsiteY8" fmla="*/ 8063 h 1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12" h="16128">
                  <a:moveTo>
                    <a:pt x="8090" y="16128"/>
                  </a:moveTo>
                  <a:cubicBezTo>
                    <a:pt x="6511" y="16136"/>
                    <a:pt x="4932" y="15671"/>
                    <a:pt x="3610" y="14792"/>
                  </a:cubicBezTo>
                  <a:cubicBezTo>
                    <a:pt x="2287" y="13909"/>
                    <a:pt x="1220" y="12655"/>
                    <a:pt x="622" y="11182"/>
                  </a:cubicBezTo>
                  <a:cubicBezTo>
                    <a:pt x="-17" y="9706"/>
                    <a:pt x="-145" y="8084"/>
                    <a:pt x="153" y="6518"/>
                  </a:cubicBezTo>
                  <a:cubicBezTo>
                    <a:pt x="452" y="4948"/>
                    <a:pt x="1220" y="3510"/>
                    <a:pt x="2329" y="2375"/>
                  </a:cubicBezTo>
                  <a:cubicBezTo>
                    <a:pt x="3482" y="1244"/>
                    <a:pt x="4890" y="472"/>
                    <a:pt x="6469" y="156"/>
                  </a:cubicBezTo>
                  <a:cubicBezTo>
                    <a:pt x="8048" y="-156"/>
                    <a:pt x="9669" y="2"/>
                    <a:pt x="11120" y="608"/>
                  </a:cubicBezTo>
                  <a:cubicBezTo>
                    <a:pt x="12614" y="1218"/>
                    <a:pt x="13851" y="2251"/>
                    <a:pt x="14747" y="3578"/>
                  </a:cubicBezTo>
                  <a:cubicBezTo>
                    <a:pt x="15643" y="4905"/>
                    <a:pt x="16112" y="6467"/>
                    <a:pt x="16112" y="8063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04721B06-A273-4CEC-F4E2-6044FB1B2447}"/>
                </a:ext>
              </a:extLst>
            </p:cNvPr>
            <p:cNvSpPr/>
            <p:nvPr/>
          </p:nvSpPr>
          <p:spPr>
            <a:xfrm>
              <a:off x="10642232" y="3493990"/>
              <a:ext cx="26117" cy="26113"/>
            </a:xfrm>
            <a:custGeom>
              <a:avLst/>
              <a:gdLst>
                <a:gd name="connsiteX0" fmla="*/ 13059 w 26117"/>
                <a:gd name="connsiteY0" fmla="*/ 26114 h 26113"/>
                <a:gd name="connsiteX1" fmla="*/ 5805 w 26117"/>
                <a:gd name="connsiteY1" fmla="*/ 23916 h 26113"/>
                <a:gd name="connsiteX2" fmla="*/ 983 w 26117"/>
                <a:gd name="connsiteY2" fmla="*/ 18053 h 26113"/>
                <a:gd name="connsiteX3" fmla="*/ 258 w 26117"/>
                <a:gd name="connsiteY3" fmla="*/ 10509 h 26113"/>
                <a:gd name="connsiteX4" fmla="*/ 3842 w 26117"/>
                <a:gd name="connsiteY4" fmla="*/ 3826 h 26113"/>
                <a:gd name="connsiteX5" fmla="*/ 10499 w 26117"/>
                <a:gd name="connsiteY5" fmla="*/ 250 h 26113"/>
                <a:gd name="connsiteX6" fmla="*/ 18052 w 26117"/>
                <a:gd name="connsiteY6" fmla="*/ 993 h 26113"/>
                <a:gd name="connsiteX7" fmla="*/ 23941 w 26117"/>
                <a:gd name="connsiteY7" fmla="*/ 5802 h 26113"/>
                <a:gd name="connsiteX8" fmla="*/ 26117 w 26117"/>
                <a:gd name="connsiteY8" fmla="*/ 13056 h 26113"/>
                <a:gd name="connsiteX9" fmla="*/ 22276 w 26117"/>
                <a:gd name="connsiteY9" fmla="*/ 22278 h 26113"/>
                <a:gd name="connsiteX10" fmla="*/ 13059 w 26117"/>
                <a:gd name="connsiteY10" fmla="*/ 26114 h 26113"/>
                <a:gd name="connsiteX11" fmla="*/ 13059 w 26117"/>
                <a:gd name="connsiteY11" fmla="*/ 26114 h 2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117" h="26113">
                  <a:moveTo>
                    <a:pt x="13059" y="26114"/>
                  </a:moveTo>
                  <a:cubicBezTo>
                    <a:pt x="10499" y="26114"/>
                    <a:pt x="7939" y="25350"/>
                    <a:pt x="5805" y="23916"/>
                  </a:cubicBezTo>
                  <a:cubicBezTo>
                    <a:pt x="3672" y="22483"/>
                    <a:pt x="2007" y="20443"/>
                    <a:pt x="983" y="18053"/>
                  </a:cubicBezTo>
                  <a:cubicBezTo>
                    <a:pt x="2" y="15668"/>
                    <a:pt x="-254" y="13043"/>
                    <a:pt x="258" y="10509"/>
                  </a:cubicBezTo>
                  <a:cubicBezTo>
                    <a:pt x="770" y="7978"/>
                    <a:pt x="2007" y="5653"/>
                    <a:pt x="3842" y="3826"/>
                  </a:cubicBezTo>
                  <a:cubicBezTo>
                    <a:pt x="5677" y="2000"/>
                    <a:pt x="7981" y="754"/>
                    <a:pt x="10499" y="250"/>
                  </a:cubicBezTo>
                  <a:cubicBezTo>
                    <a:pt x="13059" y="-253"/>
                    <a:pt x="15662" y="7"/>
                    <a:pt x="18052" y="993"/>
                  </a:cubicBezTo>
                  <a:cubicBezTo>
                    <a:pt x="20441" y="1983"/>
                    <a:pt x="22490" y="3655"/>
                    <a:pt x="23941" y="5802"/>
                  </a:cubicBezTo>
                  <a:cubicBezTo>
                    <a:pt x="25349" y="7953"/>
                    <a:pt x="26117" y="10475"/>
                    <a:pt x="26117" y="13056"/>
                  </a:cubicBezTo>
                  <a:cubicBezTo>
                    <a:pt x="26117" y="16517"/>
                    <a:pt x="24751" y="19832"/>
                    <a:pt x="22276" y="22278"/>
                  </a:cubicBezTo>
                  <a:cubicBezTo>
                    <a:pt x="19844" y="24727"/>
                    <a:pt x="16516" y="26105"/>
                    <a:pt x="13059" y="26114"/>
                  </a:cubicBezTo>
                  <a:lnTo>
                    <a:pt x="13059" y="26114"/>
                  </a:ln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36BCDB43-62F7-F8BC-179D-BAD00CB61BFC}"/>
                </a:ext>
              </a:extLst>
            </p:cNvPr>
            <p:cNvSpPr/>
            <p:nvPr/>
          </p:nvSpPr>
          <p:spPr>
            <a:xfrm>
              <a:off x="10647223" y="3498942"/>
              <a:ext cx="16133" cy="16131"/>
            </a:xfrm>
            <a:custGeom>
              <a:avLst/>
              <a:gdLst>
                <a:gd name="connsiteX0" fmla="*/ 8068 w 16133"/>
                <a:gd name="connsiteY0" fmla="*/ 16131 h 16131"/>
                <a:gd name="connsiteX1" fmla="*/ 3588 w 16133"/>
                <a:gd name="connsiteY1" fmla="*/ 14766 h 16131"/>
                <a:gd name="connsiteX2" fmla="*/ 601 w 16133"/>
                <a:gd name="connsiteY2" fmla="*/ 11143 h 16131"/>
                <a:gd name="connsiteX3" fmla="*/ 174 w 16133"/>
                <a:gd name="connsiteY3" fmla="*/ 6474 h 16131"/>
                <a:gd name="connsiteX4" fmla="*/ 2393 w 16133"/>
                <a:gd name="connsiteY4" fmla="*/ 2348 h 16131"/>
                <a:gd name="connsiteX5" fmla="*/ 6532 w 16133"/>
                <a:gd name="connsiteY5" fmla="*/ 150 h 16131"/>
                <a:gd name="connsiteX6" fmla="*/ 11183 w 16133"/>
                <a:gd name="connsiteY6" fmla="*/ 624 h 16131"/>
                <a:gd name="connsiteX7" fmla="*/ 14811 w 16133"/>
                <a:gd name="connsiteY7" fmla="*/ 3615 h 16131"/>
                <a:gd name="connsiteX8" fmla="*/ 16133 w 16133"/>
                <a:gd name="connsiteY8" fmla="*/ 8109 h 1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3" h="16131">
                  <a:moveTo>
                    <a:pt x="8068" y="16131"/>
                  </a:moveTo>
                  <a:cubicBezTo>
                    <a:pt x="6489" y="16131"/>
                    <a:pt x="4910" y="15657"/>
                    <a:pt x="3588" y="14766"/>
                  </a:cubicBezTo>
                  <a:cubicBezTo>
                    <a:pt x="2265" y="13878"/>
                    <a:pt x="1241" y="12615"/>
                    <a:pt x="601" y="11143"/>
                  </a:cubicBezTo>
                  <a:cubicBezTo>
                    <a:pt x="3" y="9666"/>
                    <a:pt x="-167" y="8040"/>
                    <a:pt x="174" y="6474"/>
                  </a:cubicBezTo>
                  <a:cubicBezTo>
                    <a:pt x="472" y="4908"/>
                    <a:pt x="1241" y="3475"/>
                    <a:pt x="2393" y="2348"/>
                  </a:cubicBezTo>
                  <a:cubicBezTo>
                    <a:pt x="3502" y="1221"/>
                    <a:pt x="4953" y="457"/>
                    <a:pt x="6532" y="150"/>
                  </a:cubicBezTo>
                  <a:cubicBezTo>
                    <a:pt x="8111" y="-157"/>
                    <a:pt x="9732" y="10"/>
                    <a:pt x="11183" y="624"/>
                  </a:cubicBezTo>
                  <a:cubicBezTo>
                    <a:pt x="12677" y="1243"/>
                    <a:pt x="13914" y="2284"/>
                    <a:pt x="14811" y="3615"/>
                  </a:cubicBezTo>
                  <a:cubicBezTo>
                    <a:pt x="15664" y="4947"/>
                    <a:pt x="16133" y="6509"/>
                    <a:pt x="16133" y="8109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8F62BF80-A684-0EF8-5965-08DF06E9C981}"/>
                </a:ext>
              </a:extLst>
            </p:cNvPr>
            <p:cNvSpPr/>
            <p:nvPr/>
          </p:nvSpPr>
          <p:spPr>
            <a:xfrm>
              <a:off x="10486650" y="3513406"/>
              <a:ext cx="26116" cy="26113"/>
            </a:xfrm>
            <a:custGeom>
              <a:avLst/>
              <a:gdLst>
                <a:gd name="connsiteX0" fmla="*/ 13059 w 26116"/>
                <a:gd name="connsiteY0" fmla="*/ 26114 h 26113"/>
                <a:gd name="connsiteX1" fmla="*/ 5805 w 26116"/>
                <a:gd name="connsiteY1" fmla="*/ 23916 h 26113"/>
                <a:gd name="connsiteX2" fmla="*/ 983 w 26116"/>
                <a:gd name="connsiteY2" fmla="*/ 18053 h 26113"/>
                <a:gd name="connsiteX3" fmla="*/ 258 w 26116"/>
                <a:gd name="connsiteY3" fmla="*/ 10509 h 26113"/>
                <a:gd name="connsiteX4" fmla="*/ 3842 w 26116"/>
                <a:gd name="connsiteY4" fmla="*/ 3826 h 26113"/>
                <a:gd name="connsiteX5" fmla="*/ 10499 w 26116"/>
                <a:gd name="connsiteY5" fmla="*/ 250 h 26113"/>
                <a:gd name="connsiteX6" fmla="*/ 18052 w 26116"/>
                <a:gd name="connsiteY6" fmla="*/ 993 h 26113"/>
                <a:gd name="connsiteX7" fmla="*/ 23898 w 26116"/>
                <a:gd name="connsiteY7" fmla="*/ 5802 h 26113"/>
                <a:gd name="connsiteX8" fmla="*/ 26117 w 26116"/>
                <a:gd name="connsiteY8" fmla="*/ 13056 h 26113"/>
                <a:gd name="connsiteX9" fmla="*/ 22277 w 26116"/>
                <a:gd name="connsiteY9" fmla="*/ 22278 h 26113"/>
                <a:gd name="connsiteX10" fmla="*/ 13059 w 26116"/>
                <a:gd name="connsiteY10" fmla="*/ 26114 h 26113"/>
                <a:gd name="connsiteX11" fmla="*/ 13059 w 26116"/>
                <a:gd name="connsiteY11" fmla="*/ 26114 h 2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116" h="26113">
                  <a:moveTo>
                    <a:pt x="13059" y="26114"/>
                  </a:moveTo>
                  <a:cubicBezTo>
                    <a:pt x="10456" y="26114"/>
                    <a:pt x="7938" y="25350"/>
                    <a:pt x="5805" y="23916"/>
                  </a:cubicBezTo>
                  <a:cubicBezTo>
                    <a:pt x="3671" y="22478"/>
                    <a:pt x="1965" y="20439"/>
                    <a:pt x="983" y="18053"/>
                  </a:cubicBezTo>
                  <a:cubicBezTo>
                    <a:pt x="1" y="15668"/>
                    <a:pt x="-254" y="13043"/>
                    <a:pt x="258" y="10509"/>
                  </a:cubicBezTo>
                  <a:cubicBezTo>
                    <a:pt x="770" y="7978"/>
                    <a:pt x="2007" y="5648"/>
                    <a:pt x="3842" y="3826"/>
                  </a:cubicBezTo>
                  <a:cubicBezTo>
                    <a:pt x="5634" y="2000"/>
                    <a:pt x="7981" y="754"/>
                    <a:pt x="10499" y="250"/>
                  </a:cubicBezTo>
                  <a:cubicBezTo>
                    <a:pt x="13059" y="-253"/>
                    <a:pt x="15662" y="7"/>
                    <a:pt x="18052" y="993"/>
                  </a:cubicBezTo>
                  <a:cubicBezTo>
                    <a:pt x="20441" y="1983"/>
                    <a:pt x="22490" y="3656"/>
                    <a:pt x="23898" y="5802"/>
                  </a:cubicBezTo>
                  <a:cubicBezTo>
                    <a:pt x="25349" y="7948"/>
                    <a:pt x="26117" y="10475"/>
                    <a:pt x="26117" y="13056"/>
                  </a:cubicBezTo>
                  <a:cubicBezTo>
                    <a:pt x="26117" y="16517"/>
                    <a:pt x="24709" y="19832"/>
                    <a:pt x="22277" y="22278"/>
                  </a:cubicBezTo>
                  <a:cubicBezTo>
                    <a:pt x="19844" y="24723"/>
                    <a:pt x="16515" y="26105"/>
                    <a:pt x="13059" y="26114"/>
                  </a:cubicBezTo>
                  <a:lnTo>
                    <a:pt x="13059" y="26114"/>
                  </a:ln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2D0B8F09-2B22-E978-3DEF-10E387FEA4C3}"/>
                </a:ext>
              </a:extLst>
            </p:cNvPr>
            <p:cNvSpPr/>
            <p:nvPr/>
          </p:nvSpPr>
          <p:spPr>
            <a:xfrm>
              <a:off x="10491641" y="3518358"/>
              <a:ext cx="16133" cy="16126"/>
            </a:xfrm>
            <a:custGeom>
              <a:avLst/>
              <a:gdLst>
                <a:gd name="connsiteX0" fmla="*/ 8068 w 16133"/>
                <a:gd name="connsiteY0" fmla="*/ 16127 h 16126"/>
                <a:gd name="connsiteX1" fmla="*/ 3588 w 16133"/>
                <a:gd name="connsiteY1" fmla="*/ 14766 h 16126"/>
                <a:gd name="connsiteX2" fmla="*/ 601 w 16133"/>
                <a:gd name="connsiteY2" fmla="*/ 11139 h 16126"/>
                <a:gd name="connsiteX3" fmla="*/ 174 w 16133"/>
                <a:gd name="connsiteY3" fmla="*/ 6474 h 16126"/>
                <a:gd name="connsiteX4" fmla="*/ 2393 w 16133"/>
                <a:gd name="connsiteY4" fmla="*/ 2344 h 16126"/>
                <a:gd name="connsiteX5" fmla="*/ 6532 w 16133"/>
                <a:gd name="connsiteY5" fmla="*/ 150 h 16126"/>
                <a:gd name="connsiteX6" fmla="*/ 11183 w 16133"/>
                <a:gd name="connsiteY6" fmla="*/ 624 h 16126"/>
                <a:gd name="connsiteX7" fmla="*/ 14810 w 16133"/>
                <a:gd name="connsiteY7" fmla="*/ 3615 h 16126"/>
                <a:gd name="connsiteX8" fmla="*/ 16133 w 16133"/>
                <a:gd name="connsiteY8" fmla="*/ 8105 h 16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3" h="16126">
                  <a:moveTo>
                    <a:pt x="8068" y="16127"/>
                  </a:moveTo>
                  <a:cubicBezTo>
                    <a:pt x="6490" y="16127"/>
                    <a:pt x="4911" y="15653"/>
                    <a:pt x="3588" y="14766"/>
                  </a:cubicBezTo>
                  <a:cubicBezTo>
                    <a:pt x="2265" y="13878"/>
                    <a:pt x="1241" y="12615"/>
                    <a:pt x="601" y="11139"/>
                  </a:cubicBezTo>
                  <a:cubicBezTo>
                    <a:pt x="3" y="9662"/>
                    <a:pt x="-168" y="8040"/>
                    <a:pt x="174" y="6474"/>
                  </a:cubicBezTo>
                  <a:cubicBezTo>
                    <a:pt x="473" y="4908"/>
                    <a:pt x="1241" y="3470"/>
                    <a:pt x="2393" y="2344"/>
                  </a:cubicBezTo>
                  <a:cubicBezTo>
                    <a:pt x="3502" y="1221"/>
                    <a:pt x="4953" y="453"/>
                    <a:pt x="6532" y="150"/>
                  </a:cubicBezTo>
                  <a:cubicBezTo>
                    <a:pt x="8068" y="-157"/>
                    <a:pt x="9733" y="10"/>
                    <a:pt x="11183" y="624"/>
                  </a:cubicBezTo>
                  <a:cubicBezTo>
                    <a:pt x="12677" y="1243"/>
                    <a:pt x="13914" y="2284"/>
                    <a:pt x="14810" y="3615"/>
                  </a:cubicBezTo>
                  <a:cubicBezTo>
                    <a:pt x="15664" y="4947"/>
                    <a:pt x="16133" y="6509"/>
                    <a:pt x="16133" y="8105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9C1832D3-82B1-754E-A229-7B16B119C1F6}"/>
                </a:ext>
              </a:extLst>
            </p:cNvPr>
            <p:cNvSpPr/>
            <p:nvPr/>
          </p:nvSpPr>
          <p:spPr>
            <a:xfrm>
              <a:off x="10791670" y="3506408"/>
              <a:ext cx="26117" cy="26117"/>
            </a:xfrm>
            <a:custGeom>
              <a:avLst/>
              <a:gdLst>
                <a:gd name="connsiteX0" fmla="*/ 13059 w 26117"/>
                <a:gd name="connsiteY0" fmla="*/ 26118 h 26117"/>
                <a:gd name="connsiteX1" fmla="*/ 5805 w 26117"/>
                <a:gd name="connsiteY1" fmla="*/ 23916 h 26117"/>
                <a:gd name="connsiteX2" fmla="*/ 983 w 26117"/>
                <a:gd name="connsiteY2" fmla="*/ 18057 h 26117"/>
                <a:gd name="connsiteX3" fmla="*/ 258 w 26117"/>
                <a:gd name="connsiteY3" fmla="*/ 10513 h 26117"/>
                <a:gd name="connsiteX4" fmla="*/ 3842 w 26117"/>
                <a:gd name="connsiteY4" fmla="*/ 3826 h 26117"/>
                <a:gd name="connsiteX5" fmla="*/ 10499 w 26117"/>
                <a:gd name="connsiteY5" fmla="*/ 250 h 26117"/>
                <a:gd name="connsiteX6" fmla="*/ 18052 w 26117"/>
                <a:gd name="connsiteY6" fmla="*/ 997 h 26117"/>
                <a:gd name="connsiteX7" fmla="*/ 23898 w 26117"/>
                <a:gd name="connsiteY7" fmla="*/ 5806 h 26117"/>
                <a:gd name="connsiteX8" fmla="*/ 26117 w 26117"/>
                <a:gd name="connsiteY8" fmla="*/ 13060 h 26117"/>
                <a:gd name="connsiteX9" fmla="*/ 22276 w 26117"/>
                <a:gd name="connsiteY9" fmla="*/ 22290 h 26117"/>
                <a:gd name="connsiteX10" fmla="*/ 13059 w 26117"/>
                <a:gd name="connsiteY10" fmla="*/ 26118 h 26117"/>
                <a:gd name="connsiteX11" fmla="*/ 13059 w 26117"/>
                <a:gd name="connsiteY11" fmla="*/ 26118 h 26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117" h="26117">
                  <a:moveTo>
                    <a:pt x="13059" y="26118"/>
                  </a:moveTo>
                  <a:cubicBezTo>
                    <a:pt x="10499" y="26118"/>
                    <a:pt x="7939" y="25350"/>
                    <a:pt x="5805" y="23916"/>
                  </a:cubicBezTo>
                  <a:cubicBezTo>
                    <a:pt x="3672" y="22482"/>
                    <a:pt x="2007" y="20443"/>
                    <a:pt x="983" y="18057"/>
                  </a:cubicBezTo>
                  <a:cubicBezTo>
                    <a:pt x="2" y="15672"/>
                    <a:pt x="-254" y="13043"/>
                    <a:pt x="258" y="10513"/>
                  </a:cubicBezTo>
                  <a:cubicBezTo>
                    <a:pt x="770" y="7978"/>
                    <a:pt x="2007" y="5653"/>
                    <a:pt x="3842" y="3826"/>
                  </a:cubicBezTo>
                  <a:cubicBezTo>
                    <a:pt x="5634" y="2000"/>
                    <a:pt x="7981" y="754"/>
                    <a:pt x="10499" y="250"/>
                  </a:cubicBezTo>
                  <a:cubicBezTo>
                    <a:pt x="13059" y="-253"/>
                    <a:pt x="15662" y="7"/>
                    <a:pt x="18052" y="997"/>
                  </a:cubicBezTo>
                  <a:cubicBezTo>
                    <a:pt x="20441" y="1983"/>
                    <a:pt x="22490" y="3655"/>
                    <a:pt x="23898" y="5806"/>
                  </a:cubicBezTo>
                  <a:cubicBezTo>
                    <a:pt x="25349" y="7953"/>
                    <a:pt x="26117" y="10474"/>
                    <a:pt x="26117" y="13060"/>
                  </a:cubicBezTo>
                  <a:cubicBezTo>
                    <a:pt x="26117" y="16521"/>
                    <a:pt x="24751" y="19845"/>
                    <a:pt x="22276" y="22290"/>
                  </a:cubicBezTo>
                  <a:cubicBezTo>
                    <a:pt x="19844" y="24740"/>
                    <a:pt x="16516" y="26118"/>
                    <a:pt x="13059" y="26118"/>
                  </a:cubicBezTo>
                  <a:lnTo>
                    <a:pt x="13059" y="26118"/>
                  </a:ln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593F8212-164B-1239-72F8-FCB5554D52F2}"/>
                </a:ext>
              </a:extLst>
            </p:cNvPr>
            <p:cNvSpPr/>
            <p:nvPr/>
          </p:nvSpPr>
          <p:spPr>
            <a:xfrm>
              <a:off x="10796661" y="3511401"/>
              <a:ext cx="16133" cy="16132"/>
            </a:xfrm>
            <a:custGeom>
              <a:avLst/>
              <a:gdLst>
                <a:gd name="connsiteX0" fmla="*/ 8068 w 16133"/>
                <a:gd name="connsiteY0" fmla="*/ 16132 h 16132"/>
                <a:gd name="connsiteX1" fmla="*/ 3588 w 16133"/>
                <a:gd name="connsiteY1" fmla="*/ 14771 h 16132"/>
                <a:gd name="connsiteX2" fmla="*/ 601 w 16133"/>
                <a:gd name="connsiteY2" fmla="*/ 11152 h 16132"/>
                <a:gd name="connsiteX3" fmla="*/ 174 w 16133"/>
                <a:gd name="connsiteY3" fmla="*/ 6492 h 16132"/>
                <a:gd name="connsiteX4" fmla="*/ 2350 w 16133"/>
                <a:gd name="connsiteY4" fmla="*/ 2362 h 16132"/>
                <a:gd name="connsiteX5" fmla="*/ 6490 w 16133"/>
                <a:gd name="connsiteY5" fmla="*/ 156 h 16132"/>
                <a:gd name="connsiteX6" fmla="*/ 11141 w 16133"/>
                <a:gd name="connsiteY6" fmla="*/ 612 h 16132"/>
                <a:gd name="connsiteX7" fmla="*/ 14768 w 16133"/>
                <a:gd name="connsiteY7" fmla="*/ 3587 h 16132"/>
                <a:gd name="connsiteX8" fmla="*/ 16133 w 16133"/>
                <a:gd name="connsiteY8" fmla="*/ 8067 h 1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3" h="16132">
                  <a:moveTo>
                    <a:pt x="8068" y="16132"/>
                  </a:moveTo>
                  <a:cubicBezTo>
                    <a:pt x="6490" y="16132"/>
                    <a:pt x="4911" y="15658"/>
                    <a:pt x="3588" y="14771"/>
                  </a:cubicBezTo>
                  <a:cubicBezTo>
                    <a:pt x="2265" y="13883"/>
                    <a:pt x="1241" y="12624"/>
                    <a:pt x="601" y="11152"/>
                  </a:cubicBezTo>
                  <a:cubicBezTo>
                    <a:pt x="3" y="9676"/>
                    <a:pt x="-168" y="8054"/>
                    <a:pt x="174" y="6492"/>
                  </a:cubicBezTo>
                  <a:cubicBezTo>
                    <a:pt x="473" y="4927"/>
                    <a:pt x="1241" y="3488"/>
                    <a:pt x="2350" y="2362"/>
                  </a:cubicBezTo>
                  <a:cubicBezTo>
                    <a:pt x="3503" y="1235"/>
                    <a:pt x="4953" y="467"/>
                    <a:pt x="6490" y="156"/>
                  </a:cubicBezTo>
                  <a:cubicBezTo>
                    <a:pt x="8068" y="-156"/>
                    <a:pt x="9690" y="2"/>
                    <a:pt x="11141" y="612"/>
                  </a:cubicBezTo>
                  <a:cubicBezTo>
                    <a:pt x="12634" y="1222"/>
                    <a:pt x="13872" y="2260"/>
                    <a:pt x="14768" y="3587"/>
                  </a:cubicBezTo>
                  <a:cubicBezTo>
                    <a:pt x="15664" y="4909"/>
                    <a:pt x="16133" y="6471"/>
                    <a:pt x="16133" y="8067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AC55BD75-21C5-2189-A574-2E7478CE4988}"/>
                </a:ext>
              </a:extLst>
            </p:cNvPr>
            <p:cNvSpPr/>
            <p:nvPr/>
          </p:nvSpPr>
          <p:spPr>
            <a:xfrm>
              <a:off x="10777503" y="3626017"/>
              <a:ext cx="26116" cy="26114"/>
            </a:xfrm>
            <a:custGeom>
              <a:avLst/>
              <a:gdLst>
                <a:gd name="connsiteX0" fmla="*/ 13059 w 26116"/>
                <a:gd name="connsiteY0" fmla="*/ 26115 h 26114"/>
                <a:gd name="connsiteX1" fmla="*/ 5805 w 26116"/>
                <a:gd name="connsiteY1" fmla="*/ 23913 h 26114"/>
                <a:gd name="connsiteX2" fmla="*/ 983 w 26116"/>
                <a:gd name="connsiteY2" fmla="*/ 18054 h 26114"/>
                <a:gd name="connsiteX3" fmla="*/ 258 w 26116"/>
                <a:gd name="connsiteY3" fmla="*/ 10510 h 26114"/>
                <a:gd name="connsiteX4" fmla="*/ 3842 w 26116"/>
                <a:gd name="connsiteY4" fmla="*/ 3823 h 26114"/>
                <a:gd name="connsiteX5" fmla="*/ 10499 w 26116"/>
                <a:gd name="connsiteY5" fmla="*/ 251 h 26114"/>
                <a:gd name="connsiteX6" fmla="*/ 18052 w 26116"/>
                <a:gd name="connsiteY6" fmla="*/ 994 h 26114"/>
                <a:gd name="connsiteX7" fmla="*/ 23898 w 26116"/>
                <a:gd name="connsiteY7" fmla="*/ 5803 h 26114"/>
                <a:gd name="connsiteX8" fmla="*/ 26117 w 26116"/>
                <a:gd name="connsiteY8" fmla="*/ 13057 h 26114"/>
                <a:gd name="connsiteX9" fmla="*/ 22276 w 26116"/>
                <a:gd name="connsiteY9" fmla="*/ 22291 h 26114"/>
                <a:gd name="connsiteX10" fmla="*/ 13059 w 26116"/>
                <a:gd name="connsiteY10" fmla="*/ 26115 h 26114"/>
                <a:gd name="connsiteX11" fmla="*/ 13059 w 26116"/>
                <a:gd name="connsiteY11" fmla="*/ 26115 h 2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116" h="26114">
                  <a:moveTo>
                    <a:pt x="13059" y="26115"/>
                  </a:moveTo>
                  <a:cubicBezTo>
                    <a:pt x="10499" y="26115"/>
                    <a:pt x="7938" y="25347"/>
                    <a:pt x="5805" y="23913"/>
                  </a:cubicBezTo>
                  <a:cubicBezTo>
                    <a:pt x="3671" y="22479"/>
                    <a:pt x="1964" y="20439"/>
                    <a:pt x="983" y="18054"/>
                  </a:cubicBezTo>
                  <a:cubicBezTo>
                    <a:pt x="1" y="15669"/>
                    <a:pt x="-254" y="13040"/>
                    <a:pt x="258" y="10510"/>
                  </a:cubicBezTo>
                  <a:cubicBezTo>
                    <a:pt x="770" y="7975"/>
                    <a:pt x="2007" y="5649"/>
                    <a:pt x="3842" y="3823"/>
                  </a:cubicBezTo>
                  <a:cubicBezTo>
                    <a:pt x="5634" y="1997"/>
                    <a:pt x="7981" y="755"/>
                    <a:pt x="10499" y="251"/>
                  </a:cubicBezTo>
                  <a:cubicBezTo>
                    <a:pt x="13059" y="-252"/>
                    <a:pt x="15662" y="4"/>
                    <a:pt x="18052" y="994"/>
                  </a:cubicBezTo>
                  <a:cubicBezTo>
                    <a:pt x="20441" y="1979"/>
                    <a:pt x="22490" y="3656"/>
                    <a:pt x="23898" y="5803"/>
                  </a:cubicBezTo>
                  <a:cubicBezTo>
                    <a:pt x="25349" y="7949"/>
                    <a:pt x="26117" y="10475"/>
                    <a:pt x="26117" y="13057"/>
                  </a:cubicBezTo>
                  <a:cubicBezTo>
                    <a:pt x="26117" y="16518"/>
                    <a:pt x="24751" y="19842"/>
                    <a:pt x="22276" y="22291"/>
                  </a:cubicBezTo>
                  <a:cubicBezTo>
                    <a:pt x="19844" y="24736"/>
                    <a:pt x="16515" y="26115"/>
                    <a:pt x="13059" y="26115"/>
                  </a:cubicBezTo>
                  <a:lnTo>
                    <a:pt x="13059" y="26115"/>
                  </a:ln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2C814595-A948-8669-CEC2-D4A36E435343}"/>
                </a:ext>
              </a:extLst>
            </p:cNvPr>
            <p:cNvSpPr/>
            <p:nvPr/>
          </p:nvSpPr>
          <p:spPr>
            <a:xfrm>
              <a:off x="10782494" y="3631008"/>
              <a:ext cx="16133" cy="16131"/>
            </a:xfrm>
            <a:custGeom>
              <a:avLst/>
              <a:gdLst>
                <a:gd name="connsiteX0" fmla="*/ 8069 w 16133"/>
                <a:gd name="connsiteY0" fmla="*/ 16131 h 16131"/>
                <a:gd name="connsiteX1" fmla="*/ 3588 w 16133"/>
                <a:gd name="connsiteY1" fmla="*/ 14770 h 16131"/>
                <a:gd name="connsiteX2" fmla="*/ 601 w 16133"/>
                <a:gd name="connsiteY2" fmla="*/ 11151 h 16131"/>
                <a:gd name="connsiteX3" fmla="*/ 174 w 16133"/>
                <a:gd name="connsiteY3" fmla="*/ 6492 h 16131"/>
                <a:gd name="connsiteX4" fmla="*/ 2350 w 16133"/>
                <a:gd name="connsiteY4" fmla="*/ 2361 h 16131"/>
                <a:gd name="connsiteX5" fmla="*/ 6490 w 16133"/>
                <a:gd name="connsiteY5" fmla="*/ 155 h 16131"/>
                <a:gd name="connsiteX6" fmla="*/ 11141 w 16133"/>
                <a:gd name="connsiteY6" fmla="*/ 616 h 16131"/>
                <a:gd name="connsiteX7" fmla="*/ 14768 w 16133"/>
                <a:gd name="connsiteY7" fmla="*/ 3585 h 16131"/>
                <a:gd name="connsiteX8" fmla="*/ 16133 w 16133"/>
                <a:gd name="connsiteY8" fmla="*/ 8066 h 1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3" h="16131">
                  <a:moveTo>
                    <a:pt x="8069" y="16131"/>
                  </a:moveTo>
                  <a:cubicBezTo>
                    <a:pt x="6490" y="16131"/>
                    <a:pt x="4911" y="15657"/>
                    <a:pt x="3588" y="14770"/>
                  </a:cubicBezTo>
                  <a:cubicBezTo>
                    <a:pt x="2265" y="13886"/>
                    <a:pt x="1241" y="12623"/>
                    <a:pt x="601" y="11151"/>
                  </a:cubicBezTo>
                  <a:cubicBezTo>
                    <a:pt x="3" y="9679"/>
                    <a:pt x="-167" y="8058"/>
                    <a:pt x="174" y="6492"/>
                  </a:cubicBezTo>
                  <a:cubicBezTo>
                    <a:pt x="473" y="4925"/>
                    <a:pt x="1241" y="3492"/>
                    <a:pt x="2350" y="2361"/>
                  </a:cubicBezTo>
                  <a:cubicBezTo>
                    <a:pt x="3502" y="1234"/>
                    <a:pt x="4911" y="466"/>
                    <a:pt x="6490" y="155"/>
                  </a:cubicBezTo>
                  <a:cubicBezTo>
                    <a:pt x="8069" y="-157"/>
                    <a:pt x="9690" y="5"/>
                    <a:pt x="11141" y="616"/>
                  </a:cubicBezTo>
                  <a:cubicBezTo>
                    <a:pt x="12634" y="1226"/>
                    <a:pt x="13872" y="2258"/>
                    <a:pt x="14768" y="3585"/>
                  </a:cubicBezTo>
                  <a:cubicBezTo>
                    <a:pt x="15664" y="4913"/>
                    <a:pt x="16133" y="6470"/>
                    <a:pt x="16133" y="8066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C578DDA5-D621-5761-F168-051A4A011BD4}"/>
                </a:ext>
              </a:extLst>
            </p:cNvPr>
            <p:cNvSpPr/>
            <p:nvPr/>
          </p:nvSpPr>
          <p:spPr>
            <a:xfrm>
              <a:off x="10468643" y="3732826"/>
              <a:ext cx="26116" cy="26113"/>
            </a:xfrm>
            <a:custGeom>
              <a:avLst/>
              <a:gdLst>
                <a:gd name="connsiteX0" fmla="*/ 13059 w 26116"/>
                <a:gd name="connsiteY0" fmla="*/ 26114 h 26113"/>
                <a:gd name="connsiteX1" fmla="*/ 5805 w 26116"/>
                <a:gd name="connsiteY1" fmla="*/ 23916 h 26113"/>
                <a:gd name="connsiteX2" fmla="*/ 983 w 26116"/>
                <a:gd name="connsiteY2" fmla="*/ 18053 h 26113"/>
                <a:gd name="connsiteX3" fmla="*/ 258 w 26116"/>
                <a:gd name="connsiteY3" fmla="*/ 10509 h 26113"/>
                <a:gd name="connsiteX4" fmla="*/ 3842 w 26116"/>
                <a:gd name="connsiteY4" fmla="*/ 3822 h 26113"/>
                <a:gd name="connsiteX5" fmla="*/ 10499 w 26116"/>
                <a:gd name="connsiteY5" fmla="*/ 250 h 26113"/>
                <a:gd name="connsiteX6" fmla="*/ 18052 w 26116"/>
                <a:gd name="connsiteY6" fmla="*/ 993 h 26113"/>
                <a:gd name="connsiteX7" fmla="*/ 23940 w 26116"/>
                <a:gd name="connsiteY7" fmla="*/ 5802 h 26113"/>
                <a:gd name="connsiteX8" fmla="*/ 26117 w 26116"/>
                <a:gd name="connsiteY8" fmla="*/ 13056 h 26113"/>
                <a:gd name="connsiteX9" fmla="*/ 22276 w 26116"/>
                <a:gd name="connsiteY9" fmla="*/ 22278 h 26113"/>
                <a:gd name="connsiteX10" fmla="*/ 13059 w 26116"/>
                <a:gd name="connsiteY10" fmla="*/ 26114 h 26113"/>
                <a:gd name="connsiteX11" fmla="*/ 13059 w 26116"/>
                <a:gd name="connsiteY11" fmla="*/ 26114 h 2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116" h="26113">
                  <a:moveTo>
                    <a:pt x="13059" y="26114"/>
                  </a:moveTo>
                  <a:cubicBezTo>
                    <a:pt x="10499" y="26114"/>
                    <a:pt x="7938" y="25350"/>
                    <a:pt x="5805" y="23916"/>
                  </a:cubicBezTo>
                  <a:cubicBezTo>
                    <a:pt x="3671" y="22478"/>
                    <a:pt x="2007" y="20438"/>
                    <a:pt x="983" y="18053"/>
                  </a:cubicBezTo>
                  <a:cubicBezTo>
                    <a:pt x="1" y="15668"/>
                    <a:pt x="-254" y="13044"/>
                    <a:pt x="258" y="10509"/>
                  </a:cubicBezTo>
                  <a:cubicBezTo>
                    <a:pt x="770" y="7978"/>
                    <a:pt x="2007" y="5648"/>
                    <a:pt x="3842" y="3822"/>
                  </a:cubicBezTo>
                  <a:cubicBezTo>
                    <a:pt x="5677" y="2000"/>
                    <a:pt x="7981" y="754"/>
                    <a:pt x="10499" y="250"/>
                  </a:cubicBezTo>
                  <a:cubicBezTo>
                    <a:pt x="13059" y="-253"/>
                    <a:pt x="15662" y="7"/>
                    <a:pt x="18052" y="993"/>
                  </a:cubicBezTo>
                  <a:cubicBezTo>
                    <a:pt x="20441" y="1983"/>
                    <a:pt x="22490" y="3656"/>
                    <a:pt x="23940" y="5802"/>
                  </a:cubicBezTo>
                  <a:cubicBezTo>
                    <a:pt x="25349" y="7948"/>
                    <a:pt x="26117" y="10475"/>
                    <a:pt x="26117" y="13056"/>
                  </a:cubicBezTo>
                  <a:cubicBezTo>
                    <a:pt x="26117" y="16517"/>
                    <a:pt x="24751" y="19833"/>
                    <a:pt x="22276" y="22278"/>
                  </a:cubicBezTo>
                  <a:cubicBezTo>
                    <a:pt x="19844" y="24723"/>
                    <a:pt x="16515" y="26105"/>
                    <a:pt x="13059" y="26114"/>
                  </a:cubicBezTo>
                  <a:lnTo>
                    <a:pt x="13059" y="26114"/>
                  </a:ln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37B93AD9-5FC5-4301-6366-91CAEB986887}"/>
                </a:ext>
              </a:extLst>
            </p:cNvPr>
            <p:cNvSpPr/>
            <p:nvPr/>
          </p:nvSpPr>
          <p:spPr>
            <a:xfrm>
              <a:off x="10473635" y="3737818"/>
              <a:ext cx="16131" cy="16129"/>
            </a:xfrm>
            <a:custGeom>
              <a:avLst/>
              <a:gdLst>
                <a:gd name="connsiteX0" fmla="*/ 8067 w 16131"/>
                <a:gd name="connsiteY0" fmla="*/ 16129 h 16129"/>
                <a:gd name="connsiteX1" fmla="*/ 3586 w 16131"/>
                <a:gd name="connsiteY1" fmla="*/ 14772 h 16129"/>
                <a:gd name="connsiteX2" fmla="*/ 642 w 16131"/>
                <a:gd name="connsiteY2" fmla="*/ 11149 h 16129"/>
                <a:gd name="connsiteX3" fmla="*/ 172 w 16131"/>
                <a:gd name="connsiteY3" fmla="*/ 6489 h 16129"/>
                <a:gd name="connsiteX4" fmla="*/ 2348 w 16131"/>
                <a:gd name="connsiteY4" fmla="*/ 2363 h 16129"/>
                <a:gd name="connsiteX5" fmla="*/ 6488 w 16131"/>
                <a:gd name="connsiteY5" fmla="*/ 153 h 16129"/>
                <a:gd name="connsiteX6" fmla="*/ 11139 w 16131"/>
                <a:gd name="connsiteY6" fmla="*/ 613 h 16129"/>
                <a:gd name="connsiteX7" fmla="*/ 14766 w 16131"/>
                <a:gd name="connsiteY7" fmla="*/ 3584 h 16129"/>
                <a:gd name="connsiteX8" fmla="*/ 16132 w 16131"/>
                <a:gd name="connsiteY8" fmla="*/ 8064 h 1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1" h="16129">
                  <a:moveTo>
                    <a:pt x="8067" y="16129"/>
                  </a:moveTo>
                  <a:cubicBezTo>
                    <a:pt x="6488" y="16129"/>
                    <a:pt x="4909" y="15655"/>
                    <a:pt x="3586" y="14772"/>
                  </a:cubicBezTo>
                  <a:cubicBezTo>
                    <a:pt x="2264" y="13885"/>
                    <a:pt x="1239" y="12626"/>
                    <a:pt x="642" y="11149"/>
                  </a:cubicBezTo>
                  <a:cubicBezTo>
                    <a:pt x="2" y="9677"/>
                    <a:pt x="-169" y="8056"/>
                    <a:pt x="172" y="6489"/>
                  </a:cubicBezTo>
                  <a:cubicBezTo>
                    <a:pt x="471" y="4928"/>
                    <a:pt x="1239" y="3490"/>
                    <a:pt x="2348" y="2363"/>
                  </a:cubicBezTo>
                  <a:cubicBezTo>
                    <a:pt x="3501" y="1232"/>
                    <a:pt x="4951" y="464"/>
                    <a:pt x="6488" y="153"/>
                  </a:cubicBezTo>
                  <a:cubicBezTo>
                    <a:pt x="8067" y="-155"/>
                    <a:pt x="9688" y="3"/>
                    <a:pt x="11139" y="613"/>
                  </a:cubicBezTo>
                  <a:cubicBezTo>
                    <a:pt x="12633" y="1224"/>
                    <a:pt x="13913" y="2256"/>
                    <a:pt x="14766" y="3584"/>
                  </a:cubicBezTo>
                  <a:cubicBezTo>
                    <a:pt x="15662" y="4911"/>
                    <a:pt x="16132" y="6468"/>
                    <a:pt x="16132" y="8064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52897E7D-61F7-4742-3076-7391604D6126}"/>
                </a:ext>
              </a:extLst>
            </p:cNvPr>
            <p:cNvSpPr/>
            <p:nvPr/>
          </p:nvSpPr>
          <p:spPr>
            <a:xfrm>
              <a:off x="10536491" y="3823845"/>
              <a:ext cx="26117" cy="26113"/>
            </a:xfrm>
            <a:custGeom>
              <a:avLst/>
              <a:gdLst>
                <a:gd name="connsiteX0" fmla="*/ 13059 w 26117"/>
                <a:gd name="connsiteY0" fmla="*/ 26114 h 26113"/>
                <a:gd name="connsiteX1" fmla="*/ 5805 w 26117"/>
                <a:gd name="connsiteY1" fmla="*/ 23916 h 26113"/>
                <a:gd name="connsiteX2" fmla="*/ 983 w 26117"/>
                <a:gd name="connsiteY2" fmla="*/ 18053 h 26113"/>
                <a:gd name="connsiteX3" fmla="*/ 258 w 26117"/>
                <a:gd name="connsiteY3" fmla="*/ 10509 h 26113"/>
                <a:gd name="connsiteX4" fmla="*/ 3842 w 26117"/>
                <a:gd name="connsiteY4" fmla="*/ 3826 h 26113"/>
                <a:gd name="connsiteX5" fmla="*/ 10499 w 26117"/>
                <a:gd name="connsiteY5" fmla="*/ 250 h 26113"/>
                <a:gd name="connsiteX6" fmla="*/ 18052 w 26117"/>
                <a:gd name="connsiteY6" fmla="*/ 993 h 26113"/>
                <a:gd name="connsiteX7" fmla="*/ 23941 w 26117"/>
                <a:gd name="connsiteY7" fmla="*/ 5802 h 26113"/>
                <a:gd name="connsiteX8" fmla="*/ 26117 w 26117"/>
                <a:gd name="connsiteY8" fmla="*/ 13056 h 26113"/>
                <a:gd name="connsiteX9" fmla="*/ 22319 w 26117"/>
                <a:gd name="connsiteY9" fmla="*/ 22291 h 26113"/>
                <a:gd name="connsiteX10" fmla="*/ 13059 w 26117"/>
                <a:gd name="connsiteY10" fmla="*/ 26114 h 26113"/>
                <a:gd name="connsiteX11" fmla="*/ 13059 w 26117"/>
                <a:gd name="connsiteY11" fmla="*/ 26114 h 2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117" h="26113">
                  <a:moveTo>
                    <a:pt x="13059" y="26114"/>
                  </a:moveTo>
                  <a:cubicBezTo>
                    <a:pt x="10499" y="26114"/>
                    <a:pt x="7939" y="25350"/>
                    <a:pt x="5805" y="23916"/>
                  </a:cubicBezTo>
                  <a:cubicBezTo>
                    <a:pt x="3672" y="22478"/>
                    <a:pt x="2007" y="20439"/>
                    <a:pt x="983" y="18053"/>
                  </a:cubicBezTo>
                  <a:cubicBezTo>
                    <a:pt x="2" y="15668"/>
                    <a:pt x="-254" y="13043"/>
                    <a:pt x="258" y="10509"/>
                  </a:cubicBezTo>
                  <a:cubicBezTo>
                    <a:pt x="770" y="7978"/>
                    <a:pt x="2007" y="5648"/>
                    <a:pt x="3842" y="3826"/>
                  </a:cubicBezTo>
                  <a:cubicBezTo>
                    <a:pt x="5677" y="2000"/>
                    <a:pt x="7981" y="754"/>
                    <a:pt x="10499" y="250"/>
                  </a:cubicBezTo>
                  <a:cubicBezTo>
                    <a:pt x="13059" y="-253"/>
                    <a:pt x="15663" y="7"/>
                    <a:pt x="18052" y="993"/>
                  </a:cubicBezTo>
                  <a:cubicBezTo>
                    <a:pt x="20442" y="1983"/>
                    <a:pt x="22490" y="3656"/>
                    <a:pt x="23941" y="5802"/>
                  </a:cubicBezTo>
                  <a:cubicBezTo>
                    <a:pt x="25349" y="7948"/>
                    <a:pt x="26117" y="10475"/>
                    <a:pt x="26117" y="13056"/>
                  </a:cubicBezTo>
                  <a:cubicBezTo>
                    <a:pt x="26117" y="16521"/>
                    <a:pt x="24752" y="19841"/>
                    <a:pt x="22319" y="22291"/>
                  </a:cubicBezTo>
                  <a:cubicBezTo>
                    <a:pt x="19844" y="24740"/>
                    <a:pt x="16516" y="26114"/>
                    <a:pt x="13059" y="26114"/>
                  </a:cubicBezTo>
                  <a:lnTo>
                    <a:pt x="13059" y="26114"/>
                  </a:ln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E209BC7B-83D0-823A-40B6-E5C9BECC9C2F}"/>
                </a:ext>
              </a:extLst>
            </p:cNvPr>
            <p:cNvSpPr/>
            <p:nvPr/>
          </p:nvSpPr>
          <p:spPr>
            <a:xfrm>
              <a:off x="10541503" y="3828838"/>
              <a:ext cx="16112" cy="16127"/>
            </a:xfrm>
            <a:custGeom>
              <a:avLst/>
              <a:gdLst>
                <a:gd name="connsiteX0" fmla="*/ 8047 w 16112"/>
                <a:gd name="connsiteY0" fmla="*/ 16128 h 16127"/>
                <a:gd name="connsiteX1" fmla="*/ 3567 w 16112"/>
                <a:gd name="connsiteY1" fmla="*/ 14771 h 16127"/>
                <a:gd name="connsiteX2" fmla="*/ 622 w 16112"/>
                <a:gd name="connsiteY2" fmla="*/ 11148 h 16127"/>
                <a:gd name="connsiteX3" fmla="*/ 153 w 16112"/>
                <a:gd name="connsiteY3" fmla="*/ 6488 h 16127"/>
                <a:gd name="connsiteX4" fmla="*/ 2372 w 16112"/>
                <a:gd name="connsiteY4" fmla="*/ 2362 h 16127"/>
                <a:gd name="connsiteX5" fmla="*/ 6469 w 16112"/>
                <a:gd name="connsiteY5" fmla="*/ 156 h 16127"/>
                <a:gd name="connsiteX6" fmla="*/ 11120 w 16112"/>
                <a:gd name="connsiteY6" fmla="*/ 612 h 16127"/>
                <a:gd name="connsiteX7" fmla="*/ 14747 w 16112"/>
                <a:gd name="connsiteY7" fmla="*/ 3582 h 16127"/>
                <a:gd name="connsiteX8" fmla="*/ 16112 w 16112"/>
                <a:gd name="connsiteY8" fmla="*/ 8063 h 16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12" h="16127">
                  <a:moveTo>
                    <a:pt x="8047" y="16128"/>
                  </a:moveTo>
                  <a:cubicBezTo>
                    <a:pt x="6469" y="16128"/>
                    <a:pt x="4890" y="15654"/>
                    <a:pt x="3567" y="14771"/>
                  </a:cubicBezTo>
                  <a:cubicBezTo>
                    <a:pt x="2244" y="13883"/>
                    <a:pt x="1220" y="12624"/>
                    <a:pt x="622" y="11148"/>
                  </a:cubicBezTo>
                  <a:cubicBezTo>
                    <a:pt x="-17" y="9676"/>
                    <a:pt x="-145" y="8054"/>
                    <a:pt x="153" y="6488"/>
                  </a:cubicBezTo>
                  <a:cubicBezTo>
                    <a:pt x="452" y="4926"/>
                    <a:pt x="1220" y="3488"/>
                    <a:pt x="2372" y="2362"/>
                  </a:cubicBezTo>
                  <a:cubicBezTo>
                    <a:pt x="3482" y="1231"/>
                    <a:pt x="4932" y="463"/>
                    <a:pt x="6469" y="156"/>
                  </a:cubicBezTo>
                  <a:cubicBezTo>
                    <a:pt x="8047" y="-156"/>
                    <a:pt x="9669" y="2"/>
                    <a:pt x="11120" y="612"/>
                  </a:cubicBezTo>
                  <a:cubicBezTo>
                    <a:pt x="12614" y="1222"/>
                    <a:pt x="13893" y="2255"/>
                    <a:pt x="14747" y="3582"/>
                  </a:cubicBezTo>
                  <a:cubicBezTo>
                    <a:pt x="15643" y="4909"/>
                    <a:pt x="16112" y="6467"/>
                    <a:pt x="16112" y="8063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02DF912B-5697-27B7-C15F-BDE4BA960D03}"/>
                </a:ext>
              </a:extLst>
            </p:cNvPr>
            <p:cNvSpPr/>
            <p:nvPr/>
          </p:nvSpPr>
          <p:spPr>
            <a:xfrm>
              <a:off x="10621536" y="3738970"/>
              <a:ext cx="26117" cy="26117"/>
            </a:xfrm>
            <a:custGeom>
              <a:avLst/>
              <a:gdLst>
                <a:gd name="connsiteX0" fmla="*/ 13059 w 26117"/>
                <a:gd name="connsiteY0" fmla="*/ 26118 h 26117"/>
                <a:gd name="connsiteX1" fmla="*/ 5805 w 26117"/>
                <a:gd name="connsiteY1" fmla="*/ 23916 h 26117"/>
                <a:gd name="connsiteX2" fmla="*/ 983 w 26117"/>
                <a:gd name="connsiteY2" fmla="*/ 18057 h 26117"/>
                <a:gd name="connsiteX3" fmla="*/ 258 w 26117"/>
                <a:gd name="connsiteY3" fmla="*/ 10513 h 26117"/>
                <a:gd name="connsiteX4" fmla="*/ 3842 w 26117"/>
                <a:gd name="connsiteY4" fmla="*/ 3826 h 26117"/>
                <a:gd name="connsiteX5" fmla="*/ 10499 w 26117"/>
                <a:gd name="connsiteY5" fmla="*/ 250 h 26117"/>
                <a:gd name="connsiteX6" fmla="*/ 18052 w 26117"/>
                <a:gd name="connsiteY6" fmla="*/ 997 h 26117"/>
                <a:gd name="connsiteX7" fmla="*/ 23941 w 26117"/>
                <a:gd name="connsiteY7" fmla="*/ 5806 h 26117"/>
                <a:gd name="connsiteX8" fmla="*/ 26117 w 26117"/>
                <a:gd name="connsiteY8" fmla="*/ 13060 h 26117"/>
                <a:gd name="connsiteX9" fmla="*/ 22319 w 26117"/>
                <a:gd name="connsiteY9" fmla="*/ 22290 h 26117"/>
                <a:gd name="connsiteX10" fmla="*/ 13059 w 26117"/>
                <a:gd name="connsiteY10" fmla="*/ 26118 h 26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7" h="26117">
                  <a:moveTo>
                    <a:pt x="13059" y="26118"/>
                  </a:moveTo>
                  <a:cubicBezTo>
                    <a:pt x="10499" y="26118"/>
                    <a:pt x="7939" y="25350"/>
                    <a:pt x="5805" y="23916"/>
                  </a:cubicBezTo>
                  <a:cubicBezTo>
                    <a:pt x="3672" y="22482"/>
                    <a:pt x="2007" y="20443"/>
                    <a:pt x="983" y="18057"/>
                  </a:cubicBezTo>
                  <a:cubicBezTo>
                    <a:pt x="1" y="15672"/>
                    <a:pt x="-254" y="13043"/>
                    <a:pt x="258" y="10513"/>
                  </a:cubicBezTo>
                  <a:cubicBezTo>
                    <a:pt x="770" y="7978"/>
                    <a:pt x="2007" y="5653"/>
                    <a:pt x="3842" y="3826"/>
                  </a:cubicBezTo>
                  <a:cubicBezTo>
                    <a:pt x="5677" y="2000"/>
                    <a:pt x="7982" y="754"/>
                    <a:pt x="10499" y="250"/>
                  </a:cubicBezTo>
                  <a:cubicBezTo>
                    <a:pt x="13059" y="-253"/>
                    <a:pt x="15662" y="7"/>
                    <a:pt x="18052" y="997"/>
                  </a:cubicBezTo>
                  <a:cubicBezTo>
                    <a:pt x="20441" y="1983"/>
                    <a:pt x="22490" y="3655"/>
                    <a:pt x="23941" y="5806"/>
                  </a:cubicBezTo>
                  <a:cubicBezTo>
                    <a:pt x="25349" y="7953"/>
                    <a:pt x="26117" y="10474"/>
                    <a:pt x="26117" y="13060"/>
                  </a:cubicBezTo>
                  <a:cubicBezTo>
                    <a:pt x="26117" y="16521"/>
                    <a:pt x="24751" y="19845"/>
                    <a:pt x="22319" y="22290"/>
                  </a:cubicBezTo>
                  <a:cubicBezTo>
                    <a:pt x="19844" y="24740"/>
                    <a:pt x="16516" y="26118"/>
                    <a:pt x="13059" y="26118"/>
                  </a:cubicBez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3C5334E0-7360-F5C2-030C-1BD7A32B79E6}"/>
                </a:ext>
              </a:extLst>
            </p:cNvPr>
            <p:cNvSpPr/>
            <p:nvPr/>
          </p:nvSpPr>
          <p:spPr>
            <a:xfrm>
              <a:off x="10626529" y="3743964"/>
              <a:ext cx="16131" cy="16132"/>
            </a:xfrm>
            <a:custGeom>
              <a:avLst/>
              <a:gdLst>
                <a:gd name="connsiteX0" fmla="*/ 8067 w 16131"/>
                <a:gd name="connsiteY0" fmla="*/ 16132 h 16132"/>
                <a:gd name="connsiteX1" fmla="*/ 3586 w 16131"/>
                <a:gd name="connsiteY1" fmla="*/ 14771 h 16132"/>
                <a:gd name="connsiteX2" fmla="*/ 642 w 16131"/>
                <a:gd name="connsiteY2" fmla="*/ 11152 h 16132"/>
                <a:gd name="connsiteX3" fmla="*/ 172 w 16131"/>
                <a:gd name="connsiteY3" fmla="*/ 6492 h 16132"/>
                <a:gd name="connsiteX4" fmla="*/ 2349 w 16131"/>
                <a:gd name="connsiteY4" fmla="*/ 2362 h 16132"/>
                <a:gd name="connsiteX5" fmla="*/ 6488 w 16131"/>
                <a:gd name="connsiteY5" fmla="*/ 156 h 16132"/>
                <a:gd name="connsiteX6" fmla="*/ 11139 w 16131"/>
                <a:gd name="connsiteY6" fmla="*/ 612 h 16132"/>
                <a:gd name="connsiteX7" fmla="*/ 14766 w 16131"/>
                <a:gd name="connsiteY7" fmla="*/ 3587 h 16132"/>
                <a:gd name="connsiteX8" fmla="*/ 16132 w 16131"/>
                <a:gd name="connsiteY8" fmla="*/ 8067 h 1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1" h="16132">
                  <a:moveTo>
                    <a:pt x="8067" y="16132"/>
                  </a:moveTo>
                  <a:cubicBezTo>
                    <a:pt x="6488" y="16132"/>
                    <a:pt x="4909" y="15658"/>
                    <a:pt x="3586" y="14771"/>
                  </a:cubicBezTo>
                  <a:cubicBezTo>
                    <a:pt x="2263" y="13883"/>
                    <a:pt x="1239" y="12624"/>
                    <a:pt x="642" y="11152"/>
                  </a:cubicBezTo>
                  <a:cubicBezTo>
                    <a:pt x="2" y="9676"/>
                    <a:pt x="-169" y="8054"/>
                    <a:pt x="172" y="6492"/>
                  </a:cubicBezTo>
                  <a:cubicBezTo>
                    <a:pt x="471" y="4927"/>
                    <a:pt x="1239" y="3488"/>
                    <a:pt x="2349" y="2362"/>
                  </a:cubicBezTo>
                  <a:cubicBezTo>
                    <a:pt x="3501" y="1235"/>
                    <a:pt x="4952" y="467"/>
                    <a:pt x="6488" y="156"/>
                  </a:cubicBezTo>
                  <a:cubicBezTo>
                    <a:pt x="8067" y="-156"/>
                    <a:pt x="9688" y="2"/>
                    <a:pt x="11139" y="612"/>
                  </a:cubicBezTo>
                  <a:cubicBezTo>
                    <a:pt x="12632" y="1222"/>
                    <a:pt x="13913" y="2260"/>
                    <a:pt x="14766" y="3587"/>
                  </a:cubicBezTo>
                  <a:cubicBezTo>
                    <a:pt x="15662" y="4909"/>
                    <a:pt x="16132" y="6471"/>
                    <a:pt x="16132" y="8067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02296847-D639-2EBF-485E-18A0C41905AC}"/>
                </a:ext>
              </a:extLst>
            </p:cNvPr>
            <p:cNvSpPr/>
            <p:nvPr/>
          </p:nvSpPr>
          <p:spPr>
            <a:xfrm>
              <a:off x="10728558" y="3821924"/>
              <a:ext cx="26117" cy="26114"/>
            </a:xfrm>
            <a:custGeom>
              <a:avLst/>
              <a:gdLst>
                <a:gd name="connsiteX0" fmla="*/ 13059 w 26117"/>
                <a:gd name="connsiteY0" fmla="*/ 26115 h 26114"/>
                <a:gd name="connsiteX1" fmla="*/ 5805 w 26117"/>
                <a:gd name="connsiteY1" fmla="*/ 23913 h 26114"/>
                <a:gd name="connsiteX2" fmla="*/ 983 w 26117"/>
                <a:gd name="connsiteY2" fmla="*/ 18054 h 26114"/>
                <a:gd name="connsiteX3" fmla="*/ 258 w 26117"/>
                <a:gd name="connsiteY3" fmla="*/ 10510 h 26114"/>
                <a:gd name="connsiteX4" fmla="*/ 3842 w 26117"/>
                <a:gd name="connsiteY4" fmla="*/ 3823 h 26114"/>
                <a:gd name="connsiteX5" fmla="*/ 10499 w 26117"/>
                <a:gd name="connsiteY5" fmla="*/ 251 h 26114"/>
                <a:gd name="connsiteX6" fmla="*/ 18052 w 26117"/>
                <a:gd name="connsiteY6" fmla="*/ 994 h 26114"/>
                <a:gd name="connsiteX7" fmla="*/ 23941 w 26117"/>
                <a:gd name="connsiteY7" fmla="*/ 5803 h 26114"/>
                <a:gd name="connsiteX8" fmla="*/ 26117 w 26117"/>
                <a:gd name="connsiteY8" fmla="*/ 13057 h 26114"/>
                <a:gd name="connsiteX9" fmla="*/ 22319 w 26117"/>
                <a:gd name="connsiteY9" fmla="*/ 22291 h 26114"/>
                <a:gd name="connsiteX10" fmla="*/ 13059 w 26117"/>
                <a:gd name="connsiteY10" fmla="*/ 26115 h 26114"/>
                <a:gd name="connsiteX11" fmla="*/ 13059 w 26117"/>
                <a:gd name="connsiteY11" fmla="*/ 26115 h 2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117" h="26114">
                  <a:moveTo>
                    <a:pt x="13059" y="26115"/>
                  </a:moveTo>
                  <a:cubicBezTo>
                    <a:pt x="10499" y="26115"/>
                    <a:pt x="7939" y="25351"/>
                    <a:pt x="5805" y="23913"/>
                  </a:cubicBezTo>
                  <a:cubicBezTo>
                    <a:pt x="3672" y="22479"/>
                    <a:pt x="2007" y="20439"/>
                    <a:pt x="983" y="18054"/>
                  </a:cubicBezTo>
                  <a:cubicBezTo>
                    <a:pt x="2" y="15669"/>
                    <a:pt x="-254" y="13045"/>
                    <a:pt x="258" y="10510"/>
                  </a:cubicBezTo>
                  <a:cubicBezTo>
                    <a:pt x="770" y="7979"/>
                    <a:pt x="2007" y="5649"/>
                    <a:pt x="3842" y="3823"/>
                  </a:cubicBezTo>
                  <a:cubicBezTo>
                    <a:pt x="5677" y="1997"/>
                    <a:pt x="7981" y="755"/>
                    <a:pt x="10499" y="251"/>
                  </a:cubicBezTo>
                  <a:cubicBezTo>
                    <a:pt x="13059" y="-252"/>
                    <a:pt x="15662" y="4"/>
                    <a:pt x="18052" y="994"/>
                  </a:cubicBezTo>
                  <a:cubicBezTo>
                    <a:pt x="20442" y="1984"/>
                    <a:pt x="22490" y="3657"/>
                    <a:pt x="23941" y="5803"/>
                  </a:cubicBezTo>
                  <a:cubicBezTo>
                    <a:pt x="25349" y="7949"/>
                    <a:pt x="26117" y="10475"/>
                    <a:pt x="26117" y="13057"/>
                  </a:cubicBezTo>
                  <a:cubicBezTo>
                    <a:pt x="26117" y="16522"/>
                    <a:pt x="24751" y="19842"/>
                    <a:pt x="22319" y="22291"/>
                  </a:cubicBezTo>
                  <a:cubicBezTo>
                    <a:pt x="19844" y="24741"/>
                    <a:pt x="16516" y="26115"/>
                    <a:pt x="13059" y="26115"/>
                  </a:cubicBezTo>
                  <a:lnTo>
                    <a:pt x="13059" y="26115"/>
                  </a:ln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4C6243DC-E9E9-D49A-2952-7E7B703DDE24}"/>
                </a:ext>
              </a:extLst>
            </p:cNvPr>
            <p:cNvSpPr/>
            <p:nvPr/>
          </p:nvSpPr>
          <p:spPr>
            <a:xfrm>
              <a:off x="10733550" y="3826787"/>
              <a:ext cx="16131" cy="16131"/>
            </a:xfrm>
            <a:custGeom>
              <a:avLst/>
              <a:gdLst>
                <a:gd name="connsiteX0" fmla="*/ 8066 w 16131"/>
                <a:gd name="connsiteY0" fmla="*/ 16131 h 16131"/>
                <a:gd name="connsiteX1" fmla="*/ 3586 w 16131"/>
                <a:gd name="connsiteY1" fmla="*/ 14770 h 16131"/>
                <a:gd name="connsiteX2" fmla="*/ 642 w 16131"/>
                <a:gd name="connsiteY2" fmla="*/ 11151 h 16131"/>
                <a:gd name="connsiteX3" fmla="*/ 172 w 16131"/>
                <a:gd name="connsiteY3" fmla="*/ 6492 h 16131"/>
                <a:gd name="connsiteX4" fmla="*/ 2349 w 16131"/>
                <a:gd name="connsiteY4" fmla="*/ 2361 h 16131"/>
                <a:gd name="connsiteX5" fmla="*/ 6488 w 16131"/>
                <a:gd name="connsiteY5" fmla="*/ 155 h 16131"/>
                <a:gd name="connsiteX6" fmla="*/ 11139 w 16131"/>
                <a:gd name="connsiteY6" fmla="*/ 616 h 16131"/>
                <a:gd name="connsiteX7" fmla="*/ 14766 w 16131"/>
                <a:gd name="connsiteY7" fmla="*/ 3585 h 16131"/>
                <a:gd name="connsiteX8" fmla="*/ 16132 w 16131"/>
                <a:gd name="connsiteY8" fmla="*/ 8066 h 1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1" h="16131">
                  <a:moveTo>
                    <a:pt x="8066" y="16131"/>
                  </a:moveTo>
                  <a:cubicBezTo>
                    <a:pt x="6488" y="16131"/>
                    <a:pt x="4909" y="15657"/>
                    <a:pt x="3586" y="14770"/>
                  </a:cubicBezTo>
                  <a:cubicBezTo>
                    <a:pt x="2263" y="13886"/>
                    <a:pt x="1239" y="12623"/>
                    <a:pt x="642" y="11151"/>
                  </a:cubicBezTo>
                  <a:cubicBezTo>
                    <a:pt x="1" y="9679"/>
                    <a:pt x="-169" y="8057"/>
                    <a:pt x="172" y="6492"/>
                  </a:cubicBezTo>
                  <a:cubicBezTo>
                    <a:pt x="471" y="4925"/>
                    <a:pt x="1239" y="3492"/>
                    <a:pt x="2349" y="2361"/>
                  </a:cubicBezTo>
                  <a:cubicBezTo>
                    <a:pt x="3501" y="1234"/>
                    <a:pt x="4952" y="466"/>
                    <a:pt x="6488" y="155"/>
                  </a:cubicBezTo>
                  <a:cubicBezTo>
                    <a:pt x="8066" y="-157"/>
                    <a:pt x="9688" y="5"/>
                    <a:pt x="11139" y="616"/>
                  </a:cubicBezTo>
                  <a:cubicBezTo>
                    <a:pt x="12633" y="1226"/>
                    <a:pt x="13913" y="2258"/>
                    <a:pt x="14766" y="3585"/>
                  </a:cubicBezTo>
                  <a:cubicBezTo>
                    <a:pt x="15662" y="4912"/>
                    <a:pt x="16132" y="6470"/>
                    <a:pt x="16132" y="8066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DA6E6135-77E1-257F-DF09-7F837F1631A7}"/>
                </a:ext>
              </a:extLst>
            </p:cNvPr>
            <p:cNvSpPr/>
            <p:nvPr/>
          </p:nvSpPr>
          <p:spPr>
            <a:xfrm>
              <a:off x="10417351" y="3463395"/>
              <a:ext cx="26116" cy="26118"/>
            </a:xfrm>
            <a:custGeom>
              <a:avLst/>
              <a:gdLst>
                <a:gd name="connsiteX0" fmla="*/ 13059 w 26116"/>
                <a:gd name="connsiteY0" fmla="*/ 26118 h 26118"/>
                <a:gd name="connsiteX1" fmla="*/ 5805 w 26116"/>
                <a:gd name="connsiteY1" fmla="*/ 23916 h 26118"/>
                <a:gd name="connsiteX2" fmla="*/ 983 w 26116"/>
                <a:gd name="connsiteY2" fmla="*/ 18057 h 26118"/>
                <a:gd name="connsiteX3" fmla="*/ 258 w 26116"/>
                <a:gd name="connsiteY3" fmla="*/ 10513 h 26118"/>
                <a:gd name="connsiteX4" fmla="*/ 3842 w 26116"/>
                <a:gd name="connsiteY4" fmla="*/ 3826 h 26118"/>
                <a:gd name="connsiteX5" fmla="*/ 10499 w 26116"/>
                <a:gd name="connsiteY5" fmla="*/ 250 h 26118"/>
                <a:gd name="connsiteX6" fmla="*/ 18052 w 26116"/>
                <a:gd name="connsiteY6" fmla="*/ 993 h 26118"/>
                <a:gd name="connsiteX7" fmla="*/ 23898 w 26116"/>
                <a:gd name="connsiteY7" fmla="*/ 5806 h 26118"/>
                <a:gd name="connsiteX8" fmla="*/ 26117 w 26116"/>
                <a:gd name="connsiteY8" fmla="*/ 13060 h 26118"/>
                <a:gd name="connsiteX9" fmla="*/ 22277 w 26116"/>
                <a:gd name="connsiteY9" fmla="*/ 22290 h 26118"/>
                <a:gd name="connsiteX10" fmla="*/ 13059 w 26116"/>
                <a:gd name="connsiteY10" fmla="*/ 26118 h 26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6" h="26118">
                  <a:moveTo>
                    <a:pt x="13059" y="26118"/>
                  </a:moveTo>
                  <a:cubicBezTo>
                    <a:pt x="10456" y="26118"/>
                    <a:pt x="7938" y="25350"/>
                    <a:pt x="5805" y="23916"/>
                  </a:cubicBezTo>
                  <a:cubicBezTo>
                    <a:pt x="3671" y="22482"/>
                    <a:pt x="1965" y="20443"/>
                    <a:pt x="983" y="18057"/>
                  </a:cubicBezTo>
                  <a:cubicBezTo>
                    <a:pt x="1" y="15668"/>
                    <a:pt x="-254" y="13043"/>
                    <a:pt x="258" y="10513"/>
                  </a:cubicBezTo>
                  <a:cubicBezTo>
                    <a:pt x="770" y="7978"/>
                    <a:pt x="2007" y="5653"/>
                    <a:pt x="3842" y="3826"/>
                  </a:cubicBezTo>
                  <a:cubicBezTo>
                    <a:pt x="5634" y="2000"/>
                    <a:pt x="7981" y="754"/>
                    <a:pt x="10499" y="250"/>
                  </a:cubicBezTo>
                  <a:cubicBezTo>
                    <a:pt x="13059" y="-253"/>
                    <a:pt x="15662" y="7"/>
                    <a:pt x="18052" y="993"/>
                  </a:cubicBezTo>
                  <a:cubicBezTo>
                    <a:pt x="20441" y="1983"/>
                    <a:pt x="22490" y="3656"/>
                    <a:pt x="23898" y="5806"/>
                  </a:cubicBezTo>
                  <a:cubicBezTo>
                    <a:pt x="25349" y="7953"/>
                    <a:pt x="26117" y="10475"/>
                    <a:pt x="26117" y="13060"/>
                  </a:cubicBezTo>
                  <a:cubicBezTo>
                    <a:pt x="26117" y="16521"/>
                    <a:pt x="24751" y="19841"/>
                    <a:pt x="22277" y="22290"/>
                  </a:cubicBezTo>
                  <a:cubicBezTo>
                    <a:pt x="19844" y="24740"/>
                    <a:pt x="16515" y="26118"/>
                    <a:pt x="13059" y="26118"/>
                  </a:cubicBez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648BF964-4B09-38D4-5A24-B1112855BE3E}"/>
                </a:ext>
              </a:extLst>
            </p:cNvPr>
            <p:cNvSpPr/>
            <p:nvPr/>
          </p:nvSpPr>
          <p:spPr>
            <a:xfrm>
              <a:off x="10422301" y="3468347"/>
              <a:ext cx="16131" cy="16130"/>
            </a:xfrm>
            <a:custGeom>
              <a:avLst/>
              <a:gdLst>
                <a:gd name="connsiteX0" fmla="*/ 8109 w 16131"/>
                <a:gd name="connsiteY0" fmla="*/ 16131 h 16130"/>
                <a:gd name="connsiteX1" fmla="*/ 3629 w 16131"/>
                <a:gd name="connsiteY1" fmla="*/ 14791 h 16130"/>
                <a:gd name="connsiteX2" fmla="*/ 642 w 16131"/>
                <a:gd name="connsiteY2" fmla="*/ 11181 h 16130"/>
                <a:gd name="connsiteX3" fmla="*/ 172 w 16131"/>
                <a:gd name="connsiteY3" fmla="*/ 6517 h 16130"/>
                <a:gd name="connsiteX4" fmla="*/ 2349 w 16131"/>
                <a:gd name="connsiteY4" fmla="*/ 2378 h 16130"/>
                <a:gd name="connsiteX5" fmla="*/ 6488 w 16131"/>
                <a:gd name="connsiteY5" fmla="*/ 159 h 16130"/>
                <a:gd name="connsiteX6" fmla="*/ 11139 w 16131"/>
                <a:gd name="connsiteY6" fmla="*/ 611 h 16130"/>
                <a:gd name="connsiteX7" fmla="*/ 14766 w 16131"/>
                <a:gd name="connsiteY7" fmla="*/ 3581 h 16130"/>
                <a:gd name="connsiteX8" fmla="*/ 16132 w 16131"/>
                <a:gd name="connsiteY8" fmla="*/ 8066 h 1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1" h="16130">
                  <a:moveTo>
                    <a:pt x="8109" y="16131"/>
                  </a:moveTo>
                  <a:cubicBezTo>
                    <a:pt x="6531" y="16139"/>
                    <a:pt x="4952" y="15670"/>
                    <a:pt x="3629" y="14791"/>
                  </a:cubicBezTo>
                  <a:cubicBezTo>
                    <a:pt x="2306" y="13912"/>
                    <a:pt x="1239" y="12653"/>
                    <a:pt x="642" y="11181"/>
                  </a:cubicBezTo>
                  <a:cubicBezTo>
                    <a:pt x="2" y="9709"/>
                    <a:pt x="-169" y="8083"/>
                    <a:pt x="172" y="6517"/>
                  </a:cubicBezTo>
                  <a:cubicBezTo>
                    <a:pt x="471" y="4951"/>
                    <a:pt x="1239" y="3509"/>
                    <a:pt x="2349" y="2378"/>
                  </a:cubicBezTo>
                  <a:cubicBezTo>
                    <a:pt x="3458" y="1247"/>
                    <a:pt x="4909" y="474"/>
                    <a:pt x="6488" y="159"/>
                  </a:cubicBezTo>
                  <a:cubicBezTo>
                    <a:pt x="8024" y="-157"/>
                    <a:pt x="9646" y="1"/>
                    <a:pt x="11139" y="611"/>
                  </a:cubicBezTo>
                  <a:cubicBezTo>
                    <a:pt x="12632" y="1217"/>
                    <a:pt x="13870" y="2254"/>
                    <a:pt x="14766" y="3581"/>
                  </a:cubicBezTo>
                  <a:cubicBezTo>
                    <a:pt x="15662" y="4908"/>
                    <a:pt x="16132" y="6466"/>
                    <a:pt x="16132" y="8066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5E311E27-B3A8-99AE-EB5C-538D3506B8FC}"/>
                </a:ext>
              </a:extLst>
            </p:cNvPr>
            <p:cNvSpPr/>
            <p:nvPr/>
          </p:nvSpPr>
          <p:spPr>
            <a:xfrm>
              <a:off x="10328362" y="3561894"/>
              <a:ext cx="381421" cy="103166"/>
            </a:xfrm>
            <a:custGeom>
              <a:avLst/>
              <a:gdLst>
                <a:gd name="connsiteX0" fmla="*/ 370668 w 381421"/>
                <a:gd name="connsiteY0" fmla="*/ 1906 h 103166"/>
                <a:gd name="connsiteX1" fmla="*/ 340243 w 381421"/>
                <a:gd name="connsiteY1" fmla="*/ 23242 h 103166"/>
                <a:gd name="connsiteX2" fmla="*/ 332647 w 381421"/>
                <a:gd name="connsiteY2" fmla="*/ 33868 h 103166"/>
                <a:gd name="connsiteX3" fmla="*/ 331496 w 381421"/>
                <a:gd name="connsiteY3" fmla="*/ 37879 h 103166"/>
                <a:gd name="connsiteX4" fmla="*/ 305892 w 381421"/>
                <a:gd name="connsiteY4" fmla="*/ 42871 h 103166"/>
                <a:gd name="connsiteX5" fmla="*/ 49860 w 381421"/>
                <a:gd name="connsiteY5" fmla="*/ 48590 h 103166"/>
                <a:gd name="connsiteX6" fmla="*/ 29719 w 381421"/>
                <a:gd name="connsiteY6" fmla="*/ 52912 h 103166"/>
                <a:gd name="connsiteX7" fmla="*/ 13034 w 381421"/>
                <a:gd name="connsiteY7" fmla="*/ 64967 h 103166"/>
                <a:gd name="connsiteX8" fmla="*/ 2622 w 381421"/>
                <a:gd name="connsiteY8" fmla="*/ 82719 h 103166"/>
                <a:gd name="connsiteX9" fmla="*/ 190 w 381421"/>
                <a:gd name="connsiteY9" fmla="*/ 103167 h 103166"/>
                <a:gd name="connsiteX10" fmla="*/ 16362 w 381421"/>
                <a:gd name="connsiteY10" fmla="*/ 71014 h 103166"/>
                <a:gd name="connsiteX11" fmla="*/ 49860 w 381421"/>
                <a:gd name="connsiteY11" fmla="*/ 57935 h 103166"/>
                <a:gd name="connsiteX12" fmla="*/ 303161 w 381421"/>
                <a:gd name="connsiteY12" fmla="*/ 52259 h 103166"/>
                <a:gd name="connsiteX13" fmla="*/ 306105 w 381421"/>
                <a:gd name="connsiteY13" fmla="*/ 52259 h 103166"/>
                <a:gd name="connsiteX14" fmla="*/ 331709 w 381421"/>
                <a:gd name="connsiteY14" fmla="*/ 47267 h 103166"/>
                <a:gd name="connsiteX15" fmla="*/ 332861 w 381421"/>
                <a:gd name="connsiteY15" fmla="*/ 43256 h 103166"/>
                <a:gd name="connsiteX16" fmla="*/ 340457 w 381421"/>
                <a:gd name="connsiteY16" fmla="*/ 32630 h 103166"/>
                <a:gd name="connsiteX17" fmla="*/ 370882 w 381421"/>
                <a:gd name="connsiteY17" fmla="*/ 11294 h 103166"/>
                <a:gd name="connsiteX18" fmla="*/ 374765 w 381421"/>
                <a:gd name="connsiteY18" fmla="*/ 10069 h 103166"/>
                <a:gd name="connsiteX19" fmla="*/ 378819 w 381421"/>
                <a:gd name="connsiteY19" fmla="*/ 10483 h 103166"/>
                <a:gd name="connsiteX20" fmla="*/ 381422 w 381421"/>
                <a:gd name="connsiteY20" fmla="*/ 1480 h 103166"/>
                <a:gd name="connsiteX21" fmla="*/ 376002 w 381421"/>
                <a:gd name="connsiteY21" fmla="*/ 7 h 103166"/>
                <a:gd name="connsiteX22" fmla="*/ 370668 w 381421"/>
                <a:gd name="connsiteY22" fmla="*/ 1906 h 103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81421" h="103166">
                  <a:moveTo>
                    <a:pt x="370668" y="1906"/>
                  </a:moveTo>
                  <a:lnTo>
                    <a:pt x="340243" y="23242"/>
                  </a:lnTo>
                  <a:cubicBezTo>
                    <a:pt x="336616" y="25833"/>
                    <a:pt x="333928" y="29575"/>
                    <a:pt x="332647" y="33868"/>
                  </a:cubicBezTo>
                  <a:lnTo>
                    <a:pt x="331496" y="37879"/>
                  </a:lnTo>
                  <a:lnTo>
                    <a:pt x="305892" y="42871"/>
                  </a:lnTo>
                  <a:lnTo>
                    <a:pt x="49860" y="48590"/>
                  </a:lnTo>
                  <a:cubicBezTo>
                    <a:pt x="42948" y="48619"/>
                    <a:pt x="36077" y="50092"/>
                    <a:pt x="29719" y="52912"/>
                  </a:cubicBezTo>
                  <a:cubicBezTo>
                    <a:pt x="23403" y="55733"/>
                    <a:pt x="17728" y="59838"/>
                    <a:pt x="13034" y="64967"/>
                  </a:cubicBezTo>
                  <a:cubicBezTo>
                    <a:pt x="8383" y="70096"/>
                    <a:pt x="4799" y="76143"/>
                    <a:pt x="2622" y="82719"/>
                  </a:cubicBezTo>
                  <a:cubicBezTo>
                    <a:pt x="403" y="89294"/>
                    <a:pt x="-407" y="96258"/>
                    <a:pt x="190" y="103167"/>
                  </a:cubicBezTo>
                  <a:cubicBezTo>
                    <a:pt x="1427" y="90822"/>
                    <a:pt x="7188" y="79365"/>
                    <a:pt x="16362" y="71014"/>
                  </a:cubicBezTo>
                  <a:cubicBezTo>
                    <a:pt x="25537" y="62659"/>
                    <a:pt x="37443" y="57999"/>
                    <a:pt x="49860" y="57935"/>
                  </a:cubicBezTo>
                  <a:lnTo>
                    <a:pt x="303161" y="52259"/>
                  </a:lnTo>
                  <a:lnTo>
                    <a:pt x="306105" y="52259"/>
                  </a:lnTo>
                  <a:lnTo>
                    <a:pt x="331709" y="47267"/>
                  </a:lnTo>
                  <a:lnTo>
                    <a:pt x="332861" y="43256"/>
                  </a:lnTo>
                  <a:cubicBezTo>
                    <a:pt x="334141" y="38963"/>
                    <a:pt x="336830" y="35216"/>
                    <a:pt x="340457" y="32630"/>
                  </a:cubicBezTo>
                  <a:lnTo>
                    <a:pt x="370882" y="11294"/>
                  </a:lnTo>
                  <a:cubicBezTo>
                    <a:pt x="372077" y="10624"/>
                    <a:pt x="373399" y="10210"/>
                    <a:pt x="374765" y="10069"/>
                  </a:cubicBezTo>
                  <a:cubicBezTo>
                    <a:pt x="376130" y="9929"/>
                    <a:pt x="377496" y="10069"/>
                    <a:pt x="378819" y="10483"/>
                  </a:cubicBezTo>
                  <a:lnTo>
                    <a:pt x="381422" y="1480"/>
                  </a:lnTo>
                  <a:cubicBezTo>
                    <a:pt x="379800" y="447"/>
                    <a:pt x="377923" y="-69"/>
                    <a:pt x="376002" y="7"/>
                  </a:cubicBezTo>
                  <a:cubicBezTo>
                    <a:pt x="374082" y="84"/>
                    <a:pt x="372204" y="746"/>
                    <a:pt x="370668" y="1906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65D281BB-19C6-3B09-E4DC-B407B60E49FB}"/>
                </a:ext>
              </a:extLst>
            </p:cNvPr>
            <p:cNvSpPr/>
            <p:nvPr/>
          </p:nvSpPr>
          <p:spPr>
            <a:xfrm>
              <a:off x="10328447" y="3613987"/>
              <a:ext cx="306149" cy="107923"/>
            </a:xfrm>
            <a:custGeom>
              <a:avLst/>
              <a:gdLst>
                <a:gd name="connsiteX0" fmla="*/ 306149 w 306149"/>
                <a:gd name="connsiteY0" fmla="*/ 0 h 107923"/>
                <a:gd name="connsiteX1" fmla="*/ 49861 w 306149"/>
                <a:gd name="connsiteY1" fmla="*/ 5718 h 107923"/>
                <a:gd name="connsiteX2" fmla="*/ 28354 w 306149"/>
                <a:gd name="connsiteY2" fmla="*/ 10702 h 107923"/>
                <a:gd name="connsiteX3" fmla="*/ 11072 w 306149"/>
                <a:gd name="connsiteY3" fmla="*/ 24430 h 107923"/>
                <a:gd name="connsiteX4" fmla="*/ 1385 w 306149"/>
                <a:gd name="connsiteY4" fmla="*/ 44242 h 107923"/>
                <a:gd name="connsiteX5" fmla="*/ 1087 w 306149"/>
                <a:gd name="connsiteY5" fmla="*/ 66312 h 107923"/>
                <a:gd name="connsiteX6" fmla="*/ 8938 w 306149"/>
                <a:gd name="connsiteY6" fmla="*/ 85041 h 107923"/>
                <a:gd name="connsiteX7" fmla="*/ 23362 w 306149"/>
                <a:gd name="connsiteY7" fmla="*/ 99328 h 107923"/>
                <a:gd name="connsiteX8" fmla="*/ 42137 w 306149"/>
                <a:gd name="connsiteY8" fmla="*/ 106987 h 107923"/>
                <a:gd name="connsiteX9" fmla="*/ 62449 w 306149"/>
                <a:gd name="connsiteY9" fmla="*/ 106851 h 107923"/>
                <a:gd name="connsiteX10" fmla="*/ 288227 w 306149"/>
                <a:gd name="connsiteY10" fmla="*/ 57180 h 107923"/>
                <a:gd name="connsiteX11" fmla="*/ 306149 w 306149"/>
                <a:gd name="connsiteY11" fmla="*/ 0 h 107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6149" h="107923">
                  <a:moveTo>
                    <a:pt x="306149" y="0"/>
                  </a:moveTo>
                  <a:lnTo>
                    <a:pt x="49861" y="5718"/>
                  </a:lnTo>
                  <a:cubicBezTo>
                    <a:pt x="42393" y="5765"/>
                    <a:pt x="35054" y="7468"/>
                    <a:pt x="28354" y="10702"/>
                  </a:cubicBezTo>
                  <a:cubicBezTo>
                    <a:pt x="21655" y="13941"/>
                    <a:pt x="15766" y="18630"/>
                    <a:pt x="11072" y="24430"/>
                  </a:cubicBezTo>
                  <a:cubicBezTo>
                    <a:pt x="6421" y="30233"/>
                    <a:pt x="3092" y="37001"/>
                    <a:pt x="1385" y="44242"/>
                  </a:cubicBezTo>
                  <a:cubicBezTo>
                    <a:pt x="-364" y="51488"/>
                    <a:pt x="-449" y="59024"/>
                    <a:pt x="1087" y="66312"/>
                  </a:cubicBezTo>
                  <a:cubicBezTo>
                    <a:pt x="2452" y="73008"/>
                    <a:pt x="5098" y="79374"/>
                    <a:pt x="8938" y="85041"/>
                  </a:cubicBezTo>
                  <a:cubicBezTo>
                    <a:pt x="12736" y="90704"/>
                    <a:pt x="17644" y="95560"/>
                    <a:pt x="23362" y="99328"/>
                  </a:cubicBezTo>
                  <a:cubicBezTo>
                    <a:pt x="29037" y="103095"/>
                    <a:pt x="35438" y="105698"/>
                    <a:pt x="42137" y="106987"/>
                  </a:cubicBezTo>
                  <a:cubicBezTo>
                    <a:pt x="48837" y="108280"/>
                    <a:pt x="55750" y="108233"/>
                    <a:pt x="62449" y="106851"/>
                  </a:cubicBezTo>
                  <a:lnTo>
                    <a:pt x="288227" y="57180"/>
                  </a:lnTo>
                  <a:lnTo>
                    <a:pt x="306149" y="0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74D623B0-BB1A-6CA4-4C37-F2EA31553311}"/>
                </a:ext>
              </a:extLst>
            </p:cNvPr>
            <p:cNvSpPr/>
            <p:nvPr/>
          </p:nvSpPr>
          <p:spPr>
            <a:xfrm>
              <a:off x="10547161" y="3649020"/>
              <a:ext cx="159721" cy="45232"/>
            </a:xfrm>
            <a:custGeom>
              <a:avLst/>
              <a:gdLst>
                <a:gd name="connsiteX0" fmla="*/ 0 w 159721"/>
                <a:gd name="connsiteY0" fmla="*/ 37423 h 45232"/>
                <a:gd name="connsiteX1" fmla="*/ 137617 w 159721"/>
                <a:gd name="connsiteY1" fmla="*/ 0 h 45232"/>
                <a:gd name="connsiteX2" fmla="*/ 159721 w 159721"/>
                <a:gd name="connsiteY2" fmla="*/ 5078 h 45232"/>
                <a:gd name="connsiteX3" fmla="*/ 20525 w 159721"/>
                <a:gd name="connsiteY3" fmla="*/ 45232 h 45232"/>
                <a:gd name="connsiteX4" fmla="*/ 0 w 159721"/>
                <a:gd name="connsiteY4" fmla="*/ 37423 h 45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21" h="45232">
                  <a:moveTo>
                    <a:pt x="0" y="37423"/>
                  </a:moveTo>
                  <a:lnTo>
                    <a:pt x="137617" y="0"/>
                  </a:lnTo>
                  <a:lnTo>
                    <a:pt x="159721" y="5078"/>
                  </a:lnTo>
                  <a:lnTo>
                    <a:pt x="20525" y="45232"/>
                  </a:lnTo>
                  <a:lnTo>
                    <a:pt x="0" y="37423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977B1F97-6E17-A715-2179-54FB4E3A600A}"/>
                </a:ext>
              </a:extLst>
            </p:cNvPr>
            <p:cNvSpPr/>
            <p:nvPr/>
          </p:nvSpPr>
          <p:spPr>
            <a:xfrm>
              <a:off x="10736517" y="3089501"/>
              <a:ext cx="87456" cy="257781"/>
            </a:xfrm>
            <a:custGeom>
              <a:avLst/>
              <a:gdLst>
                <a:gd name="connsiteX0" fmla="*/ 1430 w 87456"/>
                <a:gd name="connsiteY0" fmla="*/ 0 h 257781"/>
                <a:gd name="connsiteX1" fmla="*/ 3052 w 87456"/>
                <a:gd name="connsiteY1" fmla="*/ 17069 h 257781"/>
                <a:gd name="connsiteX2" fmla="*/ 8727 w 87456"/>
                <a:gd name="connsiteY2" fmla="*/ 33071 h 257781"/>
                <a:gd name="connsiteX3" fmla="*/ 25796 w 87456"/>
                <a:gd name="connsiteY3" fmla="*/ 62642 h 257781"/>
                <a:gd name="connsiteX4" fmla="*/ 31002 w 87456"/>
                <a:gd name="connsiteY4" fmla="*/ 69470 h 257781"/>
                <a:gd name="connsiteX5" fmla="*/ 36464 w 87456"/>
                <a:gd name="connsiteY5" fmla="*/ 76127 h 257781"/>
                <a:gd name="connsiteX6" fmla="*/ 42139 w 87456"/>
                <a:gd name="connsiteY6" fmla="*/ 82613 h 257781"/>
                <a:gd name="connsiteX7" fmla="*/ 47687 w 87456"/>
                <a:gd name="connsiteY7" fmla="*/ 89611 h 257781"/>
                <a:gd name="connsiteX8" fmla="*/ 61597 w 87456"/>
                <a:gd name="connsiteY8" fmla="*/ 121999 h 257781"/>
                <a:gd name="connsiteX9" fmla="*/ 71626 w 87456"/>
                <a:gd name="connsiteY9" fmla="*/ 190914 h 257781"/>
                <a:gd name="connsiteX10" fmla="*/ 76960 w 87456"/>
                <a:gd name="connsiteY10" fmla="*/ 225052 h 257781"/>
                <a:gd name="connsiteX11" fmla="*/ 87457 w 87456"/>
                <a:gd name="connsiteY11" fmla="*/ 257781 h 257781"/>
                <a:gd name="connsiteX12" fmla="*/ 73247 w 87456"/>
                <a:gd name="connsiteY12" fmla="*/ 225948 h 257781"/>
                <a:gd name="connsiteX13" fmla="*/ 69748 w 87456"/>
                <a:gd name="connsiteY13" fmla="*/ 208879 h 257781"/>
                <a:gd name="connsiteX14" fmla="*/ 67401 w 87456"/>
                <a:gd name="connsiteY14" fmla="*/ 191597 h 257781"/>
                <a:gd name="connsiteX15" fmla="*/ 57458 w 87456"/>
                <a:gd name="connsiteY15" fmla="*/ 123322 h 257781"/>
                <a:gd name="connsiteX16" fmla="*/ 44187 w 87456"/>
                <a:gd name="connsiteY16" fmla="*/ 92300 h 257781"/>
                <a:gd name="connsiteX17" fmla="*/ 38982 w 87456"/>
                <a:gd name="connsiteY17" fmla="*/ 85728 h 257781"/>
                <a:gd name="connsiteX18" fmla="*/ 33221 w 87456"/>
                <a:gd name="connsiteY18" fmla="*/ 79157 h 257781"/>
                <a:gd name="connsiteX19" fmla="*/ 27673 w 87456"/>
                <a:gd name="connsiteY19" fmla="*/ 72372 h 257781"/>
                <a:gd name="connsiteX20" fmla="*/ 22339 w 87456"/>
                <a:gd name="connsiteY20" fmla="*/ 65416 h 257781"/>
                <a:gd name="connsiteX21" fmla="*/ 4801 w 87456"/>
                <a:gd name="connsiteY21" fmla="*/ 34948 h 257781"/>
                <a:gd name="connsiteX22" fmla="*/ 534 w 87456"/>
                <a:gd name="connsiteY22" fmla="*/ 17880 h 257781"/>
                <a:gd name="connsiteX23" fmla="*/ 1430 w 87456"/>
                <a:gd name="connsiteY23" fmla="*/ 0 h 25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7456" h="257781">
                  <a:moveTo>
                    <a:pt x="1430" y="0"/>
                  </a:moveTo>
                  <a:cubicBezTo>
                    <a:pt x="875" y="5744"/>
                    <a:pt x="1430" y="11534"/>
                    <a:pt x="3052" y="17069"/>
                  </a:cubicBezTo>
                  <a:cubicBezTo>
                    <a:pt x="4417" y="22616"/>
                    <a:pt x="6978" y="27737"/>
                    <a:pt x="8727" y="33071"/>
                  </a:cubicBezTo>
                  <a:cubicBezTo>
                    <a:pt x="13208" y="43585"/>
                    <a:pt x="18925" y="53515"/>
                    <a:pt x="25796" y="62642"/>
                  </a:cubicBezTo>
                  <a:cubicBezTo>
                    <a:pt x="27375" y="65032"/>
                    <a:pt x="29295" y="67208"/>
                    <a:pt x="31002" y="69470"/>
                  </a:cubicBezTo>
                  <a:cubicBezTo>
                    <a:pt x="32709" y="71732"/>
                    <a:pt x="34544" y="73993"/>
                    <a:pt x="36464" y="76127"/>
                  </a:cubicBezTo>
                  <a:lnTo>
                    <a:pt x="42139" y="82613"/>
                  </a:lnTo>
                  <a:cubicBezTo>
                    <a:pt x="44145" y="84836"/>
                    <a:pt x="45980" y="87175"/>
                    <a:pt x="47687" y="89611"/>
                  </a:cubicBezTo>
                  <a:cubicBezTo>
                    <a:pt x="54215" y="99494"/>
                    <a:pt x="58909" y="110465"/>
                    <a:pt x="61597" y="121999"/>
                  </a:cubicBezTo>
                  <a:cubicBezTo>
                    <a:pt x="67359" y="144786"/>
                    <a:pt x="68852" y="168042"/>
                    <a:pt x="71626" y="190914"/>
                  </a:cubicBezTo>
                  <a:cubicBezTo>
                    <a:pt x="72906" y="202393"/>
                    <a:pt x="74826" y="213744"/>
                    <a:pt x="76960" y="225052"/>
                  </a:cubicBezTo>
                  <a:cubicBezTo>
                    <a:pt x="78752" y="236441"/>
                    <a:pt x="82294" y="247485"/>
                    <a:pt x="87457" y="257781"/>
                  </a:cubicBezTo>
                  <a:cubicBezTo>
                    <a:pt x="80971" y="248040"/>
                    <a:pt x="76191" y="237282"/>
                    <a:pt x="73247" y="225948"/>
                  </a:cubicBezTo>
                  <a:cubicBezTo>
                    <a:pt x="71669" y="220350"/>
                    <a:pt x="70516" y="214645"/>
                    <a:pt x="69748" y="208879"/>
                  </a:cubicBezTo>
                  <a:cubicBezTo>
                    <a:pt x="68809" y="203119"/>
                    <a:pt x="68084" y="197358"/>
                    <a:pt x="67401" y="191597"/>
                  </a:cubicBezTo>
                  <a:cubicBezTo>
                    <a:pt x="64628" y="168597"/>
                    <a:pt x="63134" y="145426"/>
                    <a:pt x="57458" y="123322"/>
                  </a:cubicBezTo>
                  <a:cubicBezTo>
                    <a:pt x="54898" y="112274"/>
                    <a:pt x="50417" y="101768"/>
                    <a:pt x="44187" y="92300"/>
                  </a:cubicBezTo>
                  <a:cubicBezTo>
                    <a:pt x="42609" y="90008"/>
                    <a:pt x="40859" y="87815"/>
                    <a:pt x="38982" y="85728"/>
                  </a:cubicBezTo>
                  <a:lnTo>
                    <a:pt x="33221" y="79157"/>
                  </a:lnTo>
                  <a:cubicBezTo>
                    <a:pt x="31258" y="76980"/>
                    <a:pt x="29466" y="74889"/>
                    <a:pt x="27673" y="72372"/>
                  </a:cubicBezTo>
                  <a:cubicBezTo>
                    <a:pt x="25881" y="69854"/>
                    <a:pt x="23961" y="67849"/>
                    <a:pt x="22339" y="65416"/>
                  </a:cubicBezTo>
                  <a:cubicBezTo>
                    <a:pt x="15256" y="56016"/>
                    <a:pt x="9367" y="45787"/>
                    <a:pt x="4801" y="34948"/>
                  </a:cubicBezTo>
                  <a:cubicBezTo>
                    <a:pt x="2540" y="29499"/>
                    <a:pt x="1132" y="23747"/>
                    <a:pt x="534" y="17880"/>
                  </a:cubicBezTo>
                  <a:cubicBezTo>
                    <a:pt x="-405" y="11923"/>
                    <a:pt x="-106" y="5833"/>
                    <a:pt x="1430" y="0"/>
                  </a:cubicBezTo>
                  <a:close/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0A3E60B6-F8F3-4F81-DF58-216197DD2818}"/>
                </a:ext>
              </a:extLst>
            </p:cNvPr>
            <p:cNvSpPr/>
            <p:nvPr/>
          </p:nvSpPr>
          <p:spPr>
            <a:xfrm>
              <a:off x="9081335" y="3816418"/>
              <a:ext cx="250868" cy="144188"/>
            </a:xfrm>
            <a:custGeom>
              <a:avLst/>
              <a:gdLst>
                <a:gd name="connsiteX0" fmla="*/ 0 w 250868"/>
                <a:gd name="connsiteY0" fmla="*/ 8534 h 144188"/>
                <a:gd name="connsiteX1" fmla="*/ 2501 w 250868"/>
                <a:gd name="connsiteY1" fmla="*/ 2501 h 144188"/>
                <a:gd name="connsiteX2" fmla="*/ 8534 w 250868"/>
                <a:gd name="connsiteY2" fmla="*/ 0 h 144188"/>
                <a:gd name="connsiteX3" fmla="*/ 67208 w 250868"/>
                <a:gd name="connsiteY3" fmla="*/ 427 h 144188"/>
                <a:gd name="connsiteX4" fmla="*/ 73140 w 250868"/>
                <a:gd name="connsiteY4" fmla="*/ 2902 h 144188"/>
                <a:gd name="connsiteX5" fmla="*/ 97164 w 250868"/>
                <a:gd name="connsiteY5" fmla="*/ 26884 h 144188"/>
                <a:gd name="connsiteX6" fmla="*/ 99887 w 250868"/>
                <a:gd name="connsiteY6" fmla="*/ 28769 h 144188"/>
                <a:gd name="connsiteX7" fmla="*/ 103138 w 250868"/>
                <a:gd name="connsiteY7" fmla="*/ 29401 h 144188"/>
                <a:gd name="connsiteX8" fmla="*/ 242334 w 250868"/>
                <a:gd name="connsiteY8" fmla="*/ 29401 h 144188"/>
                <a:gd name="connsiteX9" fmla="*/ 248368 w 250868"/>
                <a:gd name="connsiteY9" fmla="*/ 31902 h 144188"/>
                <a:gd name="connsiteX10" fmla="*/ 250869 w 250868"/>
                <a:gd name="connsiteY10" fmla="*/ 37935 h 144188"/>
                <a:gd name="connsiteX11" fmla="*/ 250143 w 250868"/>
                <a:gd name="connsiteY11" fmla="*/ 135654 h 144188"/>
                <a:gd name="connsiteX12" fmla="*/ 247643 w 250868"/>
                <a:gd name="connsiteY12" fmla="*/ 141688 h 144188"/>
                <a:gd name="connsiteX13" fmla="*/ 241609 w 250868"/>
                <a:gd name="connsiteY13" fmla="*/ 144189 h 144188"/>
                <a:gd name="connsiteX14" fmla="*/ 15447 w 250868"/>
                <a:gd name="connsiteY14" fmla="*/ 142567 h 144188"/>
                <a:gd name="connsiteX15" fmla="*/ 9571 w 250868"/>
                <a:gd name="connsiteY15" fmla="*/ 140237 h 144188"/>
                <a:gd name="connsiteX16" fmla="*/ 6913 w 250868"/>
                <a:gd name="connsiteY16" fmla="*/ 134502 h 144188"/>
                <a:gd name="connsiteX17" fmla="*/ 0 w 250868"/>
                <a:gd name="connsiteY17" fmla="*/ 8663 h 144188"/>
                <a:gd name="connsiteX18" fmla="*/ 0 w 250868"/>
                <a:gd name="connsiteY18" fmla="*/ 8534 h 14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0868" h="144188">
                  <a:moveTo>
                    <a:pt x="0" y="8534"/>
                  </a:moveTo>
                  <a:cubicBezTo>
                    <a:pt x="0" y="6273"/>
                    <a:pt x="900" y="4101"/>
                    <a:pt x="2501" y="2501"/>
                  </a:cubicBezTo>
                  <a:cubicBezTo>
                    <a:pt x="4101" y="900"/>
                    <a:pt x="6273" y="0"/>
                    <a:pt x="8534" y="0"/>
                  </a:cubicBezTo>
                  <a:lnTo>
                    <a:pt x="67208" y="427"/>
                  </a:lnTo>
                  <a:cubicBezTo>
                    <a:pt x="69427" y="474"/>
                    <a:pt x="71548" y="1357"/>
                    <a:pt x="73140" y="2902"/>
                  </a:cubicBezTo>
                  <a:lnTo>
                    <a:pt x="97164" y="26884"/>
                  </a:lnTo>
                  <a:cubicBezTo>
                    <a:pt x="97932" y="27694"/>
                    <a:pt x="98858" y="28334"/>
                    <a:pt x="99887" y="28769"/>
                  </a:cubicBezTo>
                  <a:cubicBezTo>
                    <a:pt x="100915" y="29201"/>
                    <a:pt x="102024" y="29418"/>
                    <a:pt x="103138" y="29401"/>
                  </a:cubicBezTo>
                  <a:lnTo>
                    <a:pt x="242334" y="29401"/>
                  </a:lnTo>
                  <a:cubicBezTo>
                    <a:pt x="244596" y="29401"/>
                    <a:pt x="246768" y="30301"/>
                    <a:pt x="248368" y="31902"/>
                  </a:cubicBezTo>
                  <a:cubicBezTo>
                    <a:pt x="249968" y="33502"/>
                    <a:pt x="250869" y="35674"/>
                    <a:pt x="250869" y="37935"/>
                  </a:cubicBezTo>
                  <a:lnTo>
                    <a:pt x="250143" y="135654"/>
                  </a:lnTo>
                  <a:cubicBezTo>
                    <a:pt x="250143" y="137920"/>
                    <a:pt x="249243" y="140088"/>
                    <a:pt x="247643" y="141688"/>
                  </a:cubicBezTo>
                  <a:cubicBezTo>
                    <a:pt x="246042" y="143288"/>
                    <a:pt x="243871" y="144189"/>
                    <a:pt x="241609" y="144189"/>
                  </a:cubicBezTo>
                  <a:lnTo>
                    <a:pt x="15447" y="142567"/>
                  </a:lnTo>
                  <a:cubicBezTo>
                    <a:pt x="13262" y="142571"/>
                    <a:pt x="11159" y="141735"/>
                    <a:pt x="9571" y="140237"/>
                  </a:cubicBezTo>
                  <a:cubicBezTo>
                    <a:pt x="7984" y="138735"/>
                    <a:pt x="7032" y="136683"/>
                    <a:pt x="6913" y="134502"/>
                  </a:cubicBezTo>
                  <a:lnTo>
                    <a:pt x="0" y="8663"/>
                  </a:lnTo>
                  <a:lnTo>
                    <a:pt x="0" y="8534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1ABCEA3E-2C6F-409C-EF75-77AD71EEEACA}"/>
                </a:ext>
              </a:extLst>
            </p:cNvPr>
            <p:cNvSpPr/>
            <p:nvPr/>
          </p:nvSpPr>
          <p:spPr>
            <a:xfrm>
              <a:off x="9081335" y="3816418"/>
              <a:ext cx="250868" cy="144188"/>
            </a:xfrm>
            <a:custGeom>
              <a:avLst/>
              <a:gdLst>
                <a:gd name="connsiteX0" fmla="*/ 0 w 250868"/>
                <a:gd name="connsiteY0" fmla="*/ 8534 h 144188"/>
                <a:gd name="connsiteX1" fmla="*/ 2501 w 250868"/>
                <a:gd name="connsiteY1" fmla="*/ 2501 h 144188"/>
                <a:gd name="connsiteX2" fmla="*/ 8534 w 250868"/>
                <a:gd name="connsiteY2" fmla="*/ 0 h 144188"/>
                <a:gd name="connsiteX3" fmla="*/ 67208 w 250868"/>
                <a:gd name="connsiteY3" fmla="*/ 427 h 144188"/>
                <a:gd name="connsiteX4" fmla="*/ 73140 w 250868"/>
                <a:gd name="connsiteY4" fmla="*/ 2902 h 144188"/>
                <a:gd name="connsiteX5" fmla="*/ 97164 w 250868"/>
                <a:gd name="connsiteY5" fmla="*/ 26884 h 144188"/>
                <a:gd name="connsiteX6" fmla="*/ 99887 w 250868"/>
                <a:gd name="connsiteY6" fmla="*/ 28769 h 144188"/>
                <a:gd name="connsiteX7" fmla="*/ 103138 w 250868"/>
                <a:gd name="connsiteY7" fmla="*/ 29401 h 144188"/>
                <a:gd name="connsiteX8" fmla="*/ 242334 w 250868"/>
                <a:gd name="connsiteY8" fmla="*/ 29401 h 144188"/>
                <a:gd name="connsiteX9" fmla="*/ 248368 w 250868"/>
                <a:gd name="connsiteY9" fmla="*/ 31902 h 144188"/>
                <a:gd name="connsiteX10" fmla="*/ 250869 w 250868"/>
                <a:gd name="connsiteY10" fmla="*/ 37935 h 144188"/>
                <a:gd name="connsiteX11" fmla="*/ 250143 w 250868"/>
                <a:gd name="connsiteY11" fmla="*/ 135654 h 144188"/>
                <a:gd name="connsiteX12" fmla="*/ 247643 w 250868"/>
                <a:gd name="connsiteY12" fmla="*/ 141688 h 144188"/>
                <a:gd name="connsiteX13" fmla="*/ 241609 w 250868"/>
                <a:gd name="connsiteY13" fmla="*/ 144189 h 144188"/>
                <a:gd name="connsiteX14" fmla="*/ 15447 w 250868"/>
                <a:gd name="connsiteY14" fmla="*/ 142567 h 144188"/>
                <a:gd name="connsiteX15" fmla="*/ 9571 w 250868"/>
                <a:gd name="connsiteY15" fmla="*/ 140237 h 144188"/>
                <a:gd name="connsiteX16" fmla="*/ 6913 w 250868"/>
                <a:gd name="connsiteY16" fmla="*/ 134502 h 144188"/>
                <a:gd name="connsiteX17" fmla="*/ 0 w 250868"/>
                <a:gd name="connsiteY17" fmla="*/ 8663 h 144188"/>
                <a:gd name="connsiteX18" fmla="*/ 0 w 250868"/>
                <a:gd name="connsiteY18" fmla="*/ 8534 h 14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0868" h="144188">
                  <a:moveTo>
                    <a:pt x="0" y="8534"/>
                  </a:moveTo>
                  <a:cubicBezTo>
                    <a:pt x="0" y="6273"/>
                    <a:pt x="900" y="4101"/>
                    <a:pt x="2501" y="2501"/>
                  </a:cubicBezTo>
                  <a:cubicBezTo>
                    <a:pt x="4101" y="900"/>
                    <a:pt x="6273" y="0"/>
                    <a:pt x="8534" y="0"/>
                  </a:cubicBezTo>
                  <a:lnTo>
                    <a:pt x="67208" y="427"/>
                  </a:lnTo>
                  <a:cubicBezTo>
                    <a:pt x="69427" y="474"/>
                    <a:pt x="71548" y="1357"/>
                    <a:pt x="73140" y="2902"/>
                  </a:cubicBezTo>
                  <a:lnTo>
                    <a:pt x="97164" y="26884"/>
                  </a:lnTo>
                  <a:cubicBezTo>
                    <a:pt x="97932" y="27694"/>
                    <a:pt x="98858" y="28334"/>
                    <a:pt x="99887" y="28769"/>
                  </a:cubicBezTo>
                  <a:cubicBezTo>
                    <a:pt x="100915" y="29201"/>
                    <a:pt x="102024" y="29418"/>
                    <a:pt x="103138" y="29401"/>
                  </a:cubicBezTo>
                  <a:lnTo>
                    <a:pt x="242334" y="29401"/>
                  </a:lnTo>
                  <a:cubicBezTo>
                    <a:pt x="244596" y="29401"/>
                    <a:pt x="246768" y="30301"/>
                    <a:pt x="248368" y="31902"/>
                  </a:cubicBezTo>
                  <a:cubicBezTo>
                    <a:pt x="249968" y="33502"/>
                    <a:pt x="250869" y="35674"/>
                    <a:pt x="250869" y="37935"/>
                  </a:cubicBezTo>
                  <a:lnTo>
                    <a:pt x="250143" y="135654"/>
                  </a:lnTo>
                  <a:cubicBezTo>
                    <a:pt x="250143" y="137920"/>
                    <a:pt x="249243" y="140088"/>
                    <a:pt x="247643" y="141688"/>
                  </a:cubicBezTo>
                  <a:cubicBezTo>
                    <a:pt x="246042" y="143288"/>
                    <a:pt x="243871" y="144189"/>
                    <a:pt x="241609" y="144189"/>
                  </a:cubicBezTo>
                  <a:lnTo>
                    <a:pt x="15447" y="142567"/>
                  </a:lnTo>
                  <a:cubicBezTo>
                    <a:pt x="13262" y="142571"/>
                    <a:pt x="11159" y="141735"/>
                    <a:pt x="9571" y="140237"/>
                  </a:cubicBezTo>
                  <a:cubicBezTo>
                    <a:pt x="7984" y="138735"/>
                    <a:pt x="7032" y="136683"/>
                    <a:pt x="6913" y="134502"/>
                  </a:cubicBezTo>
                  <a:lnTo>
                    <a:pt x="0" y="8663"/>
                  </a:lnTo>
                  <a:lnTo>
                    <a:pt x="0" y="8534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7DBDC439-3D78-97A7-0E57-E8C5B22DE485}"/>
                </a:ext>
              </a:extLst>
            </p:cNvPr>
            <p:cNvSpPr/>
            <p:nvPr/>
          </p:nvSpPr>
          <p:spPr>
            <a:xfrm>
              <a:off x="9084429" y="3837635"/>
              <a:ext cx="248206" cy="141256"/>
            </a:xfrm>
            <a:custGeom>
              <a:avLst/>
              <a:gdLst>
                <a:gd name="connsiteX0" fmla="*/ 973 w 248206"/>
                <a:gd name="connsiteY0" fmla="*/ 0 h 141256"/>
                <a:gd name="connsiteX1" fmla="*/ 0 w 248206"/>
                <a:gd name="connsiteY1" fmla="*/ 139533 h 141256"/>
                <a:gd name="connsiteX2" fmla="*/ 247233 w 248206"/>
                <a:gd name="connsiteY2" fmla="*/ 141257 h 141256"/>
                <a:gd name="connsiteX3" fmla="*/ 248206 w 248206"/>
                <a:gd name="connsiteY3" fmla="*/ 1724 h 141256"/>
                <a:gd name="connsiteX4" fmla="*/ 973 w 248206"/>
                <a:gd name="connsiteY4" fmla="*/ 0 h 141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206" h="141256">
                  <a:moveTo>
                    <a:pt x="973" y="0"/>
                  </a:moveTo>
                  <a:lnTo>
                    <a:pt x="0" y="139533"/>
                  </a:lnTo>
                  <a:lnTo>
                    <a:pt x="247233" y="141257"/>
                  </a:lnTo>
                  <a:lnTo>
                    <a:pt x="248206" y="1724"/>
                  </a:lnTo>
                  <a:lnTo>
                    <a:pt x="973" y="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D8F77799-0CF5-D5BC-831A-307B1A54B68B}"/>
                </a:ext>
              </a:extLst>
            </p:cNvPr>
            <p:cNvSpPr/>
            <p:nvPr/>
          </p:nvSpPr>
          <p:spPr>
            <a:xfrm>
              <a:off x="9084429" y="3837635"/>
              <a:ext cx="248206" cy="141256"/>
            </a:xfrm>
            <a:custGeom>
              <a:avLst/>
              <a:gdLst>
                <a:gd name="connsiteX0" fmla="*/ 973 w 248206"/>
                <a:gd name="connsiteY0" fmla="*/ 0 h 141256"/>
                <a:gd name="connsiteX1" fmla="*/ 0 w 248206"/>
                <a:gd name="connsiteY1" fmla="*/ 139533 h 141256"/>
                <a:gd name="connsiteX2" fmla="*/ 247233 w 248206"/>
                <a:gd name="connsiteY2" fmla="*/ 141257 h 141256"/>
                <a:gd name="connsiteX3" fmla="*/ 248206 w 248206"/>
                <a:gd name="connsiteY3" fmla="*/ 1724 h 141256"/>
                <a:gd name="connsiteX4" fmla="*/ 973 w 248206"/>
                <a:gd name="connsiteY4" fmla="*/ 0 h 141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206" h="141256">
                  <a:moveTo>
                    <a:pt x="973" y="0"/>
                  </a:moveTo>
                  <a:lnTo>
                    <a:pt x="0" y="139533"/>
                  </a:lnTo>
                  <a:lnTo>
                    <a:pt x="247233" y="141257"/>
                  </a:lnTo>
                  <a:lnTo>
                    <a:pt x="248206" y="1724"/>
                  </a:lnTo>
                  <a:lnTo>
                    <a:pt x="973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4297FA71-9EF2-E478-3CEB-250AE5942802}"/>
                </a:ext>
              </a:extLst>
            </p:cNvPr>
            <p:cNvSpPr/>
            <p:nvPr/>
          </p:nvSpPr>
          <p:spPr>
            <a:xfrm>
              <a:off x="9014728" y="3792437"/>
              <a:ext cx="250954" cy="144359"/>
            </a:xfrm>
            <a:custGeom>
              <a:avLst/>
              <a:gdLst>
                <a:gd name="connsiteX0" fmla="*/ 128 w 250954"/>
                <a:gd name="connsiteY0" fmla="*/ 8534 h 144359"/>
                <a:gd name="connsiteX1" fmla="*/ 2624 w 250954"/>
                <a:gd name="connsiteY1" fmla="*/ 2501 h 144359"/>
                <a:gd name="connsiteX2" fmla="*/ 8663 w 250954"/>
                <a:gd name="connsiteY2" fmla="*/ 0 h 144359"/>
                <a:gd name="connsiteX3" fmla="*/ 67294 w 250954"/>
                <a:gd name="connsiteY3" fmla="*/ 427 h 144359"/>
                <a:gd name="connsiteX4" fmla="*/ 73268 w 250954"/>
                <a:gd name="connsiteY4" fmla="*/ 2902 h 144359"/>
                <a:gd name="connsiteX5" fmla="*/ 97250 w 250954"/>
                <a:gd name="connsiteY5" fmla="*/ 26883 h 144359"/>
                <a:gd name="connsiteX6" fmla="*/ 103266 w 250954"/>
                <a:gd name="connsiteY6" fmla="*/ 29401 h 144359"/>
                <a:gd name="connsiteX7" fmla="*/ 242420 w 250954"/>
                <a:gd name="connsiteY7" fmla="*/ 29401 h 144359"/>
                <a:gd name="connsiteX8" fmla="*/ 248453 w 250954"/>
                <a:gd name="connsiteY8" fmla="*/ 31902 h 144359"/>
                <a:gd name="connsiteX9" fmla="*/ 250954 w 250954"/>
                <a:gd name="connsiteY9" fmla="*/ 37935 h 144359"/>
                <a:gd name="connsiteX10" fmla="*/ 250101 w 250954"/>
                <a:gd name="connsiteY10" fmla="*/ 135825 h 144359"/>
                <a:gd name="connsiteX11" fmla="*/ 247600 w 250954"/>
                <a:gd name="connsiteY11" fmla="*/ 141859 h 144359"/>
                <a:gd name="connsiteX12" fmla="*/ 241566 w 250954"/>
                <a:gd name="connsiteY12" fmla="*/ 144359 h 144359"/>
                <a:gd name="connsiteX13" fmla="*/ 15405 w 250954"/>
                <a:gd name="connsiteY13" fmla="*/ 142738 h 144359"/>
                <a:gd name="connsiteX14" fmla="*/ 9529 w 250954"/>
                <a:gd name="connsiteY14" fmla="*/ 140408 h 144359"/>
                <a:gd name="connsiteX15" fmla="*/ 6870 w 250954"/>
                <a:gd name="connsiteY15" fmla="*/ 134673 h 144359"/>
                <a:gd name="connsiteX16" fmla="*/ 0 w 250954"/>
                <a:gd name="connsiteY16" fmla="*/ 8919 h 144359"/>
                <a:gd name="connsiteX17" fmla="*/ 128 w 250954"/>
                <a:gd name="connsiteY17" fmla="*/ 8534 h 14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0954" h="144359">
                  <a:moveTo>
                    <a:pt x="128" y="8534"/>
                  </a:moveTo>
                  <a:cubicBezTo>
                    <a:pt x="128" y="6268"/>
                    <a:pt x="1024" y="4101"/>
                    <a:pt x="2624" y="2501"/>
                  </a:cubicBezTo>
                  <a:cubicBezTo>
                    <a:pt x="4224" y="900"/>
                    <a:pt x="6397" y="0"/>
                    <a:pt x="8663" y="0"/>
                  </a:cubicBezTo>
                  <a:lnTo>
                    <a:pt x="67294" y="427"/>
                  </a:lnTo>
                  <a:cubicBezTo>
                    <a:pt x="69526" y="457"/>
                    <a:pt x="71663" y="1344"/>
                    <a:pt x="73268" y="2902"/>
                  </a:cubicBezTo>
                  <a:lnTo>
                    <a:pt x="97250" y="26883"/>
                  </a:lnTo>
                  <a:cubicBezTo>
                    <a:pt x="98841" y="28484"/>
                    <a:pt x="101005" y="29392"/>
                    <a:pt x="103266" y="29401"/>
                  </a:cubicBezTo>
                  <a:lnTo>
                    <a:pt x="242420" y="29401"/>
                  </a:lnTo>
                  <a:cubicBezTo>
                    <a:pt x="244681" y="29401"/>
                    <a:pt x="246853" y="30301"/>
                    <a:pt x="248453" y="31902"/>
                  </a:cubicBezTo>
                  <a:cubicBezTo>
                    <a:pt x="250054" y="33502"/>
                    <a:pt x="250954" y="35674"/>
                    <a:pt x="250954" y="37935"/>
                  </a:cubicBezTo>
                  <a:lnTo>
                    <a:pt x="250101" y="135825"/>
                  </a:lnTo>
                  <a:cubicBezTo>
                    <a:pt x="250101" y="138087"/>
                    <a:pt x="249200" y="140259"/>
                    <a:pt x="247600" y="141859"/>
                  </a:cubicBezTo>
                  <a:cubicBezTo>
                    <a:pt x="246000" y="143459"/>
                    <a:pt x="243828" y="144359"/>
                    <a:pt x="241566" y="144359"/>
                  </a:cubicBezTo>
                  <a:lnTo>
                    <a:pt x="15405" y="142738"/>
                  </a:lnTo>
                  <a:cubicBezTo>
                    <a:pt x="13220" y="142742"/>
                    <a:pt x="11116" y="141906"/>
                    <a:pt x="9529" y="140408"/>
                  </a:cubicBezTo>
                  <a:cubicBezTo>
                    <a:pt x="7941" y="138906"/>
                    <a:pt x="6990" y="136854"/>
                    <a:pt x="6870" y="134673"/>
                  </a:cubicBezTo>
                  <a:lnTo>
                    <a:pt x="0" y="8919"/>
                  </a:lnTo>
                  <a:cubicBezTo>
                    <a:pt x="17" y="8782"/>
                    <a:pt x="64" y="8654"/>
                    <a:pt x="128" y="8534"/>
                  </a:cubicBez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2AAA6ADD-A057-2173-E160-2AB56CF526DB}"/>
                </a:ext>
              </a:extLst>
            </p:cNvPr>
            <p:cNvSpPr/>
            <p:nvPr/>
          </p:nvSpPr>
          <p:spPr>
            <a:xfrm>
              <a:off x="9014728" y="3792437"/>
              <a:ext cx="250954" cy="144359"/>
            </a:xfrm>
            <a:custGeom>
              <a:avLst/>
              <a:gdLst>
                <a:gd name="connsiteX0" fmla="*/ 128 w 250954"/>
                <a:gd name="connsiteY0" fmla="*/ 8534 h 144359"/>
                <a:gd name="connsiteX1" fmla="*/ 2624 w 250954"/>
                <a:gd name="connsiteY1" fmla="*/ 2501 h 144359"/>
                <a:gd name="connsiteX2" fmla="*/ 8663 w 250954"/>
                <a:gd name="connsiteY2" fmla="*/ 0 h 144359"/>
                <a:gd name="connsiteX3" fmla="*/ 67294 w 250954"/>
                <a:gd name="connsiteY3" fmla="*/ 427 h 144359"/>
                <a:gd name="connsiteX4" fmla="*/ 73268 w 250954"/>
                <a:gd name="connsiteY4" fmla="*/ 2902 h 144359"/>
                <a:gd name="connsiteX5" fmla="*/ 97250 w 250954"/>
                <a:gd name="connsiteY5" fmla="*/ 26883 h 144359"/>
                <a:gd name="connsiteX6" fmla="*/ 103266 w 250954"/>
                <a:gd name="connsiteY6" fmla="*/ 29401 h 144359"/>
                <a:gd name="connsiteX7" fmla="*/ 242420 w 250954"/>
                <a:gd name="connsiteY7" fmla="*/ 29401 h 144359"/>
                <a:gd name="connsiteX8" fmla="*/ 248453 w 250954"/>
                <a:gd name="connsiteY8" fmla="*/ 31902 h 144359"/>
                <a:gd name="connsiteX9" fmla="*/ 250954 w 250954"/>
                <a:gd name="connsiteY9" fmla="*/ 37935 h 144359"/>
                <a:gd name="connsiteX10" fmla="*/ 250101 w 250954"/>
                <a:gd name="connsiteY10" fmla="*/ 135825 h 144359"/>
                <a:gd name="connsiteX11" fmla="*/ 247600 w 250954"/>
                <a:gd name="connsiteY11" fmla="*/ 141859 h 144359"/>
                <a:gd name="connsiteX12" fmla="*/ 241566 w 250954"/>
                <a:gd name="connsiteY12" fmla="*/ 144359 h 144359"/>
                <a:gd name="connsiteX13" fmla="*/ 15405 w 250954"/>
                <a:gd name="connsiteY13" fmla="*/ 142738 h 144359"/>
                <a:gd name="connsiteX14" fmla="*/ 9529 w 250954"/>
                <a:gd name="connsiteY14" fmla="*/ 140408 h 144359"/>
                <a:gd name="connsiteX15" fmla="*/ 6870 w 250954"/>
                <a:gd name="connsiteY15" fmla="*/ 134673 h 144359"/>
                <a:gd name="connsiteX16" fmla="*/ 0 w 250954"/>
                <a:gd name="connsiteY16" fmla="*/ 8919 h 144359"/>
                <a:gd name="connsiteX17" fmla="*/ 128 w 250954"/>
                <a:gd name="connsiteY17" fmla="*/ 8534 h 14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0954" h="144359">
                  <a:moveTo>
                    <a:pt x="128" y="8534"/>
                  </a:moveTo>
                  <a:cubicBezTo>
                    <a:pt x="128" y="6268"/>
                    <a:pt x="1024" y="4101"/>
                    <a:pt x="2624" y="2501"/>
                  </a:cubicBezTo>
                  <a:cubicBezTo>
                    <a:pt x="4224" y="900"/>
                    <a:pt x="6397" y="0"/>
                    <a:pt x="8663" y="0"/>
                  </a:cubicBezTo>
                  <a:lnTo>
                    <a:pt x="67294" y="427"/>
                  </a:lnTo>
                  <a:cubicBezTo>
                    <a:pt x="69526" y="457"/>
                    <a:pt x="71663" y="1344"/>
                    <a:pt x="73268" y="2902"/>
                  </a:cubicBezTo>
                  <a:lnTo>
                    <a:pt x="97250" y="26883"/>
                  </a:lnTo>
                  <a:cubicBezTo>
                    <a:pt x="98841" y="28484"/>
                    <a:pt x="101005" y="29392"/>
                    <a:pt x="103266" y="29401"/>
                  </a:cubicBezTo>
                  <a:lnTo>
                    <a:pt x="242420" y="29401"/>
                  </a:lnTo>
                  <a:cubicBezTo>
                    <a:pt x="244681" y="29401"/>
                    <a:pt x="246853" y="30301"/>
                    <a:pt x="248453" y="31902"/>
                  </a:cubicBezTo>
                  <a:cubicBezTo>
                    <a:pt x="250054" y="33502"/>
                    <a:pt x="250954" y="35674"/>
                    <a:pt x="250954" y="37935"/>
                  </a:cubicBezTo>
                  <a:lnTo>
                    <a:pt x="250101" y="135825"/>
                  </a:lnTo>
                  <a:cubicBezTo>
                    <a:pt x="250101" y="138087"/>
                    <a:pt x="249200" y="140259"/>
                    <a:pt x="247600" y="141859"/>
                  </a:cubicBezTo>
                  <a:cubicBezTo>
                    <a:pt x="246000" y="143459"/>
                    <a:pt x="243828" y="144359"/>
                    <a:pt x="241566" y="144359"/>
                  </a:cubicBezTo>
                  <a:lnTo>
                    <a:pt x="15405" y="142738"/>
                  </a:lnTo>
                  <a:cubicBezTo>
                    <a:pt x="13220" y="142742"/>
                    <a:pt x="11116" y="141906"/>
                    <a:pt x="9529" y="140408"/>
                  </a:cubicBezTo>
                  <a:cubicBezTo>
                    <a:pt x="7941" y="138906"/>
                    <a:pt x="6990" y="136854"/>
                    <a:pt x="6870" y="134673"/>
                  </a:cubicBezTo>
                  <a:lnTo>
                    <a:pt x="0" y="8919"/>
                  </a:lnTo>
                  <a:cubicBezTo>
                    <a:pt x="17" y="8782"/>
                    <a:pt x="64" y="8654"/>
                    <a:pt x="128" y="853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AA459BC6-7144-1D93-7EB0-2961204B095E}"/>
                </a:ext>
              </a:extLst>
            </p:cNvPr>
            <p:cNvSpPr/>
            <p:nvPr/>
          </p:nvSpPr>
          <p:spPr>
            <a:xfrm>
              <a:off x="9017587" y="3805341"/>
              <a:ext cx="248316" cy="149539"/>
            </a:xfrm>
            <a:custGeom>
              <a:avLst/>
              <a:gdLst>
                <a:gd name="connsiteX0" fmla="*/ 1080 w 248316"/>
                <a:gd name="connsiteY0" fmla="*/ 0 h 149539"/>
                <a:gd name="connsiteX1" fmla="*/ 0 w 248316"/>
                <a:gd name="connsiteY1" fmla="*/ 147726 h 149539"/>
                <a:gd name="connsiteX2" fmla="*/ 247233 w 248316"/>
                <a:gd name="connsiteY2" fmla="*/ 149540 h 149539"/>
                <a:gd name="connsiteX3" fmla="*/ 248317 w 248316"/>
                <a:gd name="connsiteY3" fmla="*/ 1814 h 149539"/>
                <a:gd name="connsiteX4" fmla="*/ 1080 w 248316"/>
                <a:gd name="connsiteY4" fmla="*/ 0 h 149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316" h="149539">
                  <a:moveTo>
                    <a:pt x="1080" y="0"/>
                  </a:moveTo>
                  <a:lnTo>
                    <a:pt x="0" y="147726"/>
                  </a:lnTo>
                  <a:lnTo>
                    <a:pt x="247233" y="149540"/>
                  </a:lnTo>
                  <a:lnTo>
                    <a:pt x="248317" y="1814"/>
                  </a:lnTo>
                  <a:lnTo>
                    <a:pt x="1080" y="0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071E6DF4-D63A-9D2F-148F-DA0123B51295}"/>
                </a:ext>
              </a:extLst>
            </p:cNvPr>
            <p:cNvSpPr/>
            <p:nvPr/>
          </p:nvSpPr>
          <p:spPr>
            <a:xfrm>
              <a:off x="8998807" y="3812194"/>
              <a:ext cx="282934" cy="167018"/>
            </a:xfrm>
            <a:custGeom>
              <a:avLst/>
              <a:gdLst>
                <a:gd name="connsiteX0" fmla="*/ 0 w 282934"/>
                <a:gd name="connsiteY0" fmla="*/ 5420 h 167018"/>
                <a:gd name="connsiteX1" fmla="*/ 1660 w 282934"/>
                <a:gd name="connsiteY1" fmla="*/ 1566 h 167018"/>
                <a:gd name="connsiteX2" fmla="*/ 5548 w 282934"/>
                <a:gd name="connsiteY2" fmla="*/ 0 h 167018"/>
                <a:gd name="connsiteX3" fmla="*/ 277496 w 282934"/>
                <a:gd name="connsiteY3" fmla="*/ 2006 h 167018"/>
                <a:gd name="connsiteX4" fmla="*/ 277923 w 282934"/>
                <a:gd name="connsiteY4" fmla="*/ 2006 h 167018"/>
                <a:gd name="connsiteX5" fmla="*/ 281640 w 282934"/>
                <a:gd name="connsiteY5" fmla="*/ 3918 h 167018"/>
                <a:gd name="connsiteX6" fmla="*/ 282916 w 282934"/>
                <a:gd name="connsiteY6" fmla="*/ 7895 h 167018"/>
                <a:gd name="connsiteX7" fmla="*/ 269644 w 282934"/>
                <a:gd name="connsiteY7" fmla="*/ 162026 h 167018"/>
                <a:gd name="connsiteX8" fmla="*/ 267891 w 282934"/>
                <a:gd name="connsiteY8" fmla="*/ 165589 h 167018"/>
                <a:gd name="connsiteX9" fmla="*/ 264183 w 282934"/>
                <a:gd name="connsiteY9" fmla="*/ 167018 h 167018"/>
                <a:gd name="connsiteX10" fmla="*/ 23214 w 282934"/>
                <a:gd name="connsiteY10" fmla="*/ 165269 h 167018"/>
                <a:gd name="connsiteX11" fmla="*/ 19608 w 282934"/>
                <a:gd name="connsiteY11" fmla="*/ 163882 h 167018"/>
                <a:gd name="connsiteX12" fmla="*/ 17837 w 282934"/>
                <a:gd name="connsiteY12" fmla="*/ 160447 h 167018"/>
                <a:gd name="connsiteX13" fmla="*/ 85 w 282934"/>
                <a:gd name="connsiteY13" fmla="*/ 6230 h 167018"/>
                <a:gd name="connsiteX14" fmla="*/ 0 w 282934"/>
                <a:gd name="connsiteY14" fmla="*/ 5420 h 167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2934" h="167018">
                  <a:moveTo>
                    <a:pt x="0" y="5420"/>
                  </a:moveTo>
                  <a:cubicBezTo>
                    <a:pt x="21" y="3965"/>
                    <a:pt x="619" y="2582"/>
                    <a:pt x="1660" y="1566"/>
                  </a:cubicBezTo>
                  <a:cubicBezTo>
                    <a:pt x="2697" y="551"/>
                    <a:pt x="4097" y="-13"/>
                    <a:pt x="5548" y="0"/>
                  </a:cubicBezTo>
                  <a:lnTo>
                    <a:pt x="277496" y="2006"/>
                  </a:lnTo>
                  <a:lnTo>
                    <a:pt x="277923" y="2006"/>
                  </a:lnTo>
                  <a:cubicBezTo>
                    <a:pt x="279365" y="2125"/>
                    <a:pt x="280701" y="2812"/>
                    <a:pt x="281640" y="3918"/>
                  </a:cubicBezTo>
                  <a:cubicBezTo>
                    <a:pt x="282574" y="5023"/>
                    <a:pt x="283035" y="6452"/>
                    <a:pt x="282916" y="7895"/>
                  </a:cubicBezTo>
                  <a:lnTo>
                    <a:pt x="269644" y="162026"/>
                  </a:lnTo>
                  <a:cubicBezTo>
                    <a:pt x="269529" y="163391"/>
                    <a:pt x="268902" y="164663"/>
                    <a:pt x="267891" y="165589"/>
                  </a:cubicBezTo>
                  <a:cubicBezTo>
                    <a:pt x="266875" y="166511"/>
                    <a:pt x="265552" y="167023"/>
                    <a:pt x="264183" y="167018"/>
                  </a:cubicBezTo>
                  <a:lnTo>
                    <a:pt x="23214" y="165269"/>
                  </a:lnTo>
                  <a:cubicBezTo>
                    <a:pt x="21882" y="165265"/>
                    <a:pt x="20598" y="164774"/>
                    <a:pt x="19608" y="163882"/>
                  </a:cubicBezTo>
                  <a:cubicBezTo>
                    <a:pt x="18614" y="162995"/>
                    <a:pt x="17986" y="161770"/>
                    <a:pt x="17837" y="160447"/>
                  </a:cubicBezTo>
                  <a:lnTo>
                    <a:pt x="85" y="6230"/>
                  </a:lnTo>
                  <a:cubicBezTo>
                    <a:pt x="39" y="5962"/>
                    <a:pt x="9" y="5693"/>
                    <a:pt x="0" y="5420"/>
                  </a:cubicBez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1D4BF6F6-93B0-90C9-8A2E-A21F5EDD6BFB}"/>
                </a:ext>
              </a:extLst>
            </p:cNvPr>
            <p:cNvSpPr/>
            <p:nvPr/>
          </p:nvSpPr>
          <p:spPr>
            <a:xfrm>
              <a:off x="8998807" y="3812194"/>
              <a:ext cx="282934" cy="167018"/>
            </a:xfrm>
            <a:custGeom>
              <a:avLst/>
              <a:gdLst>
                <a:gd name="connsiteX0" fmla="*/ 0 w 282934"/>
                <a:gd name="connsiteY0" fmla="*/ 5420 h 167018"/>
                <a:gd name="connsiteX1" fmla="*/ 1660 w 282934"/>
                <a:gd name="connsiteY1" fmla="*/ 1566 h 167018"/>
                <a:gd name="connsiteX2" fmla="*/ 5548 w 282934"/>
                <a:gd name="connsiteY2" fmla="*/ 0 h 167018"/>
                <a:gd name="connsiteX3" fmla="*/ 277496 w 282934"/>
                <a:gd name="connsiteY3" fmla="*/ 2006 h 167018"/>
                <a:gd name="connsiteX4" fmla="*/ 277923 w 282934"/>
                <a:gd name="connsiteY4" fmla="*/ 2006 h 167018"/>
                <a:gd name="connsiteX5" fmla="*/ 281640 w 282934"/>
                <a:gd name="connsiteY5" fmla="*/ 3918 h 167018"/>
                <a:gd name="connsiteX6" fmla="*/ 282916 w 282934"/>
                <a:gd name="connsiteY6" fmla="*/ 7895 h 167018"/>
                <a:gd name="connsiteX7" fmla="*/ 269644 w 282934"/>
                <a:gd name="connsiteY7" fmla="*/ 162026 h 167018"/>
                <a:gd name="connsiteX8" fmla="*/ 267891 w 282934"/>
                <a:gd name="connsiteY8" fmla="*/ 165589 h 167018"/>
                <a:gd name="connsiteX9" fmla="*/ 264183 w 282934"/>
                <a:gd name="connsiteY9" fmla="*/ 167018 h 167018"/>
                <a:gd name="connsiteX10" fmla="*/ 23214 w 282934"/>
                <a:gd name="connsiteY10" fmla="*/ 165269 h 167018"/>
                <a:gd name="connsiteX11" fmla="*/ 19608 w 282934"/>
                <a:gd name="connsiteY11" fmla="*/ 163882 h 167018"/>
                <a:gd name="connsiteX12" fmla="*/ 17837 w 282934"/>
                <a:gd name="connsiteY12" fmla="*/ 160447 h 167018"/>
                <a:gd name="connsiteX13" fmla="*/ 85 w 282934"/>
                <a:gd name="connsiteY13" fmla="*/ 6230 h 167018"/>
                <a:gd name="connsiteX14" fmla="*/ 0 w 282934"/>
                <a:gd name="connsiteY14" fmla="*/ 5420 h 167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2934" h="167018">
                  <a:moveTo>
                    <a:pt x="0" y="5420"/>
                  </a:moveTo>
                  <a:cubicBezTo>
                    <a:pt x="21" y="3965"/>
                    <a:pt x="619" y="2582"/>
                    <a:pt x="1660" y="1566"/>
                  </a:cubicBezTo>
                  <a:cubicBezTo>
                    <a:pt x="2697" y="551"/>
                    <a:pt x="4097" y="-13"/>
                    <a:pt x="5548" y="0"/>
                  </a:cubicBezTo>
                  <a:lnTo>
                    <a:pt x="277496" y="2006"/>
                  </a:lnTo>
                  <a:lnTo>
                    <a:pt x="277923" y="2006"/>
                  </a:lnTo>
                  <a:cubicBezTo>
                    <a:pt x="279365" y="2125"/>
                    <a:pt x="280701" y="2812"/>
                    <a:pt x="281640" y="3918"/>
                  </a:cubicBezTo>
                  <a:cubicBezTo>
                    <a:pt x="282574" y="5023"/>
                    <a:pt x="283035" y="6452"/>
                    <a:pt x="282916" y="7895"/>
                  </a:cubicBezTo>
                  <a:lnTo>
                    <a:pt x="269644" y="162026"/>
                  </a:lnTo>
                  <a:cubicBezTo>
                    <a:pt x="269529" y="163391"/>
                    <a:pt x="268902" y="164663"/>
                    <a:pt x="267891" y="165589"/>
                  </a:cubicBezTo>
                  <a:cubicBezTo>
                    <a:pt x="266875" y="166511"/>
                    <a:pt x="265552" y="167023"/>
                    <a:pt x="264183" y="167018"/>
                  </a:cubicBezTo>
                  <a:lnTo>
                    <a:pt x="23214" y="165269"/>
                  </a:lnTo>
                  <a:cubicBezTo>
                    <a:pt x="21882" y="165265"/>
                    <a:pt x="20598" y="164774"/>
                    <a:pt x="19608" y="163882"/>
                  </a:cubicBezTo>
                  <a:cubicBezTo>
                    <a:pt x="18614" y="162995"/>
                    <a:pt x="17986" y="161770"/>
                    <a:pt x="17837" y="160447"/>
                  </a:cubicBezTo>
                  <a:lnTo>
                    <a:pt x="85" y="6230"/>
                  </a:lnTo>
                  <a:cubicBezTo>
                    <a:pt x="39" y="5962"/>
                    <a:pt x="9" y="5693"/>
                    <a:pt x="0" y="542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5050E08F-C21E-2CFF-131D-8B0C1AA9F0E5}"/>
                </a:ext>
              </a:extLst>
            </p:cNvPr>
            <p:cNvSpPr/>
            <p:nvPr/>
          </p:nvSpPr>
          <p:spPr>
            <a:xfrm>
              <a:off x="8939835" y="3822094"/>
              <a:ext cx="250783" cy="144316"/>
            </a:xfrm>
            <a:custGeom>
              <a:avLst/>
              <a:gdLst>
                <a:gd name="connsiteX0" fmla="*/ 42 w 250783"/>
                <a:gd name="connsiteY0" fmla="*/ 8534 h 144316"/>
                <a:gd name="connsiteX1" fmla="*/ 2543 w 250783"/>
                <a:gd name="connsiteY1" fmla="*/ 2501 h 144316"/>
                <a:gd name="connsiteX2" fmla="*/ 8577 w 250783"/>
                <a:gd name="connsiteY2" fmla="*/ 0 h 144316"/>
                <a:gd name="connsiteX3" fmla="*/ 67251 w 250783"/>
                <a:gd name="connsiteY3" fmla="*/ 427 h 144316"/>
                <a:gd name="connsiteX4" fmla="*/ 73182 w 250783"/>
                <a:gd name="connsiteY4" fmla="*/ 2902 h 144316"/>
                <a:gd name="connsiteX5" fmla="*/ 97207 w 250783"/>
                <a:gd name="connsiteY5" fmla="*/ 26883 h 144316"/>
                <a:gd name="connsiteX6" fmla="*/ 103095 w 250783"/>
                <a:gd name="connsiteY6" fmla="*/ 29358 h 144316"/>
                <a:gd name="connsiteX7" fmla="*/ 242249 w 250783"/>
                <a:gd name="connsiteY7" fmla="*/ 29358 h 144316"/>
                <a:gd name="connsiteX8" fmla="*/ 248283 w 250783"/>
                <a:gd name="connsiteY8" fmla="*/ 31859 h 144316"/>
                <a:gd name="connsiteX9" fmla="*/ 250783 w 250783"/>
                <a:gd name="connsiteY9" fmla="*/ 37893 h 144316"/>
                <a:gd name="connsiteX10" fmla="*/ 250058 w 250783"/>
                <a:gd name="connsiteY10" fmla="*/ 135782 h 144316"/>
                <a:gd name="connsiteX11" fmla="*/ 247557 w 250783"/>
                <a:gd name="connsiteY11" fmla="*/ 141816 h 144316"/>
                <a:gd name="connsiteX12" fmla="*/ 241523 w 250783"/>
                <a:gd name="connsiteY12" fmla="*/ 144317 h 144316"/>
                <a:gd name="connsiteX13" fmla="*/ 15362 w 250783"/>
                <a:gd name="connsiteY13" fmla="*/ 142695 h 144316"/>
                <a:gd name="connsiteX14" fmla="*/ 9486 w 250783"/>
                <a:gd name="connsiteY14" fmla="*/ 140365 h 144316"/>
                <a:gd name="connsiteX15" fmla="*/ 6827 w 250783"/>
                <a:gd name="connsiteY15" fmla="*/ 134630 h 144316"/>
                <a:gd name="connsiteX16" fmla="*/ 0 w 250783"/>
                <a:gd name="connsiteY16" fmla="*/ 8748 h 144316"/>
                <a:gd name="connsiteX17" fmla="*/ 42 w 250783"/>
                <a:gd name="connsiteY17" fmla="*/ 8534 h 144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0783" h="144316">
                  <a:moveTo>
                    <a:pt x="42" y="8534"/>
                  </a:moveTo>
                  <a:cubicBezTo>
                    <a:pt x="42" y="6273"/>
                    <a:pt x="943" y="4101"/>
                    <a:pt x="2543" y="2501"/>
                  </a:cubicBezTo>
                  <a:cubicBezTo>
                    <a:pt x="4143" y="900"/>
                    <a:pt x="6311" y="0"/>
                    <a:pt x="8577" y="0"/>
                  </a:cubicBezTo>
                  <a:lnTo>
                    <a:pt x="67251" y="427"/>
                  </a:lnTo>
                  <a:cubicBezTo>
                    <a:pt x="69470" y="474"/>
                    <a:pt x="71587" y="1357"/>
                    <a:pt x="73182" y="2902"/>
                  </a:cubicBezTo>
                  <a:lnTo>
                    <a:pt x="97207" y="26883"/>
                  </a:lnTo>
                  <a:cubicBezTo>
                    <a:pt x="98773" y="28441"/>
                    <a:pt x="100885" y="29328"/>
                    <a:pt x="103095" y="29358"/>
                  </a:cubicBezTo>
                  <a:lnTo>
                    <a:pt x="242249" y="29358"/>
                  </a:lnTo>
                  <a:cubicBezTo>
                    <a:pt x="244511" y="29358"/>
                    <a:pt x="246682" y="30259"/>
                    <a:pt x="248283" y="31859"/>
                  </a:cubicBezTo>
                  <a:cubicBezTo>
                    <a:pt x="249883" y="33459"/>
                    <a:pt x="250783" y="35631"/>
                    <a:pt x="250783" y="37893"/>
                  </a:cubicBezTo>
                  <a:lnTo>
                    <a:pt x="250058" y="135782"/>
                  </a:lnTo>
                  <a:cubicBezTo>
                    <a:pt x="250058" y="138048"/>
                    <a:pt x="249157" y="140216"/>
                    <a:pt x="247557" y="141816"/>
                  </a:cubicBezTo>
                  <a:cubicBezTo>
                    <a:pt x="245957" y="143416"/>
                    <a:pt x="243785" y="144317"/>
                    <a:pt x="241523" y="144317"/>
                  </a:cubicBezTo>
                  <a:lnTo>
                    <a:pt x="15362" y="142695"/>
                  </a:lnTo>
                  <a:cubicBezTo>
                    <a:pt x="13177" y="142699"/>
                    <a:pt x="11073" y="141863"/>
                    <a:pt x="9486" y="140365"/>
                  </a:cubicBezTo>
                  <a:cubicBezTo>
                    <a:pt x="7898" y="138863"/>
                    <a:pt x="6947" y="136811"/>
                    <a:pt x="6827" y="134630"/>
                  </a:cubicBezTo>
                  <a:lnTo>
                    <a:pt x="0" y="8748"/>
                  </a:lnTo>
                  <a:lnTo>
                    <a:pt x="42" y="8534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C864B100-A3AF-0DD5-929D-1F85BAC33223}"/>
                </a:ext>
              </a:extLst>
            </p:cNvPr>
            <p:cNvSpPr/>
            <p:nvPr/>
          </p:nvSpPr>
          <p:spPr>
            <a:xfrm>
              <a:off x="8942565" y="3834831"/>
              <a:ext cx="248321" cy="149535"/>
            </a:xfrm>
            <a:custGeom>
              <a:avLst/>
              <a:gdLst>
                <a:gd name="connsiteX0" fmla="*/ 1084 w 248321"/>
                <a:gd name="connsiteY0" fmla="*/ 0 h 149535"/>
                <a:gd name="connsiteX1" fmla="*/ 0 w 248321"/>
                <a:gd name="connsiteY1" fmla="*/ 147726 h 149535"/>
                <a:gd name="connsiteX2" fmla="*/ 247237 w 248321"/>
                <a:gd name="connsiteY2" fmla="*/ 149536 h 149535"/>
                <a:gd name="connsiteX3" fmla="*/ 248321 w 248321"/>
                <a:gd name="connsiteY3" fmla="*/ 1809 h 149535"/>
                <a:gd name="connsiteX4" fmla="*/ 1084 w 248321"/>
                <a:gd name="connsiteY4" fmla="*/ 0 h 14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321" h="149535">
                  <a:moveTo>
                    <a:pt x="1084" y="0"/>
                  </a:moveTo>
                  <a:lnTo>
                    <a:pt x="0" y="147726"/>
                  </a:lnTo>
                  <a:lnTo>
                    <a:pt x="247237" y="149536"/>
                  </a:lnTo>
                  <a:lnTo>
                    <a:pt x="248321" y="1809"/>
                  </a:lnTo>
                  <a:lnTo>
                    <a:pt x="1084" y="0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5FDE1836-677C-2D58-7B3D-723A7F517F98}"/>
                </a:ext>
              </a:extLst>
            </p:cNvPr>
            <p:cNvSpPr/>
            <p:nvPr/>
          </p:nvSpPr>
          <p:spPr>
            <a:xfrm>
              <a:off x="8923789" y="3841680"/>
              <a:ext cx="282934" cy="166847"/>
            </a:xfrm>
            <a:custGeom>
              <a:avLst/>
              <a:gdLst>
                <a:gd name="connsiteX0" fmla="*/ 1 w 282934"/>
                <a:gd name="connsiteY0" fmla="*/ 5505 h 166847"/>
                <a:gd name="connsiteX1" fmla="*/ 423 w 282934"/>
                <a:gd name="connsiteY1" fmla="*/ 3388 h 166847"/>
                <a:gd name="connsiteX2" fmla="*/ 1631 w 282934"/>
                <a:gd name="connsiteY2" fmla="*/ 1596 h 166847"/>
                <a:gd name="connsiteX3" fmla="*/ 3431 w 282934"/>
                <a:gd name="connsiteY3" fmla="*/ 405 h 166847"/>
                <a:gd name="connsiteX4" fmla="*/ 5548 w 282934"/>
                <a:gd name="connsiteY4" fmla="*/ 0 h 166847"/>
                <a:gd name="connsiteX5" fmla="*/ 277497 w 282934"/>
                <a:gd name="connsiteY5" fmla="*/ 2006 h 166847"/>
                <a:gd name="connsiteX6" fmla="*/ 277924 w 282934"/>
                <a:gd name="connsiteY6" fmla="*/ 2006 h 166847"/>
                <a:gd name="connsiteX7" fmla="*/ 281640 w 282934"/>
                <a:gd name="connsiteY7" fmla="*/ 3917 h 166847"/>
                <a:gd name="connsiteX8" fmla="*/ 282916 w 282934"/>
                <a:gd name="connsiteY8" fmla="*/ 7894 h 166847"/>
                <a:gd name="connsiteX9" fmla="*/ 269645 w 282934"/>
                <a:gd name="connsiteY9" fmla="*/ 161855 h 166847"/>
                <a:gd name="connsiteX10" fmla="*/ 267874 w 282934"/>
                <a:gd name="connsiteY10" fmla="*/ 165431 h 166847"/>
                <a:gd name="connsiteX11" fmla="*/ 264140 w 282934"/>
                <a:gd name="connsiteY11" fmla="*/ 166848 h 166847"/>
                <a:gd name="connsiteX12" fmla="*/ 23214 w 282934"/>
                <a:gd name="connsiteY12" fmla="*/ 165098 h 166847"/>
                <a:gd name="connsiteX13" fmla="*/ 19592 w 282934"/>
                <a:gd name="connsiteY13" fmla="*/ 163715 h 166847"/>
                <a:gd name="connsiteX14" fmla="*/ 17795 w 282934"/>
                <a:gd name="connsiteY14" fmla="*/ 160276 h 166847"/>
                <a:gd name="connsiteX15" fmla="*/ 44 w 282934"/>
                <a:gd name="connsiteY15" fmla="*/ 6059 h 166847"/>
                <a:gd name="connsiteX16" fmla="*/ 1 w 282934"/>
                <a:gd name="connsiteY16" fmla="*/ 5505 h 166847"/>
                <a:gd name="connsiteX17" fmla="*/ 1 w 282934"/>
                <a:gd name="connsiteY17" fmla="*/ 5505 h 166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82934" h="166847">
                  <a:moveTo>
                    <a:pt x="1" y="5505"/>
                  </a:moveTo>
                  <a:cubicBezTo>
                    <a:pt x="1" y="4779"/>
                    <a:pt x="146" y="4058"/>
                    <a:pt x="423" y="3388"/>
                  </a:cubicBezTo>
                  <a:cubicBezTo>
                    <a:pt x="705" y="2718"/>
                    <a:pt x="1115" y="2108"/>
                    <a:pt x="1631" y="1596"/>
                  </a:cubicBezTo>
                  <a:cubicBezTo>
                    <a:pt x="2147" y="1084"/>
                    <a:pt x="2757" y="683"/>
                    <a:pt x="3431" y="405"/>
                  </a:cubicBezTo>
                  <a:cubicBezTo>
                    <a:pt x="4102" y="132"/>
                    <a:pt x="4823" y="-4"/>
                    <a:pt x="5548" y="0"/>
                  </a:cubicBezTo>
                  <a:lnTo>
                    <a:pt x="277497" y="2006"/>
                  </a:lnTo>
                  <a:lnTo>
                    <a:pt x="277924" y="2006"/>
                  </a:lnTo>
                  <a:cubicBezTo>
                    <a:pt x="279366" y="2125"/>
                    <a:pt x="280706" y="2812"/>
                    <a:pt x="281640" y="3917"/>
                  </a:cubicBezTo>
                  <a:cubicBezTo>
                    <a:pt x="282575" y="5023"/>
                    <a:pt x="283036" y="6452"/>
                    <a:pt x="282916" y="7894"/>
                  </a:cubicBezTo>
                  <a:lnTo>
                    <a:pt x="269645" y="161855"/>
                  </a:lnTo>
                  <a:cubicBezTo>
                    <a:pt x="269530" y="163229"/>
                    <a:pt x="268894" y="164505"/>
                    <a:pt x="267874" y="165431"/>
                  </a:cubicBezTo>
                  <a:cubicBezTo>
                    <a:pt x="266855" y="166357"/>
                    <a:pt x="265519" y="166865"/>
                    <a:pt x="264140" y="166848"/>
                  </a:cubicBezTo>
                  <a:lnTo>
                    <a:pt x="23214" y="165098"/>
                  </a:lnTo>
                  <a:cubicBezTo>
                    <a:pt x="21879" y="165098"/>
                    <a:pt x="20590" y="164607"/>
                    <a:pt x="19592" y="163715"/>
                  </a:cubicBezTo>
                  <a:cubicBezTo>
                    <a:pt x="18593" y="162828"/>
                    <a:pt x="17953" y="161603"/>
                    <a:pt x="17795" y="160276"/>
                  </a:cubicBezTo>
                  <a:lnTo>
                    <a:pt x="44" y="6059"/>
                  </a:lnTo>
                  <a:cubicBezTo>
                    <a:pt x="9" y="5876"/>
                    <a:pt x="-4" y="5692"/>
                    <a:pt x="1" y="5505"/>
                  </a:cubicBezTo>
                  <a:lnTo>
                    <a:pt x="1" y="5505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ABAF9031-31A1-8EE2-C0C7-E64FD43ED910}"/>
                </a:ext>
              </a:extLst>
            </p:cNvPr>
            <p:cNvSpPr/>
            <p:nvPr/>
          </p:nvSpPr>
          <p:spPr>
            <a:xfrm>
              <a:off x="8893279" y="3870868"/>
              <a:ext cx="474982" cy="213914"/>
            </a:xfrm>
            <a:custGeom>
              <a:avLst/>
              <a:gdLst>
                <a:gd name="connsiteX0" fmla="*/ 308604 w 474982"/>
                <a:gd name="connsiteY0" fmla="*/ 213915 h 213914"/>
                <a:gd name="connsiteX1" fmla="*/ 308604 w 474982"/>
                <a:gd name="connsiteY1" fmla="*/ 0 h 213914"/>
                <a:gd name="connsiteX2" fmla="*/ 0 w 474982"/>
                <a:gd name="connsiteY2" fmla="*/ 0 h 213914"/>
                <a:gd name="connsiteX3" fmla="*/ 0 w 474982"/>
                <a:gd name="connsiteY3" fmla="*/ 213915 h 213914"/>
                <a:gd name="connsiteX4" fmla="*/ 474982 w 474982"/>
                <a:gd name="connsiteY4" fmla="*/ 213915 h 213914"/>
                <a:gd name="connsiteX5" fmla="*/ 474982 w 474982"/>
                <a:gd name="connsiteY5" fmla="*/ 0 h 213914"/>
                <a:gd name="connsiteX6" fmla="*/ 308561 w 474982"/>
                <a:gd name="connsiteY6" fmla="*/ 0 h 213914"/>
                <a:gd name="connsiteX7" fmla="*/ 308561 w 474982"/>
                <a:gd name="connsiteY7" fmla="*/ 213915 h 213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4982" h="213914">
                  <a:moveTo>
                    <a:pt x="308604" y="213915"/>
                  </a:moveTo>
                  <a:lnTo>
                    <a:pt x="308604" y="0"/>
                  </a:lnTo>
                  <a:lnTo>
                    <a:pt x="0" y="0"/>
                  </a:lnTo>
                  <a:lnTo>
                    <a:pt x="0" y="213915"/>
                  </a:lnTo>
                  <a:lnTo>
                    <a:pt x="474982" y="213915"/>
                  </a:lnTo>
                  <a:lnTo>
                    <a:pt x="474982" y="0"/>
                  </a:lnTo>
                  <a:lnTo>
                    <a:pt x="308561" y="0"/>
                  </a:lnTo>
                  <a:lnTo>
                    <a:pt x="308561" y="213915"/>
                  </a:lnTo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083FE0B5-9DED-0AC9-5493-3897F20470A1}"/>
                </a:ext>
              </a:extLst>
            </p:cNvPr>
            <p:cNvSpPr/>
            <p:nvPr/>
          </p:nvSpPr>
          <p:spPr>
            <a:xfrm>
              <a:off x="9213486" y="3868863"/>
              <a:ext cx="159593" cy="213914"/>
            </a:xfrm>
            <a:custGeom>
              <a:avLst/>
              <a:gdLst>
                <a:gd name="connsiteX0" fmla="*/ 103650 w 159593"/>
                <a:gd name="connsiteY0" fmla="*/ 213915 h 213914"/>
                <a:gd name="connsiteX1" fmla="*/ 103650 w 159593"/>
                <a:gd name="connsiteY1" fmla="*/ 0 h 213914"/>
                <a:gd name="connsiteX2" fmla="*/ 0 w 159593"/>
                <a:gd name="connsiteY2" fmla="*/ 0 h 213914"/>
                <a:gd name="connsiteX3" fmla="*/ 0 w 159593"/>
                <a:gd name="connsiteY3" fmla="*/ 213915 h 213914"/>
                <a:gd name="connsiteX4" fmla="*/ 159593 w 159593"/>
                <a:gd name="connsiteY4" fmla="*/ 213915 h 213914"/>
                <a:gd name="connsiteX5" fmla="*/ 159593 w 159593"/>
                <a:gd name="connsiteY5" fmla="*/ 0 h 213914"/>
                <a:gd name="connsiteX6" fmla="*/ 103650 w 159593"/>
                <a:gd name="connsiteY6" fmla="*/ 0 h 213914"/>
                <a:gd name="connsiteX7" fmla="*/ 103650 w 159593"/>
                <a:gd name="connsiteY7" fmla="*/ 213915 h 213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593" h="213914">
                  <a:moveTo>
                    <a:pt x="103650" y="213915"/>
                  </a:moveTo>
                  <a:lnTo>
                    <a:pt x="103650" y="0"/>
                  </a:lnTo>
                  <a:lnTo>
                    <a:pt x="0" y="0"/>
                  </a:lnTo>
                  <a:lnTo>
                    <a:pt x="0" y="213915"/>
                  </a:lnTo>
                  <a:lnTo>
                    <a:pt x="159593" y="213915"/>
                  </a:lnTo>
                  <a:lnTo>
                    <a:pt x="159593" y="0"/>
                  </a:lnTo>
                  <a:lnTo>
                    <a:pt x="103650" y="0"/>
                  </a:lnTo>
                  <a:lnTo>
                    <a:pt x="103650" y="213915"/>
                  </a:ln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617F4BBE-6D71-323F-3A0F-EC7F2971636B}"/>
                </a:ext>
              </a:extLst>
            </p:cNvPr>
            <p:cNvSpPr/>
            <p:nvPr/>
          </p:nvSpPr>
          <p:spPr>
            <a:xfrm>
              <a:off x="8998850" y="3891479"/>
              <a:ext cx="107106" cy="31577"/>
            </a:xfrm>
            <a:custGeom>
              <a:avLst/>
              <a:gdLst>
                <a:gd name="connsiteX0" fmla="*/ 107107 w 107106"/>
                <a:gd name="connsiteY0" fmla="*/ 15874 h 31577"/>
                <a:gd name="connsiteX1" fmla="*/ 105891 w 107106"/>
                <a:gd name="connsiteY1" fmla="*/ 21895 h 31577"/>
                <a:gd name="connsiteX2" fmla="*/ 102464 w 107106"/>
                <a:gd name="connsiteY2" fmla="*/ 26994 h 31577"/>
                <a:gd name="connsiteX3" fmla="*/ 97348 w 107106"/>
                <a:gd name="connsiteY3" fmla="*/ 30395 h 31577"/>
                <a:gd name="connsiteX4" fmla="*/ 91318 w 107106"/>
                <a:gd name="connsiteY4" fmla="*/ 31577 h 31577"/>
                <a:gd name="connsiteX5" fmla="*/ 15789 w 107106"/>
                <a:gd name="connsiteY5" fmla="*/ 31577 h 31577"/>
                <a:gd name="connsiteX6" fmla="*/ 4626 w 107106"/>
                <a:gd name="connsiteY6" fmla="*/ 26952 h 31577"/>
                <a:gd name="connsiteX7" fmla="*/ 0 w 107106"/>
                <a:gd name="connsiteY7" fmla="*/ 15789 h 31577"/>
                <a:gd name="connsiteX8" fmla="*/ 4626 w 107106"/>
                <a:gd name="connsiteY8" fmla="*/ 4626 h 31577"/>
                <a:gd name="connsiteX9" fmla="*/ 15789 w 107106"/>
                <a:gd name="connsiteY9" fmla="*/ 0 h 31577"/>
                <a:gd name="connsiteX10" fmla="*/ 91318 w 107106"/>
                <a:gd name="connsiteY10" fmla="*/ 0 h 31577"/>
                <a:gd name="connsiteX11" fmla="*/ 97361 w 107106"/>
                <a:gd name="connsiteY11" fmla="*/ 1199 h 31577"/>
                <a:gd name="connsiteX12" fmla="*/ 102481 w 107106"/>
                <a:gd name="connsiteY12" fmla="*/ 4626 h 31577"/>
                <a:gd name="connsiteX13" fmla="*/ 105903 w 107106"/>
                <a:gd name="connsiteY13" fmla="*/ 9746 h 31577"/>
                <a:gd name="connsiteX14" fmla="*/ 107107 w 107106"/>
                <a:gd name="connsiteY14" fmla="*/ 15789 h 31577"/>
                <a:gd name="connsiteX15" fmla="*/ 107107 w 107106"/>
                <a:gd name="connsiteY15" fmla="*/ 15874 h 31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7106" h="31577">
                  <a:moveTo>
                    <a:pt x="107107" y="15874"/>
                  </a:moveTo>
                  <a:cubicBezTo>
                    <a:pt x="107102" y="17939"/>
                    <a:pt x="106689" y="19988"/>
                    <a:pt x="105891" y="21895"/>
                  </a:cubicBezTo>
                  <a:cubicBezTo>
                    <a:pt x="105097" y="23802"/>
                    <a:pt x="103932" y="25535"/>
                    <a:pt x="102464" y="26994"/>
                  </a:cubicBezTo>
                  <a:cubicBezTo>
                    <a:pt x="100996" y="28454"/>
                    <a:pt x="99260" y="29610"/>
                    <a:pt x="97348" y="30395"/>
                  </a:cubicBezTo>
                  <a:cubicBezTo>
                    <a:pt x="95436" y="31180"/>
                    <a:pt x="93388" y="31582"/>
                    <a:pt x="91318" y="31577"/>
                  </a:cubicBezTo>
                  <a:lnTo>
                    <a:pt x="15789" y="31577"/>
                  </a:lnTo>
                  <a:cubicBezTo>
                    <a:pt x="11602" y="31577"/>
                    <a:pt x="7587" y="29913"/>
                    <a:pt x="4626" y="26952"/>
                  </a:cubicBezTo>
                  <a:cubicBezTo>
                    <a:pt x="1664" y="23990"/>
                    <a:pt x="0" y="19975"/>
                    <a:pt x="0" y="15789"/>
                  </a:cubicBezTo>
                  <a:cubicBezTo>
                    <a:pt x="0" y="11602"/>
                    <a:pt x="1664" y="7583"/>
                    <a:pt x="4626" y="4626"/>
                  </a:cubicBezTo>
                  <a:cubicBezTo>
                    <a:pt x="7587" y="1664"/>
                    <a:pt x="11602" y="0"/>
                    <a:pt x="15789" y="0"/>
                  </a:cubicBezTo>
                  <a:lnTo>
                    <a:pt x="91318" y="0"/>
                  </a:lnTo>
                  <a:cubicBezTo>
                    <a:pt x="93392" y="0"/>
                    <a:pt x="95444" y="410"/>
                    <a:pt x="97361" y="1199"/>
                  </a:cubicBezTo>
                  <a:cubicBezTo>
                    <a:pt x="99276" y="1993"/>
                    <a:pt x="101018" y="3158"/>
                    <a:pt x="102481" y="4626"/>
                  </a:cubicBezTo>
                  <a:cubicBezTo>
                    <a:pt x="103949" y="6089"/>
                    <a:pt x="105110" y="7830"/>
                    <a:pt x="105903" y="9746"/>
                  </a:cubicBezTo>
                  <a:cubicBezTo>
                    <a:pt x="106697" y="11662"/>
                    <a:pt x="107107" y="13715"/>
                    <a:pt x="107107" y="15789"/>
                  </a:cubicBezTo>
                  <a:lnTo>
                    <a:pt x="107107" y="15874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D42D3116-FF8D-7AAF-A04E-1840F5F7EA6A}"/>
                </a:ext>
              </a:extLst>
            </p:cNvPr>
            <p:cNvSpPr/>
            <p:nvPr/>
          </p:nvSpPr>
          <p:spPr>
            <a:xfrm>
              <a:off x="9034989" y="3258312"/>
              <a:ext cx="454755" cy="456035"/>
            </a:xfrm>
            <a:custGeom>
              <a:avLst/>
              <a:gdLst>
                <a:gd name="connsiteX0" fmla="*/ 454756 w 454755"/>
                <a:gd name="connsiteY0" fmla="*/ 0 h 456035"/>
                <a:gd name="connsiteX1" fmla="*/ 341120 w 454755"/>
                <a:gd name="connsiteY1" fmla="*/ 367491 h 456035"/>
                <a:gd name="connsiteX2" fmla="*/ 316460 w 454755"/>
                <a:gd name="connsiteY2" fmla="*/ 404650 h 456035"/>
                <a:gd name="connsiteX3" fmla="*/ 275576 w 454755"/>
                <a:gd name="connsiteY3" fmla="*/ 422453 h 456035"/>
                <a:gd name="connsiteX4" fmla="*/ 6401 w 454755"/>
                <a:gd name="connsiteY4" fmla="*/ 456036 h 456035"/>
                <a:gd name="connsiteX5" fmla="*/ 0 w 454755"/>
                <a:gd name="connsiteY5" fmla="*/ 384475 h 456035"/>
                <a:gd name="connsiteX6" fmla="*/ 216689 w 454755"/>
                <a:gd name="connsiteY6" fmla="*/ 302971 h 456035"/>
                <a:gd name="connsiteX7" fmla="*/ 258635 w 454755"/>
                <a:gd name="connsiteY7" fmla="*/ 153235 h 456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4755" h="456035">
                  <a:moveTo>
                    <a:pt x="454756" y="0"/>
                  </a:moveTo>
                  <a:cubicBezTo>
                    <a:pt x="453945" y="427"/>
                    <a:pt x="374874" y="257696"/>
                    <a:pt x="341120" y="367491"/>
                  </a:cubicBezTo>
                  <a:cubicBezTo>
                    <a:pt x="336652" y="381995"/>
                    <a:pt x="328088" y="394900"/>
                    <a:pt x="316460" y="404650"/>
                  </a:cubicBezTo>
                  <a:cubicBezTo>
                    <a:pt x="304832" y="414401"/>
                    <a:pt x="290635" y="420584"/>
                    <a:pt x="275576" y="422453"/>
                  </a:cubicBezTo>
                  <a:lnTo>
                    <a:pt x="6401" y="456036"/>
                  </a:lnTo>
                  <a:lnTo>
                    <a:pt x="0" y="384475"/>
                  </a:lnTo>
                  <a:lnTo>
                    <a:pt x="216689" y="302971"/>
                  </a:lnTo>
                  <a:lnTo>
                    <a:pt x="258635" y="153235"/>
                  </a:lnTo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1008D988-A373-7902-AD06-CD0A0262D540}"/>
                </a:ext>
              </a:extLst>
            </p:cNvPr>
            <p:cNvSpPr/>
            <p:nvPr/>
          </p:nvSpPr>
          <p:spPr>
            <a:xfrm>
              <a:off x="9294695" y="5114714"/>
              <a:ext cx="228167" cy="170517"/>
            </a:xfrm>
            <a:custGeom>
              <a:avLst/>
              <a:gdLst>
                <a:gd name="connsiteX0" fmla="*/ 228167 w 228167"/>
                <a:gd name="connsiteY0" fmla="*/ 165440 h 170517"/>
                <a:gd name="connsiteX1" fmla="*/ 0 w 228167"/>
                <a:gd name="connsiteY1" fmla="*/ 170517 h 170517"/>
                <a:gd name="connsiteX2" fmla="*/ 83680 w 228167"/>
                <a:gd name="connsiteY2" fmla="*/ 108302 h 170517"/>
                <a:gd name="connsiteX3" fmla="*/ 100749 w 228167"/>
                <a:gd name="connsiteY3" fmla="*/ 85302 h 170517"/>
                <a:gd name="connsiteX4" fmla="*/ 99554 w 228167"/>
                <a:gd name="connsiteY4" fmla="*/ 62941 h 170517"/>
                <a:gd name="connsiteX5" fmla="*/ 89185 w 228167"/>
                <a:gd name="connsiteY5" fmla="*/ 0 h 170517"/>
                <a:gd name="connsiteX6" fmla="*/ 216987 w 228167"/>
                <a:gd name="connsiteY6" fmla="*/ 299 h 170517"/>
                <a:gd name="connsiteX7" fmla="*/ 228167 w 228167"/>
                <a:gd name="connsiteY7" fmla="*/ 165440 h 170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167" h="170517">
                  <a:moveTo>
                    <a:pt x="228167" y="165440"/>
                  </a:moveTo>
                  <a:lnTo>
                    <a:pt x="0" y="170517"/>
                  </a:lnTo>
                  <a:lnTo>
                    <a:pt x="83680" y="108302"/>
                  </a:lnTo>
                  <a:cubicBezTo>
                    <a:pt x="91548" y="102541"/>
                    <a:pt x="97497" y="94519"/>
                    <a:pt x="100749" y="85302"/>
                  </a:cubicBezTo>
                  <a:cubicBezTo>
                    <a:pt x="104461" y="75402"/>
                    <a:pt x="100749" y="68446"/>
                    <a:pt x="99554" y="62941"/>
                  </a:cubicBezTo>
                  <a:cubicBezTo>
                    <a:pt x="96780" y="48134"/>
                    <a:pt x="89185" y="0"/>
                    <a:pt x="89185" y="0"/>
                  </a:cubicBezTo>
                  <a:lnTo>
                    <a:pt x="216987" y="299"/>
                  </a:lnTo>
                  <a:lnTo>
                    <a:pt x="228167" y="165440"/>
                  </a:lnTo>
                  <a:close/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49E744D2-6E56-25E7-CBD9-CE1B31AABA9D}"/>
                </a:ext>
              </a:extLst>
            </p:cNvPr>
            <p:cNvSpPr/>
            <p:nvPr/>
          </p:nvSpPr>
          <p:spPr>
            <a:xfrm>
              <a:off x="9391257" y="5162976"/>
              <a:ext cx="129040" cy="102498"/>
            </a:xfrm>
            <a:custGeom>
              <a:avLst/>
              <a:gdLst>
                <a:gd name="connsiteX0" fmla="*/ 89654 w 129040"/>
                <a:gd name="connsiteY0" fmla="*/ 33882 h 102498"/>
                <a:gd name="connsiteX1" fmla="*/ 89654 w 129040"/>
                <a:gd name="connsiteY1" fmla="*/ 32644 h 102498"/>
                <a:gd name="connsiteX2" fmla="*/ 86761 w 129040"/>
                <a:gd name="connsiteY2" fmla="*/ 22744 h 102498"/>
                <a:gd name="connsiteX3" fmla="*/ 77834 w 129040"/>
                <a:gd name="connsiteY3" fmla="*/ 17581 h 102498"/>
                <a:gd name="connsiteX4" fmla="*/ 2774 w 129040"/>
                <a:gd name="connsiteY4" fmla="*/ 14807 h 102498"/>
                <a:gd name="connsiteX5" fmla="*/ 0 w 129040"/>
                <a:gd name="connsiteY5" fmla="*/ 0 h 102498"/>
                <a:gd name="connsiteX6" fmla="*/ 123493 w 129040"/>
                <a:gd name="connsiteY6" fmla="*/ 0 h 102498"/>
                <a:gd name="connsiteX7" fmla="*/ 123493 w 129040"/>
                <a:gd name="connsiteY7" fmla="*/ 427 h 102498"/>
                <a:gd name="connsiteX8" fmla="*/ 129040 w 129040"/>
                <a:gd name="connsiteY8" fmla="*/ 80138 h 102498"/>
                <a:gd name="connsiteX9" fmla="*/ 17325 w 129040"/>
                <a:gd name="connsiteY9" fmla="*/ 102498 h 102498"/>
                <a:gd name="connsiteX10" fmla="*/ 47792 w 129040"/>
                <a:gd name="connsiteY10" fmla="*/ 90380 h 102498"/>
                <a:gd name="connsiteX11" fmla="*/ 89654 w 129040"/>
                <a:gd name="connsiteY11" fmla="*/ 33882 h 102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9040" h="102498">
                  <a:moveTo>
                    <a:pt x="89654" y="33882"/>
                  </a:moveTo>
                  <a:lnTo>
                    <a:pt x="89654" y="32644"/>
                  </a:lnTo>
                  <a:cubicBezTo>
                    <a:pt x="89995" y="29102"/>
                    <a:pt x="88962" y="25561"/>
                    <a:pt x="86761" y="22744"/>
                  </a:cubicBezTo>
                  <a:cubicBezTo>
                    <a:pt x="84559" y="19928"/>
                    <a:pt x="81363" y="18093"/>
                    <a:pt x="77834" y="17581"/>
                  </a:cubicBezTo>
                  <a:lnTo>
                    <a:pt x="2774" y="14807"/>
                  </a:lnTo>
                  <a:lnTo>
                    <a:pt x="0" y="0"/>
                  </a:lnTo>
                  <a:lnTo>
                    <a:pt x="123493" y="0"/>
                  </a:lnTo>
                  <a:lnTo>
                    <a:pt x="123493" y="427"/>
                  </a:lnTo>
                  <a:lnTo>
                    <a:pt x="129040" y="80138"/>
                  </a:lnTo>
                  <a:lnTo>
                    <a:pt x="17325" y="102498"/>
                  </a:lnTo>
                  <a:lnTo>
                    <a:pt x="47792" y="90380"/>
                  </a:lnTo>
                  <a:cubicBezTo>
                    <a:pt x="69086" y="81802"/>
                    <a:pt x="87648" y="56498"/>
                    <a:pt x="89654" y="33882"/>
                  </a:cubicBezTo>
                  <a:close/>
                </a:path>
              </a:pathLst>
            </a:custGeom>
            <a:solidFill>
              <a:srgbClr val="231F2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493C704B-B91E-B148-6033-C7B88637B7F5}"/>
                </a:ext>
              </a:extLst>
            </p:cNvPr>
            <p:cNvSpPr/>
            <p:nvPr/>
          </p:nvSpPr>
          <p:spPr>
            <a:xfrm>
              <a:off x="9211950" y="5207690"/>
              <a:ext cx="316242" cy="141933"/>
            </a:xfrm>
            <a:custGeom>
              <a:avLst/>
              <a:gdLst>
                <a:gd name="connsiteX0" fmla="*/ 316242 w 316242"/>
                <a:gd name="connsiteY0" fmla="*/ 34870 h 141933"/>
                <a:gd name="connsiteX1" fmla="*/ 316242 w 316242"/>
                <a:gd name="connsiteY1" fmla="*/ 117696 h 141933"/>
                <a:gd name="connsiteX2" fmla="*/ 314420 w 316242"/>
                <a:gd name="connsiteY2" fmla="*/ 126999 h 141933"/>
                <a:gd name="connsiteX3" fmla="*/ 309171 w 316242"/>
                <a:gd name="connsiteY3" fmla="*/ 134851 h 141933"/>
                <a:gd name="connsiteX4" fmla="*/ 301294 w 316242"/>
                <a:gd name="connsiteY4" fmla="*/ 140099 h 141933"/>
                <a:gd name="connsiteX5" fmla="*/ 292004 w 316242"/>
                <a:gd name="connsiteY5" fmla="*/ 141934 h 141933"/>
                <a:gd name="connsiteX6" fmla="*/ 10199 w 316242"/>
                <a:gd name="connsiteY6" fmla="*/ 141934 h 141933"/>
                <a:gd name="connsiteX7" fmla="*/ 3004 w 316242"/>
                <a:gd name="connsiteY7" fmla="*/ 138947 h 141933"/>
                <a:gd name="connsiteX8" fmla="*/ 0 w 316242"/>
                <a:gd name="connsiteY8" fmla="*/ 131778 h 141933"/>
                <a:gd name="connsiteX9" fmla="*/ 0 w 316242"/>
                <a:gd name="connsiteY9" fmla="*/ 131778 h 141933"/>
                <a:gd name="connsiteX10" fmla="*/ 8744 w 316242"/>
                <a:gd name="connsiteY10" fmla="*/ 104937 h 141933"/>
                <a:gd name="connsiteX11" fmla="*/ 31449 w 316242"/>
                <a:gd name="connsiteY11" fmla="*/ 88210 h 141933"/>
                <a:gd name="connsiteX12" fmla="*/ 94988 w 316242"/>
                <a:gd name="connsiteY12" fmla="*/ 67258 h 141933"/>
                <a:gd name="connsiteX13" fmla="*/ 175553 w 316242"/>
                <a:gd name="connsiteY13" fmla="*/ 4701 h 141933"/>
                <a:gd name="connsiteX14" fmla="*/ 189779 w 316242"/>
                <a:gd name="connsiteY14" fmla="*/ 7 h 141933"/>
                <a:gd name="connsiteX15" fmla="*/ 203759 w 316242"/>
                <a:gd name="connsiteY15" fmla="*/ 5384 h 141933"/>
                <a:gd name="connsiteX16" fmla="*/ 239433 w 316242"/>
                <a:gd name="connsiteY16" fmla="*/ 35808 h 141933"/>
                <a:gd name="connsiteX17" fmla="*/ 248419 w 316242"/>
                <a:gd name="connsiteY17" fmla="*/ 40247 h 141933"/>
                <a:gd name="connsiteX18" fmla="*/ 258422 w 316242"/>
                <a:gd name="connsiteY18" fmla="*/ 39777 h 141933"/>
                <a:gd name="connsiteX19" fmla="*/ 303654 w 316242"/>
                <a:gd name="connsiteY19" fmla="*/ 25695 h 141933"/>
                <a:gd name="connsiteX20" fmla="*/ 308126 w 316242"/>
                <a:gd name="connsiteY20" fmla="*/ 25397 h 141933"/>
                <a:gd name="connsiteX21" fmla="*/ 312261 w 316242"/>
                <a:gd name="connsiteY21" fmla="*/ 27104 h 141933"/>
                <a:gd name="connsiteX22" fmla="*/ 315175 w 316242"/>
                <a:gd name="connsiteY22" fmla="*/ 30517 h 141933"/>
                <a:gd name="connsiteX23" fmla="*/ 316242 w 316242"/>
                <a:gd name="connsiteY23" fmla="*/ 34870 h 141933"/>
                <a:gd name="connsiteX24" fmla="*/ 316242 w 316242"/>
                <a:gd name="connsiteY24" fmla="*/ 34870 h 14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16242" h="141933">
                  <a:moveTo>
                    <a:pt x="316242" y="34870"/>
                  </a:moveTo>
                  <a:lnTo>
                    <a:pt x="316242" y="117696"/>
                  </a:lnTo>
                  <a:cubicBezTo>
                    <a:pt x="316255" y="120897"/>
                    <a:pt x="315636" y="124054"/>
                    <a:pt x="314420" y="126999"/>
                  </a:cubicBezTo>
                  <a:cubicBezTo>
                    <a:pt x="313208" y="129943"/>
                    <a:pt x="311425" y="132589"/>
                    <a:pt x="309171" y="134851"/>
                  </a:cubicBezTo>
                  <a:cubicBezTo>
                    <a:pt x="306918" y="137112"/>
                    <a:pt x="304239" y="138904"/>
                    <a:pt x="301294" y="140099"/>
                  </a:cubicBezTo>
                  <a:cubicBezTo>
                    <a:pt x="298350" y="141336"/>
                    <a:pt x="295192" y="141934"/>
                    <a:pt x="292004" y="141934"/>
                  </a:cubicBezTo>
                  <a:lnTo>
                    <a:pt x="10199" y="141934"/>
                  </a:lnTo>
                  <a:cubicBezTo>
                    <a:pt x="7502" y="141934"/>
                    <a:pt x="4916" y="140867"/>
                    <a:pt x="3004" y="138947"/>
                  </a:cubicBezTo>
                  <a:cubicBezTo>
                    <a:pt x="1092" y="137069"/>
                    <a:pt x="13" y="134466"/>
                    <a:pt x="0" y="131778"/>
                  </a:cubicBezTo>
                  <a:lnTo>
                    <a:pt x="0" y="131778"/>
                  </a:lnTo>
                  <a:cubicBezTo>
                    <a:pt x="47" y="122134"/>
                    <a:pt x="3106" y="112789"/>
                    <a:pt x="8744" y="104937"/>
                  </a:cubicBezTo>
                  <a:cubicBezTo>
                    <a:pt x="14380" y="97128"/>
                    <a:pt x="22322" y="91282"/>
                    <a:pt x="31449" y="88210"/>
                  </a:cubicBezTo>
                  <a:lnTo>
                    <a:pt x="94988" y="67258"/>
                  </a:lnTo>
                  <a:lnTo>
                    <a:pt x="175553" y="4701"/>
                  </a:lnTo>
                  <a:cubicBezTo>
                    <a:pt x="179611" y="1543"/>
                    <a:pt x="184637" y="-121"/>
                    <a:pt x="189779" y="7"/>
                  </a:cubicBezTo>
                  <a:cubicBezTo>
                    <a:pt x="194922" y="135"/>
                    <a:pt x="199863" y="2012"/>
                    <a:pt x="203759" y="5384"/>
                  </a:cubicBezTo>
                  <a:lnTo>
                    <a:pt x="239433" y="35808"/>
                  </a:lnTo>
                  <a:cubicBezTo>
                    <a:pt x="242006" y="38028"/>
                    <a:pt x="245099" y="39564"/>
                    <a:pt x="248419" y="40247"/>
                  </a:cubicBezTo>
                  <a:cubicBezTo>
                    <a:pt x="251739" y="40929"/>
                    <a:pt x="255179" y="40759"/>
                    <a:pt x="258422" y="39777"/>
                  </a:cubicBezTo>
                  <a:lnTo>
                    <a:pt x="303654" y="25695"/>
                  </a:lnTo>
                  <a:cubicBezTo>
                    <a:pt x="305100" y="25226"/>
                    <a:pt x="306632" y="25140"/>
                    <a:pt x="308126" y="25397"/>
                  </a:cubicBezTo>
                  <a:cubicBezTo>
                    <a:pt x="309624" y="25610"/>
                    <a:pt x="311040" y="26207"/>
                    <a:pt x="312261" y="27104"/>
                  </a:cubicBezTo>
                  <a:cubicBezTo>
                    <a:pt x="313486" y="28000"/>
                    <a:pt x="314484" y="29152"/>
                    <a:pt x="315175" y="30517"/>
                  </a:cubicBezTo>
                  <a:cubicBezTo>
                    <a:pt x="315867" y="31883"/>
                    <a:pt x="316234" y="33376"/>
                    <a:pt x="316242" y="34870"/>
                  </a:cubicBezTo>
                  <a:lnTo>
                    <a:pt x="316242" y="3487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6AD1FBA0-8FFA-66E3-E129-4AC970466890}"/>
                </a:ext>
              </a:extLst>
            </p:cNvPr>
            <p:cNvSpPr/>
            <p:nvPr/>
          </p:nvSpPr>
          <p:spPr>
            <a:xfrm>
              <a:off x="9211950" y="5207690"/>
              <a:ext cx="316242" cy="141933"/>
            </a:xfrm>
            <a:custGeom>
              <a:avLst/>
              <a:gdLst>
                <a:gd name="connsiteX0" fmla="*/ 316242 w 316242"/>
                <a:gd name="connsiteY0" fmla="*/ 34870 h 141933"/>
                <a:gd name="connsiteX1" fmla="*/ 316242 w 316242"/>
                <a:gd name="connsiteY1" fmla="*/ 117696 h 141933"/>
                <a:gd name="connsiteX2" fmla="*/ 314420 w 316242"/>
                <a:gd name="connsiteY2" fmla="*/ 126999 h 141933"/>
                <a:gd name="connsiteX3" fmla="*/ 309171 w 316242"/>
                <a:gd name="connsiteY3" fmla="*/ 134851 h 141933"/>
                <a:gd name="connsiteX4" fmla="*/ 301294 w 316242"/>
                <a:gd name="connsiteY4" fmla="*/ 140099 h 141933"/>
                <a:gd name="connsiteX5" fmla="*/ 292004 w 316242"/>
                <a:gd name="connsiteY5" fmla="*/ 141934 h 141933"/>
                <a:gd name="connsiteX6" fmla="*/ 10199 w 316242"/>
                <a:gd name="connsiteY6" fmla="*/ 141934 h 141933"/>
                <a:gd name="connsiteX7" fmla="*/ 3004 w 316242"/>
                <a:gd name="connsiteY7" fmla="*/ 138947 h 141933"/>
                <a:gd name="connsiteX8" fmla="*/ 0 w 316242"/>
                <a:gd name="connsiteY8" fmla="*/ 131778 h 141933"/>
                <a:gd name="connsiteX9" fmla="*/ 0 w 316242"/>
                <a:gd name="connsiteY9" fmla="*/ 131778 h 141933"/>
                <a:gd name="connsiteX10" fmla="*/ 8744 w 316242"/>
                <a:gd name="connsiteY10" fmla="*/ 104937 h 141933"/>
                <a:gd name="connsiteX11" fmla="*/ 31449 w 316242"/>
                <a:gd name="connsiteY11" fmla="*/ 88210 h 141933"/>
                <a:gd name="connsiteX12" fmla="*/ 94988 w 316242"/>
                <a:gd name="connsiteY12" fmla="*/ 67258 h 141933"/>
                <a:gd name="connsiteX13" fmla="*/ 175553 w 316242"/>
                <a:gd name="connsiteY13" fmla="*/ 4701 h 141933"/>
                <a:gd name="connsiteX14" fmla="*/ 189779 w 316242"/>
                <a:gd name="connsiteY14" fmla="*/ 7 h 141933"/>
                <a:gd name="connsiteX15" fmla="*/ 203759 w 316242"/>
                <a:gd name="connsiteY15" fmla="*/ 5384 h 141933"/>
                <a:gd name="connsiteX16" fmla="*/ 239433 w 316242"/>
                <a:gd name="connsiteY16" fmla="*/ 35808 h 141933"/>
                <a:gd name="connsiteX17" fmla="*/ 248419 w 316242"/>
                <a:gd name="connsiteY17" fmla="*/ 40247 h 141933"/>
                <a:gd name="connsiteX18" fmla="*/ 258422 w 316242"/>
                <a:gd name="connsiteY18" fmla="*/ 39777 h 141933"/>
                <a:gd name="connsiteX19" fmla="*/ 303654 w 316242"/>
                <a:gd name="connsiteY19" fmla="*/ 25695 h 141933"/>
                <a:gd name="connsiteX20" fmla="*/ 308126 w 316242"/>
                <a:gd name="connsiteY20" fmla="*/ 25397 h 141933"/>
                <a:gd name="connsiteX21" fmla="*/ 312261 w 316242"/>
                <a:gd name="connsiteY21" fmla="*/ 27104 h 141933"/>
                <a:gd name="connsiteX22" fmla="*/ 315175 w 316242"/>
                <a:gd name="connsiteY22" fmla="*/ 30517 h 141933"/>
                <a:gd name="connsiteX23" fmla="*/ 316242 w 316242"/>
                <a:gd name="connsiteY23" fmla="*/ 34870 h 141933"/>
                <a:gd name="connsiteX24" fmla="*/ 316242 w 316242"/>
                <a:gd name="connsiteY24" fmla="*/ 34870 h 14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16242" h="141933">
                  <a:moveTo>
                    <a:pt x="316242" y="34870"/>
                  </a:moveTo>
                  <a:lnTo>
                    <a:pt x="316242" y="117696"/>
                  </a:lnTo>
                  <a:cubicBezTo>
                    <a:pt x="316255" y="120897"/>
                    <a:pt x="315636" y="124054"/>
                    <a:pt x="314420" y="126999"/>
                  </a:cubicBezTo>
                  <a:cubicBezTo>
                    <a:pt x="313208" y="129943"/>
                    <a:pt x="311425" y="132589"/>
                    <a:pt x="309171" y="134851"/>
                  </a:cubicBezTo>
                  <a:cubicBezTo>
                    <a:pt x="306918" y="137112"/>
                    <a:pt x="304239" y="138904"/>
                    <a:pt x="301294" y="140099"/>
                  </a:cubicBezTo>
                  <a:cubicBezTo>
                    <a:pt x="298350" y="141336"/>
                    <a:pt x="295192" y="141934"/>
                    <a:pt x="292004" y="141934"/>
                  </a:cubicBezTo>
                  <a:lnTo>
                    <a:pt x="10199" y="141934"/>
                  </a:lnTo>
                  <a:cubicBezTo>
                    <a:pt x="7502" y="141934"/>
                    <a:pt x="4916" y="140867"/>
                    <a:pt x="3004" y="138947"/>
                  </a:cubicBezTo>
                  <a:cubicBezTo>
                    <a:pt x="1092" y="137069"/>
                    <a:pt x="13" y="134466"/>
                    <a:pt x="0" y="131778"/>
                  </a:cubicBezTo>
                  <a:lnTo>
                    <a:pt x="0" y="131778"/>
                  </a:lnTo>
                  <a:cubicBezTo>
                    <a:pt x="47" y="122134"/>
                    <a:pt x="3106" y="112789"/>
                    <a:pt x="8744" y="104937"/>
                  </a:cubicBezTo>
                  <a:cubicBezTo>
                    <a:pt x="14380" y="97128"/>
                    <a:pt x="22322" y="91282"/>
                    <a:pt x="31449" y="88210"/>
                  </a:cubicBezTo>
                  <a:lnTo>
                    <a:pt x="94988" y="67258"/>
                  </a:lnTo>
                  <a:lnTo>
                    <a:pt x="175553" y="4701"/>
                  </a:lnTo>
                  <a:cubicBezTo>
                    <a:pt x="179611" y="1543"/>
                    <a:pt x="184637" y="-121"/>
                    <a:pt x="189779" y="7"/>
                  </a:cubicBezTo>
                  <a:cubicBezTo>
                    <a:pt x="194922" y="135"/>
                    <a:pt x="199863" y="2012"/>
                    <a:pt x="203759" y="5384"/>
                  </a:cubicBezTo>
                  <a:lnTo>
                    <a:pt x="239433" y="35808"/>
                  </a:lnTo>
                  <a:cubicBezTo>
                    <a:pt x="242006" y="38028"/>
                    <a:pt x="245099" y="39564"/>
                    <a:pt x="248419" y="40247"/>
                  </a:cubicBezTo>
                  <a:cubicBezTo>
                    <a:pt x="251739" y="40929"/>
                    <a:pt x="255179" y="40759"/>
                    <a:pt x="258422" y="39777"/>
                  </a:cubicBezTo>
                  <a:lnTo>
                    <a:pt x="303654" y="25695"/>
                  </a:lnTo>
                  <a:cubicBezTo>
                    <a:pt x="305100" y="25226"/>
                    <a:pt x="306632" y="25140"/>
                    <a:pt x="308126" y="25397"/>
                  </a:cubicBezTo>
                  <a:cubicBezTo>
                    <a:pt x="309624" y="25610"/>
                    <a:pt x="311040" y="26207"/>
                    <a:pt x="312261" y="27104"/>
                  </a:cubicBezTo>
                  <a:cubicBezTo>
                    <a:pt x="313486" y="28000"/>
                    <a:pt x="314484" y="29152"/>
                    <a:pt x="315175" y="30517"/>
                  </a:cubicBezTo>
                  <a:cubicBezTo>
                    <a:pt x="315867" y="31883"/>
                    <a:pt x="316234" y="33376"/>
                    <a:pt x="316242" y="34870"/>
                  </a:cubicBezTo>
                  <a:lnTo>
                    <a:pt x="316242" y="3487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DC8D2E54-42CF-318A-3C7B-A795C2A4B713}"/>
                </a:ext>
              </a:extLst>
            </p:cNvPr>
            <p:cNvSpPr/>
            <p:nvPr/>
          </p:nvSpPr>
          <p:spPr>
            <a:xfrm>
              <a:off x="9211943" y="5329269"/>
              <a:ext cx="315736" cy="20311"/>
            </a:xfrm>
            <a:custGeom>
              <a:avLst/>
              <a:gdLst>
                <a:gd name="connsiteX0" fmla="*/ 291841 w 315736"/>
                <a:gd name="connsiteY0" fmla="*/ 20312 h 20311"/>
                <a:gd name="connsiteX1" fmla="*/ 10205 w 315736"/>
                <a:gd name="connsiteY1" fmla="*/ 20312 h 20311"/>
                <a:gd name="connsiteX2" fmla="*/ 3007 w 315736"/>
                <a:gd name="connsiteY2" fmla="*/ 17325 h 20311"/>
                <a:gd name="connsiteX3" fmla="*/ 7 w 315736"/>
                <a:gd name="connsiteY3" fmla="*/ 10156 h 20311"/>
                <a:gd name="connsiteX4" fmla="*/ 7 w 315736"/>
                <a:gd name="connsiteY4" fmla="*/ 10156 h 20311"/>
                <a:gd name="connsiteX5" fmla="*/ 1330 w 315736"/>
                <a:gd name="connsiteY5" fmla="*/ 0 h 20311"/>
                <a:gd name="connsiteX6" fmla="*/ 315737 w 315736"/>
                <a:gd name="connsiteY6" fmla="*/ 0 h 20311"/>
                <a:gd name="connsiteX7" fmla="*/ 307510 w 315736"/>
                <a:gd name="connsiteY7" fmla="*/ 14551 h 20311"/>
                <a:gd name="connsiteX8" fmla="*/ 291841 w 315736"/>
                <a:gd name="connsiteY8" fmla="*/ 20312 h 20311"/>
                <a:gd name="connsiteX9" fmla="*/ 291841 w 315736"/>
                <a:gd name="connsiteY9" fmla="*/ 20312 h 20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5736" h="20311">
                  <a:moveTo>
                    <a:pt x="291841" y="20312"/>
                  </a:moveTo>
                  <a:lnTo>
                    <a:pt x="10205" y="20312"/>
                  </a:lnTo>
                  <a:cubicBezTo>
                    <a:pt x="7508" y="20312"/>
                    <a:pt x="4918" y="19245"/>
                    <a:pt x="3007" y="17325"/>
                  </a:cubicBezTo>
                  <a:cubicBezTo>
                    <a:pt x="1099" y="15447"/>
                    <a:pt x="20" y="12844"/>
                    <a:pt x="7" y="10156"/>
                  </a:cubicBezTo>
                  <a:lnTo>
                    <a:pt x="7" y="10156"/>
                  </a:lnTo>
                  <a:cubicBezTo>
                    <a:pt x="-61" y="6743"/>
                    <a:pt x="387" y="3286"/>
                    <a:pt x="1330" y="0"/>
                  </a:cubicBezTo>
                  <a:lnTo>
                    <a:pt x="315737" y="0"/>
                  </a:lnTo>
                  <a:cubicBezTo>
                    <a:pt x="314798" y="5676"/>
                    <a:pt x="311884" y="10796"/>
                    <a:pt x="307510" y="14551"/>
                  </a:cubicBezTo>
                  <a:cubicBezTo>
                    <a:pt x="303132" y="18264"/>
                    <a:pt x="297580" y="20312"/>
                    <a:pt x="291841" y="20312"/>
                  </a:cubicBezTo>
                  <a:lnTo>
                    <a:pt x="291841" y="20312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6B3CD686-F8E1-F18A-4DFC-95D14A4BE9BD}"/>
                </a:ext>
              </a:extLst>
            </p:cNvPr>
            <p:cNvSpPr/>
            <p:nvPr/>
          </p:nvSpPr>
          <p:spPr>
            <a:xfrm>
              <a:off x="9211943" y="5329269"/>
              <a:ext cx="315736" cy="20311"/>
            </a:xfrm>
            <a:custGeom>
              <a:avLst/>
              <a:gdLst>
                <a:gd name="connsiteX0" fmla="*/ 291841 w 315736"/>
                <a:gd name="connsiteY0" fmla="*/ 20312 h 20311"/>
                <a:gd name="connsiteX1" fmla="*/ 10205 w 315736"/>
                <a:gd name="connsiteY1" fmla="*/ 20312 h 20311"/>
                <a:gd name="connsiteX2" fmla="*/ 3007 w 315736"/>
                <a:gd name="connsiteY2" fmla="*/ 17325 h 20311"/>
                <a:gd name="connsiteX3" fmla="*/ 7 w 315736"/>
                <a:gd name="connsiteY3" fmla="*/ 10156 h 20311"/>
                <a:gd name="connsiteX4" fmla="*/ 7 w 315736"/>
                <a:gd name="connsiteY4" fmla="*/ 10156 h 20311"/>
                <a:gd name="connsiteX5" fmla="*/ 1330 w 315736"/>
                <a:gd name="connsiteY5" fmla="*/ 0 h 20311"/>
                <a:gd name="connsiteX6" fmla="*/ 315737 w 315736"/>
                <a:gd name="connsiteY6" fmla="*/ 0 h 20311"/>
                <a:gd name="connsiteX7" fmla="*/ 307510 w 315736"/>
                <a:gd name="connsiteY7" fmla="*/ 14551 h 20311"/>
                <a:gd name="connsiteX8" fmla="*/ 291841 w 315736"/>
                <a:gd name="connsiteY8" fmla="*/ 20312 h 20311"/>
                <a:gd name="connsiteX9" fmla="*/ 291841 w 315736"/>
                <a:gd name="connsiteY9" fmla="*/ 20312 h 20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5736" h="20311">
                  <a:moveTo>
                    <a:pt x="291841" y="20312"/>
                  </a:moveTo>
                  <a:lnTo>
                    <a:pt x="10205" y="20312"/>
                  </a:lnTo>
                  <a:cubicBezTo>
                    <a:pt x="7508" y="20312"/>
                    <a:pt x="4918" y="19245"/>
                    <a:pt x="3007" y="17325"/>
                  </a:cubicBezTo>
                  <a:cubicBezTo>
                    <a:pt x="1099" y="15447"/>
                    <a:pt x="20" y="12844"/>
                    <a:pt x="7" y="10156"/>
                  </a:cubicBezTo>
                  <a:lnTo>
                    <a:pt x="7" y="10156"/>
                  </a:lnTo>
                  <a:cubicBezTo>
                    <a:pt x="-61" y="6743"/>
                    <a:pt x="387" y="3286"/>
                    <a:pt x="1330" y="0"/>
                  </a:cubicBezTo>
                  <a:lnTo>
                    <a:pt x="315737" y="0"/>
                  </a:lnTo>
                  <a:cubicBezTo>
                    <a:pt x="314798" y="5676"/>
                    <a:pt x="311884" y="10796"/>
                    <a:pt x="307510" y="14551"/>
                  </a:cubicBezTo>
                  <a:cubicBezTo>
                    <a:pt x="303132" y="18264"/>
                    <a:pt x="297580" y="20312"/>
                    <a:pt x="291841" y="20312"/>
                  </a:cubicBezTo>
                  <a:lnTo>
                    <a:pt x="291841" y="20312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87EF3ED9-33DF-87F8-AE14-AE91FD5F7463}"/>
                </a:ext>
              </a:extLst>
            </p:cNvPr>
            <p:cNvSpPr/>
            <p:nvPr/>
          </p:nvSpPr>
          <p:spPr>
            <a:xfrm>
              <a:off x="9369469" y="5222077"/>
              <a:ext cx="22215" cy="23384"/>
            </a:xfrm>
            <a:custGeom>
              <a:avLst/>
              <a:gdLst>
                <a:gd name="connsiteX0" fmla="*/ 19825 w 22215"/>
                <a:gd name="connsiteY0" fmla="*/ 23384 h 23384"/>
                <a:gd name="connsiteX1" fmla="*/ 21447 w 22215"/>
                <a:gd name="connsiteY1" fmla="*/ 22702 h 23384"/>
                <a:gd name="connsiteX2" fmla="*/ 22019 w 22215"/>
                <a:gd name="connsiteY2" fmla="*/ 21890 h 23384"/>
                <a:gd name="connsiteX3" fmla="*/ 22215 w 22215"/>
                <a:gd name="connsiteY3" fmla="*/ 20909 h 23384"/>
                <a:gd name="connsiteX4" fmla="*/ 22019 w 22215"/>
                <a:gd name="connsiteY4" fmla="*/ 19928 h 23384"/>
                <a:gd name="connsiteX5" fmla="*/ 21447 w 22215"/>
                <a:gd name="connsiteY5" fmla="*/ 19117 h 23384"/>
                <a:gd name="connsiteX6" fmla="*/ 4378 w 22215"/>
                <a:gd name="connsiteY6" fmla="*/ 768 h 23384"/>
                <a:gd name="connsiteX7" fmla="*/ 2565 w 22215"/>
                <a:gd name="connsiteY7" fmla="*/ 0 h 23384"/>
                <a:gd name="connsiteX8" fmla="*/ 751 w 22215"/>
                <a:gd name="connsiteY8" fmla="*/ 768 h 23384"/>
                <a:gd name="connsiteX9" fmla="*/ 0 w 22215"/>
                <a:gd name="connsiteY9" fmla="*/ 2603 h 23384"/>
                <a:gd name="connsiteX10" fmla="*/ 751 w 22215"/>
                <a:gd name="connsiteY10" fmla="*/ 4395 h 23384"/>
                <a:gd name="connsiteX11" fmla="*/ 17820 w 22215"/>
                <a:gd name="connsiteY11" fmla="*/ 22702 h 23384"/>
                <a:gd name="connsiteX12" fmla="*/ 19825 w 22215"/>
                <a:gd name="connsiteY12" fmla="*/ 23384 h 23384"/>
                <a:gd name="connsiteX13" fmla="*/ 19825 w 22215"/>
                <a:gd name="connsiteY13" fmla="*/ 23384 h 23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215" h="23384">
                  <a:moveTo>
                    <a:pt x="19825" y="23384"/>
                  </a:moveTo>
                  <a:cubicBezTo>
                    <a:pt x="20436" y="23384"/>
                    <a:pt x="21020" y="23128"/>
                    <a:pt x="21447" y="22702"/>
                  </a:cubicBezTo>
                  <a:cubicBezTo>
                    <a:pt x="21690" y="22488"/>
                    <a:pt x="21886" y="22189"/>
                    <a:pt x="22019" y="21890"/>
                  </a:cubicBezTo>
                  <a:cubicBezTo>
                    <a:pt x="22147" y="21592"/>
                    <a:pt x="22215" y="21251"/>
                    <a:pt x="22215" y="20909"/>
                  </a:cubicBezTo>
                  <a:cubicBezTo>
                    <a:pt x="22215" y="20568"/>
                    <a:pt x="22147" y="20226"/>
                    <a:pt x="22019" y="19928"/>
                  </a:cubicBezTo>
                  <a:cubicBezTo>
                    <a:pt x="21886" y="19629"/>
                    <a:pt x="21690" y="19330"/>
                    <a:pt x="21447" y="19117"/>
                  </a:cubicBezTo>
                  <a:lnTo>
                    <a:pt x="4378" y="768"/>
                  </a:lnTo>
                  <a:cubicBezTo>
                    <a:pt x="3900" y="299"/>
                    <a:pt x="3247" y="0"/>
                    <a:pt x="2565" y="0"/>
                  </a:cubicBezTo>
                  <a:cubicBezTo>
                    <a:pt x="1886" y="0"/>
                    <a:pt x="1233" y="299"/>
                    <a:pt x="751" y="768"/>
                  </a:cubicBezTo>
                  <a:cubicBezTo>
                    <a:pt x="273" y="1237"/>
                    <a:pt x="0" y="1920"/>
                    <a:pt x="0" y="2603"/>
                  </a:cubicBezTo>
                  <a:cubicBezTo>
                    <a:pt x="0" y="3243"/>
                    <a:pt x="273" y="3926"/>
                    <a:pt x="751" y="4395"/>
                  </a:cubicBezTo>
                  <a:lnTo>
                    <a:pt x="17820" y="22702"/>
                  </a:lnTo>
                  <a:cubicBezTo>
                    <a:pt x="18426" y="23085"/>
                    <a:pt x="19113" y="23299"/>
                    <a:pt x="19825" y="23384"/>
                  </a:cubicBezTo>
                  <a:lnTo>
                    <a:pt x="19825" y="23384"/>
                  </a:lnTo>
                  <a:close/>
                </a:path>
              </a:pathLst>
            </a:custGeom>
            <a:solidFill>
              <a:srgbClr val="231F20"/>
            </a:solidFill>
            <a:ln w="426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D74F6B76-8542-DCDC-7C4D-1705DA8A80B4}"/>
                </a:ext>
              </a:extLst>
            </p:cNvPr>
            <p:cNvSpPr/>
            <p:nvPr/>
          </p:nvSpPr>
          <p:spPr>
            <a:xfrm>
              <a:off x="9356002" y="5232574"/>
              <a:ext cx="22159" cy="23341"/>
            </a:xfrm>
            <a:custGeom>
              <a:avLst/>
              <a:gdLst>
                <a:gd name="connsiteX0" fmla="*/ 19770 w 22159"/>
                <a:gd name="connsiteY0" fmla="*/ 23342 h 23341"/>
                <a:gd name="connsiteX1" fmla="*/ 21391 w 22159"/>
                <a:gd name="connsiteY1" fmla="*/ 22702 h 23341"/>
                <a:gd name="connsiteX2" fmla="*/ 21959 w 22159"/>
                <a:gd name="connsiteY2" fmla="*/ 21891 h 23341"/>
                <a:gd name="connsiteX3" fmla="*/ 22160 w 22159"/>
                <a:gd name="connsiteY3" fmla="*/ 20910 h 23341"/>
                <a:gd name="connsiteX4" fmla="*/ 21959 w 22159"/>
                <a:gd name="connsiteY4" fmla="*/ 19885 h 23341"/>
                <a:gd name="connsiteX5" fmla="*/ 21391 w 22159"/>
                <a:gd name="connsiteY5" fmla="*/ 19075 h 23341"/>
                <a:gd name="connsiteX6" fmla="*/ 4323 w 22159"/>
                <a:gd name="connsiteY6" fmla="*/ 726 h 23341"/>
                <a:gd name="connsiteX7" fmla="*/ 2531 w 22159"/>
                <a:gd name="connsiteY7" fmla="*/ 0 h 23341"/>
                <a:gd name="connsiteX8" fmla="*/ 738 w 22159"/>
                <a:gd name="connsiteY8" fmla="*/ 726 h 23341"/>
                <a:gd name="connsiteX9" fmla="*/ 0 w 22159"/>
                <a:gd name="connsiteY9" fmla="*/ 2560 h 23341"/>
                <a:gd name="connsiteX10" fmla="*/ 738 w 22159"/>
                <a:gd name="connsiteY10" fmla="*/ 4353 h 23341"/>
                <a:gd name="connsiteX11" fmla="*/ 17807 w 22159"/>
                <a:gd name="connsiteY11" fmla="*/ 22702 h 23341"/>
                <a:gd name="connsiteX12" fmla="*/ 19770 w 22159"/>
                <a:gd name="connsiteY12" fmla="*/ 23342 h 23341"/>
                <a:gd name="connsiteX13" fmla="*/ 19770 w 22159"/>
                <a:gd name="connsiteY13" fmla="*/ 23342 h 23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59" h="23341">
                  <a:moveTo>
                    <a:pt x="19770" y="23342"/>
                  </a:moveTo>
                  <a:cubicBezTo>
                    <a:pt x="20367" y="23342"/>
                    <a:pt x="20944" y="23128"/>
                    <a:pt x="21391" y="22702"/>
                  </a:cubicBezTo>
                  <a:cubicBezTo>
                    <a:pt x="21635" y="22488"/>
                    <a:pt x="21827" y="22189"/>
                    <a:pt x="21959" y="21891"/>
                  </a:cubicBezTo>
                  <a:cubicBezTo>
                    <a:pt x="22091" y="21549"/>
                    <a:pt x="22160" y="21251"/>
                    <a:pt x="22160" y="20910"/>
                  </a:cubicBezTo>
                  <a:cubicBezTo>
                    <a:pt x="22160" y="20568"/>
                    <a:pt x="22091" y="20227"/>
                    <a:pt x="21959" y="19885"/>
                  </a:cubicBezTo>
                  <a:cubicBezTo>
                    <a:pt x="21827" y="19587"/>
                    <a:pt x="21635" y="19330"/>
                    <a:pt x="21391" y="19075"/>
                  </a:cubicBezTo>
                  <a:lnTo>
                    <a:pt x="4323" y="726"/>
                  </a:lnTo>
                  <a:cubicBezTo>
                    <a:pt x="3841" y="256"/>
                    <a:pt x="3200" y="0"/>
                    <a:pt x="2531" y="0"/>
                  </a:cubicBezTo>
                  <a:cubicBezTo>
                    <a:pt x="1860" y="0"/>
                    <a:pt x="1216" y="256"/>
                    <a:pt x="738" y="726"/>
                  </a:cubicBezTo>
                  <a:cubicBezTo>
                    <a:pt x="265" y="1195"/>
                    <a:pt x="0" y="1878"/>
                    <a:pt x="0" y="2560"/>
                  </a:cubicBezTo>
                  <a:cubicBezTo>
                    <a:pt x="0" y="3200"/>
                    <a:pt x="265" y="3883"/>
                    <a:pt x="738" y="4353"/>
                  </a:cubicBezTo>
                  <a:lnTo>
                    <a:pt x="17807" y="22702"/>
                  </a:lnTo>
                  <a:cubicBezTo>
                    <a:pt x="18413" y="23043"/>
                    <a:pt x="19079" y="23256"/>
                    <a:pt x="19770" y="23342"/>
                  </a:cubicBezTo>
                  <a:lnTo>
                    <a:pt x="19770" y="23342"/>
                  </a:lnTo>
                  <a:close/>
                </a:path>
              </a:pathLst>
            </a:custGeom>
            <a:solidFill>
              <a:srgbClr val="231F20"/>
            </a:solidFill>
            <a:ln w="426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AB1D3FA5-7726-09A7-2CA4-7A8ABEAA3E42}"/>
                </a:ext>
              </a:extLst>
            </p:cNvPr>
            <p:cNvSpPr/>
            <p:nvPr/>
          </p:nvSpPr>
          <p:spPr>
            <a:xfrm>
              <a:off x="9342818" y="5243200"/>
              <a:ext cx="21991" cy="23213"/>
            </a:xfrm>
            <a:custGeom>
              <a:avLst/>
              <a:gdLst>
                <a:gd name="connsiteX0" fmla="*/ 19636 w 21991"/>
                <a:gd name="connsiteY0" fmla="*/ 23213 h 23213"/>
                <a:gd name="connsiteX1" fmla="*/ 21257 w 21991"/>
                <a:gd name="connsiteY1" fmla="*/ 22573 h 23213"/>
                <a:gd name="connsiteX2" fmla="*/ 21991 w 21991"/>
                <a:gd name="connsiteY2" fmla="*/ 20739 h 23213"/>
                <a:gd name="connsiteX3" fmla="*/ 21257 w 21991"/>
                <a:gd name="connsiteY3" fmla="*/ 18946 h 23213"/>
                <a:gd name="connsiteX4" fmla="*/ 4188 w 21991"/>
                <a:gd name="connsiteY4" fmla="*/ 597 h 23213"/>
                <a:gd name="connsiteX5" fmla="*/ 2430 w 21991"/>
                <a:gd name="connsiteY5" fmla="*/ 0 h 23213"/>
                <a:gd name="connsiteX6" fmla="*/ 740 w 21991"/>
                <a:gd name="connsiteY6" fmla="*/ 768 h 23213"/>
                <a:gd name="connsiteX7" fmla="*/ 2 w 21991"/>
                <a:gd name="connsiteY7" fmla="*/ 2475 h 23213"/>
                <a:gd name="connsiteX8" fmla="*/ 604 w 21991"/>
                <a:gd name="connsiteY8" fmla="*/ 4224 h 23213"/>
                <a:gd name="connsiteX9" fmla="*/ 17673 w 21991"/>
                <a:gd name="connsiteY9" fmla="*/ 22573 h 23213"/>
                <a:gd name="connsiteX10" fmla="*/ 19636 w 21991"/>
                <a:gd name="connsiteY10" fmla="*/ 23213 h 23213"/>
                <a:gd name="connsiteX11" fmla="*/ 19636 w 21991"/>
                <a:gd name="connsiteY11" fmla="*/ 23213 h 23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91" h="23213">
                  <a:moveTo>
                    <a:pt x="19636" y="23213"/>
                  </a:moveTo>
                  <a:cubicBezTo>
                    <a:pt x="20233" y="23213"/>
                    <a:pt x="20809" y="22958"/>
                    <a:pt x="21257" y="22573"/>
                  </a:cubicBezTo>
                  <a:cubicBezTo>
                    <a:pt x="21726" y="22104"/>
                    <a:pt x="21991" y="21421"/>
                    <a:pt x="21991" y="20739"/>
                  </a:cubicBezTo>
                  <a:cubicBezTo>
                    <a:pt x="21991" y="20098"/>
                    <a:pt x="21726" y="19415"/>
                    <a:pt x="21257" y="18946"/>
                  </a:cubicBezTo>
                  <a:lnTo>
                    <a:pt x="4188" y="597"/>
                  </a:lnTo>
                  <a:cubicBezTo>
                    <a:pt x="3693" y="170"/>
                    <a:pt x="3066" y="0"/>
                    <a:pt x="2430" y="0"/>
                  </a:cubicBezTo>
                  <a:cubicBezTo>
                    <a:pt x="1790" y="43"/>
                    <a:pt x="1188" y="341"/>
                    <a:pt x="740" y="768"/>
                  </a:cubicBezTo>
                  <a:cubicBezTo>
                    <a:pt x="288" y="1237"/>
                    <a:pt x="28" y="1835"/>
                    <a:pt x="2" y="2475"/>
                  </a:cubicBezTo>
                  <a:cubicBezTo>
                    <a:pt x="-24" y="3115"/>
                    <a:pt x="190" y="3755"/>
                    <a:pt x="604" y="4224"/>
                  </a:cubicBezTo>
                  <a:lnTo>
                    <a:pt x="17673" y="22573"/>
                  </a:lnTo>
                  <a:cubicBezTo>
                    <a:pt x="18231" y="23000"/>
                    <a:pt x="18927" y="23213"/>
                    <a:pt x="19636" y="23213"/>
                  </a:cubicBezTo>
                  <a:lnTo>
                    <a:pt x="19636" y="23213"/>
                  </a:lnTo>
                  <a:close/>
                </a:path>
              </a:pathLst>
            </a:custGeom>
            <a:solidFill>
              <a:srgbClr val="231F20"/>
            </a:solidFill>
            <a:ln w="426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D29A153C-940D-6C88-DBE8-252D3CDB266A}"/>
                </a:ext>
              </a:extLst>
            </p:cNvPr>
            <p:cNvSpPr/>
            <p:nvPr/>
          </p:nvSpPr>
          <p:spPr>
            <a:xfrm>
              <a:off x="9651557" y="5113989"/>
              <a:ext cx="123027" cy="152424"/>
            </a:xfrm>
            <a:custGeom>
              <a:avLst/>
              <a:gdLst>
                <a:gd name="connsiteX0" fmla="*/ 112829 w 123027"/>
                <a:gd name="connsiteY0" fmla="*/ 152424 h 152424"/>
                <a:gd name="connsiteX1" fmla="*/ 8406 w 123027"/>
                <a:gd name="connsiteY1" fmla="*/ 138641 h 152424"/>
                <a:gd name="connsiteX2" fmla="*/ 2219 w 123027"/>
                <a:gd name="connsiteY2" fmla="*/ 48945 h 152424"/>
                <a:gd name="connsiteX3" fmla="*/ 0 w 123027"/>
                <a:gd name="connsiteY3" fmla="*/ 0 h 152424"/>
                <a:gd name="connsiteX4" fmla="*/ 123028 w 123027"/>
                <a:gd name="connsiteY4" fmla="*/ 811 h 152424"/>
                <a:gd name="connsiteX5" fmla="*/ 121449 w 123027"/>
                <a:gd name="connsiteY5" fmla="*/ 48945 h 152424"/>
                <a:gd name="connsiteX6" fmla="*/ 112829 w 123027"/>
                <a:gd name="connsiteY6" fmla="*/ 152424 h 152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027" h="152424">
                  <a:moveTo>
                    <a:pt x="112829" y="152424"/>
                  </a:moveTo>
                  <a:lnTo>
                    <a:pt x="8406" y="138641"/>
                  </a:lnTo>
                  <a:lnTo>
                    <a:pt x="2219" y="48945"/>
                  </a:lnTo>
                  <a:lnTo>
                    <a:pt x="0" y="0"/>
                  </a:lnTo>
                  <a:lnTo>
                    <a:pt x="123028" y="811"/>
                  </a:lnTo>
                  <a:lnTo>
                    <a:pt x="121449" y="48945"/>
                  </a:lnTo>
                  <a:lnTo>
                    <a:pt x="112829" y="152424"/>
                  </a:lnTo>
                  <a:close/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723A9A09-6044-A9DE-4CB7-4A311E3D6FB3}"/>
                </a:ext>
              </a:extLst>
            </p:cNvPr>
            <p:cNvSpPr/>
            <p:nvPr/>
          </p:nvSpPr>
          <p:spPr>
            <a:xfrm>
              <a:off x="9653822" y="5162891"/>
              <a:ext cx="119183" cy="111501"/>
            </a:xfrm>
            <a:custGeom>
              <a:avLst/>
              <a:gdLst>
                <a:gd name="connsiteX0" fmla="*/ 90806 w 119183"/>
                <a:gd name="connsiteY0" fmla="*/ 86197 h 111501"/>
                <a:gd name="connsiteX1" fmla="*/ 88502 w 119183"/>
                <a:gd name="connsiteY1" fmla="*/ 36399 h 111501"/>
                <a:gd name="connsiteX2" fmla="*/ 84926 w 119183"/>
                <a:gd name="connsiteY2" fmla="*/ 27865 h 111501"/>
                <a:gd name="connsiteX3" fmla="*/ 76724 w 119183"/>
                <a:gd name="connsiteY3" fmla="*/ 23597 h 111501"/>
                <a:gd name="connsiteX4" fmla="*/ 939 w 119183"/>
                <a:gd name="connsiteY4" fmla="*/ 13612 h 111501"/>
                <a:gd name="connsiteX5" fmla="*/ 0 w 119183"/>
                <a:gd name="connsiteY5" fmla="*/ 0 h 111501"/>
                <a:gd name="connsiteX6" fmla="*/ 119183 w 119183"/>
                <a:gd name="connsiteY6" fmla="*/ 0 h 111501"/>
                <a:gd name="connsiteX7" fmla="*/ 109880 w 119183"/>
                <a:gd name="connsiteY7" fmla="*/ 111502 h 111501"/>
                <a:gd name="connsiteX8" fmla="*/ 90806 w 119183"/>
                <a:gd name="connsiteY8" fmla="*/ 86197 h 11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183" h="111501">
                  <a:moveTo>
                    <a:pt x="90806" y="86197"/>
                  </a:moveTo>
                  <a:lnTo>
                    <a:pt x="88502" y="36399"/>
                  </a:lnTo>
                  <a:cubicBezTo>
                    <a:pt x="88344" y="33241"/>
                    <a:pt x="87077" y="30212"/>
                    <a:pt x="84926" y="27865"/>
                  </a:cubicBezTo>
                  <a:cubicBezTo>
                    <a:pt x="82775" y="25518"/>
                    <a:pt x="79874" y="24024"/>
                    <a:pt x="76724" y="23597"/>
                  </a:cubicBezTo>
                  <a:lnTo>
                    <a:pt x="939" y="13612"/>
                  </a:lnTo>
                  <a:lnTo>
                    <a:pt x="0" y="0"/>
                  </a:lnTo>
                  <a:lnTo>
                    <a:pt x="119183" y="0"/>
                  </a:lnTo>
                  <a:lnTo>
                    <a:pt x="109880" y="111502"/>
                  </a:lnTo>
                  <a:lnTo>
                    <a:pt x="90806" y="86197"/>
                  </a:lnTo>
                  <a:close/>
                </a:path>
              </a:pathLst>
            </a:custGeom>
            <a:solidFill>
              <a:srgbClr val="231F2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55A882D9-6B8D-29CE-FDB8-84037206798B}"/>
                </a:ext>
              </a:extLst>
            </p:cNvPr>
            <p:cNvSpPr/>
            <p:nvPr/>
          </p:nvSpPr>
          <p:spPr>
            <a:xfrm>
              <a:off x="9642595" y="5199841"/>
              <a:ext cx="143168" cy="149200"/>
            </a:xfrm>
            <a:custGeom>
              <a:avLst/>
              <a:gdLst>
                <a:gd name="connsiteX0" fmla="*/ 112697 w 143168"/>
                <a:gd name="connsiteY0" fmla="*/ 19419 h 149200"/>
                <a:gd name="connsiteX1" fmla="*/ 109753 w 143168"/>
                <a:gd name="connsiteY1" fmla="*/ 16475 h 149200"/>
                <a:gd name="connsiteX2" fmla="*/ 68437 w 143168"/>
                <a:gd name="connsiteY2" fmla="*/ 4 h 149200"/>
                <a:gd name="connsiteX3" fmla="*/ 27523 w 143168"/>
                <a:gd name="connsiteY3" fmla="*/ 17457 h 149200"/>
                <a:gd name="connsiteX4" fmla="*/ 25902 w 143168"/>
                <a:gd name="connsiteY4" fmla="*/ 19419 h 149200"/>
                <a:gd name="connsiteX5" fmla="*/ 17368 w 143168"/>
                <a:gd name="connsiteY5" fmla="*/ 40371 h 149200"/>
                <a:gd name="connsiteX6" fmla="*/ 17368 w 143168"/>
                <a:gd name="connsiteY6" fmla="*/ 52832 h 149200"/>
                <a:gd name="connsiteX7" fmla="*/ 14124 w 143168"/>
                <a:gd name="connsiteY7" fmla="*/ 74168 h 149200"/>
                <a:gd name="connsiteX8" fmla="*/ 3926 w 143168"/>
                <a:gd name="connsiteY8" fmla="*/ 107921 h 149200"/>
                <a:gd name="connsiteX9" fmla="*/ 0 w 143168"/>
                <a:gd name="connsiteY9" fmla="*/ 133140 h 149200"/>
                <a:gd name="connsiteX10" fmla="*/ 0 w 143168"/>
                <a:gd name="connsiteY10" fmla="*/ 137407 h 149200"/>
                <a:gd name="connsiteX11" fmla="*/ 3986 w 143168"/>
                <a:gd name="connsiteY11" fmla="*/ 145942 h 149200"/>
                <a:gd name="connsiteX12" fmla="*/ 12802 w 143168"/>
                <a:gd name="connsiteY12" fmla="*/ 149185 h 149200"/>
                <a:gd name="connsiteX13" fmla="*/ 130367 w 143168"/>
                <a:gd name="connsiteY13" fmla="*/ 149185 h 149200"/>
                <a:gd name="connsiteX14" fmla="*/ 135147 w 143168"/>
                <a:gd name="connsiteY14" fmla="*/ 148502 h 149200"/>
                <a:gd name="connsiteX15" fmla="*/ 139243 w 143168"/>
                <a:gd name="connsiteY15" fmla="*/ 145984 h 149200"/>
                <a:gd name="connsiteX16" fmla="*/ 142059 w 143168"/>
                <a:gd name="connsiteY16" fmla="*/ 142102 h 149200"/>
                <a:gd name="connsiteX17" fmla="*/ 143169 w 143168"/>
                <a:gd name="connsiteY17" fmla="*/ 137407 h 149200"/>
                <a:gd name="connsiteX18" fmla="*/ 143169 w 143168"/>
                <a:gd name="connsiteY18" fmla="*/ 135786 h 149200"/>
                <a:gd name="connsiteX19" fmla="*/ 138304 w 143168"/>
                <a:gd name="connsiteY19" fmla="*/ 106641 h 149200"/>
                <a:gd name="connsiteX20" fmla="*/ 126484 w 143168"/>
                <a:gd name="connsiteY20" fmla="*/ 73570 h 149200"/>
                <a:gd name="connsiteX21" fmla="*/ 122217 w 143168"/>
                <a:gd name="connsiteY21" fmla="*/ 50015 h 149200"/>
                <a:gd name="connsiteX22" fmla="*/ 121876 w 143168"/>
                <a:gd name="connsiteY22" fmla="*/ 40499 h 149200"/>
                <a:gd name="connsiteX23" fmla="*/ 112697 w 143168"/>
                <a:gd name="connsiteY23" fmla="*/ 19419 h 149200"/>
                <a:gd name="connsiteX24" fmla="*/ 112697 w 143168"/>
                <a:gd name="connsiteY24" fmla="*/ 19419 h 14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3168" h="149200">
                  <a:moveTo>
                    <a:pt x="112697" y="19419"/>
                  </a:moveTo>
                  <a:lnTo>
                    <a:pt x="109753" y="16475"/>
                  </a:lnTo>
                  <a:cubicBezTo>
                    <a:pt x="98696" y="5764"/>
                    <a:pt x="83842" y="-167"/>
                    <a:pt x="68437" y="4"/>
                  </a:cubicBezTo>
                  <a:cubicBezTo>
                    <a:pt x="53029" y="217"/>
                    <a:pt x="38324" y="6447"/>
                    <a:pt x="27523" y="17457"/>
                  </a:cubicBezTo>
                  <a:lnTo>
                    <a:pt x="25902" y="19419"/>
                  </a:lnTo>
                  <a:cubicBezTo>
                    <a:pt x="20495" y="25052"/>
                    <a:pt x="17444" y="32562"/>
                    <a:pt x="17368" y="40371"/>
                  </a:cubicBezTo>
                  <a:lnTo>
                    <a:pt x="17368" y="52832"/>
                  </a:lnTo>
                  <a:cubicBezTo>
                    <a:pt x="17432" y="60086"/>
                    <a:pt x="16335" y="67255"/>
                    <a:pt x="14124" y="74168"/>
                  </a:cubicBezTo>
                  <a:lnTo>
                    <a:pt x="3926" y="107921"/>
                  </a:lnTo>
                  <a:cubicBezTo>
                    <a:pt x="1327" y="116071"/>
                    <a:pt x="4" y="124563"/>
                    <a:pt x="0" y="133140"/>
                  </a:cubicBezTo>
                  <a:lnTo>
                    <a:pt x="0" y="137407"/>
                  </a:lnTo>
                  <a:cubicBezTo>
                    <a:pt x="158" y="140650"/>
                    <a:pt x="1587" y="143723"/>
                    <a:pt x="3986" y="145942"/>
                  </a:cubicBezTo>
                  <a:cubicBezTo>
                    <a:pt x="6379" y="148118"/>
                    <a:pt x="9550" y="149313"/>
                    <a:pt x="12802" y="149185"/>
                  </a:cubicBezTo>
                  <a:lnTo>
                    <a:pt x="130367" y="149185"/>
                  </a:lnTo>
                  <a:cubicBezTo>
                    <a:pt x="131989" y="149270"/>
                    <a:pt x="133610" y="149014"/>
                    <a:pt x="135147" y="148502"/>
                  </a:cubicBezTo>
                  <a:cubicBezTo>
                    <a:pt x="136640" y="147948"/>
                    <a:pt x="138048" y="147094"/>
                    <a:pt x="139243" y="145984"/>
                  </a:cubicBezTo>
                  <a:cubicBezTo>
                    <a:pt x="140438" y="144875"/>
                    <a:pt x="141377" y="143552"/>
                    <a:pt x="142059" y="142102"/>
                  </a:cubicBezTo>
                  <a:cubicBezTo>
                    <a:pt x="142742" y="140608"/>
                    <a:pt x="143126" y="139029"/>
                    <a:pt x="143169" y="137407"/>
                  </a:cubicBezTo>
                  <a:lnTo>
                    <a:pt x="143169" y="135786"/>
                  </a:lnTo>
                  <a:cubicBezTo>
                    <a:pt x="143169" y="125886"/>
                    <a:pt x="141505" y="116029"/>
                    <a:pt x="138304" y="106641"/>
                  </a:cubicBezTo>
                  <a:lnTo>
                    <a:pt x="126484" y="73570"/>
                  </a:lnTo>
                  <a:cubicBezTo>
                    <a:pt x="123753" y="66017"/>
                    <a:pt x="122302" y="58037"/>
                    <a:pt x="122217" y="50015"/>
                  </a:cubicBezTo>
                  <a:lnTo>
                    <a:pt x="121876" y="40499"/>
                  </a:lnTo>
                  <a:cubicBezTo>
                    <a:pt x="121449" y="32605"/>
                    <a:pt x="118206" y="25095"/>
                    <a:pt x="112697" y="19419"/>
                  </a:cubicBezTo>
                  <a:lnTo>
                    <a:pt x="112697" y="19419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B653413B-F21B-E370-0E4D-6876495CFD37}"/>
                </a:ext>
              </a:extLst>
            </p:cNvPr>
            <p:cNvSpPr/>
            <p:nvPr/>
          </p:nvSpPr>
          <p:spPr>
            <a:xfrm>
              <a:off x="9642580" y="5327989"/>
              <a:ext cx="143141" cy="20968"/>
            </a:xfrm>
            <a:custGeom>
              <a:avLst/>
              <a:gdLst>
                <a:gd name="connsiteX0" fmla="*/ 143142 w 143141"/>
                <a:gd name="connsiteY0" fmla="*/ 7510 h 20968"/>
                <a:gd name="connsiteX1" fmla="*/ 143142 w 143141"/>
                <a:gd name="connsiteY1" fmla="*/ 9132 h 20968"/>
                <a:gd name="connsiteX2" fmla="*/ 139173 w 143141"/>
                <a:gd name="connsiteY2" fmla="*/ 17666 h 20968"/>
                <a:gd name="connsiteX3" fmla="*/ 130340 w 143141"/>
                <a:gd name="connsiteY3" fmla="*/ 20952 h 20968"/>
                <a:gd name="connsiteX4" fmla="*/ 12817 w 143141"/>
                <a:gd name="connsiteY4" fmla="*/ 20952 h 20968"/>
                <a:gd name="connsiteX5" fmla="*/ 8050 w 143141"/>
                <a:gd name="connsiteY5" fmla="*/ 20226 h 20968"/>
                <a:gd name="connsiteX6" fmla="*/ 3933 w 143141"/>
                <a:gd name="connsiteY6" fmla="*/ 17752 h 20968"/>
                <a:gd name="connsiteX7" fmla="*/ 1108 w 143141"/>
                <a:gd name="connsiteY7" fmla="*/ 13826 h 20968"/>
                <a:gd name="connsiteX8" fmla="*/ 15 w 143141"/>
                <a:gd name="connsiteY8" fmla="*/ 9132 h 20968"/>
                <a:gd name="connsiteX9" fmla="*/ 15 w 143141"/>
                <a:gd name="connsiteY9" fmla="*/ 4865 h 20968"/>
                <a:gd name="connsiteX10" fmla="*/ 357 w 143141"/>
                <a:gd name="connsiteY10" fmla="*/ 0 h 20968"/>
                <a:gd name="connsiteX11" fmla="*/ 143142 w 143141"/>
                <a:gd name="connsiteY11" fmla="*/ 0 h 20968"/>
                <a:gd name="connsiteX12" fmla="*/ 143142 w 143141"/>
                <a:gd name="connsiteY12" fmla="*/ 7510 h 20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141" h="20968">
                  <a:moveTo>
                    <a:pt x="143142" y="7510"/>
                  </a:moveTo>
                  <a:lnTo>
                    <a:pt x="143142" y="9132"/>
                  </a:lnTo>
                  <a:cubicBezTo>
                    <a:pt x="142971" y="12375"/>
                    <a:pt x="141563" y="15447"/>
                    <a:pt x="139173" y="17666"/>
                  </a:cubicBezTo>
                  <a:cubicBezTo>
                    <a:pt x="136741" y="19885"/>
                    <a:pt x="133583" y="21080"/>
                    <a:pt x="130340" y="20952"/>
                  </a:cubicBezTo>
                  <a:lnTo>
                    <a:pt x="12817" y="20952"/>
                  </a:lnTo>
                  <a:cubicBezTo>
                    <a:pt x="11195" y="21037"/>
                    <a:pt x="9574" y="20781"/>
                    <a:pt x="8050" y="20226"/>
                  </a:cubicBezTo>
                  <a:cubicBezTo>
                    <a:pt x="6523" y="19672"/>
                    <a:pt x="5127" y="18818"/>
                    <a:pt x="3933" y="17752"/>
                  </a:cubicBezTo>
                  <a:cubicBezTo>
                    <a:pt x="2742" y="16642"/>
                    <a:pt x="1782" y="15319"/>
                    <a:pt x="1108" y="13826"/>
                  </a:cubicBezTo>
                  <a:cubicBezTo>
                    <a:pt x="434" y="12332"/>
                    <a:pt x="62" y="10753"/>
                    <a:pt x="15" y="9132"/>
                  </a:cubicBezTo>
                  <a:lnTo>
                    <a:pt x="15" y="4865"/>
                  </a:lnTo>
                  <a:cubicBezTo>
                    <a:pt x="-44" y="3243"/>
                    <a:pt x="71" y="1622"/>
                    <a:pt x="357" y="0"/>
                  </a:cubicBezTo>
                  <a:lnTo>
                    <a:pt x="143142" y="0"/>
                  </a:lnTo>
                  <a:lnTo>
                    <a:pt x="143142" y="751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A74188AC-9AFC-4271-75E2-40A3CF825C6F}"/>
                </a:ext>
              </a:extLst>
            </p:cNvPr>
            <p:cNvSpPr/>
            <p:nvPr/>
          </p:nvSpPr>
          <p:spPr>
            <a:xfrm>
              <a:off x="9642595" y="5199841"/>
              <a:ext cx="143168" cy="149200"/>
            </a:xfrm>
            <a:custGeom>
              <a:avLst/>
              <a:gdLst>
                <a:gd name="connsiteX0" fmla="*/ 112697 w 143168"/>
                <a:gd name="connsiteY0" fmla="*/ 19419 h 149200"/>
                <a:gd name="connsiteX1" fmla="*/ 109753 w 143168"/>
                <a:gd name="connsiteY1" fmla="*/ 16475 h 149200"/>
                <a:gd name="connsiteX2" fmla="*/ 68437 w 143168"/>
                <a:gd name="connsiteY2" fmla="*/ 4 h 149200"/>
                <a:gd name="connsiteX3" fmla="*/ 27523 w 143168"/>
                <a:gd name="connsiteY3" fmla="*/ 17457 h 149200"/>
                <a:gd name="connsiteX4" fmla="*/ 25902 w 143168"/>
                <a:gd name="connsiteY4" fmla="*/ 19419 h 149200"/>
                <a:gd name="connsiteX5" fmla="*/ 17368 w 143168"/>
                <a:gd name="connsiteY5" fmla="*/ 40371 h 149200"/>
                <a:gd name="connsiteX6" fmla="*/ 17368 w 143168"/>
                <a:gd name="connsiteY6" fmla="*/ 52832 h 149200"/>
                <a:gd name="connsiteX7" fmla="*/ 14124 w 143168"/>
                <a:gd name="connsiteY7" fmla="*/ 74168 h 149200"/>
                <a:gd name="connsiteX8" fmla="*/ 3926 w 143168"/>
                <a:gd name="connsiteY8" fmla="*/ 107921 h 149200"/>
                <a:gd name="connsiteX9" fmla="*/ 0 w 143168"/>
                <a:gd name="connsiteY9" fmla="*/ 133140 h 149200"/>
                <a:gd name="connsiteX10" fmla="*/ 0 w 143168"/>
                <a:gd name="connsiteY10" fmla="*/ 137407 h 149200"/>
                <a:gd name="connsiteX11" fmla="*/ 3986 w 143168"/>
                <a:gd name="connsiteY11" fmla="*/ 145942 h 149200"/>
                <a:gd name="connsiteX12" fmla="*/ 12802 w 143168"/>
                <a:gd name="connsiteY12" fmla="*/ 149185 h 149200"/>
                <a:gd name="connsiteX13" fmla="*/ 130367 w 143168"/>
                <a:gd name="connsiteY13" fmla="*/ 149185 h 149200"/>
                <a:gd name="connsiteX14" fmla="*/ 135147 w 143168"/>
                <a:gd name="connsiteY14" fmla="*/ 148502 h 149200"/>
                <a:gd name="connsiteX15" fmla="*/ 139243 w 143168"/>
                <a:gd name="connsiteY15" fmla="*/ 145984 h 149200"/>
                <a:gd name="connsiteX16" fmla="*/ 142059 w 143168"/>
                <a:gd name="connsiteY16" fmla="*/ 142102 h 149200"/>
                <a:gd name="connsiteX17" fmla="*/ 143169 w 143168"/>
                <a:gd name="connsiteY17" fmla="*/ 137407 h 149200"/>
                <a:gd name="connsiteX18" fmla="*/ 143169 w 143168"/>
                <a:gd name="connsiteY18" fmla="*/ 135786 h 149200"/>
                <a:gd name="connsiteX19" fmla="*/ 138304 w 143168"/>
                <a:gd name="connsiteY19" fmla="*/ 106641 h 149200"/>
                <a:gd name="connsiteX20" fmla="*/ 126484 w 143168"/>
                <a:gd name="connsiteY20" fmla="*/ 73570 h 149200"/>
                <a:gd name="connsiteX21" fmla="*/ 122217 w 143168"/>
                <a:gd name="connsiteY21" fmla="*/ 50015 h 149200"/>
                <a:gd name="connsiteX22" fmla="*/ 121876 w 143168"/>
                <a:gd name="connsiteY22" fmla="*/ 40499 h 149200"/>
                <a:gd name="connsiteX23" fmla="*/ 112697 w 143168"/>
                <a:gd name="connsiteY23" fmla="*/ 19419 h 149200"/>
                <a:gd name="connsiteX24" fmla="*/ 112697 w 143168"/>
                <a:gd name="connsiteY24" fmla="*/ 19419 h 14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3168" h="149200">
                  <a:moveTo>
                    <a:pt x="112697" y="19419"/>
                  </a:moveTo>
                  <a:lnTo>
                    <a:pt x="109753" y="16475"/>
                  </a:lnTo>
                  <a:cubicBezTo>
                    <a:pt x="98696" y="5764"/>
                    <a:pt x="83842" y="-167"/>
                    <a:pt x="68437" y="4"/>
                  </a:cubicBezTo>
                  <a:cubicBezTo>
                    <a:pt x="53029" y="217"/>
                    <a:pt x="38324" y="6447"/>
                    <a:pt x="27523" y="17457"/>
                  </a:cubicBezTo>
                  <a:lnTo>
                    <a:pt x="25902" y="19419"/>
                  </a:lnTo>
                  <a:cubicBezTo>
                    <a:pt x="20495" y="25052"/>
                    <a:pt x="17444" y="32562"/>
                    <a:pt x="17368" y="40371"/>
                  </a:cubicBezTo>
                  <a:lnTo>
                    <a:pt x="17368" y="52832"/>
                  </a:lnTo>
                  <a:cubicBezTo>
                    <a:pt x="17432" y="60086"/>
                    <a:pt x="16335" y="67255"/>
                    <a:pt x="14124" y="74168"/>
                  </a:cubicBezTo>
                  <a:lnTo>
                    <a:pt x="3926" y="107921"/>
                  </a:lnTo>
                  <a:cubicBezTo>
                    <a:pt x="1327" y="116071"/>
                    <a:pt x="4" y="124563"/>
                    <a:pt x="0" y="133140"/>
                  </a:cubicBezTo>
                  <a:lnTo>
                    <a:pt x="0" y="137407"/>
                  </a:lnTo>
                  <a:cubicBezTo>
                    <a:pt x="158" y="140650"/>
                    <a:pt x="1587" y="143723"/>
                    <a:pt x="3986" y="145942"/>
                  </a:cubicBezTo>
                  <a:cubicBezTo>
                    <a:pt x="6379" y="148118"/>
                    <a:pt x="9550" y="149313"/>
                    <a:pt x="12802" y="149185"/>
                  </a:cubicBezTo>
                  <a:lnTo>
                    <a:pt x="130367" y="149185"/>
                  </a:lnTo>
                  <a:cubicBezTo>
                    <a:pt x="131989" y="149270"/>
                    <a:pt x="133610" y="149014"/>
                    <a:pt x="135147" y="148502"/>
                  </a:cubicBezTo>
                  <a:cubicBezTo>
                    <a:pt x="136640" y="147948"/>
                    <a:pt x="138048" y="147094"/>
                    <a:pt x="139243" y="145984"/>
                  </a:cubicBezTo>
                  <a:cubicBezTo>
                    <a:pt x="140438" y="144875"/>
                    <a:pt x="141377" y="143552"/>
                    <a:pt x="142059" y="142102"/>
                  </a:cubicBezTo>
                  <a:cubicBezTo>
                    <a:pt x="142742" y="140608"/>
                    <a:pt x="143126" y="139029"/>
                    <a:pt x="143169" y="137407"/>
                  </a:cubicBezTo>
                  <a:lnTo>
                    <a:pt x="143169" y="135786"/>
                  </a:lnTo>
                  <a:cubicBezTo>
                    <a:pt x="143169" y="125886"/>
                    <a:pt x="141505" y="116029"/>
                    <a:pt x="138304" y="106641"/>
                  </a:cubicBezTo>
                  <a:lnTo>
                    <a:pt x="126484" y="73570"/>
                  </a:lnTo>
                  <a:cubicBezTo>
                    <a:pt x="123753" y="66017"/>
                    <a:pt x="122302" y="58037"/>
                    <a:pt x="122217" y="50015"/>
                  </a:cubicBezTo>
                  <a:lnTo>
                    <a:pt x="121876" y="40499"/>
                  </a:lnTo>
                  <a:cubicBezTo>
                    <a:pt x="121449" y="32605"/>
                    <a:pt x="118206" y="25095"/>
                    <a:pt x="112697" y="19419"/>
                  </a:cubicBezTo>
                  <a:lnTo>
                    <a:pt x="112697" y="19419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0F8C26AD-927F-2265-3C6D-66AEE7B2780E}"/>
                </a:ext>
              </a:extLst>
            </p:cNvPr>
            <p:cNvSpPr/>
            <p:nvPr/>
          </p:nvSpPr>
          <p:spPr>
            <a:xfrm>
              <a:off x="9686570" y="5235817"/>
              <a:ext cx="52158" cy="11324"/>
            </a:xfrm>
            <a:custGeom>
              <a:avLst/>
              <a:gdLst>
                <a:gd name="connsiteX0" fmla="*/ 3182 w 52158"/>
                <a:gd name="connsiteY0" fmla="*/ 11266 h 11324"/>
                <a:gd name="connsiteX1" fmla="*/ 4505 w 52158"/>
                <a:gd name="connsiteY1" fmla="*/ 10924 h 11324"/>
                <a:gd name="connsiteX2" fmla="*/ 26119 w 52158"/>
                <a:gd name="connsiteY2" fmla="*/ 6059 h 11324"/>
                <a:gd name="connsiteX3" fmla="*/ 47732 w 52158"/>
                <a:gd name="connsiteY3" fmla="*/ 10924 h 11324"/>
                <a:gd name="connsiteX4" fmla="*/ 48863 w 52158"/>
                <a:gd name="connsiteY4" fmla="*/ 11308 h 11324"/>
                <a:gd name="connsiteX5" fmla="*/ 50049 w 52158"/>
                <a:gd name="connsiteY5" fmla="*/ 11223 h 11324"/>
                <a:gd name="connsiteX6" fmla="*/ 51103 w 52158"/>
                <a:gd name="connsiteY6" fmla="*/ 10626 h 11324"/>
                <a:gd name="connsiteX7" fmla="*/ 51841 w 52158"/>
                <a:gd name="connsiteY7" fmla="*/ 9686 h 11324"/>
                <a:gd name="connsiteX8" fmla="*/ 52153 w 52158"/>
                <a:gd name="connsiteY8" fmla="*/ 8535 h 11324"/>
                <a:gd name="connsiteX9" fmla="*/ 51982 w 52158"/>
                <a:gd name="connsiteY9" fmla="*/ 7382 h 11324"/>
                <a:gd name="connsiteX10" fmla="*/ 51355 w 52158"/>
                <a:gd name="connsiteY10" fmla="*/ 6358 h 11324"/>
                <a:gd name="connsiteX11" fmla="*/ 50378 w 52158"/>
                <a:gd name="connsiteY11" fmla="*/ 5675 h 11324"/>
                <a:gd name="connsiteX12" fmla="*/ 25969 w 52158"/>
                <a:gd name="connsiteY12" fmla="*/ 0 h 11324"/>
                <a:gd name="connsiteX13" fmla="*/ 1561 w 52158"/>
                <a:gd name="connsiteY13" fmla="*/ 5675 h 11324"/>
                <a:gd name="connsiteX14" fmla="*/ 165 w 52158"/>
                <a:gd name="connsiteY14" fmla="*/ 7382 h 11324"/>
                <a:gd name="connsiteX15" fmla="*/ 238 w 52158"/>
                <a:gd name="connsiteY15" fmla="*/ 9601 h 11324"/>
                <a:gd name="connsiteX16" fmla="*/ 1484 w 52158"/>
                <a:gd name="connsiteY16" fmla="*/ 10839 h 11324"/>
                <a:gd name="connsiteX17" fmla="*/ 3182 w 52158"/>
                <a:gd name="connsiteY17" fmla="*/ 11266 h 11324"/>
                <a:gd name="connsiteX18" fmla="*/ 3182 w 52158"/>
                <a:gd name="connsiteY18" fmla="*/ 11266 h 11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158" h="11324">
                  <a:moveTo>
                    <a:pt x="3182" y="11266"/>
                  </a:moveTo>
                  <a:cubicBezTo>
                    <a:pt x="3648" y="11308"/>
                    <a:pt x="4121" y="11180"/>
                    <a:pt x="4505" y="10924"/>
                  </a:cubicBezTo>
                  <a:cubicBezTo>
                    <a:pt x="11260" y="7724"/>
                    <a:pt x="18642" y="6059"/>
                    <a:pt x="26119" y="6059"/>
                  </a:cubicBezTo>
                  <a:cubicBezTo>
                    <a:pt x="33590" y="6059"/>
                    <a:pt x="40973" y="7724"/>
                    <a:pt x="47732" y="10924"/>
                  </a:cubicBezTo>
                  <a:cubicBezTo>
                    <a:pt x="48078" y="11138"/>
                    <a:pt x="48462" y="11266"/>
                    <a:pt x="48863" y="11308"/>
                  </a:cubicBezTo>
                  <a:cubicBezTo>
                    <a:pt x="49260" y="11351"/>
                    <a:pt x="49665" y="11308"/>
                    <a:pt x="50049" y="11223"/>
                  </a:cubicBezTo>
                  <a:cubicBezTo>
                    <a:pt x="50437" y="11095"/>
                    <a:pt x="50792" y="10881"/>
                    <a:pt x="51103" y="10626"/>
                  </a:cubicBezTo>
                  <a:cubicBezTo>
                    <a:pt x="51410" y="10369"/>
                    <a:pt x="51662" y="10071"/>
                    <a:pt x="51841" y="9686"/>
                  </a:cubicBezTo>
                  <a:cubicBezTo>
                    <a:pt x="52025" y="9345"/>
                    <a:pt x="52132" y="8961"/>
                    <a:pt x="52153" y="8535"/>
                  </a:cubicBezTo>
                  <a:cubicBezTo>
                    <a:pt x="52178" y="8150"/>
                    <a:pt x="52119" y="7766"/>
                    <a:pt x="51982" y="7382"/>
                  </a:cubicBezTo>
                  <a:cubicBezTo>
                    <a:pt x="51841" y="6999"/>
                    <a:pt x="51628" y="6657"/>
                    <a:pt x="51355" y="6358"/>
                  </a:cubicBezTo>
                  <a:cubicBezTo>
                    <a:pt x="51077" y="6059"/>
                    <a:pt x="50745" y="5846"/>
                    <a:pt x="50378" y="5675"/>
                  </a:cubicBezTo>
                  <a:cubicBezTo>
                    <a:pt x="42778" y="1963"/>
                    <a:pt x="34427" y="0"/>
                    <a:pt x="25969" y="0"/>
                  </a:cubicBezTo>
                  <a:cubicBezTo>
                    <a:pt x="17507" y="0"/>
                    <a:pt x="9156" y="1963"/>
                    <a:pt x="1561" y="5675"/>
                  </a:cubicBezTo>
                  <a:cubicBezTo>
                    <a:pt x="904" y="6059"/>
                    <a:pt x="409" y="6657"/>
                    <a:pt x="165" y="7382"/>
                  </a:cubicBezTo>
                  <a:cubicBezTo>
                    <a:pt x="-78" y="8108"/>
                    <a:pt x="-52" y="8876"/>
                    <a:pt x="238" y="9601"/>
                  </a:cubicBezTo>
                  <a:cubicBezTo>
                    <a:pt x="537" y="10114"/>
                    <a:pt x="968" y="10540"/>
                    <a:pt x="1484" y="10839"/>
                  </a:cubicBezTo>
                  <a:cubicBezTo>
                    <a:pt x="2000" y="11138"/>
                    <a:pt x="2589" y="11266"/>
                    <a:pt x="3182" y="11266"/>
                  </a:cubicBezTo>
                  <a:lnTo>
                    <a:pt x="3182" y="11266"/>
                  </a:lnTo>
                  <a:close/>
                </a:path>
              </a:pathLst>
            </a:custGeom>
            <a:solidFill>
              <a:srgbClr val="231F20"/>
            </a:solidFill>
            <a:ln w="426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AF2F4B9C-8C38-EA2B-E8D4-C255B31E9DD7}"/>
                </a:ext>
              </a:extLst>
            </p:cNvPr>
            <p:cNvSpPr/>
            <p:nvPr/>
          </p:nvSpPr>
          <p:spPr>
            <a:xfrm>
              <a:off x="9686570" y="5250880"/>
              <a:ext cx="52158" cy="11324"/>
            </a:xfrm>
            <a:custGeom>
              <a:avLst/>
              <a:gdLst>
                <a:gd name="connsiteX0" fmla="*/ 3182 w 52158"/>
                <a:gd name="connsiteY0" fmla="*/ 11265 h 11324"/>
                <a:gd name="connsiteX1" fmla="*/ 4505 w 52158"/>
                <a:gd name="connsiteY1" fmla="*/ 10924 h 11324"/>
                <a:gd name="connsiteX2" fmla="*/ 26119 w 52158"/>
                <a:gd name="connsiteY2" fmla="*/ 6060 h 11324"/>
                <a:gd name="connsiteX3" fmla="*/ 47732 w 52158"/>
                <a:gd name="connsiteY3" fmla="*/ 10924 h 11324"/>
                <a:gd name="connsiteX4" fmla="*/ 48863 w 52158"/>
                <a:gd name="connsiteY4" fmla="*/ 11308 h 11324"/>
                <a:gd name="connsiteX5" fmla="*/ 50049 w 52158"/>
                <a:gd name="connsiteY5" fmla="*/ 11223 h 11324"/>
                <a:gd name="connsiteX6" fmla="*/ 51103 w 52158"/>
                <a:gd name="connsiteY6" fmla="*/ 10625 h 11324"/>
                <a:gd name="connsiteX7" fmla="*/ 51841 w 52158"/>
                <a:gd name="connsiteY7" fmla="*/ 9687 h 11324"/>
                <a:gd name="connsiteX8" fmla="*/ 52153 w 52158"/>
                <a:gd name="connsiteY8" fmla="*/ 8534 h 11324"/>
                <a:gd name="connsiteX9" fmla="*/ 51982 w 52158"/>
                <a:gd name="connsiteY9" fmla="*/ 7383 h 11324"/>
                <a:gd name="connsiteX10" fmla="*/ 51355 w 52158"/>
                <a:gd name="connsiteY10" fmla="*/ 6358 h 11324"/>
                <a:gd name="connsiteX11" fmla="*/ 50378 w 52158"/>
                <a:gd name="connsiteY11" fmla="*/ 5676 h 11324"/>
                <a:gd name="connsiteX12" fmla="*/ 25969 w 52158"/>
                <a:gd name="connsiteY12" fmla="*/ 0 h 11324"/>
                <a:gd name="connsiteX13" fmla="*/ 1561 w 52158"/>
                <a:gd name="connsiteY13" fmla="*/ 5676 h 11324"/>
                <a:gd name="connsiteX14" fmla="*/ 165 w 52158"/>
                <a:gd name="connsiteY14" fmla="*/ 7383 h 11324"/>
                <a:gd name="connsiteX15" fmla="*/ 238 w 52158"/>
                <a:gd name="connsiteY15" fmla="*/ 9601 h 11324"/>
                <a:gd name="connsiteX16" fmla="*/ 1484 w 52158"/>
                <a:gd name="connsiteY16" fmla="*/ 10839 h 11324"/>
                <a:gd name="connsiteX17" fmla="*/ 3182 w 52158"/>
                <a:gd name="connsiteY17" fmla="*/ 11265 h 11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158" h="11324">
                  <a:moveTo>
                    <a:pt x="3182" y="11265"/>
                  </a:moveTo>
                  <a:cubicBezTo>
                    <a:pt x="3648" y="11308"/>
                    <a:pt x="4121" y="11180"/>
                    <a:pt x="4505" y="10924"/>
                  </a:cubicBezTo>
                  <a:cubicBezTo>
                    <a:pt x="11256" y="7724"/>
                    <a:pt x="18638" y="6060"/>
                    <a:pt x="26119" y="6060"/>
                  </a:cubicBezTo>
                  <a:cubicBezTo>
                    <a:pt x="33595" y="6060"/>
                    <a:pt x="40977" y="7724"/>
                    <a:pt x="47732" y="10924"/>
                  </a:cubicBezTo>
                  <a:cubicBezTo>
                    <a:pt x="48078" y="11138"/>
                    <a:pt x="48462" y="11265"/>
                    <a:pt x="48863" y="11308"/>
                  </a:cubicBezTo>
                  <a:cubicBezTo>
                    <a:pt x="49260" y="11351"/>
                    <a:pt x="49665" y="11308"/>
                    <a:pt x="50049" y="11223"/>
                  </a:cubicBezTo>
                  <a:cubicBezTo>
                    <a:pt x="50437" y="11095"/>
                    <a:pt x="50792" y="10882"/>
                    <a:pt x="51103" y="10625"/>
                  </a:cubicBezTo>
                  <a:cubicBezTo>
                    <a:pt x="51410" y="10370"/>
                    <a:pt x="51662" y="10071"/>
                    <a:pt x="51841" y="9687"/>
                  </a:cubicBezTo>
                  <a:cubicBezTo>
                    <a:pt x="52025" y="9345"/>
                    <a:pt x="52132" y="8962"/>
                    <a:pt x="52153" y="8534"/>
                  </a:cubicBezTo>
                  <a:cubicBezTo>
                    <a:pt x="52178" y="8150"/>
                    <a:pt x="52119" y="7767"/>
                    <a:pt x="51982" y="7383"/>
                  </a:cubicBezTo>
                  <a:cubicBezTo>
                    <a:pt x="51841" y="6998"/>
                    <a:pt x="51628" y="6657"/>
                    <a:pt x="51355" y="6358"/>
                  </a:cubicBezTo>
                  <a:cubicBezTo>
                    <a:pt x="51077" y="6060"/>
                    <a:pt x="50745" y="5846"/>
                    <a:pt x="50378" y="5676"/>
                  </a:cubicBezTo>
                  <a:cubicBezTo>
                    <a:pt x="42778" y="1963"/>
                    <a:pt x="34427" y="0"/>
                    <a:pt x="25969" y="0"/>
                  </a:cubicBezTo>
                  <a:cubicBezTo>
                    <a:pt x="17507" y="0"/>
                    <a:pt x="9156" y="1963"/>
                    <a:pt x="1561" y="5676"/>
                  </a:cubicBezTo>
                  <a:cubicBezTo>
                    <a:pt x="904" y="6060"/>
                    <a:pt x="409" y="6657"/>
                    <a:pt x="165" y="7383"/>
                  </a:cubicBezTo>
                  <a:cubicBezTo>
                    <a:pt x="-78" y="8108"/>
                    <a:pt x="-52" y="8919"/>
                    <a:pt x="238" y="9601"/>
                  </a:cubicBezTo>
                  <a:cubicBezTo>
                    <a:pt x="537" y="10113"/>
                    <a:pt x="968" y="10540"/>
                    <a:pt x="1484" y="10839"/>
                  </a:cubicBezTo>
                  <a:cubicBezTo>
                    <a:pt x="2000" y="11138"/>
                    <a:pt x="2589" y="11265"/>
                    <a:pt x="3182" y="11265"/>
                  </a:cubicBezTo>
                  <a:close/>
                </a:path>
              </a:pathLst>
            </a:custGeom>
            <a:solidFill>
              <a:srgbClr val="231F20"/>
            </a:solidFill>
            <a:ln w="426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EEE0AD80-3E8B-879D-097A-3A96A782C846}"/>
                </a:ext>
              </a:extLst>
            </p:cNvPr>
            <p:cNvSpPr/>
            <p:nvPr/>
          </p:nvSpPr>
          <p:spPr>
            <a:xfrm>
              <a:off x="9686562" y="5265432"/>
              <a:ext cx="52052" cy="11281"/>
            </a:xfrm>
            <a:custGeom>
              <a:avLst/>
              <a:gdLst>
                <a:gd name="connsiteX0" fmla="*/ 3186 w 52052"/>
                <a:gd name="connsiteY0" fmla="*/ 11265 h 11281"/>
                <a:gd name="connsiteX1" fmla="*/ 4509 w 52052"/>
                <a:gd name="connsiteY1" fmla="*/ 10967 h 11281"/>
                <a:gd name="connsiteX2" fmla="*/ 26122 w 52052"/>
                <a:gd name="connsiteY2" fmla="*/ 6102 h 11281"/>
                <a:gd name="connsiteX3" fmla="*/ 47736 w 52052"/>
                <a:gd name="connsiteY3" fmla="*/ 10967 h 11281"/>
                <a:gd name="connsiteX4" fmla="*/ 48845 w 52052"/>
                <a:gd name="connsiteY4" fmla="*/ 11265 h 11281"/>
                <a:gd name="connsiteX5" fmla="*/ 49993 w 52052"/>
                <a:gd name="connsiteY5" fmla="*/ 11137 h 11281"/>
                <a:gd name="connsiteX6" fmla="*/ 50996 w 52052"/>
                <a:gd name="connsiteY6" fmla="*/ 10540 h 11281"/>
                <a:gd name="connsiteX7" fmla="*/ 51704 w 52052"/>
                <a:gd name="connsiteY7" fmla="*/ 9644 h 11281"/>
                <a:gd name="connsiteX8" fmla="*/ 52041 w 52052"/>
                <a:gd name="connsiteY8" fmla="*/ 8534 h 11281"/>
                <a:gd name="connsiteX9" fmla="*/ 51905 w 52052"/>
                <a:gd name="connsiteY9" fmla="*/ 7382 h 11281"/>
                <a:gd name="connsiteX10" fmla="*/ 51316 w 52052"/>
                <a:gd name="connsiteY10" fmla="*/ 6358 h 11281"/>
                <a:gd name="connsiteX11" fmla="*/ 50381 w 52052"/>
                <a:gd name="connsiteY11" fmla="*/ 5675 h 11281"/>
                <a:gd name="connsiteX12" fmla="*/ 25969 w 52052"/>
                <a:gd name="connsiteY12" fmla="*/ 0 h 11281"/>
                <a:gd name="connsiteX13" fmla="*/ 1565 w 52052"/>
                <a:gd name="connsiteY13" fmla="*/ 5675 h 11281"/>
                <a:gd name="connsiteX14" fmla="*/ 165 w 52052"/>
                <a:gd name="connsiteY14" fmla="*/ 7425 h 11281"/>
                <a:gd name="connsiteX15" fmla="*/ 242 w 52052"/>
                <a:gd name="connsiteY15" fmla="*/ 9644 h 11281"/>
                <a:gd name="connsiteX16" fmla="*/ 1492 w 52052"/>
                <a:gd name="connsiteY16" fmla="*/ 10839 h 11281"/>
                <a:gd name="connsiteX17" fmla="*/ 3186 w 52052"/>
                <a:gd name="connsiteY17" fmla="*/ 11265 h 11281"/>
                <a:gd name="connsiteX18" fmla="*/ 3186 w 52052"/>
                <a:gd name="connsiteY18" fmla="*/ 11265 h 11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052" h="11281">
                  <a:moveTo>
                    <a:pt x="3186" y="11265"/>
                  </a:moveTo>
                  <a:cubicBezTo>
                    <a:pt x="3647" y="11308"/>
                    <a:pt x="4108" y="11223"/>
                    <a:pt x="4509" y="10967"/>
                  </a:cubicBezTo>
                  <a:cubicBezTo>
                    <a:pt x="11260" y="7767"/>
                    <a:pt x="18642" y="6102"/>
                    <a:pt x="26122" y="6102"/>
                  </a:cubicBezTo>
                  <a:cubicBezTo>
                    <a:pt x="33599" y="6102"/>
                    <a:pt x="40981" y="7767"/>
                    <a:pt x="47736" y="10967"/>
                  </a:cubicBezTo>
                  <a:cubicBezTo>
                    <a:pt x="48081" y="11137"/>
                    <a:pt x="48461" y="11265"/>
                    <a:pt x="48845" y="11265"/>
                  </a:cubicBezTo>
                  <a:cubicBezTo>
                    <a:pt x="49234" y="11308"/>
                    <a:pt x="49626" y="11265"/>
                    <a:pt x="49993" y="11137"/>
                  </a:cubicBezTo>
                  <a:cubicBezTo>
                    <a:pt x="50364" y="11009"/>
                    <a:pt x="50706" y="10796"/>
                    <a:pt x="50996" y="10540"/>
                  </a:cubicBezTo>
                  <a:cubicBezTo>
                    <a:pt x="51290" y="10284"/>
                    <a:pt x="51529" y="9985"/>
                    <a:pt x="51704" y="9644"/>
                  </a:cubicBezTo>
                  <a:cubicBezTo>
                    <a:pt x="51892" y="9303"/>
                    <a:pt x="52003" y="8918"/>
                    <a:pt x="52041" y="8534"/>
                  </a:cubicBezTo>
                  <a:cubicBezTo>
                    <a:pt x="52076" y="8150"/>
                    <a:pt x="52029" y="7767"/>
                    <a:pt x="51905" y="7382"/>
                  </a:cubicBezTo>
                  <a:cubicBezTo>
                    <a:pt x="51781" y="6998"/>
                    <a:pt x="51580" y="6657"/>
                    <a:pt x="51316" y="6358"/>
                  </a:cubicBezTo>
                  <a:cubicBezTo>
                    <a:pt x="51056" y="6060"/>
                    <a:pt x="50736" y="5846"/>
                    <a:pt x="50381" y="5675"/>
                  </a:cubicBezTo>
                  <a:cubicBezTo>
                    <a:pt x="42781" y="1963"/>
                    <a:pt x="34431" y="0"/>
                    <a:pt x="25969" y="0"/>
                  </a:cubicBezTo>
                  <a:cubicBezTo>
                    <a:pt x="17511" y="0"/>
                    <a:pt x="9160" y="1963"/>
                    <a:pt x="1565" y="5675"/>
                  </a:cubicBezTo>
                  <a:cubicBezTo>
                    <a:pt x="903" y="6060"/>
                    <a:pt x="404" y="6700"/>
                    <a:pt x="165" y="7425"/>
                  </a:cubicBezTo>
                  <a:cubicBezTo>
                    <a:pt x="-78" y="8150"/>
                    <a:pt x="-53" y="8918"/>
                    <a:pt x="242" y="9644"/>
                  </a:cubicBezTo>
                  <a:cubicBezTo>
                    <a:pt x="540" y="10156"/>
                    <a:pt x="976" y="10583"/>
                    <a:pt x="1492" y="10839"/>
                  </a:cubicBezTo>
                  <a:cubicBezTo>
                    <a:pt x="2008" y="11137"/>
                    <a:pt x="2593" y="11265"/>
                    <a:pt x="3186" y="11265"/>
                  </a:cubicBezTo>
                  <a:lnTo>
                    <a:pt x="3186" y="11265"/>
                  </a:lnTo>
                  <a:close/>
                </a:path>
              </a:pathLst>
            </a:custGeom>
            <a:solidFill>
              <a:srgbClr val="231F20"/>
            </a:solidFill>
            <a:ln w="426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D58BCF0F-8215-0E32-142A-05EE29FD5972}"/>
                </a:ext>
              </a:extLst>
            </p:cNvPr>
            <p:cNvSpPr/>
            <p:nvPr/>
          </p:nvSpPr>
          <p:spPr>
            <a:xfrm>
              <a:off x="9298979" y="3793162"/>
              <a:ext cx="538034" cy="1369856"/>
            </a:xfrm>
            <a:custGeom>
              <a:avLst/>
              <a:gdLst>
                <a:gd name="connsiteX0" fmla="*/ 538035 w 538034"/>
                <a:gd name="connsiteY0" fmla="*/ 47024 h 1369856"/>
                <a:gd name="connsiteX1" fmla="*/ 474027 w 538034"/>
                <a:gd name="connsiteY1" fmla="*/ 1369856 h 1369856"/>
                <a:gd name="connsiteX2" fmla="*/ 354844 w 538034"/>
                <a:gd name="connsiteY2" fmla="*/ 1369856 h 1369856"/>
                <a:gd name="connsiteX3" fmla="*/ 305856 w 538034"/>
                <a:gd name="connsiteY3" fmla="*/ 291322 h 1369856"/>
                <a:gd name="connsiteX4" fmla="*/ 301427 w 538034"/>
                <a:gd name="connsiteY4" fmla="*/ 282399 h 1369856"/>
                <a:gd name="connsiteX5" fmla="*/ 292116 w 538034"/>
                <a:gd name="connsiteY5" fmla="*/ 278861 h 1369856"/>
                <a:gd name="connsiteX6" fmla="*/ 292116 w 538034"/>
                <a:gd name="connsiteY6" fmla="*/ 278861 h 1369856"/>
                <a:gd name="connsiteX7" fmla="*/ 282963 w 538034"/>
                <a:gd name="connsiteY7" fmla="*/ 282467 h 1369856"/>
                <a:gd name="connsiteX8" fmla="*/ 278674 w 538034"/>
                <a:gd name="connsiteY8" fmla="*/ 291322 h 1369856"/>
                <a:gd name="connsiteX9" fmla="*/ 169690 w 538034"/>
                <a:gd name="connsiteY9" fmla="*/ 771339 h 1369856"/>
                <a:gd name="connsiteX10" fmla="*/ 215818 w 538034"/>
                <a:gd name="connsiteY10" fmla="*/ 1369771 h 1369856"/>
                <a:gd name="connsiteX11" fmla="*/ 92326 w 538034"/>
                <a:gd name="connsiteY11" fmla="*/ 1369771 h 1369856"/>
                <a:gd name="connsiteX12" fmla="*/ 2714 w 538034"/>
                <a:gd name="connsiteY12" fmla="*/ 799801 h 1369856"/>
                <a:gd name="connsiteX13" fmla="*/ 1007 w 538034"/>
                <a:gd name="connsiteY13" fmla="*/ 744328 h 1369856"/>
                <a:gd name="connsiteX14" fmla="*/ 71672 w 538034"/>
                <a:gd name="connsiteY14" fmla="*/ 0 h 1369856"/>
                <a:gd name="connsiteX15" fmla="*/ 538035 w 538034"/>
                <a:gd name="connsiteY15" fmla="*/ 46939 h 1369856"/>
                <a:gd name="connsiteX16" fmla="*/ 538035 w 538034"/>
                <a:gd name="connsiteY16" fmla="*/ 47024 h 1369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38034" h="1369856">
                  <a:moveTo>
                    <a:pt x="538035" y="47024"/>
                  </a:moveTo>
                  <a:lnTo>
                    <a:pt x="474027" y="1369856"/>
                  </a:lnTo>
                  <a:lnTo>
                    <a:pt x="354844" y="1369856"/>
                  </a:lnTo>
                  <a:lnTo>
                    <a:pt x="305856" y="291322"/>
                  </a:lnTo>
                  <a:cubicBezTo>
                    <a:pt x="305558" y="287895"/>
                    <a:pt x="303975" y="284707"/>
                    <a:pt x="301427" y="282399"/>
                  </a:cubicBezTo>
                  <a:cubicBezTo>
                    <a:pt x="298879" y="280090"/>
                    <a:pt x="295555" y="278827"/>
                    <a:pt x="292116" y="278861"/>
                  </a:cubicBezTo>
                  <a:lnTo>
                    <a:pt x="292116" y="278861"/>
                  </a:lnTo>
                  <a:cubicBezTo>
                    <a:pt x="288719" y="278870"/>
                    <a:pt x="285455" y="280159"/>
                    <a:pt x="282963" y="282467"/>
                  </a:cubicBezTo>
                  <a:cubicBezTo>
                    <a:pt x="280475" y="284776"/>
                    <a:pt x="278943" y="287938"/>
                    <a:pt x="278674" y="291322"/>
                  </a:cubicBezTo>
                  <a:lnTo>
                    <a:pt x="169690" y="771339"/>
                  </a:lnTo>
                  <a:lnTo>
                    <a:pt x="215818" y="1369771"/>
                  </a:lnTo>
                  <a:lnTo>
                    <a:pt x="92326" y="1369771"/>
                  </a:lnTo>
                  <a:lnTo>
                    <a:pt x="2714" y="799801"/>
                  </a:lnTo>
                  <a:cubicBezTo>
                    <a:pt x="-196" y="781457"/>
                    <a:pt x="-768" y="762818"/>
                    <a:pt x="1007" y="744328"/>
                  </a:cubicBezTo>
                  <a:lnTo>
                    <a:pt x="71672" y="0"/>
                  </a:lnTo>
                  <a:lnTo>
                    <a:pt x="538035" y="46939"/>
                  </a:lnTo>
                  <a:lnTo>
                    <a:pt x="538035" y="47024"/>
                  </a:lnTo>
                  <a:close/>
                </a:path>
              </a:pathLst>
            </a:custGeom>
            <a:solidFill>
              <a:srgbClr val="3F424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E174E16F-F6F0-8A36-88F0-D591D7A9C7E3}"/>
                </a:ext>
              </a:extLst>
            </p:cNvPr>
            <p:cNvSpPr/>
            <p:nvPr/>
          </p:nvSpPr>
          <p:spPr>
            <a:xfrm>
              <a:off x="9422003" y="4063457"/>
              <a:ext cx="169095" cy="1099433"/>
            </a:xfrm>
            <a:custGeom>
              <a:avLst/>
              <a:gdLst>
                <a:gd name="connsiteX0" fmla="*/ 169096 w 169095"/>
                <a:gd name="connsiteY0" fmla="*/ 8566 h 1099433"/>
                <a:gd name="connsiteX1" fmla="*/ 155795 w 169095"/>
                <a:gd name="connsiteY1" fmla="*/ 928 h 1099433"/>
                <a:gd name="connsiteX2" fmla="*/ 140459 w 169095"/>
                <a:gd name="connsiteY2" fmla="*/ 1142 h 1099433"/>
                <a:gd name="connsiteX3" fmla="*/ 127371 w 169095"/>
                <a:gd name="connsiteY3" fmla="*/ 9138 h 1099433"/>
                <a:gd name="connsiteX4" fmla="*/ 120194 w 169095"/>
                <a:gd name="connsiteY4" fmla="*/ 22691 h 1099433"/>
                <a:gd name="connsiteX5" fmla="*/ 1565 w 169095"/>
                <a:gd name="connsiteY5" fmla="*/ 486109 h 1099433"/>
                <a:gd name="connsiteX6" fmla="*/ 200 w 169095"/>
                <a:gd name="connsiteY6" fmla="*/ 503178 h 1099433"/>
                <a:gd name="connsiteX7" fmla="*/ 53668 w 169095"/>
                <a:gd name="connsiteY7" fmla="*/ 1099434 h 1099433"/>
                <a:gd name="connsiteX8" fmla="*/ 92926 w 169095"/>
                <a:gd name="connsiteY8" fmla="*/ 1099434 h 1099433"/>
                <a:gd name="connsiteX9" fmla="*/ 46670 w 169095"/>
                <a:gd name="connsiteY9" fmla="*/ 501044 h 1099433"/>
                <a:gd name="connsiteX10" fmla="*/ 156422 w 169095"/>
                <a:gd name="connsiteY10" fmla="*/ 17528 h 1099433"/>
                <a:gd name="connsiteX11" fmla="*/ 161474 w 169095"/>
                <a:gd name="connsiteY11" fmla="*/ 11233 h 1099433"/>
                <a:gd name="connsiteX12" fmla="*/ 169096 w 169095"/>
                <a:gd name="connsiteY12" fmla="*/ 8566 h 109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9095" h="1099433">
                  <a:moveTo>
                    <a:pt x="169096" y="8566"/>
                  </a:moveTo>
                  <a:cubicBezTo>
                    <a:pt x="165426" y="4871"/>
                    <a:pt x="160830" y="2234"/>
                    <a:pt x="155795" y="928"/>
                  </a:cubicBezTo>
                  <a:cubicBezTo>
                    <a:pt x="150755" y="-378"/>
                    <a:pt x="145460" y="-305"/>
                    <a:pt x="140459" y="1142"/>
                  </a:cubicBezTo>
                  <a:cubicBezTo>
                    <a:pt x="135457" y="2584"/>
                    <a:pt x="130938" y="5345"/>
                    <a:pt x="127371" y="9138"/>
                  </a:cubicBezTo>
                  <a:cubicBezTo>
                    <a:pt x="123808" y="12927"/>
                    <a:pt x="121329" y="17609"/>
                    <a:pt x="120194" y="22691"/>
                  </a:cubicBezTo>
                  <a:lnTo>
                    <a:pt x="1565" y="486109"/>
                  </a:lnTo>
                  <a:cubicBezTo>
                    <a:pt x="153" y="491682"/>
                    <a:pt x="-308" y="497451"/>
                    <a:pt x="200" y="503178"/>
                  </a:cubicBezTo>
                  <a:lnTo>
                    <a:pt x="53668" y="1099434"/>
                  </a:lnTo>
                  <a:lnTo>
                    <a:pt x="92926" y="1099434"/>
                  </a:lnTo>
                  <a:lnTo>
                    <a:pt x="46670" y="501044"/>
                  </a:lnTo>
                  <a:lnTo>
                    <a:pt x="156422" y="17528"/>
                  </a:lnTo>
                  <a:cubicBezTo>
                    <a:pt x="157485" y="14997"/>
                    <a:pt x="159234" y="12816"/>
                    <a:pt x="161474" y="11233"/>
                  </a:cubicBezTo>
                  <a:cubicBezTo>
                    <a:pt x="163715" y="9650"/>
                    <a:pt x="166356" y="8724"/>
                    <a:pt x="169096" y="8566"/>
                  </a:cubicBezTo>
                  <a:close/>
                </a:path>
              </a:pathLst>
            </a:custGeom>
            <a:solidFill>
              <a:srgbClr val="231F20">
                <a:alpha val="5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356E17EE-6CB1-2F41-FF08-9A1355F35100}"/>
                </a:ext>
              </a:extLst>
            </p:cNvPr>
            <p:cNvSpPr/>
            <p:nvPr/>
          </p:nvSpPr>
          <p:spPr>
            <a:xfrm>
              <a:off x="9721248" y="3840183"/>
              <a:ext cx="115210" cy="1322751"/>
            </a:xfrm>
            <a:custGeom>
              <a:avLst/>
              <a:gdLst>
                <a:gd name="connsiteX0" fmla="*/ 64004 w 115210"/>
                <a:gd name="connsiteY0" fmla="*/ 0 h 1322751"/>
                <a:gd name="connsiteX1" fmla="*/ 0 w 115210"/>
                <a:gd name="connsiteY1" fmla="*/ 1322751 h 1322751"/>
                <a:gd name="connsiteX2" fmla="*/ 51202 w 115210"/>
                <a:gd name="connsiteY2" fmla="*/ 1322751 h 1322751"/>
                <a:gd name="connsiteX3" fmla="*/ 115210 w 115210"/>
                <a:gd name="connsiteY3" fmla="*/ 0 h 1322751"/>
                <a:gd name="connsiteX4" fmla="*/ 64004 w 115210"/>
                <a:gd name="connsiteY4" fmla="*/ 0 h 1322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10" h="1322751">
                  <a:moveTo>
                    <a:pt x="64004" y="0"/>
                  </a:moveTo>
                  <a:lnTo>
                    <a:pt x="0" y="1322751"/>
                  </a:lnTo>
                  <a:lnTo>
                    <a:pt x="51202" y="1322751"/>
                  </a:lnTo>
                  <a:lnTo>
                    <a:pt x="115210" y="0"/>
                  </a:lnTo>
                  <a:lnTo>
                    <a:pt x="64004" y="0"/>
                  </a:lnTo>
                  <a:close/>
                </a:path>
              </a:pathLst>
            </a:custGeom>
            <a:solidFill>
              <a:srgbClr val="231F20">
                <a:alpha val="5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6A0CC7D7-E6D0-F8FD-C9FF-43B5F7E7D63B}"/>
                </a:ext>
              </a:extLst>
            </p:cNvPr>
            <p:cNvSpPr/>
            <p:nvPr/>
          </p:nvSpPr>
          <p:spPr>
            <a:xfrm>
              <a:off x="9642580" y="5327989"/>
              <a:ext cx="143141" cy="20968"/>
            </a:xfrm>
            <a:custGeom>
              <a:avLst/>
              <a:gdLst>
                <a:gd name="connsiteX0" fmla="*/ 143142 w 143141"/>
                <a:gd name="connsiteY0" fmla="*/ 7510 h 20968"/>
                <a:gd name="connsiteX1" fmla="*/ 143142 w 143141"/>
                <a:gd name="connsiteY1" fmla="*/ 9132 h 20968"/>
                <a:gd name="connsiteX2" fmla="*/ 139173 w 143141"/>
                <a:gd name="connsiteY2" fmla="*/ 17666 h 20968"/>
                <a:gd name="connsiteX3" fmla="*/ 130340 w 143141"/>
                <a:gd name="connsiteY3" fmla="*/ 20952 h 20968"/>
                <a:gd name="connsiteX4" fmla="*/ 12817 w 143141"/>
                <a:gd name="connsiteY4" fmla="*/ 20952 h 20968"/>
                <a:gd name="connsiteX5" fmla="*/ 8050 w 143141"/>
                <a:gd name="connsiteY5" fmla="*/ 20226 h 20968"/>
                <a:gd name="connsiteX6" fmla="*/ 3933 w 143141"/>
                <a:gd name="connsiteY6" fmla="*/ 17752 h 20968"/>
                <a:gd name="connsiteX7" fmla="*/ 1108 w 143141"/>
                <a:gd name="connsiteY7" fmla="*/ 13826 h 20968"/>
                <a:gd name="connsiteX8" fmla="*/ 15 w 143141"/>
                <a:gd name="connsiteY8" fmla="*/ 9132 h 20968"/>
                <a:gd name="connsiteX9" fmla="*/ 15 w 143141"/>
                <a:gd name="connsiteY9" fmla="*/ 4865 h 20968"/>
                <a:gd name="connsiteX10" fmla="*/ 357 w 143141"/>
                <a:gd name="connsiteY10" fmla="*/ 0 h 20968"/>
                <a:gd name="connsiteX11" fmla="*/ 143142 w 143141"/>
                <a:gd name="connsiteY11" fmla="*/ 0 h 20968"/>
                <a:gd name="connsiteX12" fmla="*/ 143142 w 143141"/>
                <a:gd name="connsiteY12" fmla="*/ 7510 h 20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141" h="20968">
                  <a:moveTo>
                    <a:pt x="143142" y="7510"/>
                  </a:moveTo>
                  <a:lnTo>
                    <a:pt x="143142" y="9132"/>
                  </a:lnTo>
                  <a:cubicBezTo>
                    <a:pt x="142971" y="12375"/>
                    <a:pt x="141563" y="15447"/>
                    <a:pt x="139173" y="17666"/>
                  </a:cubicBezTo>
                  <a:cubicBezTo>
                    <a:pt x="136741" y="19885"/>
                    <a:pt x="133583" y="21080"/>
                    <a:pt x="130340" y="20952"/>
                  </a:cubicBezTo>
                  <a:lnTo>
                    <a:pt x="12817" y="20952"/>
                  </a:lnTo>
                  <a:cubicBezTo>
                    <a:pt x="11195" y="21037"/>
                    <a:pt x="9574" y="20781"/>
                    <a:pt x="8050" y="20226"/>
                  </a:cubicBezTo>
                  <a:cubicBezTo>
                    <a:pt x="6523" y="19672"/>
                    <a:pt x="5127" y="18818"/>
                    <a:pt x="3933" y="17752"/>
                  </a:cubicBezTo>
                  <a:cubicBezTo>
                    <a:pt x="2742" y="16642"/>
                    <a:pt x="1782" y="15319"/>
                    <a:pt x="1108" y="13826"/>
                  </a:cubicBezTo>
                  <a:cubicBezTo>
                    <a:pt x="434" y="12332"/>
                    <a:pt x="62" y="10753"/>
                    <a:pt x="15" y="9132"/>
                  </a:cubicBezTo>
                  <a:lnTo>
                    <a:pt x="15" y="4865"/>
                  </a:lnTo>
                  <a:cubicBezTo>
                    <a:pt x="-44" y="3243"/>
                    <a:pt x="71" y="1622"/>
                    <a:pt x="357" y="0"/>
                  </a:cubicBezTo>
                  <a:lnTo>
                    <a:pt x="143142" y="0"/>
                  </a:lnTo>
                  <a:lnTo>
                    <a:pt x="143142" y="751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A397F6BF-BBDA-7C90-AF04-A1DBBB572217}"/>
                </a:ext>
              </a:extLst>
            </p:cNvPr>
            <p:cNvSpPr/>
            <p:nvPr/>
          </p:nvSpPr>
          <p:spPr>
            <a:xfrm>
              <a:off x="9284027" y="3182910"/>
              <a:ext cx="253471" cy="271009"/>
            </a:xfrm>
            <a:custGeom>
              <a:avLst/>
              <a:gdLst>
                <a:gd name="connsiteX0" fmla="*/ 0 w 253471"/>
                <a:gd name="connsiteY0" fmla="*/ 262774 h 271009"/>
                <a:gd name="connsiteX1" fmla="*/ 49542 w 253471"/>
                <a:gd name="connsiteY1" fmla="*/ 70025 h 271009"/>
                <a:gd name="connsiteX2" fmla="*/ 77083 w 253471"/>
                <a:gd name="connsiteY2" fmla="*/ 25548 h 271009"/>
                <a:gd name="connsiteX3" fmla="*/ 125882 w 253471"/>
                <a:gd name="connsiteY3" fmla="*/ 6700 h 271009"/>
                <a:gd name="connsiteX4" fmla="*/ 253472 w 253471"/>
                <a:gd name="connsiteY4" fmla="*/ 0 h 271009"/>
                <a:gd name="connsiteX5" fmla="*/ 214427 w 253471"/>
                <a:gd name="connsiteY5" fmla="*/ 271010 h 271009"/>
                <a:gd name="connsiteX6" fmla="*/ 103480 w 253471"/>
                <a:gd name="connsiteY6" fmla="*/ 271010 h 271009"/>
                <a:gd name="connsiteX7" fmla="*/ 0 w 253471"/>
                <a:gd name="connsiteY7" fmla="*/ 262774 h 27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3471" h="271009">
                  <a:moveTo>
                    <a:pt x="0" y="262774"/>
                  </a:moveTo>
                  <a:lnTo>
                    <a:pt x="49542" y="70025"/>
                  </a:lnTo>
                  <a:cubicBezTo>
                    <a:pt x="53634" y="52597"/>
                    <a:pt x="63304" y="36979"/>
                    <a:pt x="77083" y="25548"/>
                  </a:cubicBezTo>
                  <a:cubicBezTo>
                    <a:pt x="90862" y="14116"/>
                    <a:pt x="107999" y="7502"/>
                    <a:pt x="125882" y="6700"/>
                  </a:cubicBezTo>
                  <a:lnTo>
                    <a:pt x="253472" y="0"/>
                  </a:lnTo>
                  <a:lnTo>
                    <a:pt x="214427" y="271010"/>
                  </a:lnTo>
                  <a:lnTo>
                    <a:pt x="103480" y="271010"/>
                  </a:lnTo>
                  <a:lnTo>
                    <a:pt x="0" y="262774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17A89DCD-AE7C-F265-2C1E-C4F91F268D6B}"/>
                </a:ext>
              </a:extLst>
            </p:cNvPr>
            <p:cNvSpPr/>
            <p:nvPr/>
          </p:nvSpPr>
          <p:spPr>
            <a:xfrm>
              <a:off x="9375772" y="3361434"/>
              <a:ext cx="13526" cy="76441"/>
            </a:xfrm>
            <a:custGeom>
              <a:avLst/>
              <a:gdLst>
                <a:gd name="connsiteX0" fmla="*/ 0 w 13526"/>
                <a:gd name="connsiteY0" fmla="*/ 75503 h 76441"/>
                <a:gd name="connsiteX1" fmla="*/ 9473 w 13526"/>
                <a:gd name="connsiteY1" fmla="*/ 1637 h 76441"/>
                <a:gd name="connsiteX2" fmla="*/ 10254 w 13526"/>
                <a:gd name="connsiteY2" fmla="*/ 409 h 76441"/>
                <a:gd name="connsiteX3" fmla="*/ 11654 w 13526"/>
                <a:gd name="connsiteY3" fmla="*/ 7 h 76441"/>
                <a:gd name="connsiteX4" fmla="*/ 12964 w 13526"/>
                <a:gd name="connsiteY4" fmla="*/ 635 h 76441"/>
                <a:gd name="connsiteX5" fmla="*/ 13527 w 13526"/>
                <a:gd name="connsiteY5" fmla="*/ 1979 h 76441"/>
                <a:gd name="connsiteX6" fmla="*/ 11820 w 13526"/>
                <a:gd name="connsiteY6" fmla="*/ 76442 h 76441"/>
                <a:gd name="connsiteX7" fmla="*/ 0 w 13526"/>
                <a:gd name="connsiteY7" fmla="*/ 75503 h 7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26" h="76441">
                  <a:moveTo>
                    <a:pt x="0" y="75503"/>
                  </a:moveTo>
                  <a:lnTo>
                    <a:pt x="9473" y="1637"/>
                  </a:lnTo>
                  <a:cubicBezTo>
                    <a:pt x="9576" y="1147"/>
                    <a:pt x="9853" y="707"/>
                    <a:pt x="10254" y="409"/>
                  </a:cubicBezTo>
                  <a:cubicBezTo>
                    <a:pt x="10655" y="105"/>
                    <a:pt x="11150" y="-35"/>
                    <a:pt x="11654" y="7"/>
                  </a:cubicBezTo>
                  <a:cubicBezTo>
                    <a:pt x="12153" y="50"/>
                    <a:pt x="12618" y="272"/>
                    <a:pt x="12964" y="635"/>
                  </a:cubicBezTo>
                  <a:cubicBezTo>
                    <a:pt x="13309" y="997"/>
                    <a:pt x="13510" y="1475"/>
                    <a:pt x="13527" y="1979"/>
                  </a:cubicBezTo>
                  <a:lnTo>
                    <a:pt x="11820" y="76442"/>
                  </a:lnTo>
                  <a:lnTo>
                    <a:pt x="0" y="75503"/>
                  </a:lnTo>
                  <a:close/>
                </a:path>
              </a:pathLst>
            </a:custGeom>
            <a:solidFill>
              <a:srgbClr val="231F2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63CD4F60-4187-8E1E-3E7A-BBAA850D32A4}"/>
                </a:ext>
              </a:extLst>
            </p:cNvPr>
            <p:cNvSpPr/>
            <p:nvPr/>
          </p:nvSpPr>
          <p:spPr>
            <a:xfrm>
              <a:off x="8872024" y="3627254"/>
              <a:ext cx="181612" cy="138470"/>
            </a:xfrm>
            <a:custGeom>
              <a:avLst/>
              <a:gdLst>
                <a:gd name="connsiteX0" fmla="*/ 63795 w 181612"/>
                <a:gd name="connsiteY0" fmla="*/ 0 h 138470"/>
                <a:gd name="connsiteX1" fmla="*/ 138727 w 181612"/>
                <a:gd name="connsiteY1" fmla="*/ 37679 h 138470"/>
                <a:gd name="connsiteX2" fmla="*/ 181612 w 181612"/>
                <a:gd name="connsiteY2" fmla="*/ 23470 h 138470"/>
                <a:gd name="connsiteX3" fmla="*/ 181612 w 181612"/>
                <a:gd name="connsiteY3" fmla="*/ 85003 h 138470"/>
                <a:gd name="connsiteX4" fmla="*/ 146835 w 181612"/>
                <a:gd name="connsiteY4" fmla="*/ 91105 h 138470"/>
                <a:gd name="connsiteX5" fmla="*/ 70622 w 181612"/>
                <a:gd name="connsiteY5" fmla="*/ 138470 h 138470"/>
                <a:gd name="connsiteX6" fmla="*/ 0 w 181612"/>
                <a:gd name="connsiteY6" fmla="*/ 88374 h 138470"/>
                <a:gd name="connsiteX7" fmla="*/ 24750 w 181612"/>
                <a:gd name="connsiteY7" fmla="*/ 26883 h 138470"/>
                <a:gd name="connsiteX8" fmla="*/ 63795 w 181612"/>
                <a:gd name="connsiteY8" fmla="*/ 0 h 138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612" h="138470">
                  <a:moveTo>
                    <a:pt x="63795" y="0"/>
                  </a:moveTo>
                  <a:lnTo>
                    <a:pt x="138727" y="37679"/>
                  </a:lnTo>
                  <a:lnTo>
                    <a:pt x="181612" y="23470"/>
                  </a:lnTo>
                  <a:lnTo>
                    <a:pt x="181612" y="85003"/>
                  </a:lnTo>
                  <a:lnTo>
                    <a:pt x="146835" y="91105"/>
                  </a:lnTo>
                  <a:lnTo>
                    <a:pt x="70622" y="138470"/>
                  </a:lnTo>
                  <a:lnTo>
                    <a:pt x="0" y="88374"/>
                  </a:lnTo>
                  <a:lnTo>
                    <a:pt x="24750" y="26883"/>
                  </a:lnTo>
                  <a:lnTo>
                    <a:pt x="63795" y="0"/>
                  </a:lnTo>
                  <a:close/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0274464F-A314-C532-EA59-30DAC89A3358}"/>
                </a:ext>
              </a:extLst>
            </p:cNvPr>
            <p:cNvSpPr/>
            <p:nvPr/>
          </p:nvSpPr>
          <p:spPr>
            <a:xfrm>
              <a:off x="9016128" y="3258440"/>
              <a:ext cx="473488" cy="459918"/>
            </a:xfrm>
            <a:custGeom>
              <a:avLst/>
              <a:gdLst>
                <a:gd name="connsiteX0" fmla="*/ 359640 w 473488"/>
                <a:gd name="connsiteY0" fmla="*/ 178497 h 459918"/>
                <a:gd name="connsiteX1" fmla="*/ 347179 w 473488"/>
                <a:gd name="connsiteY1" fmla="*/ 358829 h 459918"/>
                <a:gd name="connsiteX2" fmla="*/ 281635 w 473488"/>
                <a:gd name="connsiteY2" fmla="*/ 413876 h 459918"/>
                <a:gd name="connsiteX3" fmla="*/ 0 w 473488"/>
                <a:gd name="connsiteY3" fmla="*/ 449037 h 459918"/>
                <a:gd name="connsiteX4" fmla="*/ 2603 w 473488"/>
                <a:gd name="connsiteY4" fmla="*/ 459919 h 459918"/>
                <a:gd name="connsiteX5" fmla="*/ 20141 w 473488"/>
                <a:gd name="connsiteY5" fmla="*/ 456676 h 459918"/>
                <a:gd name="connsiteX6" fmla="*/ 294309 w 473488"/>
                <a:gd name="connsiteY6" fmla="*/ 422538 h 459918"/>
                <a:gd name="connsiteX7" fmla="*/ 335214 w 473488"/>
                <a:gd name="connsiteY7" fmla="*/ 404701 h 459918"/>
                <a:gd name="connsiteX8" fmla="*/ 359853 w 473488"/>
                <a:gd name="connsiteY8" fmla="*/ 367491 h 459918"/>
                <a:gd name="connsiteX9" fmla="*/ 473489 w 473488"/>
                <a:gd name="connsiteY9" fmla="*/ 0 h 459918"/>
                <a:gd name="connsiteX10" fmla="*/ 359640 w 473488"/>
                <a:gd name="connsiteY10" fmla="*/ 178497 h 45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3488" h="459918">
                  <a:moveTo>
                    <a:pt x="359640" y="178497"/>
                  </a:moveTo>
                  <a:cubicBezTo>
                    <a:pt x="359640" y="178497"/>
                    <a:pt x="356525" y="273527"/>
                    <a:pt x="347179" y="358829"/>
                  </a:cubicBezTo>
                  <a:cubicBezTo>
                    <a:pt x="343851" y="389680"/>
                    <a:pt x="312445" y="410035"/>
                    <a:pt x="281635" y="413876"/>
                  </a:cubicBezTo>
                  <a:lnTo>
                    <a:pt x="0" y="449037"/>
                  </a:lnTo>
                  <a:lnTo>
                    <a:pt x="2603" y="459919"/>
                  </a:lnTo>
                  <a:lnTo>
                    <a:pt x="20141" y="456676"/>
                  </a:lnTo>
                  <a:lnTo>
                    <a:pt x="294309" y="422538"/>
                  </a:lnTo>
                  <a:cubicBezTo>
                    <a:pt x="309376" y="420665"/>
                    <a:pt x="323586" y="414469"/>
                    <a:pt x="335214" y="404701"/>
                  </a:cubicBezTo>
                  <a:cubicBezTo>
                    <a:pt x="346842" y="394933"/>
                    <a:pt x="355398" y="382012"/>
                    <a:pt x="359853" y="367491"/>
                  </a:cubicBezTo>
                  <a:cubicBezTo>
                    <a:pt x="393607" y="257696"/>
                    <a:pt x="472678" y="512"/>
                    <a:pt x="473489" y="0"/>
                  </a:cubicBezTo>
                  <a:lnTo>
                    <a:pt x="359640" y="178497"/>
                  </a:lnTo>
                  <a:close/>
                </a:path>
              </a:pathLst>
            </a:custGeom>
            <a:solidFill>
              <a:srgbClr val="231F2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7F107B9C-F1EE-B24B-0ED0-F11AD4D42B24}"/>
                </a:ext>
              </a:extLst>
            </p:cNvPr>
            <p:cNvSpPr/>
            <p:nvPr/>
          </p:nvSpPr>
          <p:spPr>
            <a:xfrm>
              <a:off x="8983189" y="3662608"/>
              <a:ext cx="21188" cy="19056"/>
            </a:xfrm>
            <a:custGeom>
              <a:avLst/>
              <a:gdLst>
                <a:gd name="connsiteX0" fmla="*/ 0 w 21188"/>
                <a:gd name="connsiteY0" fmla="*/ 15088 h 19056"/>
                <a:gd name="connsiteX1" fmla="*/ 17069 w 21188"/>
                <a:gd name="connsiteY1" fmla="*/ 1347 h 19056"/>
                <a:gd name="connsiteX2" fmla="*/ 18208 w 21188"/>
                <a:gd name="connsiteY2" fmla="*/ 174 h 19056"/>
                <a:gd name="connsiteX3" fmla="*/ 19843 w 21188"/>
                <a:gd name="connsiteY3" fmla="*/ 153 h 19056"/>
                <a:gd name="connsiteX4" fmla="*/ 21016 w 21188"/>
                <a:gd name="connsiteY4" fmla="*/ 1292 h 19056"/>
                <a:gd name="connsiteX5" fmla="*/ 21037 w 21188"/>
                <a:gd name="connsiteY5" fmla="*/ 2927 h 19056"/>
                <a:gd name="connsiteX6" fmla="*/ 14765 w 21188"/>
                <a:gd name="connsiteY6" fmla="*/ 12677 h 19056"/>
                <a:gd name="connsiteX7" fmla="*/ 5078 w 21188"/>
                <a:gd name="connsiteY7" fmla="*/ 19056 h 19056"/>
                <a:gd name="connsiteX8" fmla="*/ 0 w 21188"/>
                <a:gd name="connsiteY8" fmla="*/ 15088 h 19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88" h="19056">
                  <a:moveTo>
                    <a:pt x="0" y="15088"/>
                  </a:moveTo>
                  <a:cubicBezTo>
                    <a:pt x="0" y="15088"/>
                    <a:pt x="11223" y="15088"/>
                    <a:pt x="17069" y="1347"/>
                  </a:cubicBezTo>
                  <a:cubicBezTo>
                    <a:pt x="17278" y="818"/>
                    <a:pt x="17688" y="396"/>
                    <a:pt x="18208" y="174"/>
                  </a:cubicBezTo>
                  <a:cubicBezTo>
                    <a:pt x="18729" y="-52"/>
                    <a:pt x="19318" y="-56"/>
                    <a:pt x="19843" y="153"/>
                  </a:cubicBezTo>
                  <a:cubicBezTo>
                    <a:pt x="20367" y="362"/>
                    <a:pt x="20790" y="772"/>
                    <a:pt x="21016" y="1292"/>
                  </a:cubicBezTo>
                  <a:cubicBezTo>
                    <a:pt x="21238" y="1808"/>
                    <a:pt x="21246" y="2397"/>
                    <a:pt x="21037" y="2927"/>
                  </a:cubicBezTo>
                  <a:cubicBezTo>
                    <a:pt x="19646" y="6575"/>
                    <a:pt x="17513" y="9899"/>
                    <a:pt x="14765" y="12677"/>
                  </a:cubicBezTo>
                  <a:cubicBezTo>
                    <a:pt x="12012" y="15455"/>
                    <a:pt x="8714" y="17627"/>
                    <a:pt x="5078" y="19056"/>
                  </a:cubicBezTo>
                  <a:lnTo>
                    <a:pt x="0" y="1508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FCC4A850-8A0D-F5CD-485B-F76792B6AACD}"/>
                </a:ext>
              </a:extLst>
            </p:cNvPr>
            <p:cNvSpPr/>
            <p:nvPr/>
          </p:nvSpPr>
          <p:spPr>
            <a:xfrm>
              <a:off x="9361178" y="3178814"/>
              <a:ext cx="526657" cy="723845"/>
            </a:xfrm>
            <a:custGeom>
              <a:avLst/>
              <a:gdLst>
                <a:gd name="connsiteX0" fmla="*/ 526658 w 526657"/>
                <a:gd name="connsiteY0" fmla="*/ 339498 h 723845"/>
                <a:gd name="connsiteX1" fmla="*/ 471483 w 526657"/>
                <a:gd name="connsiteY1" fmla="*/ 723845 h 723845"/>
                <a:gd name="connsiteX2" fmla="*/ 0 w 526657"/>
                <a:gd name="connsiteY2" fmla="*/ 723845 h 723845"/>
                <a:gd name="connsiteX3" fmla="*/ 41349 w 526657"/>
                <a:gd name="connsiteY3" fmla="*/ 13015 h 723845"/>
                <a:gd name="connsiteX4" fmla="*/ 160831 w 526657"/>
                <a:gd name="connsiteY4" fmla="*/ 5078 h 723845"/>
                <a:gd name="connsiteX5" fmla="*/ 164287 w 526657"/>
                <a:gd name="connsiteY5" fmla="*/ 37167 h 723845"/>
                <a:gd name="connsiteX6" fmla="*/ 340053 w 526657"/>
                <a:gd name="connsiteY6" fmla="*/ 23427 h 723845"/>
                <a:gd name="connsiteX7" fmla="*/ 328830 w 526657"/>
                <a:gd name="connsiteY7" fmla="*/ 0 h 723845"/>
                <a:gd name="connsiteX8" fmla="*/ 375258 w 526657"/>
                <a:gd name="connsiteY8" fmla="*/ 6230 h 723845"/>
                <a:gd name="connsiteX9" fmla="*/ 435254 w 526657"/>
                <a:gd name="connsiteY9" fmla="*/ 111289 h 723845"/>
                <a:gd name="connsiteX10" fmla="*/ 507797 w 526657"/>
                <a:gd name="connsiteY10" fmla="*/ 293114 h 723845"/>
                <a:gd name="connsiteX11" fmla="*/ 526658 w 526657"/>
                <a:gd name="connsiteY11" fmla="*/ 339498 h 723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6657" h="723845">
                  <a:moveTo>
                    <a:pt x="526658" y="339498"/>
                  </a:moveTo>
                  <a:lnTo>
                    <a:pt x="471483" y="723845"/>
                  </a:lnTo>
                  <a:lnTo>
                    <a:pt x="0" y="723845"/>
                  </a:lnTo>
                  <a:lnTo>
                    <a:pt x="41349" y="13015"/>
                  </a:lnTo>
                  <a:lnTo>
                    <a:pt x="160831" y="5078"/>
                  </a:lnTo>
                  <a:lnTo>
                    <a:pt x="164287" y="37167"/>
                  </a:lnTo>
                  <a:cubicBezTo>
                    <a:pt x="172437" y="72542"/>
                    <a:pt x="311164" y="55346"/>
                    <a:pt x="340053" y="23427"/>
                  </a:cubicBezTo>
                  <a:lnTo>
                    <a:pt x="328830" y="0"/>
                  </a:lnTo>
                  <a:lnTo>
                    <a:pt x="375258" y="6230"/>
                  </a:lnTo>
                  <a:lnTo>
                    <a:pt x="435254" y="111289"/>
                  </a:lnTo>
                  <a:lnTo>
                    <a:pt x="507797" y="293114"/>
                  </a:lnTo>
                  <a:lnTo>
                    <a:pt x="526658" y="339498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B3844FCC-9C47-41CA-EF21-E120754993F6}"/>
                </a:ext>
              </a:extLst>
            </p:cNvPr>
            <p:cNvSpPr/>
            <p:nvPr/>
          </p:nvSpPr>
          <p:spPr>
            <a:xfrm>
              <a:off x="9704636" y="3290059"/>
              <a:ext cx="183071" cy="612599"/>
            </a:xfrm>
            <a:custGeom>
              <a:avLst/>
              <a:gdLst>
                <a:gd name="connsiteX0" fmla="*/ 164509 w 183071"/>
                <a:gd name="connsiteY0" fmla="*/ 181825 h 612599"/>
                <a:gd name="connsiteX1" fmla="*/ 91967 w 183071"/>
                <a:gd name="connsiteY1" fmla="*/ 0 h 612599"/>
                <a:gd name="connsiteX2" fmla="*/ 72892 w 183071"/>
                <a:gd name="connsiteY2" fmla="*/ 4493 h 612599"/>
                <a:gd name="connsiteX3" fmla="*/ 57317 w 183071"/>
                <a:gd name="connsiteY3" fmla="*/ 16369 h 612599"/>
                <a:gd name="connsiteX4" fmla="*/ 47968 w 183071"/>
                <a:gd name="connsiteY4" fmla="*/ 33566 h 612599"/>
                <a:gd name="connsiteX5" fmla="*/ 46427 w 183071"/>
                <a:gd name="connsiteY5" fmla="*/ 53084 h 612599"/>
                <a:gd name="connsiteX6" fmla="*/ 83176 w 183071"/>
                <a:gd name="connsiteY6" fmla="*/ 323112 h 612599"/>
                <a:gd name="connsiteX7" fmla="*/ 0 w 183071"/>
                <a:gd name="connsiteY7" fmla="*/ 612599 h 612599"/>
                <a:gd name="connsiteX8" fmla="*/ 128025 w 183071"/>
                <a:gd name="connsiteY8" fmla="*/ 612599 h 612599"/>
                <a:gd name="connsiteX9" fmla="*/ 183071 w 183071"/>
                <a:gd name="connsiteY9" fmla="*/ 228295 h 612599"/>
                <a:gd name="connsiteX10" fmla="*/ 164509 w 183071"/>
                <a:gd name="connsiteY10" fmla="*/ 181825 h 612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3071" h="612599">
                  <a:moveTo>
                    <a:pt x="164509" y="181825"/>
                  </a:moveTo>
                  <a:lnTo>
                    <a:pt x="91967" y="0"/>
                  </a:lnTo>
                  <a:cubicBezTo>
                    <a:pt x="85353" y="141"/>
                    <a:pt x="78866" y="1673"/>
                    <a:pt x="72892" y="4493"/>
                  </a:cubicBezTo>
                  <a:cubicBezTo>
                    <a:pt x="66918" y="7314"/>
                    <a:pt x="61627" y="11364"/>
                    <a:pt x="57317" y="16369"/>
                  </a:cubicBezTo>
                  <a:cubicBezTo>
                    <a:pt x="53050" y="21379"/>
                    <a:pt x="49845" y="27238"/>
                    <a:pt x="47968" y="33566"/>
                  </a:cubicBezTo>
                  <a:cubicBezTo>
                    <a:pt x="46086" y="39890"/>
                    <a:pt x="45565" y="46542"/>
                    <a:pt x="46427" y="53084"/>
                  </a:cubicBezTo>
                  <a:lnTo>
                    <a:pt x="83176" y="323112"/>
                  </a:lnTo>
                  <a:lnTo>
                    <a:pt x="0" y="612599"/>
                  </a:lnTo>
                  <a:lnTo>
                    <a:pt x="128025" y="612599"/>
                  </a:lnTo>
                  <a:lnTo>
                    <a:pt x="183071" y="228295"/>
                  </a:lnTo>
                  <a:lnTo>
                    <a:pt x="164509" y="181825"/>
                  </a:lnTo>
                  <a:close/>
                </a:path>
              </a:pathLst>
            </a:custGeom>
            <a:solidFill>
              <a:srgbClr val="231F2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D554D25F-B5B0-345A-274D-92AF9B9D8D09}"/>
                </a:ext>
              </a:extLst>
            </p:cNvPr>
            <p:cNvSpPr/>
            <p:nvPr/>
          </p:nvSpPr>
          <p:spPr>
            <a:xfrm>
              <a:off x="9706480" y="3284346"/>
              <a:ext cx="264104" cy="735963"/>
            </a:xfrm>
            <a:custGeom>
              <a:avLst/>
              <a:gdLst>
                <a:gd name="connsiteX0" fmla="*/ 210117 w 264104"/>
                <a:gd name="connsiteY0" fmla="*/ 0 h 735963"/>
                <a:gd name="connsiteX1" fmla="*/ 262731 w 264104"/>
                <a:gd name="connsiteY1" fmla="*/ 289444 h 735963"/>
                <a:gd name="connsiteX2" fmla="*/ 253898 w 264104"/>
                <a:gd name="connsiteY2" fmla="*/ 345216 h 735963"/>
                <a:gd name="connsiteX3" fmla="*/ 84704 w 264104"/>
                <a:gd name="connsiteY3" fmla="*/ 656082 h 735963"/>
                <a:gd name="connsiteX4" fmla="*/ 85344 w 264104"/>
                <a:gd name="connsiteY4" fmla="*/ 698865 h 735963"/>
                <a:gd name="connsiteX5" fmla="*/ 64008 w 264104"/>
                <a:gd name="connsiteY5" fmla="*/ 735964 h 735963"/>
                <a:gd name="connsiteX6" fmla="*/ 0 w 264104"/>
                <a:gd name="connsiteY6" fmla="*/ 653948 h 735963"/>
                <a:gd name="connsiteX7" fmla="*/ 130491 w 264104"/>
                <a:gd name="connsiteY7" fmla="*/ 320808 h 735963"/>
                <a:gd name="connsiteX8" fmla="*/ 87819 w 264104"/>
                <a:gd name="connsiteY8" fmla="*/ 174912 h 735963"/>
                <a:gd name="connsiteX9" fmla="*/ 210117 w 264104"/>
                <a:gd name="connsiteY9" fmla="*/ 0 h 735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4104" h="735963">
                  <a:moveTo>
                    <a:pt x="210117" y="0"/>
                  </a:moveTo>
                  <a:lnTo>
                    <a:pt x="262731" y="289444"/>
                  </a:lnTo>
                  <a:cubicBezTo>
                    <a:pt x="266188" y="308497"/>
                    <a:pt x="263073" y="328165"/>
                    <a:pt x="253898" y="345216"/>
                  </a:cubicBezTo>
                  <a:lnTo>
                    <a:pt x="84704" y="656082"/>
                  </a:lnTo>
                  <a:cubicBezTo>
                    <a:pt x="88758" y="670027"/>
                    <a:pt x="88971" y="684809"/>
                    <a:pt x="85344" y="698865"/>
                  </a:cubicBezTo>
                  <a:cubicBezTo>
                    <a:pt x="81674" y="712925"/>
                    <a:pt x="74335" y="725740"/>
                    <a:pt x="64008" y="735964"/>
                  </a:cubicBezTo>
                  <a:cubicBezTo>
                    <a:pt x="64008" y="735964"/>
                    <a:pt x="19416" y="695255"/>
                    <a:pt x="0" y="653948"/>
                  </a:cubicBezTo>
                  <a:lnTo>
                    <a:pt x="130491" y="320808"/>
                  </a:lnTo>
                  <a:lnTo>
                    <a:pt x="87819" y="174912"/>
                  </a:lnTo>
                  <a:lnTo>
                    <a:pt x="210117" y="0"/>
                  </a:lnTo>
                  <a:close/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99D961F7-4222-763F-025F-D0D1B356F9FB}"/>
                </a:ext>
              </a:extLst>
            </p:cNvPr>
            <p:cNvSpPr/>
            <p:nvPr/>
          </p:nvSpPr>
          <p:spPr>
            <a:xfrm>
              <a:off x="9706390" y="3934236"/>
              <a:ext cx="66231" cy="86069"/>
            </a:xfrm>
            <a:custGeom>
              <a:avLst/>
              <a:gdLst>
                <a:gd name="connsiteX0" fmla="*/ 66231 w 66231"/>
                <a:gd name="connsiteY0" fmla="*/ 83637 h 86069"/>
                <a:gd name="connsiteX1" fmla="*/ 1579 w 66231"/>
                <a:gd name="connsiteY1" fmla="*/ 0 h 86069"/>
                <a:gd name="connsiteX2" fmla="*/ 0 w 66231"/>
                <a:gd name="connsiteY2" fmla="*/ 4054 h 86069"/>
                <a:gd name="connsiteX3" fmla="*/ 64012 w 66231"/>
                <a:gd name="connsiteY3" fmla="*/ 86069 h 86069"/>
                <a:gd name="connsiteX4" fmla="*/ 66231 w 66231"/>
                <a:gd name="connsiteY4" fmla="*/ 83637 h 86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231" h="86069">
                  <a:moveTo>
                    <a:pt x="66231" y="83637"/>
                  </a:moveTo>
                  <a:cubicBezTo>
                    <a:pt x="66231" y="83637"/>
                    <a:pt x="20909" y="41264"/>
                    <a:pt x="1579" y="0"/>
                  </a:cubicBezTo>
                  <a:lnTo>
                    <a:pt x="0" y="4054"/>
                  </a:lnTo>
                  <a:cubicBezTo>
                    <a:pt x="19288" y="45360"/>
                    <a:pt x="64012" y="86069"/>
                    <a:pt x="64012" y="86069"/>
                  </a:cubicBezTo>
                  <a:lnTo>
                    <a:pt x="66231" y="83637"/>
                  </a:lnTo>
                  <a:close/>
                </a:path>
              </a:pathLst>
            </a:custGeom>
            <a:solidFill>
              <a:srgbClr val="231F20">
                <a:alpha val="4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5FB10CD4-7329-A13A-0CC5-A198D192B39B}"/>
                </a:ext>
              </a:extLst>
            </p:cNvPr>
            <p:cNvSpPr/>
            <p:nvPr/>
          </p:nvSpPr>
          <p:spPr>
            <a:xfrm>
              <a:off x="9690004" y="3178771"/>
              <a:ext cx="262053" cy="293113"/>
            </a:xfrm>
            <a:custGeom>
              <a:avLst/>
              <a:gdLst>
                <a:gd name="connsiteX0" fmla="*/ 262053 w 262053"/>
                <a:gd name="connsiteY0" fmla="*/ 293114 h 293113"/>
                <a:gd name="connsiteX1" fmla="*/ 108221 w 262053"/>
                <a:gd name="connsiteY1" fmla="*/ 293114 h 293113"/>
                <a:gd name="connsiteX2" fmla="*/ 53895 w 262053"/>
                <a:gd name="connsiteY2" fmla="*/ 112227 h 293113"/>
                <a:gd name="connsiteX3" fmla="*/ 11223 w 262053"/>
                <a:gd name="connsiteY3" fmla="*/ 23427 h 293113"/>
                <a:gd name="connsiteX4" fmla="*/ 0 w 262053"/>
                <a:gd name="connsiteY4" fmla="*/ 0 h 293113"/>
                <a:gd name="connsiteX5" fmla="*/ 130965 w 262053"/>
                <a:gd name="connsiteY5" fmla="*/ 17624 h 293113"/>
                <a:gd name="connsiteX6" fmla="*/ 147266 w 262053"/>
                <a:gd name="connsiteY6" fmla="*/ 20995 h 293113"/>
                <a:gd name="connsiteX7" fmla="*/ 229452 w 262053"/>
                <a:gd name="connsiteY7" fmla="*/ 117433 h 293113"/>
                <a:gd name="connsiteX8" fmla="*/ 262053 w 262053"/>
                <a:gd name="connsiteY8" fmla="*/ 293114 h 29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053" h="293113">
                  <a:moveTo>
                    <a:pt x="262053" y="293114"/>
                  </a:moveTo>
                  <a:lnTo>
                    <a:pt x="108221" y="293114"/>
                  </a:lnTo>
                  <a:lnTo>
                    <a:pt x="53895" y="112227"/>
                  </a:lnTo>
                  <a:lnTo>
                    <a:pt x="11223" y="23427"/>
                  </a:lnTo>
                  <a:lnTo>
                    <a:pt x="0" y="0"/>
                  </a:lnTo>
                  <a:lnTo>
                    <a:pt x="130965" y="17624"/>
                  </a:lnTo>
                  <a:cubicBezTo>
                    <a:pt x="136469" y="18315"/>
                    <a:pt x="141932" y="19446"/>
                    <a:pt x="147266" y="20995"/>
                  </a:cubicBezTo>
                  <a:cubicBezTo>
                    <a:pt x="189468" y="33796"/>
                    <a:pt x="221301" y="73609"/>
                    <a:pt x="229452" y="117433"/>
                  </a:cubicBezTo>
                  <a:lnTo>
                    <a:pt x="262053" y="293114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4503ABB6-0D95-2161-83B5-67F80B78A4C9}"/>
                </a:ext>
              </a:extLst>
            </p:cNvPr>
            <p:cNvSpPr/>
            <p:nvPr/>
          </p:nvSpPr>
          <p:spPr>
            <a:xfrm>
              <a:off x="9516022" y="3181118"/>
              <a:ext cx="192123" cy="74985"/>
            </a:xfrm>
            <a:custGeom>
              <a:avLst/>
              <a:gdLst>
                <a:gd name="connsiteX0" fmla="*/ 191136 w 192123"/>
                <a:gd name="connsiteY0" fmla="*/ 0 h 74985"/>
                <a:gd name="connsiteX1" fmla="*/ 5940 w 192123"/>
                <a:gd name="connsiteY1" fmla="*/ 2731 h 7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123" h="74985">
                  <a:moveTo>
                    <a:pt x="191136" y="0"/>
                  </a:moveTo>
                  <a:cubicBezTo>
                    <a:pt x="209741" y="94519"/>
                    <a:pt x="-41341" y="104333"/>
                    <a:pt x="5940" y="2731"/>
                  </a:cubicBez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AE749961-427B-345A-F146-DB15FF5D09E1}"/>
                </a:ext>
              </a:extLst>
            </p:cNvPr>
            <p:cNvSpPr/>
            <p:nvPr/>
          </p:nvSpPr>
          <p:spPr>
            <a:xfrm>
              <a:off x="9516022" y="3178942"/>
              <a:ext cx="192123" cy="77161"/>
            </a:xfrm>
            <a:custGeom>
              <a:avLst/>
              <a:gdLst>
                <a:gd name="connsiteX0" fmla="*/ 191136 w 192123"/>
                <a:gd name="connsiteY0" fmla="*/ 2176 h 77161"/>
                <a:gd name="connsiteX1" fmla="*/ 5940 w 192123"/>
                <a:gd name="connsiteY1" fmla="*/ 4907 h 77161"/>
                <a:gd name="connsiteX2" fmla="*/ 174921 w 192123"/>
                <a:gd name="connsiteY2" fmla="*/ 0 h 77161"/>
                <a:gd name="connsiteX3" fmla="*/ 191136 w 192123"/>
                <a:gd name="connsiteY3" fmla="*/ 2176 h 77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23" h="77161">
                  <a:moveTo>
                    <a:pt x="191136" y="2176"/>
                  </a:moveTo>
                  <a:cubicBezTo>
                    <a:pt x="209741" y="96695"/>
                    <a:pt x="-41341" y="106509"/>
                    <a:pt x="5940" y="4907"/>
                  </a:cubicBezTo>
                  <a:lnTo>
                    <a:pt x="174921" y="0"/>
                  </a:lnTo>
                  <a:lnTo>
                    <a:pt x="191136" y="2176"/>
                  </a:lnTo>
                  <a:close/>
                </a:path>
              </a:pathLst>
            </a:custGeom>
            <a:solidFill>
              <a:srgbClr val="231F20">
                <a:alpha val="7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9DFF3C15-4D0C-A8CE-C3C5-00240FA6AA9A}"/>
                </a:ext>
              </a:extLst>
            </p:cNvPr>
            <p:cNvSpPr/>
            <p:nvPr/>
          </p:nvSpPr>
          <p:spPr>
            <a:xfrm>
              <a:off x="9284027" y="3430024"/>
              <a:ext cx="103565" cy="23896"/>
            </a:xfrm>
            <a:custGeom>
              <a:avLst/>
              <a:gdLst>
                <a:gd name="connsiteX0" fmla="*/ 4481 w 103565"/>
                <a:gd name="connsiteY0" fmla="*/ 0 h 23896"/>
                <a:gd name="connsiteX1" fmla="*/ 0 w 103565"/>
                <a:gd name="connsiteY1" fmla="*/ 15661 h 23896"/>
                <a:gd name="connsiteX2" fmla="*/ 103266 w 103565"/>
                <a:gd name="connsiteY2" fmla="*/ 23896 h 23896"/>
                <a:gd name="connsiteX3" fmla="*/ 103565 w 103565"/>
                <a:gd name="connsiteY3" fmla="*/ 7852 h 23896"/>
                <a:gd name="connsiteX4" fmla="*/ 4481 w 103565"/>
                <a:gd name="connsiteY4" fmla="*/ 0 h 2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65" h="23896">
                  <a:moveTo>
                    <a:pt x="4481" y="0"/>
                  </a:moveTo>
                  <a:lnTo>
                    <a:pt x="0" y="15661"/>
                  </a:lnTo>
                  <a:lnTo>
                    <a:pt x="103266" y="23896"/>
                  </a:lnTo>
                  <a:lnTo>
                    <a:pt x="103565" y="7852"/>
                  </a:lnTo>
                  <a:lnTo>
                    <a:pt x="4481" y="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7759403C-7248-5183-83A2-73544B9363C4}"/>
                </a:ext>
              </a:extLst>
            </p:cNvPr>
            <p:cNvSpPr/>
            <p:nvPr/>
          </p:nvSpPr>
          <p:spPr>
            <a:xfrm>
              <a:off x="9284027" y="3430024"/>
              <a:ext cx="103565" cy="23896"/>
            </a:xfrm>
            <a:custGeom>
              <a:avLst/>
              <a:gdLst>
                <a:gd name="connsiteX0" fmla="*/ 103266 w 103565"/>
                <a:gd name="connsiteY0" fmla="*/ 23896 h 23896"/>
                <a:gd name="connsiteX1" fmla="*/ 103565 w 103565"/>
                <a:gd name="connsiteY1" fmla="*/ 7852 h 23896"/>
                <a:gd name="connsiteX2" fmla="*/ 4481 w 103565"/>
                <a:gd name="connsiteY2" fmla="*/ 0 h 23896"/>
                <a:gd name="connsiteX3" fmla="*/ 0 w 103565"/>
                <a:gd name="connsiteY3" fmla="*/ 15661 h 23896"/>
                <a:gd name="connsiteX4" fmla="*/ 103266 w 103565"/>
                <a:gd name="connsiteY4" fmla="*/ 23896 h 2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65" h="23896">
                  <a:moveTo>
                    <a:pt x="103266" y="23896"/>
                  </a:moveTo>
                  <a:lnTo>
                    <a:pt x="103565" y="7852"/>
                  </a:lnTo>
                  <a:lnTo>
                    <a:pt x="4481" y="0"/>
                  </a:lnTo>
                  <a:lnTo>
                    <a:pt x="0" y="15661"/>
                  </a:lnTo>
                  <a:lnTo>
                    <a:pt x="103266" y="23896"/>
                  </a:lnTo>
                  <a:close/>
                </a:path>
              </a:pathLst>
            </a:custGeom>
            <a:solidFill>
              <a:srgbClr val="231F20">
                <a:alpha val="7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016047AF-88EB-9A6C-1176-B2DEA4FFFD64}"/>
                </a:ext>
              </a:extLst>
            </p:cNvPr>
            <p:cNvSpPr/>
            <p:nvPr/>
          </p:nvSpPr>
          <p:spPr>
            <a:xfrm>
              <a:off x="9792677" y="3453920"/>
              <a:ext cx="159380" cy="17964"/>
            </a:xfrm>
            <a:custGeom>
              <a:avLst/>
              <a:gdLst>
                <a:gd name="connsiteX0" fmla="*/ 0 w 159380"/>
                <a:gd name="connsiteY0" fmla="*/ 0 h 17964"/>
                <a:gd name="connsiteX1" fmla="*/ 5419 w 159380"/>
                <a:gd name="connsiteY1" fmla="*/ 17965 h 17964"/>
                <a:gd name="connsiteX2" fmla="*/ 159380 w 159380"/>
                <a:gd name="connsiteY2" fmla="*/ 17965 h 17964"/>
                <a:gd name="connsiteX3" fmla="*/ 155369 w 159380"/>
                <a:gd name="connsiteY3" fmla="*/ 0 h 17964"/>
                <a:gd name="connsiteX4" fmla="*/ 0 w 159380"/>
                <a:gd name="connsiteY4" fmla="*/ 0 h 17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380" h="17964">
                  <a:moveTo>
                    <a:pt x="0" y="0"/>
                  </a:moveTo>
                  <a:lnTo>
                    <a:pt x="5419" y="17965"/>
                  </a:lnTo>
                  <a:lnTo>
                    <a:pt x="159380" y="17965"/>
                  </a:lnTo>
                  <a:lnTo>
                    <a:pt x="15536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FB2D51EF-025E-4687-A871-FB10255E0EF3}"/>
                </a:ext>
              </a:extLst>
            </p:cNvPr>
            <p:cNvSpPr/>
            <p:nvPr/>
          </p:nvSpPr>
          <p:spPr>
            <a:xfrm>
              <a:off x="9792677" y="3453920"/>
              <a:ext cx="159380" cy="17964"/>
            </a:xfrm>
            <a:custGeom>
              <a:avLst/>
              <a:gdLst>
                <a:gd name="connsiteX0" fmla="*/ 0 w 159380"/>
                <a:gd name="connsiteY0" fmla="*/ 0 h 17964"/>
                <a:gd name="connsiteX1" fmla="*/ 5419 w 159380"/>
                <a:gd name="connsiteY1" fmla="*/ 17965 h 17964"/>
                <a:gd name="connsiteX2" fmla="*/ 159380 w 159380"/>
                <a:gd name="connsiteY2" fmla="*/ 17965 h 17964"/>
                <a:gd name="connsiteX3" fmla="*/ 155369 w 159380"/>
                <a:gd name="connsiteY3" fmla="*/ 0 h 17964"/>
                <a:gd name="connsiteX4" fmla="*/ 0 w 159380"/>
                <a:gd name="connsiteY4" fmla="*/ 0 h 17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380" h="17964">
                  <a:moveTo>
                    <a:pt x="0" y="0"/>
                  </a:moveTo>
                  <a:lnTo>
                    <a:pt x="5419" y="17965"/>
                  </a:lnTo>
                  <a:lnTo>
                    <a:pt x="159380" y="17965"/>
                  </a:lnTo>
                  <a:lnTo>
                    <a:pt x="15536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20">
                <a:alpha val="7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25AB31A4-4D83-D537-EF98-C648EB209EB0}"/>
                </a:ext>
              </a:extLst>
            </p:cNvPr>
            <p:cNvSpPr/>
            <p:nvPr/>
          </p:nvSpPr>
          <p:spPr>
            <a:xfrm>
              <a:off x="9531951" y="3047516"/>
              <a:ext cx="159290" cy="179568"/>
            </a:xfrm>
            <a:custGeom>
              <a:avLst/>
              <a:gdLst>
                <a:gd name="connsiteX0" fmla="*/ 158996 w 159290"/>
                <a:gd name="connsiteY0" fmla="*/ 131430 h 179568"/>
                <a:gd name="connsiteX1" fmla="*/ 7297 w 159290"/>
                <a:gd name="connsiteY1" fmla="*/ 159892 h 179568"/>
                <a:gd name="connsiteX2" fmla="*/ 0 w 159290"/>
                <a:gd name="connsiteY2" fmla="*/ 78815 h 179568"/>
                <a:gd name="connsiteX3" fmla="*/ 0 w 159290"/>
                <a:gd name="connsiteY3" fmla="*/ 78602 h 179568"/>
                <a:gd name="connsiteX4" fmla="*/ 27011 w 159290"/>
                <a:gd name="connsiteY4" fmla="*/ 86837 h 179568"/>
                <a:gd name="connsiteX5" fmla="*/ 59485 w 159290"/>
                <a:gd name="connsiteY5" fmla="*/ 82570 h 179568"/>
                <a:gd name="connsiteX6" fmla="*/ 124474 w 159290"/>
                <a:gd name="connsiteY6" fmla="*/ 0 h 179568"/>
                <a:gd name="connsiteX7" fmla="*/ 158996 w 159290"/>
                <a:gd name="connsiteY7" fmla="*/ 131430 h 17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290" h="179568">
                  <a:moveTo>
                    <a:pt x="158996" y="131430"/>
                  </a:moveTo>
                  <a:cubicBezTo>
                    <a:pt x="166848" y="171968"/>
                    <a:pt x="15149" y="200473"/>
                    <a:pt x="7297" y="159892"/>
                  </a:cubicBezTo>
                  <a:lnTo>
                    <a:pt x="0" y="78815"/>
                  </a:lnTo>
                  <a:lnTo>
                    <a:pt x="0" y="78602"/>
                  </a:lnTo>
                  <a:cubicBezTo>
                    <a:pt x="8227" y="83441"/>
                    <a:pt x="17483" y="86261"/>
                    <a:pt x="27011" y="86837"/>
                  </a:cubicBezTo>
                  <a:cubicBezTo>
                    <a:pt x="38004" y="87367"/>
                    <a:pt x="49000" y="85924"/>
                    <a:pt x="59485" y="82570"/>
                  </a:cubicBezTo>
                  <a:cubicBezTo>
                    <a:pt x="94689" y="71774"/>
                    <a:pt x="127419" y="41392"/>
                    <a:pt x="124474" y="0"/>
                  </a:cubicBezTo>
                  <a:lnTo>
                    <a:pt x="158996" y="131430"/>
                  </a:lnTo>
                  <a:close/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47DBAEAC-15DA-EA3B-9A1C-719D13FCCB54}"/>
                </a:ext>
              </a:extLst>
            </p:cNvPr>
            <p:cNvSpPr/>
            <p:nvPr/>
          </p:nvSpPr>
          <p:spPr>
            <a:xfrm>
              <a:off x="9649423" y="3044439"/>
              <a:ext cx="17836" cy="44464"/>
            </a:xfrm>
            <a:custGeom>
              <a:avLst/>
              <a:gdLst>
                <a:gd name="connsiteX0" fmla="*/ 17837 w 17836"/>
                <a:gd name="connsiteY0" fmla="*/ 44464 h 44464"/>
                <a:gd name="connsiteX1" fmla="*/ 0 w 17836"/>
                <a:gd name="connsiteY1" fmla="*/ 32260 h 44464"/>
                <a:gd name="connsiteX2" fmla="*/ 6145 w 17836"/>
                <a:gd name="connsiteY2" fmla="*/ 0 h 44464"/>
                <a:gd name="connsiteX3" fmla="*/ 17837 w 17836"/>
                <a:gd name="connsiteY3" fmla="*/ 44464 h 4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36" h="44464">
                  <a:moveTo>
                    <a:pt x="17837" y="44464"/>
                  </a:moveTo>
                  <a:lnTo>
                    <a:pt x="0" y="32260"/>
                  </a:lnTo>
                  <a:lnTo>
                    <a:pt x="6145" y="0"/>
                  </a:lnTo>
                  <a:lnTo>
                    <a:pt x="17837" y="4446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E1AC38C1-6962-3AFA-36D6-3EA9C9C14C10}"/>
                </a:ext>
              </a:extLst>
            </p:cNvPr>
            <p:cNvSpPr/>
            <p:nvPr/>
          </p:nvSpPr>
          <p:spPr>
            <a:xfrm>
              <a:off x="9474708" y="2906908"/>
              <a:ext cx="182182" cy="228718"/>
            </a:xfrm>
            <a:custGeom>
              <a:avLst/>
              <a:gdLst>
                <a:gd name="connsiteX0" fmla="*/ 182182 w 182182"/>
                <a:gd name="connsiteY0" fmla="*/ 142610 h 228718"/>
                <a:gd name="connsiteX1" fmla="*/ 75886 w 182182"/>
                <a:gd name="connsiteY1" fmla="*/ 227485 h 228718"/>
                <a:gd name="connsiteX2" fmla="*/ 20882 w 182182"/>
                <a:gd name="connsiteY2" fmla="*/ 173291 h 228718"/>
                <a:gd name="connsiteX3" fmla="*/ 186 w 182182"/>
                <a:gd name="connsiteY3" fmla="*/ 31151 h 228718"/>
                <a:gd name="connsiteX4" fmla="*/ 145613 w 182182"/>
                <a:gd name="connsiteY4" fmla="*/ 0 h 228718"/>
                <a:gd name="connsiteX5" fmla="*/ 165156 w 182182"/>
                <a:gd name="connsiteY5" fmla="*/ 80138 h 228718"/>
                <a:gd name="connsiteX6" fmla="*/ 182182 w 182182"/>
                <a:gd name="connsiteY6" fmla="*/ 142610 h 228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182" h="228718">
                  <a:moveTo>
                    <a:pt x="182182" y="142610"/>
                  </a:moveTo>
                  <a:cubicBezTo>
                    <a:pt x="180006" y="219419"/>
                    <a:pt x="104477" y="233501"/>
                    <a:pt x="75886" y="227485"/>
                  </a:cubicBezTo>
                  <a:cubicBezTo>
                    <a:pt x="37482" y="219334"/>
                    <a:pt x="21608" y="172011"/>
                    <a:pt x="20882" y="173291"/>
                  </a:cubicBezTo>
                  <a:cubicBezTo>
                    <a:pt x="-3398" y="114702"/>
                    <a:pt x="186" y="31151"/>
                    <a:pt x="186" y="31151"/>
                  </a:cubicBezTo>
                  <a:lnTo>
                    <a:pt x="145613" y="0"/>
                  </a:lnTo>
                  <a:lnTo>
                    <a:pt x="165156" y="80138"/>
                  </a:lnTo>
                  <a:cubicBezTo>
                    <a:pt x="176294" y="123578"/>
                    <a:pt x="182182" y="142610"/>
                    <a:pt x="182182" y="142610"/>
                  </a:cubicBezTo>
                  <a:close/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D733ED86-74F4-527B-BE18-76493A35994C}"/>
                </a:ext>
              </a:extLst>
            </p:cNvPr>
            <p:cNvSpPr/>
            <p:nvPr/>
          </p:nvSpPr>
          <p:spPr>
            <a:xfrm>
              <a:off x="9523440" y="3029433"/>
              <a:ext cx="20732" cy="18924"/>
            </a:xfrm>
            <a:custGeom>
              <a:avLst/>
              <a:gdLst>
                <a:gd name="connsiteX0" fmla="*/ 186 w 20732"/>
                <a:gd name="connsiteY0" fmla="*/ 8136 h 18924"/>
                <a:gd name="connsiteX1" fmla="*/ 3370 w 20732"/>
                <a:gd name="connsiteY1" fmla="*/ 2098 h 18924"/>
                <a:gd name="connsiteX2" fmla="*/ 9873 w 20732"/>
                <a:gd name="connsiteY2" fmla="*/ 29 h 18924"/>
                <a:gd name="connsiteX3" fmla="*/ 10859 w 20732"/>
                <a:gd name="connsiteY3" fmla="*/ 165 h 18924"/>
                <a:gd name="connsiteX4" fmla="*/ 11682 w 20732"/>
                <a:gd name="connsiteY4" fmla="*/ 720 h 18924"/>
                <a:gd name="connsiteX5" fmla="*/ 12186 w 20732"/>
                <a:gd name="connsiteY5" fmla="*/ 1578 h 18924"/>
                <a:gd name="connsiteX6" fmla="*/ 12258 w 20732"/>
                <a:gd name="connsiteY6" fmla="*/ 2568 h 18924"/>
                <a:gd name="connsiteX7" fmla="*/ 11895 w 20732"/>
                <a:gd name="connsiteY7" fmla="*/ 3494 h 18924"/>
                <a:gd name="connsiteX8" fmla="*/ 11166 w 20732"/>
                <a:gd name="connsiteY8" fmla="*/ 4168 h 18924"/>
                <a:gd name="connsiteX9" fmla="*/ 10214 w 20732"/>
                <a:gd name="connsiteY9" fmla="*/ 4454 h 18924"/>
                <a:gd name="connsiteX10" fmla="*/ 9233 w 20732"/>
                <a:gd name="connsiteY10" fmla="*/ 4296 h 18924"/>
                <a:gd name="connsiteX11" fmla="*/ 5955 w 20732"/>
                <a:gd name="connsiteY11" fmla="*/ 5516 h 18924"/>
                <a:gd name="connsiteX12" fmla="*/ 4240 w 20732"/>
                <a:gd name="connsiteY12" fmla="*/ 8563 h 18924"/>
                <a:gd name="connsiteX13" fmla="*/ 5239 w 20732"/>
                <a:gd name="connsiteY13" fmla="*/ 11896 h 18924"/>
                <a:gd name="connsiteX14" fmla="*/ 8294 w 20732"/>
                <a:gd name="connsiteY14" fmla="*/ 13556 h 18924"/>
                <a:gd name="connsiteX15" fmla="*/ 18322 w 20732"/>
                <a:gd name="connsiteY15" fmla="*/ 14494 h 18924"/>
                <a:gd name="connsiteX16" fmla="*/ 19307 w 20732"/>
                <a:gd name="connsiteY16" fmla="*/ 14631 h 18924"/>
                <a:gd name="connsiteX17" fmla="*/ 20131 w 20732"/>
                <a:gd name="connsiteY17" fmla="*/ 15186 h 18924"/>
                <a:gd name="connsiteX18" fmla="*/ 20634 w 20732"/>
                <a:gd name="connsiteY18" fmla="*/ 16043 h 18924"/>
                <a:gd name="connsiteX19" fmla="*/ 20707 w 20732"/>
                <a:gd name="connsiteY19" fmla="*/ 17033 h 18924"/>
                <a:gd name="connsiteX20" fmla="*/ 20344 w 20732"/>
                <a:gd name="connsiteY20" fmla="*/ 17959 h 18924"/>
                <a:gd name="connsiteX21" fmla="*/ 19615 w 20732"/>
                <a:gd name="connsiteY21" fmla="*/ 18634 h 18924"/>
                <a:gd name="connsiteX22" fmla="*/ 18663 w 20732"/>
                <a:gd name="connsiteY22" fmla="*/ 18919 h 18924"/>
                <a:gd name="connsiteX23" fmla="*/ 17682 w 20732"/>
                <a:gd name="connsiteY23" fmla="*/ 18762 h 18924"/>
                <a:gd name="connsiteX24" fmla="*/ 7696 w 20732"/>
                <a:gd name="connsiteY24" fmla="*/ 17823 h 18924"/>
                <a:gd name="connsiteX25" fmla="*/ 4342 w 20732"/>
                <a:gd name="connsiteY25" fmla="*/ 16952 h 18924"/>
                <a:gd name="connsiteX26" fmla="*/ 1675 w 20732"/>
                <a:gd name="connsiteY26" fmla="*/ 14738 h 18924"/>
                <a:gd name="connsiteX27" fmla="*/ 195 w 20732"/>
                <a:gd name="connsiteY27" fmla="*/ 11601 h 18924"/>
                <a:gd name="connsiteX28" fmla="*/ 186 w 20732"/>
                <a:gd name="connsiteY28" fmla="*/ 8136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0732" h="18924">
                  <a:moveTo>
                    <a:pt x="186" y="8136"/>
                  </a:moveTo>
                  <a:cubicBezTo>
                    <a:pt x="412" y="5785"/>
                    <a:pt x="1556" y="3617"/>
                    <a:pt x="3370" y="2098"/>
                  </a:cubicBezTo>
                  <a:cubicBezTo>
                    <a:pt x="5183" y="583"/>
                    <a:pt x="7517" y="-159"/>
                    <a:pt x="9873" y="29"/>
                  </a:cubicBezTo>
                  <a:cubicBezTo>
                    <a:pt x="10206" y="-1"/>
                    <a:pt x="10543" y="46"/>
                    <a:pt x="10859" y="165"/>
                  </a:cubicBezTo>
                  <a:cubicBezTo>
                    <a:pt x="11170" y="285"/>
                    <a:pt x="11452" y="477"/>
                    <a:pt x="11682" y="720"/>
                  </a:cubicBezTo>
                  <a:cubicBezTo>
                    <a:pt x="11912" y="963"/>
                    <a:pt x="12083" y="1258"/>
                    <a:pt x="12186" y="1578"/>
                  </a:cubicBezTo>
                  <a:cubicBezTo>
                    <a:pt x="12284" y="1898"/>
                    <a:pt x="12309" y="2239"/>
                    <a:pt x="12258" y="2568"/>
                  </a:cubicBezTo>
                  <a:cubicBezTo>
                    <a:pt x="12211" y="2900"/>
                    <a:pt x="12087" y="3216"/>
                    <a:pt x="11895" y="3494"/>
                  </a:cubicBezTo>
                  <a:cubicBezTo>
                    <a:pt x="11708" y="3771"/>
                    <a:pt x="11456" y="4001"/>
                    <a:pt x="11166" y="4168"/>
                  </a:cubicBezTo>
                  <a:cubicBezTo>
                    <a:pt x="10875" y="4334"/>
                    <a:pt x="10547" y="4432"/>
                    <a:pt x="10214" y="4454"/>
                  </a:cubicBezTo>
                  <a:cubicBezTo>
                    <a:pt x="9877" y="4475"/>
                    <a:pt x="9544" y="4424"/>
                    <a:pt x="9233" y="4296"/>
                  </a:cubicBezTo>
                  <a:cubicBezTo>
                    <a:pt x="8029" y="4300"/>
                    <a:pt x="6869" y="4731"/>
                    <a:pt x="5955" y="5516"/>
                  </a:cubicBezTo>
                  <a:cubicBezTo>
                    <a:pt x="5038" y="6297"/>
                    <a:pt x="4432" y="7377"/>
                    <a:pt x="4240" y="8563"/>
                  </a:cubicBezTo>
                  <a:cubicBezTo>
                    <a:pt x="4120" y="9762"/>
                    <a:pt x="4479" y="10961"/>
                    <a:pt x="5239" y="11896"/>
                  </a:cubicBezTo>
                  <a:cubicBezTo>
                    <a:pt x="5998" y="12830"/>
                    <a:pt x="7095" y="13428"/>
                    <a:pt x="8294" y="13556"/>
                  </a:cubicBezTo>
                  <a:lnTo>
                    <a:pt x="18322" y="14494"/>
                  </a:lnTo>
                  <a:cubicBezTo>
                    <a:pt x="18655" y="14465"/>
                    <a:pt x="18992" y="14512"/>
                    <a:pt x="19307" y="14631"/>
                  </a:cubicBezTo>
                  <a:cubicBezTo>
                    <a:pt x="19619" y="14750"/>
                    <a:pt x="19901" y="14942"/>
                    <a:pt x="20131" y="15186"/>
                  </a:cubicBezTo>
                  <a:cubicBezTo>
                    <a:pt x="20362" y="15429"/>
                    <a:pt x="20532" y="15723"/>
                    <a:pt x="20634" y="16043"/>
                  </a:cubicBezTo>
                  <a:cubicBezTo>
                    <a:pt x="20733" y="16363"/>
                    <a:pt x="20758" y="16705"/>
                    <a:pt x="20707" y="17033"/>
                  </a:cubicBezTo>
                  <a:cubicBezTo>
                    <a:pt x="20660" y="17366"/>
                    <a:pt x="20537" y="17682"/>
                    <a:pt x="20344" y="17959"/>
                  </a:cubicBezTo>
                  <a:cubicBezTo>
                    <a:pt x="20157" y="18237"/>
                    <a:pt x="19905" y="18467"/>
                    <a:pt x="19615" y="18634"/>
                  </a:cubicBezTo>
                  <a:cubicBezTo>
                    <a:pt x="19324" y="18800"/>
                    <a:pt x="18996" y="18898"/>
                    <a:pt x="18663" y="18919"/>
                  </a:cubicBezTo>
                  <a:cubicBezTo>
                    <a:pt x="18326" y="18941"/>
                    <a:pt x="17993" y="18890"/>
                    <a:pt x="17682" y="18762"/>
                  </a:cubicBezTo>
                  <a:lnTo>
                    <a:pt x="7696" y="17823"/>
                  </a:lnTo>
                  <a:cubicBezTo>
                    <a:pt x="6527" y="17780"/>
                    <a:pt x="5384" y="17486"/>
                    <a:pt x="4342" y="16952"/>
                  </a:cubicBezTo>
                  <a:cubicBezTo>
                    <a:pt x="3301" y="16419"/>
                    <a:pt x="2388" y="15664"/>
                    <a:pt x="1675" y="14738"/>
                  </a:cubicBezTo>
                  <a:cubicBezTo>
                    <a:pt x="959" y="13816"/>
                    <a:pt x="451" y="12745"/>
                    <a:pt x="195" y="11601"/>
                  </a:cubicBezTo>
                  <a:cubicBezTo>
                    <a:pt x="-61" y="10462"/>
                    <a:pt x="-66" y="9280"/>
                    <a:pt x="186" y="8136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FADD5D66-D683-3BF4-DFC7-002FA772BE68}"/>
                </a:ext>
              </a:extLst>
            </p:cNvPr>
            <p:cNvSpPr/>
            <p:nvPr/>
          </p:nvSpPr>
          <p:spPr>
            <a:xfrm>
              <a:off x="9495462" y="2997577"/>
              <a:ext cx="161026" cy="138346"/>
            </a:xfrm>
            <a:custGeom>
              <a:avLst/>
              <a:gdLst>
                <a:gd name="connsiteX0" fmla="*/ 95969 w 161026"/>
                <a:gd name="connsiteY0" fmla="*/ 133956 h 138346"/>
                <a:gd name="connsiteX1" fmla="*/ 63453 w 161026"/>
                <a:gd name="connsiteY1" fmla="*/ 138223 h 138346"/>
                <a:gd name="connsiteX2" fmla="*/ 36485 w 161026"/>
                <a:gd name="connsiteY2" fmla="*/ 129689 h 138346"/>
                <a:gd name="connsiteX3" fmla="*/ 27950 w 161026"/>
                <a:gd name="connsiteY3" fmla="*/ 123843 h 138346"/>
                <a:gd name="connsiteX4" fmla="*/ 26158 w 161026"/>
                <a:gd name="connsiteY4" fmla="*/ 122306 h 138346"/>
                <a:gd name="connsiteX5" fmla="*/ 24110 w 161026"/>
                <a:gd name="connsiteY5" fmla="*/ 120386 h 138346"/>
                <a:gd name="connsiteX6" fmla="*/ 0 w 161026"/>
                <a:gd name="connsiteY6" fmla="*/ 82493 h 138346"/>
                <a:gd name="connsiteX7" fmla="*/ 23982 w 161026"/>
                <a:gd name="connsiteY7" fmla="*/ 68966 h 138346"/>
                <a:gd name="connsiteX8" fmla="*/ 112014 w 161026"/>
                <a:gd name="connsiteY8" fmla="*/ 46606 h 138346"/>
                <a:gd name="connsiteX9" fmla="*/ 138769 w 161026"/>
                <a:gd name="connsiteY9" fmla="*/ 2227 h 138346"/>
                <a:gd name="connsiteX10" fmla="*/ 141202 w 161026"/>
                <a:gd name="connsiteY10" fmla="*/ 222 h 138346"/>
                <a:gd name="connsiteX11" fmla="*/ 154686 w 161026"/>
                <a:gd name="connsiteY11" fmla="*/ 26124 h 138346"/>
                <a:gd name="connsiteX12" fmla="*/ 155198 w 161026"/>
                <a:gd name="connsiteY12" fmla="*/ 28129 h 138346"/>
                <a:gd name="connsiteX13" fmla="*/ 156905 w 161026"/>
                <a:gd name="connsiteY13" fmla="*/ 32396 h 138346"/>
                <a:gd name="connsiteX14" fmla="*/ 159508 w 161026"/>
                <a:gd name="connsiteY14" fmla="*/ 40163 h 138346"/>
                <a:gd name="connsiteX15" fmla="*/ 160831 w 161026"/>
                <a:gd name="connsiteY15" fmla="*/ 50063 h 138346"/>
                <a:gd name="connsiteX16" fmla="*/ 95969 w 161026"/>
                <a:gd name="connsiteY16" fmla="*/ 133956 h 138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1026" h="138346">
                  <a:moveTo>
                    <a:pt x="95969" y="133956"/>
                  </a:moveTo>
                  <a:cubicBezTo>
                    <a:pt x="85480" y="137353"/>
                    <a:pt x="74463" y="138799"/>
                    <a:pt x="63453" y="138223"/>
                  </a:cubicBezTo>
                  <a:cubicBezTo>
                    <a:pt x="53908" y="137579"/>
                    <a:pt x="44661" y="134651"/>
                    <a:pt x="36485" y="129689"/>
                  </a:cubicBezTo>
                  <a:cubicBezTo>
                    <a:pt x="33485" y="127982"/>
                    <a:pt x="30630" y="126023"/>
                    <a:pt x="27950" y="123843"/>
                  </a:cubicBezTo>
                  <a:lnTo>
                    <a:pt x="26158" y="122306"/>
                  </a:lnTo>
                  <a:cubicBezTo>
                    <a:pt x="25475" y="121709"/>
                    <a:pt x="24792" y="121069"/>
                    <a:pt x="24110" y="120386"/>
                  </a:cubicBezTo>
                  <a:cubicBezTo>
                    <a:pt x="13600" y="109513"/>
                    <a:pt x="5398" y="96622"/>
                    <a:pt x="0" y="82493"/>
                  </a:cubicBezTo>
                  <a:cubicBezTo>
                    <a:pt x="725" y="81427"/>
                    <a:pt x="5505" y="75410"/>
                    <a:pt x="23982" y="68966"/>
                  </a:cubicBezTo>
                  <a:cubicBezTo>
                    <a:pt x="41648" y="62822"/>
                    <a:pt x="60850" y="49551"/>
                    <a:pt x="112014" y="46606"/>
                  </a:cubicBezTo>
                  <a:cubicBezTo>
                    <a:pt x="112014" y="46606"/>
                    <a:pt x="131686" y="11445"/>
                    <a:pt x="138769" y="2227"/>
                  </a:cubicBezTo>
                  <a:cubicBezTo>
                    <a:pt x="140092" y="350"/>
                    <a:pt x="141031" y="-418"/>
                    <a:pt x="141202" y="222"/>
                  </a:cubicBezTo>
                  <a:lnTo>
                    <a:pt x="154686" y="26124"/>
                  </a:lnTo>
                  <a:lnTo>
                    <a:pt x="155198" y="28129"/>
                  </a:lnTo>
                  <a:cubicBezTo>
                    <a:pt x="155838" y="29623"/>
                    <a:pt x="156393" y="31074"/>
                    <a:pt x="156905" y="32396"/>
                  </a:cubicBezTo>
                  <a:cubicBezTo>
                    <a:pt x="157985" y="34910"/>
                    <a:pt x="158855" y="37509"/>
                    <a:pt x="159508" y="40163"/>
                  </a:cubicBezTo>
                  <a:cubicBezTo>
                    <a:pt x="160169" y="43431"/>
                    <a:pt x="160613" y="46739"/>
                    <a:pt x="160831" y="50063"/>
                  </a:cubicBezTo>
                  <a:cubicBezTo>
                    <a:pt x="163860" y="92180"/>
                    <a:pt x="131174" y="122989"/>
                    <a:pt x="95969" y="133956"/>
                  </a:cubicBezTo>
                  <a:close/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8C37CAA5-FE84-4C92-A619-18828148293B}"/>
                </a:ext>
              </a:extLst>
            </p:cNvPr>
            <p:cNvSpPr/>
            <p:nvPr/>
          </p:nvSpPr>
          <p:spPr>
            <a:xfrm>
              <a:off x="9531667" y="3067833"/>
              <a:ext cx="46533" cy="24545"/>
            </a:xfrm>
            <a:custGeom>
              <a:avLst/>
              <a:gdLst>
                <a:gd name="connsiteX0" fmla="*/ 15429 w 46533"/>
                <a:gd name="connsiteY0" fmla="*/ 24527 h 24545"/>
                <a:gd name="connsiteX1" fmla="*/ 46366 w 46533"/>
                <a:gd name="connsiteY1" fmla="*/ 34 h 24545"/>
                <a:gd name="connsiteX2" fmla="*/ 24 w 46533"/>
                <a:gd name="connsiteY2" fmla="*/ 16292 h 24545"/>
                <a:gd name="connsiteX3" fmla="*/ 15429 w 46533"/>
                <a:gd name="connsiteY3" fmla="*/ 24527 h 2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33" h="24545">
                  <a:moveTo>
                    <a:pt x="15429" y="24527"/>
                  </a:moveTo>
                  <a:cubicBezTo>
                    <a:pt x="39496" y="25295"/>
                    <a:pt x="47860" y="887"/>
                    <a:pt x="46366" y="34"/>
                  </a:cubicBezTo>
                  <a:cubicBezTo>
                    <a:pt x="44872" y="-820"/>
                    <a:pt x="579" y="14841"/>
                    <a:pt x="24" y="16292"/>
                  </a:cubicBezTo>
                  <a:cubicBezTo>
                    <a:pt x="-531" y="17743"/>
                    <a:pt x="8601" y="24826"/>
                    <a:pt x="15429" y="24527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829A3202-EEB1-F86A-4FA8-27DD06C9ADF1}"/>
                </a:ext>
              </a:extLst>
            </p:cNvPr>
            <p:cNvSpPr/>
            <p:nvPr/>
          </p:nvSpPr>
          <p:spPr>
            <a:xfrm>
              <a:off x="9432972" y="2827828"/>
              <a:ext cx="270922" cy="210363"/>
            </a:xfrm>
            <a:custGeom>
              <a:avLst/>
              <a:gdLst>
                <a:gd name="connsiteX0" fmla="*/ 9539 w 270922"/>
                <a:gd name="connsiteY0" fmla="*/ 109633 h 210363"/>
                <a:gd name="connsiteX1" fmla="*/ 130215 w 270922"/>
                <a:gd name="connsiteY1" fmla="*/ 100373 h 210363"/>
                <a:gd name="connsiteX2" fmla="*/ 191407 w 270922"/>
                <a:gd name="connsiteY2" fmla="*/ 119789 h 210363"/>
                <a:gd name="connsiteX3" fmla="*/ 201477 w 270922"/>
                <a:gd name="connsiteY3" fmla="*/ 172873 h 210363"/>
                <a:gd name="connsiteX4" fmla="*/ 213596 w 270922"/>
                <a:gd name="connsiteY4" fmla="*/ 201975 h 210363"/>
                <a:gd name="connsiteX5" fmla="*/ 253068 w 270922"/>
                <a:gd name="connsiteY5" fmla="*/ 202573 h 210363"/>
                <a:gd name="connsiteX6" fmla="*/ 258666 w 270922"/>
                <a:gd name="connsiteY6" fmla="*/ 187518 h 210363"/>
                <a:gd name="connsiteX7" fmla="*/ 257335 w 270922"/>
                <a:gd name="connsiteY7" fmla="*/ 171508 h 210363"/>
                <a:gd name="connsiteX8" fmla="*/ 252684 w 270922"/>
                <a:gd name="connsiteY8" fmla="*/ 139546 h 210363"/>
                <a:gd name="connsiteX9" fmla="*/ 270819 w 270922"/>
                <a:gd name="connsiteY9" fmla="*/ 99050 h 210363"/>
                <a:gd name="connsiteX10" fmla="*/ 228702 w 270922"/>
                <a:gd name="connsiteY10" fmla="*/ 56592 h 210363"/>
                <a:gd name="connsiteX11" fmla="*/ 211633 w 270922"/>
                <a:gd name="connsiteY11" fmla="*/ 29666 h 210363"/>
                <a:gd name="connsiteX12" fmla="*/ 193839 w 270922"/>
                <a:gd name="connsiteY12" fmla="*/ 16566 h 210363"/>
                <a:gd name="connsiteX13" fmla="*/ 183124 w 270922"/>
                <a:gd name="connsiteY13" fmla="*/ 15738 h 210363"/>
                <a:gd name="connsiteX14" fmla="*/ 174039 w 270922"/>
                <a:gd name="connsiteY14" fmla="*/ 21473 h 210363"/>
                <a:gd name="connsiteX15" fmla="*/ 121852 w 270922"/>
                <a:gd name="connsiteY15" fmla="*/ 137 h 210363"/>
                <a:gd name="connsiteX16" fmla="*/ 76022 w 270922"/>
                <a:gd name="connsiteY16" fmla="*/ 26167 h 210363"/>
                <a:gd name="connsiteX17" fmla="*/ 15982 w 270922"/>
                <a:gd name="connsiteY17" fmla="*/ 37262 h 210363"/>
                <a:gd name="connsiteX18" fmla="*/ 9453 w 270922"/>
                <a:gd name="connsiteY18" fmla="*/ 109804 h 21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922" h="210363">
                  <a:moveTo>
                    <a:pt x="9539" y="109633"/>
                  </a:moveTo>
                  <a:cubicBezTo>
                    <a:pt x="37702" y="143771"/>
                    <a:pt x="94883" y="126318"/>
                    <a:pt x="130215" y="100373"/>
                  </a:cubicBezTo>
                  <a:cubicBezTo>
                    <a:pt x="147668" y="119917"/>
                    <a:pt x="166913" y="129220"/>
                    <a:pt x="191407" y="119789"/>
                  </a:cubicBezTo>
                  <a:cubicBezTo>
                    <a:pt x="192345" y="134554"/>
                    <a:pt x="201136" y="158194"/>
                    <a:pt x="201477" y="172873"/>
                  </a:cubicBezTo>
                  <a:cubicBezTo>
                    <a:pt x="200795" y="187808"/>
                    <a:pt x="203611" y="190881"/>
                    <a:pt x="213596" y="201975"/>
                  </a:cubicBezTo>
                  <a:cubicBezTo>
                    <a:pt x="224307" y="212131"/>
                    <a:pt x="243467" y="213924"/>
                    <a:pt x="253068" y="202573"/>
                  </a:cubicBezTo>
                  <a:cubicBezTo>
                    <a:pt x="256016" y="198028"/>
                    <a:pt x="257928" y="192886"/>
                    <a:pt x="258666" y="187518"/>
                  </a:cubicBezTo>
                  <a:cubicBezTo>
                    <a:pt x="259405" y="182150"/>
                    <a:pt x="258948" y="176684"/>
                    <a:pt x="257335" y="171508"/>
                  </a:cubicBezTo>
                  <a:cubicBezTo>
                    <a:pt x="254045" y="161181"/>
                    <a:pt x="252475" y="150385"/>
                    <a:pt x="252684" y="139546"/>
                  </a:cubicBezTo>
                  <a:cubicBezTo>
                    <a:pt x="254519" y="123672"/>
                    <a:pt x="272441" y="133871"/>
                    <a:pt x="270819" y="99050"/>
                  </a:cubicBezTo>
                  <a:cubicBezTo>
                    <a:pt x="268558" y="52965"/>
                    <a:pt x="228702" y="56592"/>
                    <a:pt x="228702" y="56592"/>
                  </a:cubicBezTo>
                  <a:cubicBezTo>
                    <a:pt x="224857" y="46573"/>
                    <a:pt x="219058" y="37415"/>
                    <a:pt x="211633" y="29666"/>
                  </a:cubicBezTo>
                  <a:cubicBezTo>
                    <a:pt x="206781" y="23995"/>
                    <a:pt x="200697" y="19510"/>
                    <a:pt x="193839" y="16566"/>
                  </a:cubicBezTo>
                  <a:cubicBezTo>
                    <a:pt x="190451" y="15145"/>
                    <a:pt x="186692" y="14854"/>
                    <a:pt x="183124" y="15738"/>
                  </a:cubicBezTo>
                  <a:cubicBezTo>
                    <a:pt x="179557" y="16621"/>
                    <a:pt x="176369" y="18635"/>
                    <a:pt x="174039" y="21473"/>
                  </a:cubicBezTo>
                  <a:cubicBezTo>
                    <a:pt x="158771" y="9986"/>
                    <a:pt x="140793" y="2637"/>
                    <a:pt x="121852" y="137"/>
                  </a:cubicBezTo>
                  <a:cubicBezTo>
                    <a:pt x="102990" y="-1271"/>
                    <a:pt x="82081" y="8244"/>
                    <a:pt x="76022" y="26167"/>
                  </a:cubicBezTo>
                  <a:cubicBezTo>
                    <a:pt x="57673" y="20534"/>
                    <a:pt x="29082" y="22881"/>
                    <a:pt x="15982" y="37262"/>
                  </a:cubicBezTo>
                  <a:cubicBezTo>
                    <a:pt x="2882" y="51642"/>
                    <a:pt x="-8896" y="92735"/>
                    <a:pt x="9453" y="109804"/>
                  </a:cubicBezTo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378DB1D0-7363-A6F6-4805-B9676EAA8790}"/>
                </a:ext>
              </a:extLst>
            </p:cNvPr>
            <p:cNvSpPr/>
            <p:nvPr/>
          </p:nvSpPr>
          <p:spPr>
            <a:xfrm>
              <a:off x="9629030" y="2963402"/>
              <a:ext cx="50181" cy="66614"/>
            </a:xfrm>
            <a:custGeom>
              <a:avLst/>
              <a:gdLst>
                <a:gd name="connsiteX0" fmla="*/ 23811 w 50181"/>
                <a:gd name="connsiteY0" fmla="*/ 66614 h 66614"/>
                <a:gd name="connsiteX1" fmla="*/ 23470 w 50181"/>
                <a:gd name="connsiteY1" fmla="*/ 66614 h 66614"/>
                <a:gd name="connsiteX2" fmla="*/ 7766 w 50181"/>
                <a:gd name="connsiteY2" fmla="*/ 34440 h 66614"/>
                <a:gd name="connsiteX3" fmla="*/ 5334 w 50181"/>
                <a:gd name="connsiteY3" fmla="*/ 36445 h 66614"/>
                <a:gd name="connsiteX4" fmla="*/ 0 w 50181"/>
                <a:gd name="connsiteY4" fmla="*/ 16560 h 66614"/>
                <a:gd name="connsiteX5" fmla="*/ 31407 w 50181"/>
                <a:gd name="connsiteY5" fmla="*/ 686 h 66614"/>
                <a:gd name="connsiteX6" fmla="*/ 23811 w 50181"/>
                <a:gd name="connsiteY6" fmla="*/ 66614 h 66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181" h="66614">
                  <a:moveTo>
                    <a:pt x="23811" y="66614"/>
                  </a:moveTo>
                  <a:lnTo>
                    <a:pt x="23470" y="66614"/>
                  </a:lnTo>
                  <a:cubicBezTo>
                    <a:pt x="22958" y="65291"/>
                    <a:pt x="7766" y="34440"/>
                    <a:pt x="7766" y="34440"/>
                  </a:cubicBezTo>
                  <a:cubicBezTo>
                    <a:pt x="7766" y="33799"/>
                    <a:pt x="6657" y="34440"/>
                    <a:pt x="5334" y="36445"/>
                  </a:cubicBezTo>
                  <a:cubicBezTo>
                    <a:pt x="4041" y="29699"/>
                    <a:pt x="2262" y="23050"/>
                    <a:pt x="0" y="16560"/>
                  </a:cubicBezTo>
                  <a:cubicBezTo>
                    <a:pt x="0" y="16560"/>
                    <a:pt x="10455" y="-3965"/>
                    <a:pt x="31407" y="686"/>
                  </a:cubicBezTo>
                  <a:cubicBezTo>
                    <a:pt x="55132" y="6148"/>
                    <a:pt x="60253" y="56544"/>
                    <a:pt x="23811" y="66614"/>
                  </a:cubicBezTo>
                  <a:close/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B3A8A1AB-5C5C-C3AB-31CE-85B78036702B}"/>
                </a:ext>
              </a:extLst>
            </p:cNvPr>
            <p:cNvSpPr/>
            <p:nvPr/>
          </p:nvSpPr>
          <p:spPr>
            <a:xfrm>
              <a:off x="9644180" y="2975072"/>
              <a:ext cx="21057" cy="29561"/>
            </a:xfrm>
            <a:custGeom>
              <a:avLst/>
              <a:gdLst>
                <a:gd name="connsiteX0" fmla="*/ 19670 w 21057"/>
                <a:gd name="connsiteY0" fmla="*/ 1605 h 29561"/>
                <a:gd name="connsiteX1" fmla="*/ 14187 w 21057"/>
                <a:gd name="connsiteY1" fmla="*/ 43 h 29561"/>
                <a:gd name="connsiteX2" fmla="*/ 8533 w 21057"/>
                <a:gd name="connsiteY2" fmla="*/ 751 h 29561"/>
                <a:gd name="connsiteX3" fmla="*/ 4056 w 21057"/>
                <a:gd name="connsiteY3" fmla="*/ 4242 h 29561"/>
                <a:gd name="connsiteX4" fmla="*/ 1449 w 21057"/>
                <a:gd name="connsiteY4" fmla="*/ 9285 h 29561"/>
                <a:gd name="connsiteX5" fmla="*/ 553 w 21057"/>
                <a:gd name="connsiteY5" fmla="*/ 23453 h 29561"/>
                <a:gd name="connsiteX6" fmla="*/ 1022 w 21057"/>
                <a:gd name="connsiteY6" fmla="*/ 27720 h 29561"/>
                <a:gd name="connsiteX7" fmla="*/ 1359 w 21057"/>
                <a:gd name="connsiteY7" fmla="*/ 28548 h 29561"/>
                <a:gd name="connsiteX8" fmla="*/ 1991 w 21057"/>
                <a:gd name="connsiteY8" fmla="*/ 29179 h 29561"/>
                <a:gd name="connsiteX9" fmla="*/ 2819 w 21057"/>
                <a:gd name="connsiteY9" fmla="*/ 29521 h 29561"/>
                <a:gd name="connsiteX10" fmla="*/ 3711 w 21057"/>
                <a:gd name="connsiteY10" fmla="*/ 29512 h 29561"/>
                <a:gd name="connsiteX11" fmla="*/ 4547 w 21057"/>
                <a:gd name="connsiteY11" fmla="*/ 29201 h 29561"/>
                <a:gd name="connsiteX12" fmla="*/ 5196 w 21057"/>
                <a:gd name="connsiteY12" fmla="*/ 28586 h 29561"/>
                <a:gd name="connsiteX13" fmla="*/ 5546 w 21057"/>
                <a:gd name="connsiteY13" fmla="*/ 27763 h 29561"/>
                <a:gd name="connsiteX14" fmla="*/ 5546 w 21057"/>
                <a:gd name="connsiteY14" fmla="*/ 26866 h 29561"/>
                <a:gd name="connsiteX15" fmla="*/ 5034 w 21057"/>
                <a:gd name="connsiteY15" fmla="*/ 22599 h 29561"/>
                <a:gd name="connsiteX16" fmla="*/ 5759 w 21057"/>
                <a:gd name="connsiteY16" fmla="*/ 10779 h 29561"/>
                <a:gd name="connsiteX17" fmla="*/ 10325 w 21057"/>
                <a:gd name="connsiteY17" fmla="*/ 4890 h 29561"/>
                <a:gd name="connsiteX18" fmla="*/ 17750 w 21057"/>
                <a:gd name="connsiteY18" fmla="*/ 5445 h 29561"/>
                <a:gd name="connsiteX19" fmla="*/ 19529 w 21057"/>
                <a:gd name="connsiteY19" fmla="*/ 5432 h 29561"/>
                <a:gd name="connsiteX20" fmla="*/ 20822 w 21057"/>
                <a:gd name="connsiteY20" fmla="*/ 4207 h 29561"/>
                <a:gd name="connsiteX21" fmla="*/ 19670 w 21057"/>
                <a:gd name="connsiteY21" fmla="*/ 1605 h 29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057" h="29561">
                  <a:moveTo>
                    <a:pt x="19670" y="1605"/>
                  </a:moveTo>
                  <a:cubicBezTo>
                    <a:pt x="17968" y="721"/>
                    <a:pt x="16103" y="188"/>
                    <a:pt x="14187" y="43"/>
                  </a:cubicBezTo>
                  <a:cubicBezTo>
                    <a:pt x="12275" y="-107"/>
                    <a:pt x="10350" y="137"/>
                    <a:pt x="8533" y="751"/>
                  </a:cubicBezTo>
                  <a:cubicBezTo>
                    <a:pt x="6804" y="1579"/>
                    <a:pt x="5281" y="2770"/>
                    <a:pt x="4056" y="4242"/>
                  </a:cubicBezTo>
                  <a:cubicBezTo>
                    <a:pt x="2836" y="5718"/>
                    <a:pt x="1944" y="7438"/>
                    <a:pt x="1449" y="9285"/>
                  </a:cubicBezTo>
                  <a:cubicBezTo>
                    <a:pt x="-108" y="13843"/>
                    <a:pt x="-416" y="18737"/>
                    <a:pt x="553" y="23453"/>
                  </a:cubicBezTo>
                  <a:lnTo>
                    <a:pt x="1022" y="27720"/>
                  </a:lnTo>
                  <a:cubicBezTo>
                    <a:pt x="1078" y="28014"/>
                    <a:pt x="1193" y="28296"/>
                    <a:pt x="1359" y="28548"/>
                  </a:cubicBezTo>
                  <a:cubicBezTo>
                    <a:pt x="1526" y="28799"/>
                    <a:pt x="1739" y="29013"/>
                    <a:pt x="1991" y="29179"/>
                  </a:cubicBezTo>
                  <a:cubicBezTo>
                    <a:pt x="2238" y="29350"/>
                    <a:pt x="2520" y="29465"/>
                    <a:pt x="2819" y="29521"/>
                  </a:cubicBezTo>
                  <a:cubicBezTo>
                    <a:pt x="3113" y="29576"/>
                    <a:pt x="3416" y="29576"/>
                    <a:pt x="3711" y="29512"/>
                  </a:cubicBezTo>
                  <a:cubicBezTo>
                    <a:pt x="4010" y="29465"/>
                    <a:pt x="4295" y="29363"/>
                    <a:pt x="4547" y="29201"/>
                  </a:cubicBezTo>
                  <a:cubicBezTo>
                    <a:pt x="4803" y="29043"/>
                    <a:pt x="5025" y="28834"/>
                    <a:pt x="5196" y="28586"/>
                  </a:cubicBezTo>
                  <a:cubicBezTo>
                    <a:pt x="5366" y="28339"/>
                    <a:pt x="5486" y="28057"/>
                    <a:pt x="5546" y="27763"/>
                  </a:cubicBezTo>
                  <a:cubicBezTo>
                    <a:pt x="5610" y="27468"/>
                    <a:pt x="5605" y="27161"/>
                    <a:pt x="5546" y="26866"/>
                  </a:cubicBezTo>
                  <a:lnTo>
                    <a:pt x="5034" y="22599"/>
                  </a:lnTo>
                  <a:cubicBezTo>
                    <a:pt x="4415" y="18652"/>
                    <a:pt x="4662" y="14619"/>
                    <a:pt x="5759" y="10779"/>
                  </a:cubicBezTo>
                  <a:cubicBezTo>
                    <a:pt x="6557" y="8351"/>
                    <a:pt x="8170" y="6269"/>
                    <a:pt x="10325" y="4890"/>
                  </a:cubicBezTo>
                  <a:cubicBezTo>
                    <a:pt x="12787" y="4203"/>
                    <a:pt x="15416" y="4400"/>
                    <a:pt x="17750" y="5445"/>
                  </a:cubicBezTo>
                  <a:cubicBezTo>
                    <a:pt x="18321" y="5667"/>
                    <a:pt x="18957" y="5658"/>
                    <a:pt x="19529" y="5432"/>
                  </a:cubicBezTo>
                  <a:cubicBezTo>
                    <a:pt x="20101" y="5202"/>
                    <a:pt x="20562" y="4762"/>
                    <a:pt x="20822" y="4207"/>
                  </a:cubicBezTo>
                  <a:cubicBezTo>
                    <a:pt x="21420" y="3738"/>
                    <a:pt x="20822" y="2501"/>
                    <a:pt x="19670" y="160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AD5D1B2B-9895-3701-3859-B8160C7E8DBF}"/>
                </a:ext>
              </a:extLst>
            </p:cNvPr>
            <p:cNvSpPr/>
            <p:nvPr/>
          </p:nvSpPr>
          <p:spPr>
            <a:xfrm>
              <a:off x="9559428" y="2990080"/>
              <a:ext cx="16642" cy="16642"/>
            </a:xfrm>
            <a:custGeom>
              <a:avLst/>
              <a:gdLst>
                <a:gd name="connsiteX0" fmla="*/ 8321 w 16642"/>
                <a:gd name="connsiteY0" fmla="*/ 16642 h 16642"/>
                <a:gd name="connsiteX1" fmla="*/ 16642 w 16642"/>
                <a:gd name="connsiteY1" fmla="*/ 8321 h 16642"/>
                <a:gd name="connsiteX2" fmla="*/ 8321 w 16642"/>
                <a:gd name="connsiteY2" fmla="*/ 0 h 16642"/>
                <a:gd name="connsiteX3" fmla="*/ 0 w 16642"/>
                <a:gd name="connsiteY3" fmla="*/ 8321 h 16642"/>
                <a:gd name="connsiteX4" fmla="*/ 8321 w 16642"/>
                <a:gd name="connsiteY4" fmla="*/ 16642 h 1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42" h="16642">
                  <a:moveTo>
                    <a:pt x="8321" y="16642"/>
                  </a:moveTo>
                  <a:cubicBezTo>
                    <a:pt x="12917" y="16642"/>
                    <a:pt x="16642" y="12917"/>
                    <a:pt x="16642" y="8321"/>
                  </a:cubicBezTo>
                  <a:cubicBezTo>
                    <a:pt x="16642" y="3725"/>
                    <a:pt x="12917" y="0"/>
                    <a:pt x="8321" y="0"/>
                  </a:cubicBezTo>
                  <a:cubicBezTo>
                    <a:pt x="3725" y="0"/>
                    <a:pt x="0" y="3725"/>
                    <a:pt x="0" y="8321"/>
                  </a:cubicBezTo>
                  <a:cubicBezTo>
                    <a:pt x="0" y="12917"/>
                    <a:pt x="3725" y="16642"/>
                    <a:pt x="8321" y="16642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18A3E1B4-4270-90CC-2794-45E28507FF14}"/>
                </a:ext>
              </a:extLst>
            </p:cNvPr>
            <p:cNvSpPr/>
            <p:nvPr/>
          </p:nvSpPr>
          <p:spPr>
            <a:xfrm>
              <a:off x="9562419" y="2994086"/>
              <a:ext cx="3328" cy="3328"/>
            </a:xfrm>
            <a:custGeom>
              <a:avLst/>
              <a:gdLst>
                <a:gd name="connsiteX0" fmla="*/ 1664 w 3328"/>
                <a:gd name="connsiteY0" fmla="*/ 3328 h 3328"/>
                <a:gd name="connsiteX1" fmla="*/ 3329 w 3328"/>
                <a:gd name="connsiteY1" fmla="*/ 1664 h 3328"/>
                <a:gd name="connsiteX2" fmla="*/ 1664 w 3328"/>
                <a:gd name="connsiteY2" fmla="*/ 0 h 3328"/>
                <a:gd name="connsiteX3" fmla="*/ 0 w 3328"/>
                <a:gd name="connsiteY3" fmla="*/ 1664 h 3328"/>
                <a:gd name="connsiteX4" fmla="*/ 1664 w 3328"/>
                <a:gd name="connsiteY4" fmla="*/ 3328 h 3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8" h="3328">
                  <a:moveTo>
                    <a:pt x="1664" y="3328"/>
                  </a:moveTo>
                  <a:cubicBezTo>
                    <a:pt x="2586" y="3328"/>
                    <a:pt x="3329" y="2582"/>
                    <a:pt x="3329" y="1664"/>
                  </a:cubicBezTo>
                  <a:cubicBezTo>
                    <a:pt x="3329" y="747"/>
                    <a:pt x="2586" y="0"/>
                    <a:pt x="1664" y="0"/>
                  </a:cubicBezTo>
                  <a:cubicBezTo>
                    <a:pt x="747" y="0"/>
                    <a:pt x="0" y="747"/>
                    <a:pt x="0" y="1664"/>
                  </a:cubicBezTo>
                  <a:cubicBezTo>
                    <a:pt x="0" y="2582"/>
                    <a:pt x="747" y="3328"/>
                    <a:pt x="1664" y="3328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EFA94D95-CF4A-65DC-7551-42D493B746A0}"/>
                </a:ext>
              </a:extLst>
            </p:cNvPr>
            <p:cNvSpPr/>
            <p:nvPr/>
          </p:nvSpPr>
          <p:spPr>
            <a:xfrm>
              <a:off x="9493461" y="2998955"/>
              <a:ext cx="16641" cy="16642"/>
            </a:xfrm>
            <a:custGeom>
              <a:avLst/>
              <a:gdLst>
                <a:gd name="connsiteX0" fmla="*/ 8321 w 16641"/>
                <a:gd name="connsiteY0" fmla="*/ 16642 h 16642"/>
                <a:gd name="connsiteX1" fmla="*/ 16642 w 16641"/>
                <a:gd name="connsiteY1" fmla="*/ 8321 h 16642"/>
                <a:gd name="connsiteX2" fmla="*/ 8321 w 16641"/>
                <a:gd name="connsiteY2" fmla="*/ 0 h 16642"/>
                <a:gd name="connsiteX3" fmla="*/ 0 w 16641"/>
                <a:gd name="connsiteY3" fmla="*/ 8321 h 16642"/>
                <a:gd name="connsiteX4" fmla="*/ 8321 w 16641"/>
                <a:gd name="connsiteY4" fmla="*/ 16642 h 1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41" h="16642">
                  <a:moveTo>
                    <a:pt x="8321" y="16642"/>
                  </a:moveTo>
                  <a:cubicBezTo>
                    <a:pt x="12917" y="16642"/>
                    <a:pt x="16642" y="12917"/>
                    <a:pt x="16642" y="8321"/>
                  </a:cubicBezTo>
                  <a:cubicBezTo>
                    <a:pt x="16642" y="3725"/>
                    <a:pt x="12917" y="0"/>
                    <a:pt x="8321" y="0"/>
                  </a:cubicBezTo>
                  <a:cubicBezTo>
                    <a:pt x="3725" y="0"/>
                    <a:pt x="0" y="3725"/>
                    <a:pt x="0" y="8321"/>
                  </a:cubicBezTo>
                  <a:cubicBezTo>
                    <a:pt x="0" y="12917"/>
                    <a:pt x="3725" y="16642"/>
                    <a:pt x="8321" y="16642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D789916A-2014-A929-199B-ED1BCA7A9C39}"/>
                </a:ext>
              </a:extLst>
            </p:cNvPr>
            <p:cNvSpPr/>
            <p:nvPr/>
          </p:nvSpPr>
          <p:spPr>
            <a:xfrm>
              <a:off x="9496444" y="3002920"/>
              <a:ext cx="3328" cy="3328"/>
            </a:xfrm>
            <a:custGeom>
              <a:avLst/>
              <a:gdLst>
                <a:gd name="connsiteX0" fmla="*/ 1664 w 3328"/>
                <a:gd name="connsiteY0" fmla="*/ 3328 h 3328"/>
                <a:gd name="connsiteX1" fmla="*/ 3329 w 3328"/>
                <a:gd name="connsiteY1" fmla="*/ 1664 h 3328"/>
                <a:gd name="connsiteX2" fmla="*/ 1664 w 3328"/>
                <a:gd name="connsiteY2" fmla="*/ 0 h 3328"/>
                <a:gd name="connsiteX3" fmla="*/ 0 w 3328"/>
                <a:gd name="connsiteY3" fmla="*/ 1664 h 3328"/>
                <a:gd name="connsiteX4" fmla="*/ 1664 w 3328"/>
                <a:gd name="connsiteY4" fmla="*/ 3328 h 3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8" h="3328">
                  <a:moveTo>
                    <a:pt x="1664" y="3328"/>
                  </a:moveTo>
                  <a:cubicBezTo>
                    <a:pt x="2586" y="3328"/>
                    <a:pt x="3329" y="2586"/>
                    <a:pt x="3329" y="1664"/>
                  </a:cubicBezTo>
                  <a:cubicBezTo>
                    <a:pt x="3329" y="747"/>
                    <a:pt x="2586" y="0"/>
                    <a:pt x="1664" y="0"/>
                  </a:cubicBezTo>
                  <a:cubicBezTo>
                    <a:pt x="747" y="0"/>
                    <a:pt x="0" y="747"/>
                    <a:pt x="0" y="1664"/>
                  </a:cubicBezTo>
                  <a:cubicBezTo>
                    <a:pt x="0" y="2586"/>
                    <a:pt x="747" y="3328"/>
                    <a:pt x="1664" y="3328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7717AF2E-2C30-0ADB-A41D-7AEE51F6CC41}"/>
                </a:ext>
              </a:extLst>
            </p:cNvPr>
            <p:cNvSpPr/>
            <p:nvPr/>
          </p:nvSpPr>
          <p:spPr>
            <a:xfrm>
              <a:off x="8303471" y="5137970"/>
              <a:ext cx="115257" cy="164586"/>
            </a:xfrm>
            <a:custGeom>
              <a:avLst/>
              <a:gdLst>
                <a:gd name="connsiteX0" fmla="*/ 0 w 115257"/>
                <a:gd name="connsiteY0" fmla="*/ 164586 h 164586"/>
                <a:gd name="connsiteX1" fmla="*/ 97249 w 115257"/>
                <a:gd name="connsiteY1" fmla="*/ 164586 h 164586"/>
                <a:gd name="connsiteX2" fmla="*/ 115257 w 115257"/>
                <a:gd name="connsiteY2" fmla="*/ 0 h 164586"/>
                <a:gd name="connsiteX3" fmla="*/ 341 w 115257"/>
                <a:gd name="connsiteY3" fmla="*/ 341 h 164586"/>
                <a:gd name="connsiteX4" fmla="*/ 0 w 115257"/>
                <a:gd name="connsiteY4" fmla="*/ 164586 h 164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57" h="164586">
                  <a:moveTo>
                    <a:pt x="0" y="164586"/>
                  </a:moveTo>
                  <a:lnTo>
                    <a:pt x="97249" y="164586"/>
                  </a:lnTo>
                  <a:lnTo>
                    <a:pt x="115257" y="0"/>
                  </a:lnTo>
                  <a:lnTo>
                    <a:pt x="341" y="341"/>
                  </a:lnTo>
                  <a:lnTo>
                    <a:pt x="0" y="164586"/>
                  </a:lnTo>
                  <a:close/>
                </a:path>
              </a:pathLst>
            </a:custGeom>
            <a:solidFill>
              <a:srgbClr val="C46F6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C0E15201-9104-817F-7D4E-4D76A3B03756}"/>
                </a:ext>
              </a:extLst>
            </p:cNvPr>
            <p:cNvSpPr/>
            <p:nvPr/>
          </p:nvSpPr>
          <p:spPr>
            <a:xfrm>
              <a:off x="8303638" y="5186232"/>
              <a:ext cx="109923" cy="91915"/>
            </a:xfrm>
            <a:custGeom>
              <a:avLst/>
              <a:gdLst>
                <a:gd name="connsiteX0" fmla="*/ 0 w 109923"/>
                <a:gd name="connsiteY0" fmla="*/ 0 h 91915"/>
                <a:gd name="connsiteX1" fmla="*/ 0 w 109923"/>
                <a:gd name="connsiteY1" fmla="*/ 13399 h 91915"/>
                <a:gd name="connsiteX2" fmla="*/ 76383 w 109923"/>
                <a:gd name="connsiteY2" fmla="*/ 13399 h 91915"/>
                <a:gd name="connsiteX3" fmla="*/ 83744 w 109923"/>
                <a:gd name="connsiteY3" fmla="*/ 14935 h 91915"/>
                <a:gd name="connsiteX4" fmla="*/ 89825 w 109923"/>
                <a:gd name="connsiteY4" fmla="*/ 19373 h 91915"/>
                <a:gd name="connsiteX5" fmla="*/ 93563 w 109923"/>
                <a:gd name="connsiteY5" fmla="*/ 25902 h 91915"/>
                <a:gd name="connsiteX6" fmla="*/ 94305 w 109923"/>
                <a:gd name="connsiteY6" fmla="*/ 33412 h 91915"/>
                <a:gd name="connsiteX7" fmla="*/ 87904 w 109923"/>
                <a:gd name="connsiteY7" fmla="*/ 91915 h 91915"/>
                <a:gd name="connsiteX8" fmla="*/ 99853 w 109923"/>
                <a:gd name="connsiteY8" fmla="*/ 91915 h 91915"/>
                <a:gd name="connsiteX9" fmla="*/ 109923 w 109923"/>
                <a:gd name="connsiteY9" fmla="*/ 0 h 91915"/>
                <a:gd name="connsiteX10" fmla="*/ 0 w 109923"/>
                <a:gd name="connsiteY10" fmla="*/ 0 h 9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923" h="91915">
                  <a:moveTo>
                    <a:pt x="0" y="0"/>
                  </a:moveTo>
                  <a:lnTo>
                    <a:pt x="0" y="13399"/>
                  </a:lnTo>
                  <a:lnTo>
                    <a:pt x="76383" y="13399"/>
                  </a:lnTo>
                  <a:cubicBezTo>
                    <a:pt x="78918" y="13399"/>
                    <a:pt x="81427" y="13911"/>
                    <a:pt x="83744" y="14935"/>
                  </a:cubicBezTo>
                  <a:cubicBezTo>
                    <a:pt x="86061" y="16002"/>
                    <a:pt x="88131" y="17496"/>
                    <a:pt x="89825" y="19373"/>
                  </a:cubicBezTo>
                  <a:cubicBezTo>
                    <a:pt x="91514" y="21293"/>
                    <a:pt x="92790" y="23512"/>
                    <a:pt x="93563" y="25902"/>
                  </a:cubicBezTo>
                  <a:cubicBezTo>
                    <a:pt x="94335" y="28334"/>
                    <a:pt x="94587" y="30894"/>
                    <a:pt x="94305" y="33412"/>
                  </a:cubicBezTo>
                  <a:lnTo>
                    <a:pt x="87904" y="91915"/>
                  </a:lnTo>
                  <a:lnTo>
                    <a:pt x="99853" y="91915"/>
                  </a:lnTo>
                  <a:lnTo>
                    <a:pt x="10992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95AA0D0B-49B5-337C-8A7E-8E1D32149B7C}"/>
                </a:ext>
              </a:extLst>
            </p:cNvPr>
            <p:cNvSpPr/>
            <p:nvPr/>
          </p:nvSpPr>
          <p:spPr>
            <a:xfrm>
              <a:off x="8283369" y="5223429"/>
              <a:ext cx="141841" cy="128157"/>
            </a:xfrm>
            <a:custGeom>
              <a:avLst/>
              <a:gdLst>
                <a:gd name="connsiteX0" fmla="*/ 30126 w 141841"/>
                <a:gd name="connsiteY0" fmla="*/ 16699 h 128157"/>
                <a:gd name="connsiteX1" fmla="*/ 33071 w 141841"/>
                <a:gd name="connsiteY1" fmla="*/ 14138 h 128157"/>
                <a:gd name="connsiteX2" fmla="*/ 114489 w 141841"/>
                <a:gd name="connsiteY2" fmla="*/ 14992 h 128157"/>
                <a:gd name="connsiteX3" fmla="*/ 116153 w 141841"/>
                <a:gd name="connsiteY3" fmla="*/ 16699 h 128157"/>
                <a:gd name="connsiteX4" fmla="*/ 122311 w 141841"/>
                <a:gd name="connsiteY4" fmla="*/ 24763 h 128157"/>
                <a:gd name="connsiteX5" fmla="*/ 124687 w 141841"/>
                <a:gd name="connsiteY5" fmla="*/ 34663 h 128157"/>
                <a:gd name="connsiteX6" fmla="*/ 124687 w 141841"/>
                <a:gd name="connsiteY6" fmla="*/ 45374 h 128157"/>
                <a:gd name="connsiteX7" fmla="*/ 127931 w 141841"/>
                <a:gd name="connsiteY7" fmla="*/ 63680 h 128157"/>
                <a:gd name="connsiteX8" fmla="*/ 137959 w 141841"/>
                <a:gd name="connsiteY8" fmla="*/ 92697 h 128157"/>
                <a:gd name="connsiteX9" fmla="*/ 141842 w 141841"/>
                <a:gd name="connsiteY9" fmla="*/ 114374 h 128157"/>
                <a:gd name="connsiteX10" fmla="*/ 141842 w 141841"/>
                <a:gd name="connsiteY10" fmla="*/ 118045 h 128157"/>
                <a:gd name="connsiteX11" fmla="*/ 129040 w 141841"/>
                <a:gd name="connsiteY11" fmla="*/ 128158 h 128157"/>
                <a:gd name="connsiteX12" fmla="*/ 12802 w 141841"/>
                <a:gd name="connsiteY12" fmla="*/ 128158 h 128157"/>
                <a:gd name="connsiteX13" fmla="*/ 0 w 141841"/>
                <a:gd name="connsiteY13" fmla="*/ 118045 h 128157"/>
                <a:gd name="connsiteX14" fmla="*/ 0 w 141841"/>
                <a:gd name="connsiteY14" fmla="*/ 116636 h 128157"/>
                <a:gd name="connsiteX15" fmla="*/ 4907 w 141841"/>
                <a:gd name="connsiteY15" fmla="*/ 91545 h 128157"/>
                <a:gd name="connsiteX16" fmla="*/ 16557 w 141841"/>
                <a:gd name="connsiteY16" fmla="*/ 63126 h 128157"/>
                <a:gd name="connsiteX17" fmla="*/ 20824 w 141841"/>
                <a:gd name="connsiteY17" fmla="*/ 42857 h 128157"/>
                <a:gd name="connsiteX18" fmla="*/ 21165 w 141841"/>
                <a:gd name="connsiteY18" fmla="*/ 34706 h 128157"/>
                <a:gd name="connsiteX19" fmla="*/ 30126 w 141841"/>
                <a:gd name="connsiteY19" fmla="*/ 16699 h 128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1841" h="128157">
                  <a:moveTo>
                    <a:pt x="30126" y="16699"/>
                  </a:moveTo>
                  <a:lnTo>
                    <a:pt x="33071" y="14138"/>
                  </a:lnTo>
                  <a:cubicBezTo>
                    <a:pt x="55089" y="-4979"/>
                    <a:pt x="93068" y="-4723"/>
                    <a:pt x="114489" y="14992"/>
                  </a:cubicBezTo>
                  <a:lnTo>
                    <a:pt x="116153" y="16699"/>
                  </a:lnTo>
                  <a:cubicBezTo>
                    <a:pt x="118743" y="18917"/>
                    <a:pt x="120843" y="21691"/>
                    <a:pt x="122311" y="24763"/>
                  </a:cubicBezTo>
                  <a:cubicBezTo>
                    <a:pt x="123779" y="27879"/>
                    <a:pt x="124590" y="31249"/>
                    <a:pt x="124687" y="34663"/>
                  </a:cubicBezTo>
                  <a:lnTo>
                    <a:pt x="124687" y="45374"/>
                  </a:lnTo>
                  <a:cubicBezTo>
                    <a:pt x="124632" y="51604"/>
                    <a:pt x="125733" y="57834"/>
                    <a:pt x="127931" y="63680"/>
                  </a:cubicBezTo>
                  <a:lnTo>
                    <a:pt x="137959" y="92697"/>
                  </a:lnTo>
                  <a:cubicBezTo>
                    <a:pt x="140527" y="99610"/>
                    <a:pt x="141842" y="106950"/>
                    <a:pt x="141842" y="114374"/>
                  </a:cubicBezTo>
                  <a:lnTo>
                    <a:pt x="141842" y="118045"/>
                  </a:lnTo>
                  <a:cubicBezTo>
                    <a:pt x="141842" y="123677"/>
                    <a:pt x="136038" y="128158"/>
                    <a:pt x="129040" y="128158"/>
                  </a:cubicBezTo>
                  <a:lnTo>
                    <a:pt x="12802" y="128158"/>
                  </a:lnTo>
                  <a:cubicBezTo>
                    <a:pt x="5633" y="128158"/>
                    <a:pt x="0" y="123634"/>
                    <a:pt x="0" y="118045"/>
                  </a:cubicBezTo>
                  <a:lnTo>
                    <a:pt x="0" y="116636"/>
                  </a:lnTo>
                  <a:cubicBezTo>
                    <a:pt x="30" y="108016"/>
                    <a:pt x="1698" y="99525"/>
                    <a:pt x="4907" y="91545"/>
                  </a:cubicBezTo>
                  <a:lnTo>
                    <a:pt x="16557" y="63126"/>
                  </a:lnTo>
                  <a:cubicBezTo>
                    <a:pt x="19275" y="56682"/>
                    <a:pt x="20722" y="49812"/>
                    <a:pt x="20824" y="42857"/>
                  </a:cubicBezTo>
                  <a:lnTo>
                    <a:pt x="21165" y="34706"/>
                  </a:lnTo>
                  <a:cubicBezTo>
                    <a:pt x="21669" y="27751"/>
                    <a:pt x="24891" y="21264"/>
                    <a:pt x="30126" y="16699"/>
                  </a:cubicBezTo>
                  <a:close/>
                </a:path>
              </a:pathLst>
            </a:custGeom>
            <a:solidFill>
              <a:srgbClr val="25282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C5F4A791-6EB7-02E0-3F02-2B3D9560EDE4}"/>
                </a:ext>
              </a:extLst>
            </p:cNvPr>
            <p:cNvSpPr/>
            <p:nvPr/>
          </p:nvSpPr>
          <p:spPr>
            <a:xfrm>
              <a:off x="8682484" y="5186190"/>
              <a:ext cx="196077" cy="105570"/>
            </a:xfrm>
            <a:custGeom>
              <a:avLst/>
              <a:gdLst>
                <a:gd name="connsiteX0" fmla="*/ 0 w 196077"/>
                <a:gd name="connsiteY0" fmla="*/ 1110 h 105570"/>
                <a:gd name="connsiteX1" fmla="*/ 6486 w 196077"/>
                <a:gd name="connsiteY1" fmla="*/ 96737 h 105570"/>
                <a:gd name="connsiteX2" fmla="*/ 196078 w 196077"/>
                <a:gd name="connsiteY2" fmla="*/ 105571 h 105570"/>
                <a:gd name="connsiteX3" fmla="*/ 133009 w 196077"/>
                <a:gd name="connsiteY3" fmla="*/ 41947 h 105570"/>
                <a:gd name="connsiteX4" fmla="*/ 111203 w 196077"/>
                <a:gd name="connsiteY4" fmla="*/ 0 h 105570"/>
                <a:gd name="connsiteX5" fmla="*/ 0 w 196077"/>
                <a:gd name="connsiteY5" fmla="*/ 1110 h 105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077" h="105570">
                  <a:moveTo>
                    <a:pt x="0" y="1110"/>
                  </a:moveTo>
                  <a:lnTo>
                    <a:pt x="6486" y="96737"/>
                  </a:lnTo>
                  <a:lnTo>
                    <a:pt x="196078" y="105571"/>
                  </a:lnTo>
                  <a:lnTo>
                    <a:pt x="133009" y="41947"/>
                  </a:lnTo>
                  <a:cubicBezTo>
                    <a:pt x="121018" y="33412"/>
                    <a:pt x="113636" y="14380"/>
                    <a:pt x="111203" y="0"/>
                  </a:cubicBezTo>
                  <a:lnTo>
                    <a:pt x="0" y="1110"/>
                  </a:lnTo>
                  <a:close/>
                </a:path>
              </a:pathLst>
            </a:custGeom>
            <a:solidFill>
              <a:srgbClr val="C46F6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D3497F77-A3FD-EE4F-2232-076CFE41D481}"/>
                </a:ext>
              </a:extLst>
            </p:cNvPr>
            <p:cNvSpPr/>
            <p:nvPr/>
          </p:nvSpPr>
          <p:spPr>
            <a:xfrm>
              <a:off x="8682484" y="5186190"/>
              <a:ext cx="196077" cy="105570"/>
            </a:xfrm>
            <a:custGeom>
              <a:avLst/>
              <a:gdLst>
                <a:gd name="connsiteX0" fmla="*/ 67763 w 196077"/>
                <a:gd name="connsiteY0" fmla="*/ 17069 h 105570"/>
                <a:gd name="connsiteX1" fmla="*/ 92436 w 196077"/>
                <a:gd name="connsiteY1" fmla="*/ 23939 h 105570"/>
                <a:gd name="connsiteX2" fmla="*/ 109923 w 196077"/>
                <a:gd name="connsiteY2" fmla="*/ 42672 h 105570"/>
                <a:gd name="connsiteX3" fmla="*/ 122981 w 196077"/>
                <a:gd name="connsiteY3" fmla="*/ 58717 h 105570"/>
                <a:gd name="connsiteX4" fmla="*/ 168170 w 196077"/>
                <a:gd name="connsiteY4" fmla="*/ 104248 h 105570"/>
                <a:gd name="connsiteX5" fmla="*/ 196078 w 196077"/>
                <a:gd name="connsiteY5" fmla="*/ 105571 h 105570"/>
                <a:gd name="connsiteX6" fmla="*/ 133009 w 196077"/>
                <a:gd name="connsiteY6" fmla="*/ 41947 h 105570"/>
                <a:gd name="connsiteX7" fmla="*/ 111203 w 196077"/>
                <a:gd name="connsiteY7" fmla="*/ 0 h 105570"/>
                <a:gd name="connsiteX8" fmla="*/ 0 w 196077"/>
                <a:gd name="connsiteY8" fmla="*/ 1110 h 105570"/>
                <a:gd name="connsiteX9" fmla="*/ 1152 w 196077"/>
                <a:gd name="connsiteY9" fmla="*/ 17709 h 105570"/>
                <a:gd name="connsiteX10" fmla="*/ 67763 w 196077"/>
                <a:gd name="connsiteY10" fmla="*/ 17069 h 105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6077" h="105570">
                  <a:moveTo>
                    <a:pt x="67763" y="17069"/>
                  </a:moveTo>
                  <a:cubicBezTo>
                    <a:pt x="76464" y="17069"/>
                    <a:pt x="84998" y="19416"/>
                    <a:pt x="92436" y="23939"/>
                  </a:cubicBezTo>
                  <a:cubicBezTo>
                    <a:pt x="99874" y="28462"/>
                    <a:pt x="105921" y="34948"/>
                    <a:pt x="109923" y="42672"/>
                  </a:cubicBezTo>
                  <a:cubicBezTo>
                    <a:pt x="113029" y="48902"/>
                    <a:pt x="117489" y="54407"/>
                    <a:pt x="122981" y="58717"/>
                  </a:cubicBezTo>
                  <a:lnTo>
                    <a:pt x="168170" y="104248"/>
                  </a:lnTo>
                  <a:lnTo>
                    <a:pt x="196078" y="105571"/>
                  </a:lnTo>
                  <a:lnTo>
                    <a:pt x="133009" y="41947"/>
                  </a:lnTo>
                  <a:cubicBezTo>
                    <a:pt x="121018" y="33412"/>
                    <a:pt x="113636" y="14380"/>
                    <a:pt x="111203" y="0"/>
                  </a:cubicBezTo>
                  <a:lnTo>
                    <a:pt x="0" y="1110"/>
                  </a:lnTo>
                  <a:lnTo>
                    <a:pt x="1152" y="17709"/>
                  </a:lnTo>
                  <a:lnTo>
                    <a:pt x="67763" y="1706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22B108A1-4DF5-F483-BC01-6673B57F34AF}"/>
                </a:ext>
              </a:extLst>
            </p:cNvPr>
            <p:cNvSpPr/>
            <p:nvPr/>
          </p:nvSpPr>
          <p:spPr>
            <a:xfrm>
              <a:off x="8669740" y="5212967"/>
              <a:ext cx="319167" cy="136681"/>
            </a:xfrm>
            <a:custGeom>
              <a:avLst/>
              <a:gdLst>
                <a:gd name="connsiteX0" fmla="*/ 15385 w 319167"/>
                <a:gd name="connsiteY0" fmla="*/ 29593 h 136681"/>
                <a:gd name="connsiteX1" fmla="*/ 106575 w 319167"/>
                <a:gd name="connsiteY1" fmla="*/ 33220 h 136681"/>
                <a:gd name="connsiteX2" fmla="*/ 107714 w 319167"/>
                <a:gd name="connsiteY2" fmla="*/ 18285 h 136681"/>
                <a:gd name="connsiteX3" fmla="*/ 116261 w 319167"/>
                <a:gd name="connsiteY3" fmla="*/ 6038 h 136681"/>
                <a:gd name="connsiteX4" fmla="*/ 144894 w 319167"/>
                <a:gd name="connsiteY4" fmla="*/ 3520 h 136681"/>
                <a:gd name="connsiteX5" fmla="*/ 167724 w 319167"/>
                <a:gd name="connsiteY5" fmla="*/ 32921 h 136681"/>
                <a:gd name="connsiteX6" fmla="*/ 222131 w 319167"/>
                <a:gd name="connsiteY6" fmla="*/ 78025 h 136681"/>
                <a:gd name="connsiteX7" fmla="*/ 319167 w 319167"/>
                <a:gd name="connsiteY7" fmla="*/ 118692 h 136681"/>
                <a:gd name="connsiteX8" fmla="*/ 202160 w 319167"/>
                <a:gd name="connsiteY8" fmla="*/ 135761 h 136681"/>
                <a:gd name="connsiteX9" fmla="*/ 94542 w 319167"/>
                <a:gd name="connsiteY9" fmla="*/ 110158 h 136681"/>
                <a:gd name="connsiteX10" fmla="*/ 94542 w 319167"/>
                <a:gd name="connsiteY10" fmla="*/ 136273 h 136681"/>
                <a:gd name="connsiteX11" fmla="*/ 6765 w 319167"/>
                <a:gd name="connsiteY11" fmla="*/ 136273 h 136681"/>
                <a:gd name="connsiteX12" fmla="*/ 15385 w 319167"/>
                <a:gd name="connsiteY12" fmla="*/ 29593 h 13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167" h="136681">
                  <a:moveTo>
                    <a:pt x="15385" y="29593"/>
                  </a:moveTo>
                  <a:cubicBezTo>
                    <a:pt x="15385" y="29593"/>
                    <a:pt x="58313" y="56434"/>
                    <a:pt x="106575" y="33220"/>
                  </a:cubicBezTo>
                  <a:cubicBezTo>
                    <a:pt x="105619" y="28228"/>
                    <a:pt x="106012" y="23107"/>
                    <a:pt x="107714" y="18285"/>
                  </a:cubicBezTo>
                  <a:cubicBezTo>
                    <a:pt x="109417" y="13505"/>
                    <a:pt x="112370" y="9281"/>
                    <a:pt x="116261" y="6038"/>
                  </a:cubicBezTo>
                  <a:cubicBezTo>
                    <a:pt x="124284" y="-235"/>
                    <a:pt x="140542" y="-2497"/>
                    <a:pt x="144894" y="3520"/>
                  </a:cubicBezTo>
                  <a:cubicBezTo>
                    <a:pt x="149247" y="9537"/>
                    <a:pt x="156203" y="18925"/>
                    <a:pt x="167724" y="32921"/>
                  </a:cubicBezTo>
                  <a:cubicBezTo>
                    <a:pt x="183726" y="52209"/>
                    <a:pt x="205403" y="74484"/>
                    <a:pt x="222131" y="78025"/>
                  </a:cubicBezTo>
                  <a:cubicBezTo>
                    <a:pt x="252855" y="84426"/>
                    <a:pt x="314900" y="53062"/>
                    <a:pt x="319167" y="118692"/>
                  </a:cubicBezTo>
                  <a:cubicBezTo>
                    <a:pt x="319167" y="118692"/>
                    <a:pt x="258573" y="141479"/>
                    <a:pt x="202160" y="135761"/>
                  </a:cubicBezTo>
                  <a:cubicBezTo>
                    <a:pt x="165403" y="131536"/>
                    <a:pt x="129277" y="122917"/>
                    <a:pt x="94542" y="110158"/>
                  </a:cubicBezTo>
                  <a:lnTo>
                    <a:pt x="94542" y="136273"/>
                  </a:lnTo>
                  <a:lnTo>
                    <a:pt x="6765" y="136273"/>
                  </a:lnTo>
                  <a:cubicBezTo>
                    <a:pt x="6765" y="136273"/>
                    <a:pt x="-13163" y="62365"/>
                    <a:pt x="15385" y="29593"/>
                  </a:cubicBezTo>
                  <a:close/>
                </a:path>
              </a:pathLst>
            </a:custGeom>
            <a:solidFill>
              <a:srgbClr val="25282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DB968E2F-0968-D5E3-5DFA-6E81504C6B9D}"/>
                </a:ext>
              </a:extLst>
            </p:cNvPr>
            <p:cNvSpPr/>
            <p:nvPr/>
          </p:nvSpPr>
          <p:spPr>
            <a:xfrm>
              <a:off x="8670109" y="5306581"/>
              <a:ext cx="318802" cy="43056"/>
            </a:xfrm>
            <a:custGeom>
              <a:avLst/>
              <a:gdLst>
                <a:gd name="connsiteX0" fmla="*/ 0 w 318802"/>
                <a:gd name="connsiteY0" fmla="*/ 883 h 43056"/>
                <a:gd name="connsiteX1" fmla="*/ 6444 w 318802"/>
                <a:gd name="connsiteY1" fmla="*/ 42872 h 43056"/>
                <a:gd name="connsiteX2" fmla="*/ 94220 w 318802"/>
                <a:gd name="connsiteY2" fmla="*/ 42872 h 43056"/>
                <a:gd name="connsiteX3" fmla="*/ 94220 w 318802"/>
                <a:gd name="connsiteY3" fmla="*/ 16544 h 43056"/>
                <a:gd name="connsiteX4" fmla="*/ 201839 w 318802"/>
                <a:gd name="connsiteY4" fmla="*/ 42147 h 43056"/>
                <a:gd name="connsiteX5" fmla="*/ 318803 w 318802"/>
                <a:gd name="connsiteY5" fmla="*/ 25078 h 43056"/>
                <a:gd name="connsiteX6" fmla="*/ 316456 w 318802"/>
                <a:gd name="connsiteY6" fmla="*/ 10057 h 43056"/>
                <a:gd name="connsiteX7" fmla="*/ 173931 w 318802"/>
                <a:gd name="connsiteY7" fmla="*/ 22859 h 43056"/>
                <a:gd name="connsiteX8" fmla="*/ 92854 w 318802"/>
                <a:gd name="connsiteY8" fmla="*/ 499 h 43056"/>
                <a:gd name="connsiteX9" fmla="*/ 0 w 318802"/>
                <a:gd name="connsiteY9" fmla="*/ 883 h 4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8802" h="43056">
                  <a:moveTo>
                    <a:pt x="0" y="883"/>
                  </a:moveTo>
                  <a:cubicBezTo>
                    <a:pt x="853" y="15050"/>
                    <a:pt x="3013" y="29089"/>
                    <a:pt x="6444" y="42872"/>
                  </a:cubicBezTo>
                  <a:lnTo>
                    <a:pt x="94220" y="42872"/>
                  </a:lnTo>
                  <a:lnTo>
                    <a:pt x="94220" y="16544"/>
                  </a:lnTo>
                  <a:cubicBezTo>
                    <a:pt x="128950" y="29303"/>
                    <a:pt x="165077" y="37922"/>
                    <a:pt x="201839" y="42147"/>
                  </a:cubicBezTo>
                  <a:cubicBezTo>
                    <a:pt x="258251" y="47822"/>
                    <a:pt x="318803" y="25078"/>
                    <a:pt x="318803" y="25078"/>
                  </a:cubicBezTo>
                  <a:cubicBezTo>
                    <a:pt x="318525" y="20000"/>
                    <a:pt x="317736" y="14965"/>
                    <a:pt x="316456" y="10057"/>
                  </a:cubicBezTo>
                  <a:cubicBezTo>
                    <a:pt x="272329" y="32375"/>
                    <a:pt x="221327" y="36941"/>
                    <a:pt x="173931" y="22859"/>
                  </a:cubicBezTo>
                  <a:cubicBezTo>
                    <a:pt x="141714" y="13514"/>
                    <a:pt x="115769" y="7028"/>
                    <a:pt x="92854" y="499"/>
                  </a:cubicBezTo>
                  <a:cubicBezTo>
                    <a:pt x="93025" y="670"/>
                    <a:pt x="17538" y="-952"/>
                    <a:pt x="0" y="883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017E8B98-ACA8-4BD5-9419-6DFAF6B78E6E}"/>
                </a:ext>
              </a:extLst>
            </p:cNvPr>
            <p:cNvSpPr/>
            <p:nvPr/>
          </p:nvSpPr>
          <p:spPr>
            <a:xfrm>
              <a:off x="8775039" y="5213287"/>
              <a:ext cx="109023" cy="83890"/>
            </a:xfrm>
            <a:custGeom>
              <a:avLst/>
              <a:gdLst>
                <a:gd name="connsiteX0" fmla="*/ 109023 w 109023"/>
                <a:gd name="connsiteY0" fmla="*/ 80479 h 83890"/>
                <a:gd name="connsiteX1" fmla="*/ 30805 w 109023"/>
                <a:gd name="connsiteY1" fmla="*/ 68062 h 83890"/>
                <a:gd name="connsiteX2" fmla="*/ 3453 w 109023"/>
                <a:gd name="connsiteY2" fmla="*/ 15362 h 83890"/>
                <a:gd name="connsiteX3" fmla="*/ 12337 w 109023"/>
                <a:gd name="connsiteY3" fmla="*/ 4395 h 83890"/>
                <a:gd name="connsiteX4" fmla="*/ 25727 w 109023"/>
                <a:gd name="connsiteY4" fmla="*/ 0 h 83890"/>
                <a:gd name="connsiteX5" fmla="*/ 109023 w 109023"/>
                <a:gd name="connsiteY5" fmla="*/ 80479 h 83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023" h="83890">
                  <a:moveTo>
                    <a:pt x="109023" y="80479"/>
                  </a:moveTo>
                  <a:cubicBezTo>
                    <a:pt x="109023" y="80479"/>
                    <a:pt x="64303" y="93708"/>
                    <a:pt x="30805" y="68062"/>
                  </a:cubicBezTo>
                  <a:cubicBezTo>
                    <a:pt x="6056" y="49116"/>
                    <a:pt x="-6575" y="38191"/>
                    <a:pt x="3453" y="15362"/>
                  </a:cubicBezTo>
                  <a:cubicBezTo>
                    <a:pt x="5304" y="10924"/>
                    <a:pt x="8385" y="7126"/>
                    <a:pt x="12337" y="4395"/>
                  </a:cubicBezTo>
                  <a:cubicBezTo>
                    <a:pt x="16284" y="1664"/>
                    <a:pt x="20931" y="171"/>
                    <a:pt x="25727" y="0"/>
                  </a:cubicBezTo>
                  <a:cubicBezTo>
                    <a:pt x="25727" y="0"/>
                    <a:pt x="56920" y="73054"/>
                    <a:pt x="109023" y="80479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0FA68EE2-3D6D-F868-5B42-57F77F2E6C94}"/>
                </a:ext>
              </a:extLst>
            </p:cNvPr>
            <p:cNvSpPr/>
            <p:nvPr/>
          </p:nvSpPr>
          <p:spPr>
            <a:xfrm>
              <a:off x="8401391" y="3170616"/>
              <a:ext cx="334420" cy="764725"/>
            </a:xfrm>
            <a:custGeom>
              <a:avLst/>
              <a:gdLst>
                <a:gd name="connsiteX0" fmla="*/ 66952 w 334420"/>
                <a:gd name="connsiteY0" fmla="*/ 764725 h 764725"/>
                <a:gd name="connsiteX1" fmla="*/ 0 w 334420"/>
                <a:gd name="connsiteY1" fmla="*/ 12802 h 764725"/>
                <a:gd name="connsiteX2" fmla="*/ 46939 w 334420"/>
                <a:gd name="connsiteY2" fmla="*/ 0 h 764725"/>
                <a:gd name="connsiteX3" fmla="*/ 202180 w 334420"/>
                <a:gd name="connsiteY3" fmla="*/ 1323 h 764725"/>
                <a:gd name="connsiteX4" fmla="*/ 221852 w 334420"/>
                <a:gd name="connsiteY4" fmla="*/ 8321 h 764725"/>
                <a:gd name="connsiteX5" fmla="*/ 334420 w 334420"/>
                <a:gd name="connsiteY5" fmla="*/ 764213 h 764725"/>
                <a:gd name="connsiteX6" fmla="*/ 66952 w 334420"/>
                <a:gd name="connsiteY6" fmla="*/ 764213 h 764725"/>
                <a:gd name="connsiteX7" fmla="*/ 66952 w 334420"/>
                <a:gd name="connsiteY7" fmla="*/ 764725 h 76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4420" h="764725">
                  <a:moveTo>
                    <a:pt x="66952" y="764725"/>
                  </a:moveTo>
                  <a:cubicBezTo>
                    <a:pt x="113593" y="351959"/>
                    <a:pt x="29657" y="99767"/>
                    <a:pt x="0" y="12802"/>
                  </a:cubicBezTo>
                  <a:lnTo>
                    <a:pt x="46939" y="0"/>
                  </a:lnTo>
                  <a:lnTo>
                    <a:pt x="202180" y="1323"/>
                  </a:lnTo>
                  <a:lnTo>
                    <a:pt x="221852" y="8321"/>
                  </a:lnTo>
                  <a:cubicBezTo>
                    <a:pt x="225820" y="85600"/>
                    <a:pt x="281123" y="432054"/>
                    <a:pt x="334420" y="764213"/>
                  </a:cubicBezTo>
                  <a:lnTo>
                    <a:pt x="66952" y="764213"/>
                  </a:lnTo>
                  <a:lnTo>
                    <a:pt x="66952" y="764725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39589748-A5FA-5F4B-78A7-F79175AA4D7B}"/>
                </a:ext>
              </a:extLst>
            </p:cNvPr>
            <p:cNvSpPr/>
            <p:nvPr/>
          </p:nvSpPr>
          <p:spPr>
            <a:xfrm>
              <a:off x="8297186" y="3837793"/>
              <a:ext cx="509845" cy="1351597"/>
            </a:xfrm>
            <a:custGeom>
              <a:avLst/>
              <a:gdLst>
                <a:gd name="connsiteX0" fmla="*/ 8236 w 509845"/>
                <a:gd name="connsiteY0" fmla="*/ 0 h 1351597"/>
                <a:gd name="connsiteX1" fmla="*/ 466106 w 509845"/>
                <a:gd name="connsiteY1" fmla="*/ 7382 h 1351597"/>
                <a:gd name="connsiteX2" fmla="*/ 509845 w 509845"/>
                <a:gd name="connsiteY2" fmla="*/ 1351555 h 1351597"/>
                <a:gd name="connsiteX3" fmla="*/ 383024 w 509845"/>
                <a:gd name="connsiteY3" fmla="*/ 1351555 h 1351597"/>
                <a:gd name="connsiteX4" fmla="*/ 265548 w 509845"/>
                <a:gd name="connsiteY4" fmla="*/ 249332 h 1351597"/>
                <a:gd name="connsiteX5" fmla="*/ 261063 w 509845"/>
                <a:gd name="connsiteY5" fmla="*/ 240461 h 1351597"/>
                <a:gd name="connsiteX6" fmla="*/ 251808 w 509845"/>
                <a:gd name="connsiteY6" fmla="*/ 236830 h 1351597"/>
                <a:gd name="connsiteX7" fmla="*/ 251808 w 509845"/>
                <a:gd name="connsiteY7" fmla="*/ 236830 h 1351597"/>
                <a:gd name="connsiteX8" fmla="*/ 242236 w 509845"/>
                <a:gd name="connsiteY8" fmla="*/ 240261 h 1351597"/>
                <a:gd name="connsiteX9" fmla="*/ 237640 w 509845"/>
                <a:gd name="connsiteY9" fmla="*/ 249332 h 1351597"/>
                <a:gd name="connsiteX10" fmla="*/ 126992 w 509845"/>
                <a:gd name="connsiteY10" fmla="*/ 1351597 h 1351597"/>
                <a:gd name="connsiteX11" fmla="*/ 0 w 509845"/>
                <a:gd name="connsiteY11" fmla="*/ 1351597 h 1351597"/>
                <a:gd name="connsiteX12" fmla="*/ 8236 w 509845"/>
                <a:gd name="connsiteY12" fmla="*/ 0 h 135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9845" h="1351597">
                  <a:moveTo>
                    <a:pt x="8236" y="0"/>
                  </a:moveTo>
                  <a:lnTo>
                    <a:pt x="466106" y="7382"/>
                  </a:lnTo>
                  <a:lnTo>
                    <a:pt x="509845" y="1351555"/>
                  </a:lnTo>
                  <a:lnTo>
                    <a:pt x="383024" y="1351555"/>
                  </a:lnTo>
                  <a:lnTo>
                    <a:pt x="265548" y="249332"/>
                  </a:lnTo>
                  <a:cubicBezTo>
                    <a:pt x="265194" y="245923"/>
                    <a:pt x="263598" y="242765"/>
                    <a:pt x="261063" y="240461"/>
                  </a:cubicBezTo>
                  <a:cubicBezTo>
                    <a:pt x="258528" y="238157"/>
                    <a:pt x="255234" y="236864"/>
                    <a:pt x="251808" y="236830"/>
                  </a:cubicBezTo>
                  <a:lnTo>
                    <a:pt x="251808" y="236830"/>
                  </a:lnTo>
                  <a:cubicBezTo>
                    <a:pt x="248296" y="236706"/>
                    <a:pt x="244869" y="237935"/>
                    <a:pt x="242236" y="240261"/>
                  </a:cubicBezTo>
                  <a:cubicBezTo>
                    <a:pt x="239599" y="242586"/>
                    <a:pt x="237956" y="245829"/>
                    <a:pt x="237640" y="249332"/>
                  </a:cubicBezTo>
                  <a:lnTo>
                    <a:pt x="126992" y="1351597"/>
                  </a:lnTo>
                  <a:lnTo>
                    <a:pt x="0" y="1351597"/>
                  </a:lnTo>
                  <a:lnTo>
                    <a:pt x="8236" y="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1263DF4F-90B3-BAA3-77E9-8BD370B36713}"/>
                </a:ext>
              </a:extLst>
            </p:cNvPr>
            <p:cNvSpPr/>
            <p:nvPr/>
          </p:nvSpPr>
          <p:spPr>
            <a:xfrm>
              <a:off x="8293861" y="5161909"/>
              <a:ext cx="137873" cy="27480"/>
            </a:xfrm>
            <a:custGeom>
              <a:avLst/>
              <a:gdLst>
                <a:gd name="connsiteX0" fmla="*/ 427 w 137873"/>
                <a:gd name="connsiteY0" fmla="*/ 0 h 27480"/>
                <a:gd name="connsiteX1" fmla="*/ 137873 w 137873"/>
                <a:gd name="connsiteY1" fmla="*/ 0 h 27480"/>
                <a:gd name="connsiteX2" fmla="*/ 135356 w 137873"/>
                <a:gd name="connsiteY2" fmla="*/ 27481 h 27480"/>
                <a:gd name="connsiteX3" fmla="*/ 0 w 137873"/>
                <a:gd name="connsiteY3" fmla="*/ 27481 h 27480"/>
                <a:gd name="connsiteX4" fmla="*/ 427 w 137873"/>
                <a:gd name="connsiteY4" fmla="*/ 0 h 27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73" h="27480">
                  <a:moveTo>
                    <a:pt x="427" y="0"/>
                  </a:moveTo>
                  <a:lnTo>
                    <a:pt x="137873" y="0"/>
                  </a:lnTo>
                  <a:lnTo>
                    <a:pt x="135356" y="27481"/>
                  </a:lnTo>
                  <a:lnTo>
                    <a:pt x="0" y="27481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5C000270-777C-C148-817F-68BE0673CB1A}"/>
                </a:ext>
              </a:extLst>
            </p:cNvPr>
            <p:cNvSpPr/>
            <p:nvPr/>
          </p:nvSpPr>
          <p:spPr>
            <a:xfrm>
              <a:off x="8377580" y="5161909"/>
              <a:ext cx="54150" cy="27480"/>
            </a:xfrm>
            <a:custGeom>
              <a:avLst/>
              <a:gdLst>
                <a:gd name="connsiteX0" fmla="*/ 2261 w 54150"/>
                <a:gd name="connsiteY0" fmla="*/ 0 h 27480"/>
                <a:gd name="connsiteX1" fmla="*/ 54151 w 54150"/>
                <a:gd name="connsiteY1" fmla="*/ 0 h 27480"/>
                <a:gd name="connsiteX2" fmla="*/ 51633 w 54150"/>
                <a:gd name="connsiteY2" fmla="*/ 27481 h 27480"/>
                <a:gd name="connsiteX3" fmla="*/ 0 w 54150"/>
                <a:gd name="connsiteY3" fmla="*/ 27054 h 27480"/>
                <a:gd name="connsiteX4" fmla="*/ 2261 w 54150"/>
                <a:gd name="connsiteY4" fmla="*/ 0 h 27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50" h="27480">
                  <a:moveTo>
                    <a:pt x="2261" y="0"/>
                  </a:moveTo>
                  <a:lnTo>
                    <a:pt x="54151" y="0"/>
                  </a:lnTo>
                  <a:lnTo>
                    <a:pt x="51633" y="27481"/>
                  </a:lnTo>
                  <a:lnTo>
                    <a:pt x="0" y="27054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3614DEE0-BFFB-3E86-B0E3-2DC75AA537C1}"/>
                </a:ext>
              </a:extLst>
            </p:cNvPr>
            <p:cNvSpPr/>
            <p:nvPr/>
          </p:nvSpPr>
          <p:spPr>
            <a:xfrm>
              <a:off x="8672793" y="5161611"/>
              <a:ext cx="121913" cy="27779"/>
            </a:xfrm>
            <a:custGeom>
              <a:avLst/>
              <a:gdLst>
                <a:gd name="connsiteX0" fmla="*/ 120506 w 121913"/>
                <a:gd name="connsiteY0" fmla="*/ 0 h 27779"/>
                <a:gd name="connsiteX1" fmla="*/ 0 w 121913"/>
                <a:gd name="connsiteY1" fmla="*/ 0 h 27779"/>
                <a:gd name="connsiteX2" fmla="*/ 3115 w 121913"/>
                <a:gd name="connsiteY2" fmla="*/ 27779 h 27779"/>
                <a:gd name="connsiteX3" fmla="*/ 121914 w 121913"/>
                <a:gd name="connsiteY3" fmla="*/ 27779 h 27779"/>
                <a:gd name="connsiteX4" fmla="*/ 120506 w 121913"/>
                <a:gd name="connsiteY4" fmla="*/ 0 h 2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13" h="27779">
                  <a:moveTo>
                    <a:pt x="120506" y="0"/>
                  </a:moveTo>
                  <a:lnTo>
                    <a:pt x="0" y="0"/>
                  </a:lnTo>
                  <a:lnTo>
                    <a:pt x="3115" y="27779"/>
                  </a:lnTo>
                  <a:lnTo>
                    <a:pt x="121914" y="27779"/>
                  </a:lnTo>
                  <a:lnTo>
                    <a:pt x="120506" y="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2DAC3163-B569-2C26-185B-6776C73557E7}"/>
                </a:ext>
              </a:extLst>
            </p:cNvPr>
            <p:cNvSpPr/>
            <p:nvPr/>
          </p:nvSpPr>
          <p:spPr>
            <a:xfrm>
              <a:off x="8793342" y="5161611"/>
              <a:ext cx="16897" cy="27779"/>
            </a:xfrm>
            <a:custGeom>
              <a:avLst/>
              <a:gdLst>
                <a:gd name="connsiteX0" fmla="*/ 15789 w 16897"/>
                <a:gd name="connsiteY0" fmla="*/ 0 h 27779"/>
                <a:gd name="connsiteX1" fmla="*/ 0 w 16897"/>
                <a:gd name="connsiteY1" fmla="*/ 0 h 27779"/>
                <a:gd name="connsiteX2" fmla="*/ 1664 w 16897"/>
                <a:gd name="connsiteY2" fmla="*/ 27779 h 27779"/>
                <a:gd name="connsiteX3" fmla="*/ 16898 w 16897"/>
                <a:gd name="connsiteY3" fmla="*/ 27779 h 27779"/>
                <a:gd name="connsiteX4" fmla="*/ 15789 w 16897"/>
                <a:gd name="connsiteY4" fmla="*/ 0 h 2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97" h="27779">
                  <a:moveTo>
                    <a:pt x="15789" y="0"/>
                  </a:moveTo>
                  <a:lnTo>
                    <a:pt x="0" y="0"/>
                  </a:lnTo>
                  <a:lnTo>
                    <a:pt x="1664" y="27779"/>
                  </a:lnTo>
                  <a:lnTo>
                    <a:pt x="16898" y="27779"/>
                  </a:lnTo>
                  <a:lnTo>
                    <a:pt x="15789" y="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F53DB87F-C5E4-F1C7-8CA1-FE46CD8914C7}"/>
                </a:ext>
              </a:extLst>
            </p:cNvPr>
            <p:cNvSpPr/>
            <p:nvPr/>
          </p:nvSpPr>
          <p:spPr>
            <a:xfrm>
              <a:off x="8788131" y="5161611"/>
              <a:ext cx="22104" cy="27779"/>
            </a:xfrm>
            <a:custGeom>
              <a:avLst/>
              <a:gdLst>
                <a:gd name="connsiteX0" fmla="*/ 20611 w 22104"/>
                <a:gd name="connsiteY0" fmla="*/ 0 h 27779"/>
                <a:gd name="connsiteX1" fmla="*/ 0 w 22104"/>
                <a:gd name="connsiteY1" fmla="*/ 0 h 27779"/>
                <a:gd name="connsiteX2" fmla="*/ 2219 w 22104"/>
                <a:gd name="connsiteY2" fmla="*/ 27779 h 27779"/>
                <a:gd name="connsiteX3" fmla="*/ 22104 w 22104"/>
                <a:gd name="connsiteY3" fmla="*/ 27779 h 27779"/>
                <a:gd name="connsiteX4" fmla="*/ 20611 w 22104"/>
                <a:gd name="connsiteY4" fmla="*/ 0 h 2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04" h="27779">
                  <a:moveTo>
                    <a:pt x="20611" y="0"/>
                  </a:moveTo>
                  <a:lnTo>
                    <a:pt x="0" y="0"/>
                  </a:lnTo>
                  <a:lnTo>
                    <a:pt x="2219" y="27779"/>
                  </a:lnTo>
                  <a:lnTo>
                    <a:pt x="22104" y="27779"/>
                  </a:lnTo>
                  <a:lnTo>
                    <a:pt x="20611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49EF0556-44E5-5362-F9A8-9EC792670393}"/>
                </a:ext>
              </a:extLst>
            </p:cNvPr>
            <p:cNvSpPr/>
            <p:nvPr/>
          </p:nvSpPr>
          <p:spPr>
            <a:xfrm>
              <a:off x="8379846" y="4074785"/>
              <a:ext cx="169962" cy="1086697"/>
            </a:xfrm>
            <a:custGeom>
              <a:avLst/>
              <a:gdLst>
                <a:gd name="connsiteX0" fmla="*/ 0 w 169962"/>
                <a:gd name="connsiteY0" fmla="*/ 1086698 h 1086697"/>
                <a:gd name="connsiteX1" fmla="*/ 91531 w 169962"/>
                <a:gd name="connsiteY1" fmla="*/ 58725 h 1086697"/>
                <a:gd name="connsiteX2" fmla="*/ 114997 w 169962"/>
                <a:gd name="connsiteY2" fmla="*/ 16365 h 1086697"/>
                <a:gd name="connsiteX3" fmla="*/ 160575 w 169962"/>
                <a:gd name="connsiteY3" fmla="*/ 8 h 1086697"/>
                <a:gd name="connsiteX4" fmla="*/ 169963 w 169962"/>
                <a:gd name="connsiteY4" fmla="*/ 8 h 1086697"/>
                <a:gd name="connsiteX5" fmla="*/ 160297 w 169962"/>
                <a:gd name="connsiteY5" fmla="*/ 3623 h 1086697"/>
                <a:gd name="connsiteX6" fmla="*/ 155582 w 169962"/>
                <a:gd name="connsiteY6" fmla="*/ 12810 h 1086697"/>
                <a:gd name="connsiteX7" fmla="*/ 46512 w 169962"/>
                <a:gd name="connsiteY7" fmla="*/ 1086698 h 1086697"/>
                <a:gd name="connsiteX8" fmla="*/ 0 w 169962"/>
                <a:gd name="connsiteY8" fmla="*/ 1086698 h 108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962" h="1086697">
                  <a:moveTo>
                    <a:pt x="0" y="1086698"/>
                  </a:moveTo>
                  <a:lnTo>
                    <a:pt x="91531" y="58725"/>
                  </a:lnTo>
                  <a:cubicBezTo>
                    <a:pt x="93955" y="42224"/>
                    <a:pt x="102293" y="27169"/>
                    <a:pt x="114997" y="16365"/>
                  </a:cubicBezTo>
                  <a:cubicBezTo>
                    <a:pt x="127705" y="5564"/>
                    <a:pt x="143903" y="-252"/>
                    <a:pt x="160575" y="8"/>
                  </a:cubicBezTo>
                  <a:lnTo>
                    <a:pt x="169963" y="8"/>
                  </a:lnTo>
                  <a:cubicBezTo>
                    <a:pt x="166404" y="-34"/>
                    <a:pt x="162956" y="1259"/>
                    <a:pt x="160297" y="3623"/>
                  </a:cubicBezTo>
                  <a:cubicBezTo>
                    <a:pt x="157635" y="5991"/>
                    <a:pt x="155958" y="9268"/>
                    <a:pt x="155582" y="12810"/>
                  </a:cubicBezTo>
                  <a:lnTo>
                    <a:pt x="46512" y="1086698"/>
                  </a:lnTo>
                  <a:lnTo>
                    <a:pt x="0" y="108669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F9C548AE-A1F8-8F5D-F250-070D474DD084}"/>
                </a:ext>
              </a:extLst>
            </p:cNvPr>
            <p:cNvSpPr/>
            <p:nvPr/>
          </p:nvSpPr>
          <p:spPr>
            <a:xfrm>
              <a:off x="8436378" y="3840439"/>
              <a:ext cx="288216" cy="34606"/>
            </a:xfrm>
            <a:custGeom>
              <a:avLst/>
              <a:gdLst>
                <a:gd name="connsiteX0" fmla="*/ 285483 w 288216"/>
                <a:gd name="connsiteY0" fmla="*/ 34607 h 34606"/>
                <a:gd name="connsiteX1" fmla="*/ 2654 w 288216"/>
                <a:gd name="connsiteY1" fmla="*/ 34607 h 34606"/>
                <a:gd name="connsiteX2" fmla="*/ 8 w 288216"/>
                <a:gd name="connsiteY2" fmla="*/ 18989 h 34606"/>
                <a:gd name="connsiteX3" fmla="*/ 2654 w 288216"/>
                <a:gd name="connsiteY3" fmla="*/ 0 h 34606"/>
                <a:gd name="connsiteX4" fmla="*/ 285483 w 288216"/>
                <a:gd name="connsiteY4" fmla="*/ 0 h 34606"/>
                <a:gd name="connsiteX5" fmla="*/ 288172 w 288216"/>
                <a:gd name="connsiteY5" fmla="*/ 18989 h 34606"/>
                <a:gd name="connsiteX6" fmla="*/ 285483 w 288216"/>
                <a:gd name="connsiteY6" fmla="*/ 34607 h 3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216" h="34606">
                  <a:moveTo>
                    <a:pt x="285483" y="34607"/>
                  </a:moveTo>
                  <a:lnTo>
                    <a:pt x="2654" y="34607"/>
                  </a:lnTo>
                  <a:cubicBezTo>
                    <a:pt x="989" y="34607"/>
                    <a:pt x="8" y="26798"/>
                    <a:pt x="8" y="18989"/>
                  </a:cubicBezTo>
                  <a:cubicBezTo>
                    <a:pt x="-94" y="12563"/>
                    <a:pt x="801" y="6153"/>
                    <a:pt x="2654" y="0"/>
                  </a:cubicBezTo>
                  <a:lnTo>
                    <a:pt x="285483" y="0"/>
                  </a:lnTo>
                  <a:cubicBezTo>
                    <a:pt x="287527" y="6115"/>
                    <a:pt x="288436" y="12550"/>
                    <a:pt x="288172" y="18989"/>
                  </a:cubicBezTo>
                  <a:cubicBezTo>
                    <a:pt x="288172" y="26798"/>
                    <a:pt x="287148" y="34607"/>
                    <a:pt x="285483" y="34607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B3C391D7-8321-E35C-727F-323C1AB8A94E}"/>
                </a:ext>
              </a:extLst>
            </p:cNvPr>
            <p:cNvSpPr/>
            <p:nvPr/>
          </p:nvSpPr>
          <p:spPr>
            <a:xfrm>
              <a:off x="8448374" y="2957330"/>
              <a:ext cx="153822" cy="280495"/>
            </a:xfrm>
            <a:custGeom>
              <a:avLst/>
              <a:gdLst>
                <a:gd name="connsiteX0" fmla="*/ 152556 w 153822"/>
                <a:gd name="connsiteY0" fmla="*/ 32874 h 280495"/>
                <a:gd name="connsiteX1" fmla="*/ 11311 w 153822"/>
                <a:gd name="connsiteY1" fmla="*/ 51863 h 280495"/>
                <a:gd name="connsiteX2" fmla="*/ 9306 w 153822"/>
                <a:gd name="connsiteY2" fmla="*/ 78874 h 280495"/>
                <a:gd name="connsiteX3" fmla="*/ 3 w 153822"/>
                <a:gd name="connsiteY3" fmla="*/ 215424 h 280495"/>
                <a:gd name="connsiteX4" fmla="*/ 3673 w 153822"/>
                <a:gd name="connsiteY4" fmla="*/ 225751 h 280495"/>
                <a:gd name="connsiteX5" fmla="*/ 98021 w 153822"/>
                <a:gd name="connsiteY5" fmla="*/ 279390 h 280495"/>
                <a:gd name="connsiteX6" fmla="*/ 101908 w 153822"/>
                <a:gd name="connsiteY6" fmla="*/ 280491 h 280495"/>
                <a:gd name="connsiteX7" fmla="*/ 105702 w 153822"/>
                <a:gd name="connsiteY7" fmla="*/ 279091 h 280495"/>
                <a:gd name="connsiteX8" fmla="*/ 148374 w 153822"/>
                <a:gd name="connsiteY8" fmla="*/ 229421 h 280495"/>
                <a:gd name="connsiteX9" fmla="*/ 152765 w 153822"/>
                <a:gd name="connsiteY9" fmla="*/ 223263 h 280495"/>
                <a:gd name="connsiteX10" fmla="*/ 153708 w 153822"/>
                <a:gd name="connsiteY10" fmla="*/ 215766 h 280495"/>
                <a:gd name="connsiteX11" fmla="*/ 153708 w 153822"/>
                <a:gd name="connsiteY11" fmla="*/ 215766 h 280495"/>
                <a:gd name="connsiteX12" fmla="*/ 145173 w 153822"/>
                <a:gd name="connsiteY12" fmla="*/ 134689 h 280495"/>
                <a:gd name="connsiteX13" fmla="*/ 147819 w 153822"/>
                <a:gd name="connsiteY13" fmla="*/ 110707 h 280495"/>
                <a:gd name="connsiteX14" fmla="*/ 152556 w 153822"/>
                <a:gd name="connsiteY14" fmla="*/ 32874 h 28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3822" h="280495">
                  <a:moveTo>
                    <a:pt x="152556" y="32874"/>
                  </a:moveTo>
                  <a:cubicBezTo>
                    <a:pt x="152556" y="32874"/>
                    <a:pt x="16645" y="-52470"/>
                    <a:pt x="11311" y="51863"/>
                  </a:cubicBezTo>
                  <a:lnTo>
                    <a:pt x="9306" y="78874"/>
                  </a:lnTo>
                  <a:lnTo>
                    <a:pt x="3" y="215424"/>
                  </a:lnTo>
                  <a:cubicBezTo>
                    <a:pt x="-74" y="219197"/>
                    <a:pt x="1232" y="222871"/>
                    <a:pt x="3673" y="225751"/>
                  </a:cubicBezTo>
                  <a:lnTo>
                    <a:pt x="98021" y="279390"/>
                  </a:lnTo>
                  <a:cubicBezTo>
                    <a:pt x="99169" y="280158"/>
                    <a:pt x="100530" y="280542"/>
                    <a:pt x="101908" y="280491"/>
                  </a:cubicBezTo>
                  <a:cubicBezTo>
                    <a:pt x="103291" y="280435"/>
                    <a:pt x="104618" y="279944"/>
                    <a:pt x="105702" y="279091"/>
                  </a:cubicBezTo>
                  <a:lnTo>
                    <a:pt x="148374" y="229421"/>
                  </a:lnTo>
                  <a:cubicBezTo>
                    <a:pt x="150324" y="227761"/>
                    <a:pt x="151830" y="225649"/>
                    <a:pt x="152765" y="223263"/>
                  </a:cubicBezTo>
                  <a:cubicBezTo>
                    <a:pt x="153695" y="220882"/>
                    <a:pt x="154019" y="218305"/>
                    <a:pt x="153708" y="215766"/>
                  </a:cubicBezTo>
                  <a:lnTo>
                    <a:pt x="153708" y="215766"/>
                  </a:lnTo>
                  <a:lnTo>
                    <a:pt x="145173" y="134689"/>
                  </a:lnTo>
                  <a:cubicBezTo>
                    <a:pt x="146987" y="126825"/>
                    <a:pt x="147875" y="118777"/>
                    <a:pt x="147819" y="110707"/>
                  </a:cubicBezTo>
                  <a:cubicBezTo>
                    <a:pt x="148928" y="69870"/>
                    <a:pt x="152556" y="32874"/>
                    <a:pt x="152556" y="32874"/>
                  </a:cubicBezTo>
                  <a:close/>
                </a:path>
              </a:pathLst>
            </a:custGeom>
            <a:solidFill>
              <a:srgbClr val="C46F6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1267D25B-A0DE-1A7D-E66D-3CAF275FA788}"/>
                </a:ext>
              </a:extLst>
            </p:cNvPr>
            <p:cNvSpPr/>
            <p:nvPr/>
          </p:nvSpPr>
          <p:spPr>
            <a:xfrm>
              <a:off x="8556934" y="2895211"/>
              <a:ext cx="101303" cy="101303"/>
            </a:xfrm>
            <a:custGeom>
              <a:avLst/>
              <a:gdLst>
                <a:gd name="connsiteX0" fmla="*/ 50652 w 101303"/>
                <a:gd name="connsiteY0" fmla="*/ 101303 h 101303"/>
                <a:gd name="connsiteX1" fmla="*/ 101303 w 101303"/>
                <a:gd name="connsiteY1" fmla="*/ 50652 h 101303"/>
                <a:gd name="connsiteX2" fmla="*/ 50652 w 101303"/>
                <a:gd name="connsiteY2" fmla="*/ 0 h 101303"/>
                <a:gd name="connsiteX3" fmla="*/ 0 w 101303"/>
                <a:gd name="connsiteY3" fmla="*/ 50652 h 101303"/>
                <a:gd name="connsiteX4" fmla="*/ 50652 w 101303"/>
                <a:gd name="connsiteY4" fmla="*/ 101303 h 101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303" h="101303">
                  <a:moveTo>
                    <a:pt x="50652" y="101303"/>
                  </a:moveTo>
                  <a:cubicBezTo>
                    <a:pt x="78627" y="101303"/>
                    <a:pt x="101303" y="78627"/>
                    <a:pt x="101303" y="50652"/>
                  </a:cubicBezTo>
                  <a:cubicBezTo>
                    <a:pt x="101303" y="22680"/>
                    <a:pt x="78627" y="0"/>
                    <a:pt x="50652" y="0"/>
                  </a:cubicBezTo>
                  <a:cubicBezTo>
                    <a:pt x="22680" y="0"/>
                    <a:pt x="0" y="22680"/>
                    <a:pt x="0" y="50652"/>
                  </a:cubicBezTo>
                  <a:cubicBezTo>
                    <a:pt x="0" y="78627"/>
                    <a:pt x="22680" y="101303"/>
                    <a:pt x="50652" y="101303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53CB257D-BC60-F014-01FF-8081C83DF211}"/>
                </a:ext>
              </a:extLst>
            </p:cNvPr>
            <p:cNvSpPr/>
            <p:nvPr/>
          </p:nvSpPr>
          <p:spPr>
            <a:xfrm>
              <a:off x="8460799" y="2913607"/>
              <a:ext cx="166638" cy="219933"/>
            </a:xfrm>
            <a:custGeom>
              <a:avLst/>
              <a:gdLst>
                <a:gd name="connsiteX0" fmla="*/ 155411 w 166638"/>
                <a:gd name="connsiteY0" fmla="*/ 2987 h 219933"/>
                <a:gd name="connsiteX1" fmla="*/ 99938 w 166638"/>
                <a:gd name="connsiteY1" fmla="*/ 219206 h 219933"/>
                <a:gd name="connsiteX2" fmla="*/ 0 w 166638"/>
                <a:gd name="connsiteY2" fmla="*/ 90934 h 219933"/>
                <a:gd name="connsiteX3" fmla="*/ 4267 w 166638"/>
                <a:gd name="connsiteY3" fmla="*/ 0 h 219933"/>
                <a:gd name="connsiteX4" fmla="*/ 155411 w 166638"/>
                <a:gd name="connsiteY4" fmla="*/ 2987 h 219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38" h="219933">
                  <a:moveTo>
                    <a:pt x="155411" y="2987"/>
                  </a:moveTo>
                  <a:cubicBezTo>
                    <a:pt x="155411" y="2987"/>
                    <a:pt x="203716" y="205508"/>
                    <a:pt x="99938" y="219206"/>
                  </a:cubicBezTo>
                  <a:cubicBezTo>
                    <a:pt x="9985" y="231197"/>
                    <a:pt x="0" y="90934"/>
                    <a:pt x="0" y="90934"/>
                  </a:cubicBezTo>
                  <a:lnTo>
                    <a:pt x="4267" y="0"/>
                  </a:lnTo>
                  <a:lnTo>
                    <a:pt x="155411" y="2987"/>
                  </a:lnTo>
                  <a:close/>
                </a:path>
              </a:pathLst>
            </a:custGeom>
            <a:solidFill>
              <a:srgbClr val="C46F6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5BF172F4-9A28-58EB-645F-6E0C0AB5CD27}"/>
                </a:ext>
              </a:extLst>
            </p:cNvPr>
            <p:cNvSpPr/>
            <p:nvPr/>
          </p:nvSpPr>
          <p:spPr>
            <a:xfrm>
              <a:off x="8413159" y="2832018"/>
              <a:ext cx="245932" cy="171100"/>
            </a:xfrm>
            <a:custGeom>
              <a:avLst/>
              <a:gdLst>
                <a:gd name="connsiteX0" fmla="*/ 167757 w 245932"/>
                <a:gd name="connsiteY0" fmla="*/ 0 h 171100"/>
                <a:gd name="connsiteX1" fmla="*/ 101445 w 245932"/>
                <a:gd name="connsiteY1" fmla="*/ 29316 h 171100"/>
                <a:gd name="connsiteX2" fmla="*/ 88328 w 245932"/>
                <a:gd name="connsiteY2" fmla="*/ 38716 h 171100"/>
                <a:gd name="connsiteX3" fmla="*/ 72257 w 245932"/>
                <a:gd name="connsiteY3" fmla="*/ 40282 h 171100"/>
                <a:gd name="connsiteX4" fmla="*/ 62400 w 245932"/>
                <a:gd name="connsiteY4" fmla="*/ 40538 h 171100"/>
                <a:gd name="connsiteX5" fmla="*/ 66667 w 245932"/>
                <a:gd name="connsiteY5" fmla="*/ 170475 h 171100"/>
                <a:gd name="connsiteX6" fmla="*/ 107931 w 245932"/>
                <a:gd name="connsiteY6" fmla="*/ 136636 h 171100"/>
                <a:gd name="connsiteX7" fmla="*/ 122086 w 245932"/>
                <a:gd name="connsiteY7" fmla="*/ 122055 h 171100"/>
                <a:gd name="connsiteX8" fmla="*/ 142325 w 245932"/>
                <a:gd name="connsiteY8" fmla="*/ 120292 h 171100"/>
                <a:gd name="connsiteX9" fmla="*/ 167928 w 245932"/>
                <a:gd name="connsiteY9" fmla="*/ 123706 h 171100"/>
                <a:gd name="connsiteX10" fmla="*/ 245933 w 245932"/>
                <a:gd name="connsiteY10" fmla="*/ 61874 h 171100"/>
                <a:gd name="connsiteX11" fmla="*/ 167757 w 245932"/>
                <a:gd name="connsiteY11" fmla="*/ 0 h 17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932" h="171100">
                  <a:moveTo>
                    <a:pt x="167757" y="0"/>
                  </a:moveTo>
                  <a:cubicBezTo>
                    <a:pt x="139722" y="0"/>
                    <a:pt x="115185" y="11692"/>
                    <a:pt x="101445" y="29316"/>
                  </a:cubicBezTo>
                  <a:cubicBezTo>
                    <a:pt x="97976" y="33549"/>
                    <a:pt x="93448" y="36792"/>
                    <a:pt x="88328" y="38716"/>
                  </a:cubicBezTo>
                  <a:cubicBezTo>
                    <a:pt x="83203" y="40645"/>
                    <a:pt x="77660" y="41183"/>
                    <a:pt x="72257" y="40282"/>
                  </a:cubicBezTo>
                  <a:cubicBezTo>
                    <a:pt x="68972" y="40154"/>
                    <a:pt x="65677" y="40240"/>
                    <a:pt x="62400" y="40538"/>
                  </a:cubicBezTo>
                  <a:cubicBezTo>
                    <a:pt x="-27680" y="46854"/>
                    <a:pt x="-14921" y="181356"/>
                    <a:pt x="66667" y="170475"/>
                  </a:cubicBezTo>
                  <a:cubicBezTo>
                    <a:pt x="83736" y="168170"/>
                    <a:pt x="99226" y="156009"/>
                    <a:pt x="107931" y="136636"/>
                  </a:cubicBezTo>
                  <a:cubicBezTo>
                    <a:pt x="110748" y="130231"/>
                    <a:pt x="115770" y="125059"/>
                    <a:pt x="122086" y="122055"/>
                  </a:cubicBezTo>
                  <a:cubicBezTo>
                    <a:pt x="128401" y="119055"/>
                    <a:pt x="135587" y="118428"/>
                    <a:pt x="142325" y="120292"/>
                  </a:cubicBezTo>
                  <a:cubicBezTo>
                    <a:pt x="150667" y="122584"/>
                    <a:pt x="159278" y="123732"/>
                    <a:pt x="167928" y="123706"/>
                  </a:cubicBezTo>
                  <a:cubicBezTo>
                    <a:pt x="210984" y="123706"/>
                    <a:pt x="245933" y="96012"/>
                    <a:pt x="245933" y="61874"/>
                  </a:cubicBezTo>
                  <a:cubicBezTo>
                    <a:pt x="245933" y="27737"/>
                    <a:pt x="210813" y="0"/>
                    <a:pt x="167757" y="0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38850D2F-571C-5398-79F5-22933239BBF8}"/>
                </a:ext>
              </a:extLst>
            </p:cNvPr>
            <p:cNvSpPr/>
            <p:nvPr/>
          </p:nvSpPr>
          <p:spPr>
            <a:xfrm>
              <a:off x="8455849" y="3039959"/>
              <a:ext cx="14636" cy="22658"/>
            </a:xfrm>
            <a:custGeom>
              <a:avLst/>
              <a:gdLst>
                <a:gd name="connsiteX0" fmla="*/ 1323 w 14636"/>
                <a:gd name="connsiteY0" fmla="*/ 2987 h 22658"/>
                <a:gd name="connsiteX1" fmla="*/ 14636 w 14636"/>
                <a:gd name="connsiteY1" fmla="*/ 0 h 22658"/>
                <a:gd name="connsiteX2" fmla="*/ 0 w 14636"/>
                <a:gd name="connsiteY2" fmla="*/ 22659 h 22658"/>
                <a:gd name="connsiteX3" fmla="*/ 1323 w 14636"/>
                <a:gd name="connsiteY3" fmla="*/ 2987 h 22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36" h="22658">
                  <a:moveTo>
                    <a:pt x="1323" y="2987"/>
                  </a:moveTo>
                  <a:cubicBezTo>
                    <a:pt x="5961" y="3380"/>
                    <a:pt x="10608" y="2338"/>
                    <a:pt x="14636" y="0"/>
                  </a:cubicBezTo>
                  <a:lnTo>
                    <a:pt x="0" y="22659"/>
                  </a:lnTo>
                  <a:lnTo>
                    <a:pt x="1323" y="2987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F1A1D7E9-B97E-EF4D-2385-056DE162B01B}"/>
                </a:ext>
              </a:extLst>
            </p:cNvPr>
            <p:cNvSpPr/>
            <p:nvPr/>
          </p:nvSpPr>
          <p:spPr>
            <a:xfrm>
              <a:off x="8422245" y="2976247"/>
              <a:ext cx="49430" cy="66766"/>
            </a:xfrm>
            <a:custGeom>
              <a:avLst/>
              <a:gdLst>
                <a:gd name="connsiteX0" fmla="*/ 40346 w 49430"/>
                <a:gd name="connsiteY0" fmla="*/ 12629 h 66766"/>
                <a:gd name="connsiteX1" fmla="*/ 36138 w 49430"/>
                <a:gd name="connsiteY1" fmla="*/ 5737 h 66766"/>
                <a:gd name="connsiteX2" fmla="*/ 29413 w 49430"/>
                <a:gd name="connsiteY2" fmla="*/ 1261 h 66766"/>
                <a:gd name="connsiteX3" fmla="*/ 21429 w 49430"/>
                <a:gd name="connsiteY3" fmla="*/ 41 h 66766"/>
                <a:gd name="connsiteX4" fmla="*/ 13676 w 49430"/>
                <a:gd name="connsiteY4" fmla="*/ 2302 h 66766"/>
                <a:gd name="connsiteX5" fmla="*/ 33988 w 49430"/>
                <a:gd name="connsiteY5" fmla="*/ 66609 h 66766"/>
                <a:gd name="connsiteX6" fmla="*/ 46789 w 49430"/>
                <a:gd name="connsiteY6" fmla="*/ 41006 h 66766"/>
                <a:gd name="connsiteX7" fmla="*/ 40346 w 49430"/>
                <a:gd name="connsiteY7" fmla="*/ 12629 h 66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430" h="66766">
                  <a:moveTo>
                    <a:pt x="40346" y="12629"/>
                  </a:moveTo>
                  <a:cubicBezTo>
                    <a:pt x="39463" y="10052"/>
                    <a:pt x="38024" y="7700"/>
                    <a:pt x="36138" y="5737"/>
                  </a:cubicBezTo>
                  <a:cubicBezTo>
                    <a:pt x="34248" y="3770"/>
                    <a:pt x="31952" y="2243"/>
                    <a:pt x="29413" y="1261"/>
                  </a:cubicBezTo>
                  <a:cubicBezTo>
                    <a:pt x="26874" y="275"/>
                    <a:pt x="24147" y="-139"/>
                    <a:pt x="21429" y="41"/>
                  </a:cubicBezTo>
                  <a:cubicBezTo>
                    <a:pt x="18711" y="220"/>
                    <a:pt x="16065" y="992"/>
                    <a:pt x="13676" y="2302"/>
                  </a:cubicBezTo>
                  <a:cubicBezTo>
                    <a:pt x="-8983" y="12288"/>
                    <a:pt x="-4332" y="63579"/>
                    <a:pt x="33988" y="66609"/>
                  </a:cubicBezTo>
                  <a:cubicBezTo>
                    <a:pt x="54001" y="68273"/>
                    <a:pt x="49990" y="56581"/>
                    <a:pt x="46789" y="41006"/>
                  </a:cubicBezTo>
                  <a:lnTo>
                    <a:pt x="40346" y="12629"/>
                  </a:lnTo>
                  <a:close/>
                </a:path>
              </a:pathLst>
            </a:custGeom>
            <a:solidFill>
              <a:srgbClr val="C46F6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EF784188-5697-666A-A9BF-D326E0C81E07}"/>
                </a:ext>
              </a:extLst>
            </p:cNvPr>
            <p:cNvSpPr/>
            <p:nvPr/>
          </p:nvSpPr>
          <p:spPr>
            <a:xfrm>
              <a:off x="8433988" y="2988749"/>
              <a:ext cx="24587" cy="27739"/>
            </a:xfrm>
            <a:custGeom>
              <a:avLst/>
              <a:gdLst>
                <a:gd name="connsiteX0" fmla="*/ 1075 w 24587"/>
                <a:gd name="connsiteY0" fmla="*/ 3118 h 27739"/>
                <a:gd name="connsiteX1" fmla="*/ 6255 w 24587"/>
                <a:gd name="connsiteY1" fmla="*/ 511 h 27739"/>
                <a:gd name="connsiteX2" fmla="*/ 12042 w 24587"/>
                <a:gd name="connsiteY2" fmla="*/ 131 h 27739"/>
                <a:gd name="connsiteX3" fmla="*/ 17068 w 24587"/>
                <a:gd name="connsiteY3" fmla="*/ 2704 h 27739"/>
                <a:gd name="connsiteX4" fmla="*/ 20576 w 24587"/>
                <a:gd name="connsiteY4" fmla="*/ 7129 h 27739"/>
                <a:gd name="connsiteX5" fmla="*/ 24246 w 24587"/>
                <a:gd name="connsiteY5" fmla="*/ 21126 h 27739"/>
                <a:gd name="connsiteX6" fmla="*/ 24587 w 24587"/>
                <a:gd name="connsiteY6" fmla="*/ 25393 h 27739"/>
                <a:gd name="connsiteX7" fmla="*/ 24421 w 24587"/>
                <a:gd name="connsiteY7" fmla="*/ 26298 h 27739"/>
                <a:gd name="connsiteX8" fmla="*/ 23913 w 24587"/>
                <a:gd name="connsiteY8" fmla="*/ 27066 h 27739"/>
                <a:gd name="connsiteX9" fmla="*/ 23145 w 24587"/>
                <a:gd name="connsiteY9" fmla="*/ 27573 h 27739"/>
                <a:gd name="connsiteX10" fmla="*/ 22240 w 24587"/>
                <a:gd name="connsiteY10" fmla="*/ 27740 h 27739"/>
                <a:gd name="connsiteX11" fmla="*/ 21340 w 24587"/>
                <a:gd name="connsiteY11" fmla="*/ 27573 h 27739"/>
                <a:gd name="connsiteX12" fmla="*/ 20580 w 24587"/>
                <a:gd name="connsiteY12" fmla="*/ 27061 h 27739"/>
                <a:gd name="connsiteX13" fmla="*/ 20085 w 24587"/>
                <a:gd name="connsiteY13" fmla="*/ 26293 h 27739"/>
                <a:gd name="connsiteX14" fmla="*/ 19936 w 24587"/>
                <a:gd name="connsiteY14" fmla="*/ 25393 h 27739"/>
                <a:gd name="connsiteX15" fmla="*/ 19595 w 24587"/>
                <a:gd name="connsiteY15" fmla="*/ 21126 h 27739"/>
                <a:gd name="connsiteX16" fmla="*/ 16565 w 24587"/>
                <a:gd name="connsiteY16" fmla="*/ 9476 h 27739"/>
                <a:gd name="connsiteX17" fmla="*/ 10932 w 24587"/>
                <a:gd name="connsiteY17" fmla="*/ 4441 h 27739"/>
                <a:gd name="connsiteX18" fmla="*/ 3593 w 24587"/>
                <a:gd name="connsiteY18" fmla="*/ 6446 h 27739"/>
                <a:gd name="connsiteX19" fmla="*/ 1809 w 24587"/>
                <a:gd name="connsiteY19" fmla="*/ 6741 h 27739"/>
                <a:gd name="connsiteX20" fmla="*/ 264 w 24587"/>
                <a:gd name="connsiteY20" fmla="*/ 5806 h 27739"/>
                <a:gd name="connsiteX21" fmla="*/ 1075 w 24587"/>
                <a:gd name="connsiteY21" fmla="*/ 3118 h 2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587" h="27739">
                  <a:moveTo>
                    <a:pt x="1075" y="3118"/>
                  </a:moveTo>
                  <a:cubicBezTo>
                    <a:pt x="2611" y="1910"/>
                    <a:pt x="4369" y="1027"/>
                    <a:pt x="6255" y="511"/>
                  </a:cubicBezTo>
                  <a:cubicBezTo>
                    <a:pt x="8137" y="-1"/>
                    <a:pt x="10104" y="-129"/>
                    <a:pt x="12042" y="131"/>
                  </a:cubicBezTo>
                  <a:cubicBezTo>
                    <a:pt x="13881" y="617"/>
                    <a:pt x="15596" y="1496"/>
                    <a:pt x="17068" y="2704"/>
                  </a:cubicBezTo>
                  <a:cubicBezTo>
                    <a:pt x="18541" y="3912"/>
                    <a:pt x="19735" y="5418"/>
                    <a:pt x="20576" y="7129"/>
                  </a:cubicBezTo>
                  <a:cubicBezTo>
                    <a:pt x="23038" y="11379"/>
                    <a:pt x="24306" y="16214"/>
                    <a:pt x="24246" y="21126"/>
                  </a:cubicBezTo>
                  <a:lnTo>
                    <a:pt x="24587" y="25393"/>
                  </a:lnTo>
                  <a:cubicBezTo>
                    <a:pt x="24592" y="25700"/>
                    <a:pt x="24536" y="26012"/>
                    <a:pt x="24421" y="26298"/>
                  </a:cubicBezTo>
                  <a:cubicBezTo>
                    <a:pt x="24306" y="26583"/>
                    <a:pt x="24131" y="26844"/>
                    <a:pt x="23913" y="27066"/>
                  </a:cubicBezTo>
                  <a:cubicBezTo>
                    <a:pt x="23691" y="27283"/>
                    <a:pt x="23431" y="27458"/>
                    <a:pt x="23145" y="27573"/>
                  </a:cubicBezTo>
                  <a:cubicBezTo>
                    <a:pt x="22859" y="27689"/>
                    <a:pt x="22548" y="27744"/>
                    <a:pt x="22240" y="27740"/>
                  </a:cubicBezTo>
                  <a:cubicBezTo>
                    <a:pt x="21933" y="27744"/>
                    <a:pt x="21626" y="27689"/>
                    <a:pt x="21340" y="27573"/>
                  </a:cubicBezTo>
                  <a:cubicBezTo>
                    <a:pt x="21054" y="27454"/>
                    <a:pt x="20798" y="27283"/>
                    <a:pt x="20580" y="27061"/>
                  </a:cubicBezTo>
                  <a:cubicBezTo>
                    <a:pt x="20367" y="26844"/>
                    <a:pt x="20196" y="26579"/>
                    <a:pt x="20085" y="26293"/>
                  </a:cubicBezTo>
                  <a:cubicBezTo>
                    <a:pt x="19975" y="26007"/>
                    <a:pt x="19923" y="25700"/>
                    <a:pt x="19936" y="25393"/>
                  </a:cubicBezTo>
                  <a:lnTo>
                    <a:pt x="19595" y="21126"/>
                  </a:lnTo>
                  <a:cubicBezTo>
                    <a:pt x="19441" y="17068"/>
                    <a:pt x="18408" y="13095"/>
                    <a:pt x="16565" y="9476"/>
                  </a:cubicBezTo>
                  <a:cubicBezTo>
                    <a:pt x="15323" y="7197"/>
                    <a:pt x="13335" y="5418"/>
                    <a:pt x="10932" y="4441"/>
                  </a:cubicBezTo>
                  <a:cubicBezTo>
                    <a:pt x="8329" y="4249"/>
                    <a:pt x="5735" y="4957"/>
                    <a:pt x="3593" y="6446"/>
                  </a:cubicBezTo>
                  <a:cubicBezTo>
                    <a:pt x="3051" y="6754"/>
                    <a:pt x="2419" y="6860"/>
                    <a:pt x="1809" y="6741"/>
                  </a:cubicBezTo>
                  <a:cubicBezTo>
                    <a:pt x="1199" y="6626"/>
                    <a:pt x="648" y="6293"/>
                    <a:pt x="264" y="5806"/>
                  </a:cubicBezTo>
                  <a:cubicBezTo>
                    <a:pt x="-290" y="5465"/>
                    <a:pt x="51" y="4142"/>
                    <a:pt x="1075" y="3118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1BF433B7-E370-77D1-156D-CC33D3C105BC}"/>
                </a:ext>
              </a:extLst>
            </p:cNvPr>
            <p:cNvSpPr/>
            <p:nvPr/>
          </p:nvSpPr>
          <p:spPr>
            <a:xfrm>
              <a:off x="8494519" y="3108331"/>
              <a:ext cx="105428" cy="42251"/>
            </a:xfrm>
            <a:custGeom>
              <a:avLst/>
              <a:gdLst>
                <a:gd name="connsiteX0" fmla="*/ 105429 w 105428"/>
                <a:gd name="connsiteY0" fmla="*/ 40783 h 42251"/>
                <a:gd name="connsiteX1" fmla="*/ 102100 w 105428"/>
                <a:gd name="connsiteY1" fmla="*/ 8139 h 42251"/>
                <a:gd name="connsiteX2" fmla="*/ 40141 w 105428"/>
                <a:gd name="connsiteY2" fmla="*/ 23458 h 42251"/>
                <a:gd name="connsiteX3" fmla="*/ 3827 w 105428"/>
                <a:gd name="connsiteY3" fmla="*/ 799 h 42251"/>
                <a:gd name="connsiteX4" fmla="*/ 2406 w 105428"/>
                <a:gd name="connsiteY4" fmla="*/ 14 h 42251"/>
                <a:gd name="connsiteX5" fmla="*/ 840 w 105428"/>
                <a:gd name="connsiteY5" fmla="*/ 458 h 42251"/>
                <a:gd name="connsiteX6" fmla="*/ 277 w 105428"/>
                <a:gd name="connsiteY6" fmla="*/ 1094 h 42251"/>
                <a:gd name="connsiteX7" fmla="*/ 12 w 105428"/>
                <a:gd name="connsiteY7" fmla="*/ 1900 h 42251"/>
                <a:gd name="connsiteX8" fmla="*/ 93 w 105428"/>
                <a:gd name="connsiteY8" fmla="*/ 2745 h 42251"/>
                <a:gd name="connsiteX9" fmla="*/ 498 w 105428"/>
                <a:gd name="connsiteY9" fmla="*/ 3487 h 42251"/>
                <a:gd name="connsiteX10" fmla="*/ 48462 w 105428"/>
                <a:gd name="connsiteY10" fmla="*/ 29091 h 42251"/>
                <a:gd name="connsiteX11" fmla="*/ 75755 w 105428"/>
                <a:gd name="connsiteY11" fmla="*/ 40732 h 42251"/>
                <a:gd name="connsiteX12" fmla="*/ 105429 w 105428"/>
                <a:gd name="connsiteY12" fmla="*/ 40783 h 42251"/>
                <a:gd name="connsiteX13" fmla="*/ 105429 w 105428"/>
                <a:gd name="connsiteY13" fmla="*/ 40783 h 42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5428" h="42251">
                  <a:moveTo>
                    <a:pt x="105429" y="40783"/>
                  </a:moveTo>
                  <a:lnTo>
                    <a:pt x="102100" y="8139"/>
                  </a:lnTo>
                  <a:cubicBezTo>
                    <a:pt x="93566" y="17142"/>
                    <a:pt x="68432" y="30115"/>
                    <a:pt x="40141" y="23458"/>
                  </a:cubicBezTo>
                  <a:cubicBezTo>
                    <a:pt x="25939" y="19946"/>
                    <a:pt x="13223" y="12013"/>
                    <a:pt x="3827" y="799"/>
                  </a:cubicBezTo>
                  <a:cubicBezTo>
                    <a:pt x="3477" y="360"/>
                    <a:pt x="2965" y="78"/>
                    <a:pt x="2406" y="14"/>
                  </a:cubicBezTo>
                  <a:cubicBezTo>
                    <a:pt x="1847" y="-50"/>
                    <a:pt x="1284" y="108"/>
                    <a:pt x="840" y="458"/>
                  </a:cubicBezTo>
                  <a:cubicBezTo>
                    <a:pt x="614" y="628"/>
                    <a:pt x="422" y="846"/>
                    <a:pt x="277" y="1094"/>
                  </a:cubicBezTo>
                  <a:cubicBezTo>
                    <a:pt x="136" y="1341"/>
                    <a:pt x="46" y="1614"/>
                    <a:pt x="12" y="1900"/>
                  </a:cubicBezTo>
                  <a:cubicBezTo>
                    <a:pt x="-18" y="2182"/>
                    <a:pt x="8" y="2472"/>
                    <a:pt x="93" y="2745"/>
                  </a:cubicBezTo>
                  <a:cubicBezTo>
                    <a:pt x="174" y="3018"/>
                    <a:pt x="315" y="3270"/>
                    <a:pt x="498" y="3487"/>
                  </a:cubicBezTo>
                  <a:cubicBezTo>
                    <a:pt x="12724" y="17714"/>
                    <a:pt x="29835" y="26850"/>
                    <a:pt x="48462" y="29091"/>
                  </a:cubicBezTo>
                  <a:cubicBezTo>
                    <a:pt x="56689" y="34762"/>
                    <a:pt x="65970" y="38722"/>
                    <a:pt x="75755" y="40732"/>
                  </a:cubicBezTo>
                  <a:cubicBezTo>
                    <a:pt x="85544" y="42741"/>
                    <a:pt x="95636" y="42758"/>
                    <a:pt x="105429" y="40783"/>
                  </a:cubicBezTo>
                  <a:lnTo>
                    <a:pt x="105429" y="40783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0A695A8B-CA06-75BA-C85C-42B98A1CD324}"/>
                </a:ext>
              </a:extLst>
            </p:cNvPr>
            <p:cNvSpPr/>
            <p:nvPr/>
          </p:nvSpPr>
          <p:spPr>
            <a:xfrm>
              <a:off x="8552443" y="3085831"/>
              <a:ext cx="18038" cy="6657"/>
            </a:xfrm>
            <a:custGeom>
              <a:avLst/>
              <a:gdLst>
                <a:gd name="connsiteX0" fmla="*/ 15843 w 18038"/>
                <a:gd name="connsiteY0" fmla="*/ 5633 h 6657"/>
                <a:gd name="connsiteX1" fmla="*/ 15843 w 18038"/>
                <a:gd name="connsiteY1" fmla="*/ 5633 h 6657"/>
                <a:gd name="connsiteX2" fmla="*/ 3041 w 18038"/>
                <a:gd name="connsiteY2" fmla="*/ 6657 h 6657"/>
                <a:gd name="connsiteX3" fmla="*/ 1001 w 18038"/>
                <a:gd name="connsiteY3" fmla="*/ 5906 h 6657"/>
                <a:gd name="connsiteX4" fmla="*/ 11 w 18038"/>
                <a:gd name="connsiteY4" fmla="*/ 3968 h 6657"/>
                <a:gd name="connsiteX5" fmla="*/ 139 w 18038"/>
                <a:gd name="connsiteY5" fmla="*/ 2855 h 6657"/>
                <a:gd name="connsiteX6" fmla="*/ 703 w 18038"/>
                <a:gd name="connsiteY6" fmla="*/ 1886 h 6657"/>
                <a:gd name="connsiteX7" fmla="*/ 1607 w 18038"/>
                <a:gd name="connsiteY7" fmla="*/ 1225 h 6657"/>
                <a:gd name="connsiteX8" fmla="*/ 2700 w 18038"/>
                <a:gd name="connsiteY8" fmla="*/ 981 h 6657"/>
                <a:gd name="connsiteX9" fmla="*/ 15032 w 18038"/>
                <a:gd name="connsiteY9" fmla="*/ 0 h 6657"/>
                <a:gd name="connsiteX10" fmla="*/ 18019 w 18038"/>
                <a:gd name="connsiteY10" fmla="*/ 2304 h 6657"/>
                <a:gd name="connsiteX11" fmla="*/ 15843 w 18038"/>
                <a:gd name="connsiteY11" fmla="*/ 5633 h 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38" h="6657">
                  <a:moveTo>
                    <a:pt x="15843" y="5633"/>
                  </a:moveTo>
                  <a:cubicBezTo>
                    <a:pt x="15843" y="5974"/>
                    <a:pt x="15544" y="5974"/>
                    <a:pt x="15843" y="5633"/>
                  </a:cubicBezTo>
                  <a:lnTo>
                    <a:pt x="3041" y="6657"/>
                  </a:lnTo>
                  <a:cubicBezTo>
                    <a:pt x="2294" y="6670"/>
                    <a:pt x="1564" y="6405"/>
                    <a:pt x="1001" y="5906"/>
                  </a:cubicBezTo>
                  <a:cubicBezTo>
                    <a:pt x="442" y="5406"/>
                    <a:pt x="88" y="4715"/>
                    <a:pt x="11" y="3968"/>
                  </a:cubicBezTo>
                  <a:cubicBezTo>
                    <a:pt x="-23" y="3593"/>
                    <a:pt x="20" y="3213"/>
                    <a:pt x="139" y="2855"/>
                  </a:cubicBezTo>
                  <a:cubicBezTo>
                    <a:pt x="259" y="2496"/>
                    <a:pt x="451" y="2168"/>
                    <a:pt x="703" y="1886"/>
                  </a:cubicBezTo>
                  <a:cubicBezTo>
                    <a:pt x="954" y="1604"/>
                    <a:pt x="1262" y="1378"/>
                    <a:pt x="1607" y="1225"/>
                  </a:cubicBezTo>
                  <a:cubicBezTo>
                    <a:pt x="1953" y="1067"/>
                    <a:pt x="2324" y="986"/>
                    <a:pt x="2700" y="981"/>
                  </a:cubicBezTo>
                  <a:lnTo>
                    <a:pt x="15032" y="0"/>
                  </a:lnTo>
                  <a:cubicBezTo>
                    <a:pt x="16696" y="0"/>
                    <a:pt x="18019" y="981"/>
                    <a:pt x="18019" y="2304"/>
                  </a:cubicBezTo>
                  <a:cubicBezTo>
                    <a:pt x="18189" y="4310"/>
                    <a:pt x="17208" y="5633"/>
                    <a:pt x="15843" y="563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6F6B6C95-15A7-76BB-FA63-343C03A7403D}"/>
                </a:ext>
              </a:extLst>
            </p:cNvPr>
            <p:cNvSpPr/>
            <p:nvPr/>
          </p:nvSpPr>
          <p:spPr>
            <a:xfrm>
              <a:off x="8535833" y="3060253"/>
              <a:ext cx="50872" cy="19778"/>
            </a:xfrm>
            <a:custGeom>
              <a:avLst/>
              <a:gdLst>
                <a:gd name="connsiteX0" fmla="*/ 37146 w 50872"/>
                <a:gd name="connsiteY0" fmla="*/ 19216 h 19778"/>
                <a:gd name="connsiteX1" fmla="*/ 491 w 50872"/>
                <a:gd name="connsiteY1" fmla="*/ 4238 h 19778"/>
                <a:gd name="connsiteX2" fmla="*/ 52 w 50872"/>
                <a:gd name="connsiteY2" fmla="*/ 3219 h 19778"/>
                <a:gd name="connsiteX3" fmla="*/ 64 w 50872"/>
                <a:gd name="connsiteY3" fmla="*/ 2105 h 19778"/>
                <a:gd name="connsiteX4" fmla="*/ 525 w 50872"/>
                <a:gd name="connsiteY4" fmla="*/ 1089 h 19778"/>
                <a:gd name="connsiteX5" fmla="*/ 1361 w 50872"/>
                <a:gd name="connsiteY5" fmla="*/ 351 h 19778"/>
                <a:gd name="connsiteX6" fmla="*/ 2420 w 50872"/>
                <a:gd name="connsiteY6" fmla="*/ 14 h 19778"/>
                <a:gd name="connsiteX7" fmla="*/ 3525 w 50872"/>
                <a:gd name="connsiteY7" fmla="*/ 133 h 19778"/>
                <a:gd name="connsiteX8" fmla="*/ 4489 w 50872"/>
                <a:gd name="connsiteY8" fmla="*/ 692 h 19778"/>
                <a:gd name="connsiteX9" fmla="*/ 5142 w 50872"/>
                <a:gd name="connsiteY9" fmla="*/ 1593 h 19778"/>
                <a:gd name="connsiteX10" fmla="*/ 47131 w 50872"/>
                <a:gd name="connsiteY10" fmla="*/ 11578 h 19778"/>
                <a:gd name="connsiteX11" fmla="*/ 48207 w 50872"/>
                <a:gd name="connsiteY11" fmla="*/ 11343 h 19778"/>
                <a:gd name="connsiteX12" fmla="*/ 49286 w 50872"/>
                <a:gd name="connsiteY12" fmla="*/ 11565 h 19778"/>
                <a:gd name="connsiteX13" fmla="*/ 50178 w 50872"/>
                <a:gd name="connsiteY13" fmla="*/ 12205 h 19778"/>
                <a:gd name="connsiteX14" fmla="*/ 50737 w 50872"/>
                <a:gd name="connsiteY14" fmla="*/ 13153 h 19778"/>
                <a:gd name="connsiteX15" fmla="*/ 50861 w 50872"/>
                <a:gd name="connsiteY15" fmla="*/ 14245 h 19778"/>
                <a:gd name="connsiteX16" fmla="*/ 50528 w 50872"/>
                <a:gd name="connsiteY16" fmla="*/ 15295 h 19778"/>
                <a:gd name="connsiteX17" fmla="*/ 49798 w 50872"/>
                <a:gd name="connsiteY17" fmla="*/ 16118 h 19778"/>
                <a:gd name="connsiteX18" fmla="*/ 48796 w 50872"/>
                <a:gd name="connsiteY18" fmla="*/ 16570 h 19778"/>
                <a:gd name="connsiteX19" fmla="*/ 37146 w 50872"/>
                <a:gd name="connsiteY19" fmla="*/ 19216 h 19778"/>
                <a:gd name="connsiteX20" fmla="*/ 37146 w 50872"/>
                <a:gd name="connsiteY20" fmla="*/ 19216 h 19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0872" h="19778">
                  <a:moveTo>
                    <a:pt x="37146" y="19216"/>
                  </a:moveTo>
                  <a:cubicBezTo>
                    <a:pt x="14487" y="22545"/>
                    <a:pt x="4161" y="10255"/>
                    <a:pt x="491" y="4238"/>
                  </a:cubicBezTo>
                  <a:cubicBezTo>
                    <a:pt x="278" y="3935"/>
                    <a:pt x="128" y="3585"/>
                    <a:pt x="52" y="3219"/>
                  </a:cubicBezTo>
                  <a:cubicBezTo>
                    <a:pt x="-21" y="2847"/>
                    <a:pt x="-17" y="2472"/>
                    <a:pt x="64" y="2105"/>
                  </a:cubicBezTo>
                  <a:cubicBezTo>
                    <a:pt x="145" y="1738"/>
                    <a:pt x="303" y="1392"/>
                    <a:pt x="525" y="1089"/>
                  </a:cubicBezTo>
                  <a:cubicBezTo>
                    <a:pt x="751" y="790"/>
                    <a:pt x="1033" y="538"/>
                    <a:pt x="1361" y="351"/>
                  </a:cubicBezTo>
                  <a:cubicBezTo>
                    <a:pt x="1686" y="167"/>
                    <a:pt x="2048" y="52"/>
                    <a:pt x="2420" y="14"/>
                  </a:cubicBezTo>
                  <a:cubicBezTo>
                    <a:pt x="2795" y="-25"/>
                    <a:pt x="3171" y="18"/>
                    <a:pt x="3525" y="133"/>
                  </a:cubicBezTo>
                  <a:cubicBezTo>
                    <a:pt x="3883" y="253"/>
                    <a:pt x="4212" y="441"/>
                    <a:pt x="4489" y="692"/>
                  </a:cubicBezTo>
                  <a:cubicBezTo>
                    <a:pt x="4767" y="944"/>
                    <a:pt x="4993" y="1251"/>
                    <a:pt x="5142" y="1593"/>
                  </a:cubicBezTo>
                  <a:cubicBezTo>
                    <a:pt x="8471" y="7567"/>
                    <a:pt x="19821" y="20582"/>
                    <a:pt x="47131" y="11578"/>
                  </a:cubicBezTo>
                  <a:cubicBezTo>
                    <a:pt x="47473" y="11424"/>
                    <a:pt x="47836" y="11347"/>
                    <a:pt x="48207" y="11343"/>
                  </a:cubicBezTo>
                  <a:cubicBezTo>
                    <a:pt x="48578" y="11339"/>
                    <a:pt x="48945" y="11416"/>
                    <a:pt x="49286" y="11565"/>
                  </a:cubicBezTo>
                  <a:cubicBezTo>
                    <a:pt x="49624" y="11714"/>
                    <a:pt x="49931" y="11932"/>
                    <a:pt x="50178" y="12205"/>
                  </a:cubicBezTo>
                  <a:cubicBezTo>
                    <a:pt x="50430" y="12478"/>
                    <a:pt x="50618" y="12803"/>
                    <a:pt x="50737" y="13153"/>
                  </a:cubicBezTo>
                  <a:cubicBezTo>
                    <a:pt x="50852" y="13502"/>
                    <a:pt x="50895" y="13878"/>
                    <a:pt x="50861" y="14245"/>
                  </a:cubicBezTo>
                  <a:cubicBezTo>
                    <a:pt x="50822" y="14612"/>
                    <a:pt x="50711" y="14970"/>
                    <a:pt x="50528" y="15295"/>
                  </a:cubicBezTo>
                  <a:cubicBezTo>
                    <a:pt x="50345" y="15615"/>
                    <a:pt x="50097" y="15896"/>
                    <a:pt x="49798" y="16118"/>
                  </a:cubicBezTo>
                  <a:cubicBezTo>
                    <a:pt x="49500" y="16336"/>
                    <a:pt x="49158" y="16494"/>
                    <a:pt x="48796" y="16570"/>
                  </a:cubicBezTo>
                  <a:cubicBezTo>
                    <a:pt x="45011" y="17829"/>
                    <a:pt x="41106" y="18717"/>
                    <a:pt x="37146" y="19216"/>
                  </a:cubicBezTo>
                  <a:lnTo>
                    <a:pt x="37146" y="19216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D36756F1-F27F-7445-1966-4AD37381FFEA}"/>
                </a:ext>
              </a:extLst>
            </p:cNvPr>
            <p:cNvSpPr/>
            <p:nvPr/>
          </p:nvSpPr>
          <p:spPr>
            <a:xfrm>
              <a:off x="8533341" y="3002877"/>
              <a:ext cx="16641" cy="16642"/>
            </a:xfrm>
            <a:custGeom>
              <a:avLst/>
              <a:gdLst>
                <a:gd name="connsiteX0" fmla="*/ 8321 w 16641"/>
                <a:gd name="connsiteY0" fmla="*/ 16642 h 16642"/>
                <a:gd name="connsiteX1" fmla="*/ 16642 w 16641"/>
                <a:gd name="connsiteY1" fmla="*/ 8321 h 16642"/>
                <a:gd name="connsiteX2" fmla="*/ 8321 w 16641"/>
                <a:gd name="connsiteY2" fmla="*/ 0 h 16642"/>
                <a:gd name="connsiteX3" fmla="*/ 0 w 16641"/>
                <a:gd name="connsiteY3" fmla="*/ 8321 h 16642"/>
                <a:gd name="connsiteX4" fmla="*/ 8321 w 16641"/>
                <a:gd name="connsiteY4" fmla="*/ 16642 h 1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41" h="16642">
                  <a:moveTo>
                    <a:pt x="8321" y="16642"/>
                  </a:moveTo>
                  <a:cubicBezTo>
                    <a:pt x="12917" y="16642"/>
                    <a:pt x="16642" y="12917"/>
                    <a:pt x="16642" y="8321"/>
                  </a:cubicBezTo>
                  <a:cubicBezTo>
                    <a:pt x="16642" y="3725"/>
                    <a:pt x="12917" y="0"/>
                    <a:pt x="8321" y="0"/>
                  </a:cubicBezTo>
                  <a:cubicBezTo>
                    <a:pt x="3725" y="0"/>
                    <a:pt x="0" y="3725"/>
                    <a:pt x="0" y="8321"/>
                  </a:cubicBezTo>
                  <a:cubicBezTo>
                    <a:pt x="0" y="12917"/>
                    <a:pt x="3725" y="16642"/>
                    <a:pt x="8321" y="16642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0C64C66D-9AC4-599F-231E-0119431199FF}"/>
                </a:ext>
              </a:extLst>
            </p:cNvPr>
            <p:cNvSpPr/>
            <p:nvPr/>
          </p:nvSpPr>
          <p:spPr>
            <a:xfrm>
              <a:off x="8543668" y="3006888"/>
              <a:ext cx="3328" cy="3328"/>
            </a:xfrm>
            <a:custGeom>
              <a:avLst/>
              <a:gdLst>
                <a:gd name="connsiteX0" fmla="*/ 1664 w 3328"/>
                <a:gd name="connsiteY0" fmla="*/ 3328 h 3328"/>
                <a:gd name="connsiteX1" fmla="*/ 3329 w 3328"/>
                <a:gd name="connsiteY1" fmla="*/ 1664 h 3328"/>
                <a:gd name="connsiteX2" fmla="*/ 1664 w 3328"/>
                <a:gd name="connsiteY2" fmla="*/ 0 h 3328"/>
                <a:gd name="connsiteX3" fmla="*/ 0 w 3328"/>
                <a:gd name="connsiteY3" fmla="*/ 1664 h 3328"/>
                <a:gd name="connsiteX4" fmla="*/ 1664 w 3328"/>
                <a:gd name="connsiteY4" fmla="*/ 3328 h 3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8" h="3328">
                  <a:moveTo>
                    <a:pt x="1664" y="3328"/>
                  </a:moveTo>
                  <a:cubicBezTo>
                    <a:pt x="2582" y="3328"/>
                    <a:pt x="3329" y="2582"/>
                    <a:pt x="3329" y="1664"/>
                  </a:cubicBezTo>
                  <a:cubicBezTo>
                    <a:pt x="3329" y="747"/>
                    <a:pt x="2582" y="0"/>
                    <a:pt x="1664" y="0"/>
                  </a:cubicBezTo>
                  <a:cubicBezTo>
                    <a:pt x="747" y="0"/>
                    <a:pt x="0" y="747"/>
                    <a:pt x="0" y="1664"/>
                  </a:cubicBezTo>
                  <a:cubicBezTo>
                    <a:pt x="0" y="2582"/>
                    <a:pt x="747" y="3328"/>
                    <a:pt x="1664" y="3328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25138E24-C994-2DCC-B830-AE042F0B7E51}"/>
                </a:ext>
              </a:extLst>
            </p:cNvPr>
            <p:cNvSpPr/>
            <p:nvPr/>
          </p:nvSpPr>
          <p:spPr>
            <a:xfrm>
              <a:off x="8599308" y="3003218"/>
              <a:ext cx="16642" cy="16642"/>
            </a:xfrm>
            <a:custGeom>
              <a:avLst/>
              <a:gdLst>
                <a:gd name="connsiteX0" fmla="*/ 8321 w 16642"/>
                <a:gd name="connsiteY0" fmla="*/ 16642 h 16642"/>
                <a:gd name="connsiteX1" fmla="*/ 16642 w 16642"/>
                <a:gd name="connsiteY1" fmla="*/ 8321 h 16642"/>
                <a:gd name="connsiteX2" fmla="*/ 8321 w 16642"/>
                <a:gd name="connsiteY2" fmla="*/ 0 h 16642"/>
                <a:gd name="connsiteX3" fmla="*/ 0 w 16642"/>
                <a:gd name="connsiteY3" fmla="*/ 8321 h 16642"/>
                <a:gd name="connsiteX4" fmla="*/ 8321 w 16642"/>
                <a:gd name="connsiteY4" fmla="*/ 16642 h 1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42" h="16642">
                  <a:moveTo>
                    <a:pt x="8321" y="16642"/>
                  </a:moveTo>
                  <a:cubicBezTo>
                    <a:pt x="12917" y="16642"/>
                    <a:pt x="16642" y="12917"/>
                    <a:pt x="16642" y="8321"/>
                  </a:cubicBezTo>
                  <a:cubicBezTo>
                    <a:pt x="16642" y="3725"/>
                    <a:pt x="12917" y="0"/>
                    <a:pt x="8321" y="0"/>
                  </a:cubicBezTo>
                  <a:cubicBezTo>
                    <a:pt x="3725" y="0"/>
                    <a:pt x="0" y="3725"/>
                    <a:pt x="0" y="8321"/>
                  </a:cubicBezTo>
                  <a:cubicBezTo>
                    <a:pt x="0" y="12917"/>
                    <a:pt x="3725" y="16642"/>
                    <a:pt x="8321" y="16642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921DF58D-2D87-B0B6-FAF0-2B4C4DE060B6}"/>
                </a:ext>
              </a:extLst>
            </p:cNvPr>
            <p:cNvSpPr/>
            <p:nvPr/>
          </p:nvSpPr>
          <p:spPr>
            <a:xfrm>
              <a:off x="8609592" y="3007182"/>
              <a:ext cx="3328" cy="3328"/>
            </a:xfrm>
            <a:custGeom>
              <a:avLst/>
              <a:gdLst>
                <a:gd name="connsiteX0" fmla="*/ 1664 w 3328"/>
                <a:gd name="connsiteY0" fmla="*/ 3328 h 3328"/>
                <a:gd name="connsiteX1" fmla="*/ 3329 w 3328"/>
                <a:gd name="connsiteY1" fmla="*/ 1664 h 3328"/>
                <a:gd name="connsiteX2" fmla="*/ 1664 w 3328"/>
                <a:gd name="connsiteY2" fmla="*/ 0 h 3328"/>
                <a:gd name="connsiteX3" fmla="*/ 0 w 3328"/>
                <a:gd name="connsiteY3" fmla="*/ 1664 h 3328"/>
                <a:gd name="connsiteX4" fmla="*/ 1664 w 3328"/>
                <a:gd name="connsiteY4" fmla="*/ 3328 h 3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8" h="3328">
                  <a:moveTo>
                    <a:pt x="1664" y="3328"/>
                  </a:moveTo>
                  <a:cubicBezTo>
                    <a:pt x="2586" y="3328"/>
                    <a:pt x="3329" y="2586"/>
                    <a:pt x="3329" y="1664"/>
                  </a:cubicBezTo>
                  <a:cubicBezTo>
                    <a:pt x="3329" y="747"/>
                    <a:pt x="2586" y="0"/>
                    <a:pt x="1664" y="0"/>
                  </a:cubicBezTo>
                  <a:cubicBezTo>
                    <a:pt x="747" y="0"/>
                    <a:pt x="0" y="747"/>
                    <a:pt x="0" y="1664"/>
                  </a:cubicBezTo>
                  <a:cubicBezTo>
                    <a:pt x="0" y="2586"/>
                    <a:pt x="747" y="3328"/>
                    <a:pt x="1664" y="3328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A7488700-5671-E74C-0055-A0D2391D6D4E}"/>
                </a:ext>
              </a:extLst>
            </p:cNvPr>
            <p:cNvSpPr/>
            <p:nvPr/>
          </p:nvSpPr>
          <p:spPr>
            <a:xfrm>
              <a:off x="8565020" y="3039175"/>
              <a:ext cx="23296" cy="20707"/>
            </a:xfrm>
            <a:custGeom>
              <a:avLst/>
              <a:gdLst>
                <a:gd name="connsiteX0" fmla="*/ 13933 w 23296"/>
                <a:gd name="connsiteY0" fmla="*/ 19982 h 20707"/>
                <a:gd name="connsiteX1" fmla="*/ 2966 w 23296"/>
                <a:gd name="connsiteY1" fmla="*/ 20665 h 20707"/>
                <a:gd name="connsiteX2" fmla="*/ 1917 w 23296"/>
                <a:gd name="connsiteY2" fmla="*/ 20635 h 20707"/>
                <a:gd name="connsiteX3" fmla="*/ 969 w 23296"/>
                <a:gd name="connsiteY3" fmla="*/ 20174 h 20707"/>
                <a:gd name="connsiteX4" fmla="*/ 295 w 23296"/>
                <a:gd name="connsiteY4" fmla="*/ 19372 h 20707"/>
                <a:gd name="connsiteX5" fmla="*/ 5 w 23296"/>
                <a:gd name="connsiteY5" fmla="*/ 18361 h 20707"/>
                <a:gd name="connsiteX6" fmla="*/ 154 w 23296"/>
                <a:gd name="connsiteY6" fmla="*/ 17320 h 20707"/>
                <a:gd name="connsiteX7" fmla="*/ 713 w 23296"/>
                <a:gd name="connsiteY7" fmla="*/ 16432 h 20707"/>
                <a:gd name="connsiteX8" fmla="*/ 1588 w 23296"/>
                <a:gd name="connsiteY8" fmla="*/ 15847 h 20707"/>
                <a:gd name="connsiteX9" fmla="*/ 2625 w 23296"/>
                <a:gd name="connsiteY9" fmla="*/ 15672 h 20707"/>
                <a:gd name="connsiteX10" fmla="*/ 13592 w 23296"/>
                <a:gd name="connsiteY10" fmla="*/ 14990 h 20707"/>
                <a:gd name="connsiteX11" fmla="*/ 15478 w 23296"/>
                <a:gd name="connsiteY11" fmla="*/ 14490 h 20707"/>
                <a:gd name="connsiteX12" fmla="*/ 17027 w 23296"/>
                <a:gd name="connsiteY12" fmla="*/ 13304 h 20707"/>
                <a:gd name="connsiteX13" fmla="*/ 18008 w 23296"/>
                <a:gd name="connsiteY13" fmla="*/ 11614 h 20707"/>
                <a:gd name="connsiteX14" fmla="*/ 18264 w 23296"/>
                <a:gd name="connsiteY14" fmla="*/ 9677 h 20707"/>
                <a:gd name="connsiteX15" fmla="*/ 17761 w 23296"/>
                <a:gd name="connsiteY15" fmla="*/ 7791 h 20707"/>
                <a:gd name="connsiteX16" fmla="*/ 16575 w 23296"/>
                <a:gd name="connsiteY16" fmla="*/ 6242 h 20707"/>
                <a:gd name="connsiteX17" fmla="*/ 14889 w 23296"/>
                <a:gd name="connsiteY17" fmla="*/ 5265 h 20707"/>
                <a:gd name="connsiteX18" fmla="*/ 12952 w 23296"/>
                <a:gd name="connsiteY18" fmla="*/ 5004 h 20707"/>
                <a:gd name="connsiteX19" fmla="*/ 11206 w 23296"/>
                <a:gd name="connsiteY19" fmla="*/ 4296 h 20707"/>
                <a:gd name="connsiteX20" fmla="*/ 10263 w 23296"/>
                <a:gd name="connsiteY20" fmla="*/ 2658 h 20707"/>
                <a:gd name="connsiteX21" fmla="*/ 12610 w 23296"/>
                <a:gd name="connsiteY21" fmla="*/ 12 h 20707"/>
                <a:gd name="connsiteX22" fmla="*/ 19715 w 23296"/>
                <a:gd name="connsiteY22" fmla="*/ 2414 h 20707"/>
                <a:gd name="connsiteX23" fmla="*/ 23278 w 23296"/>
                <a:gd name="connsiteY23" fmla="*/ 9016 h 20707"/>
                <a:gd name="connsiteX24" fmla="*/ 20808 w 23296"/>
                <a:gd name="connsiteY24" fmla="*/ 16377 h 20707"/>
                <a:gd name="connsiteX25" fmla="*/ 13933 w 23296"/>
                <a:gd name="connsiteY25" fmla="*/ 19982 h 20707"/>
                <a:gd name="connsiteX26" fmla="*/ 13933 w 23296"/>
                <a:gd name="connsiteY26" fmla="*/ 19982 h 2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3296" h="20707">
                  <a:moveTo>
                    <a:pt x="13933" y="19982"/>
                  </a:moveTo>
                  <a:lnTo>
                    <a:pt x="2966" y="20665"/>
                  </a:lnTo>
                  <a:cubicBezTo>
                    <a:pt x="2617" y="20729"/>
                    <a:pt x="2262" y="20721"/>
                    <a:pt x="1917" y="20635"/>
                  </a:cubicBezTo>
                  <a:cubicBezTo>
                    <a:pt x="1571" y="20550"/>
                    <a:pt x="1251" y="20392"/>
                    <a:pt x="969" y="20174"/>
                  </a:cubicBezTo>
                  <a:cubicBezTo>
                    <a:pt x="692" y="19957"/>
                    <a:pt x="462" y="19683"/>
                    <a:pt x="295" y="19372"/>
                  </a:cubicBezTo>
                  <a:cubicBezTo>
                    <a:pt x="129" y="19060"/>
                    <a:pt x="31" y="18715"/>
                    <a:pt x="5" y="18361"/>
                  </a:cubicBezTo>
                  <a:cubicBezTo>
                    <a:pt x="-16" y="18007"/>
                    <a:pt x="31" y="17652"/>
                    <a:pt x="154" y="17320"/>
                  </a:cubicBezTo>
                  <a:cubicBezTo>
                    <a:pt x="278" y="16987"/>
                    <a:pt x="466" y="16684"/>
                    <a:pt x="713" y="16432"/>
                  </a:cubicBezTo>
                  <a:cubicBezTo>
                    <a:pt x="961" y="16180"/>
                    <a:pt x="1260" y="15980"/>
                    <a:pt x="1588" y="15847"/>
                  </a:cubicBezTo>
                  <a:cubicBezTo>
                    <a:pt x="1917" y="15719"/>
                    <a:pt x="2271" y="15660"/>
                    <a:pt x="2625" y="15672"/>
                  </a:cubicBezTo>
                  <a:lnTo>
                    <a:pt x="13592" y="14990"/>
                  </a:lnTo>
                  <a:cubicBezTo>
                    <a:pt x="14249" y="14947"/>
                    <a:pt x="14889" y="14776"/>
                    <a:pt x="15478" y="14490"/>
                  </a:cubicBezTo>
                  <a:cubicBezTo>
                    <a:pt x="16067" y="14200"/>
                    <a:pt x="16596" y="13795"/>
                    <a:pt x="17027" y="13304"/>
                  </a:cubicBezTo>
                  <a:cubicBezTo>
                    <a:pt x="17462" y="12809"/>
                    <a:pt x="17795" y="12237"/>
                    <a:pt x="18008" y="11614"/>
                  </a:cubicBezTo>
                  <a:cubicBezTo>
                    <a:pt x="18217" y="10991"/>
                    <a:pt x="18307" y="10334"/>
                    <a:pt x="18264" y="9677"/>
                  </a:cubicBezTo>
                  <a:cubicBezTo>
                    <a:pt x="18222" y="9024"/>
                    <a:pt x="18051" y="8384"/>
                    <a:pt x="17761" y="7791"/>
                  </a:cubicBezTo>
                  <a:cubicBezTo>
                    <a:pt x="17471" y="7202"/>
                    <a:pt x="17070" y="6677"/>
                    <a:pt x="16575" y="6242"/>
                  </a:cubicBezTo>
                  <a:cubicBezTo>
                    <a:pt x="16084" y="5807"/>
                    <a:pt x="15508" y="5474"/>
                    <a:pt x="14889" y="5265"/>
                  </a:cubicBezTo>
                  <a:cubicBezTo>
                    <a:pt x="14266" y="5051"/>
                    <a:pt x="13609" y="4966"/>
                    <a:pt x="12952" y="5004"/>
                  </a:cubicBezTo>
                  <a:cubicBezTo>
                    <a:pt x="12307" y="4970"/>
                    <a:pt x="11693" y="4719"/>
                    <a:pt x="11206" y="4296"/>
                  </a:cubicBezTo>
                  <a:cubicBezTo>
                    <a:pt x="10716" y="3869"/>
                    <a:pt x="10387" y="3293"/>
                    <a:pt x="10263" y="2658"/>
                  </a:cubicBezTo>
                  <a:cubicBezTo>
                    <a:pt x="9965" y="1335"/>
                    <a:pt x="11287" y="353"/>
                    <a:pt x="12610" y="12"/>
                  </a:cubicBezTo>
                  <a:cubicBezTo>
                    <a:pt x="15196" y="-112"/>
                    <a:pt x="17735" y="746"/>
                    <a:pt x="19715" y="2414"/>
                  </a:cubicBezTo>
                  <a:cubicBezTo>
                    <a:pt x="21695" y="4087"/>
                    <a:pt x="22971" y="6447"/>
                    <a:pt x="23278" y="9016"/>
                  </a:cubicBezTo>
                  <a:cubicBezTo>
                    <a:pt x="23436" y="11695"/>
                    <a:pt x="22553" y="14333"/>
                    <a:pt x="20808" y="16377"/>
                  </a:cubicBezTo>
                  <a:cubicBezTo>
                    <a:pt x="19066" y="18421"/>
                    <a:pt x="16604" y="19713"/>
                    <a:pt x="13933" y="19982"/>
                  </a:cubicBezTo>
                  <a:lnTo>
                    <a:pt x="13933" y="19982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D6613D6B-F832-BB0D-3458-A289EBE2B7E8}"/>
                </a:ext>
              </a:extLst>
            </p:cNvPr>
            <p:cNvSpPr/>
            <p:nvPr/>
          </p:nvSpPr>
          <p:spPr>
            <a:xfrm>
              <a:off x="8500437" y="2993485"/>
              <a:ext cx="153875" cy="58921"/>
            </a:xfrm>
            <a:custGeom>
              <a:avLst/>
              <a:gdLst>
                <a:gd name="connsiteX0" fmla="*/ 140732 w 153875"/>
                <a:gd name="connsiteY0" fmla="*/ 0 h 58921"/>
                <a:gd name="connsiteX1" fmla="*/ 13356 w 153875"/>
                <a:gd name="connsiteY1" fmla="*/ 0 h 58921"/>
                <a:gd name="connsiteX2" fmla="*/ 8240 w 153875"/>
                <a:gd name="connsiteY2" fmla="*/ 1007 h 58921"/>
                <a:gd name="connsiteX3" fmla="*/ 3900 w 153875"/>
                <a:gd name="connsiteY3" fmla="*/ 3900 h 58921"/>
                <a:gd name="connsiteX4" fmla="*/ 1007 w 153875"/>
                <a:gd name="connsiteY4" fmla="*/ 8240 h 58921"/>
                <a:gd name="connsiteX5" fmla="*/ 0 w 153875"/>
                <a:gd name="connsiteY5" fmla="*/ 13356 h 58921"/>
                <a:gd name="connsiteX6" fmla="*/ 0 w 153875"/>
                <a:gd name="connsiteY6" fmla="*/ 23768 h 58921"/>
                <a:gd name="connsiteX7" fmla="*/ 11637 w 153875"/>
                <a:gd name="connsiteY7" fmla="*/ 47515 h 58921"/>
                <a:gd name="connsiteX8" fmla="*/ 36271 w 153875"/>
                <a:gd name="connsiteY8" fmla="*/ 57121 h 58921"/>
                <a:gd name="connsiteX9" fmla="*/ 60910 w 153875"/>
                <a:gd name="connsiteY9" fmla="*/ 47515 h 58921"/>
                <a:gd name="connsiteX10" fmla="*/ 72542 w 153875"/>
                <a:gd name="connsiteY10" fmla="*/ 23768 h 58921"/>
                <a:gd name="connsiteX11" fmla="*/ 72542 w 153875"/>
                <a:gd name="connsiteY11" fmla="*/ 13356 h 58921"/>
                <a:gd name="connsiteX12" fmla="*/ 69598 w 153875"/>
                <a:gd name="connsiteY12" fmla="*/ 5206 h 58921"/>
                <a:gd name="connsiteX13" fmla="*/ 83680 w 153875"/>
                <a:gd name="connsiteY13" fmla="*/ 5206 h 58921"/>
                <a:gd name="connsiteX14" fmla="*/ 81120 w 153875"/>
                <a:gd name="connsiteY14" fmla="*/ 13356 h 58921"/>
                <a:gd name="connsiteX15" fmla="*/ 81120 w 153875"/>
                <a:gd name="connsiteY15" fmla="*/ 23768 h 58921"/>
                <a:gd name="connsiteX16" fmla="*/ 92206 w 153875"/>
                <a:gd name="connsiteY16" fmla="*/ 48697 h 58921"/>
                <a:gd name="connsiteX17" fmla="*/ 117497 w 153875"/>
                <a:gd name="connsiteY17" fmla="*/ 58922 h 58921"/>
                <a:gd name="connsiteX18" fmla="*/ 142793 w 153875"/>
                <a:gd name="connsiteY18" fmla="*/ 48697 h 58921"/>
                <a:gd name="connsiteX19" fmla="*/ 153875 w 153875"/>
                <a:gd name="connsiteY19" fmla="*/ 23768 h 58921"/>
                <a:gd name="connsiteX20" fmla="*/ 153875 w 153875"/>
                <a:gd name="connsiteY20" fmla="*/ 13356 h 58921"/>
                <a:gd name="connsiteX21" fmla="*/ 150052 w 153875"/>
                <a:gd name="connsiteY21" fmla="*/ 3977 h 58921"/>
                <a:gd name="connsiteX22" fmla="*/ 140732 w 153875"/>
                <a:gd name="connsiteY22" fmla="*/ 0 h 58921"/>
                <a:gd name="connsiteX23" fmla="*/ 140732 w 153875"/>
                <a:gd name="connsiteY23" fmla="*/ 0 h 58921"/>
                <a:gd name="connsiteX24" fmla="*/ 67592 w 153875"/>
                <a:gd name="connsiteY24" fmla="*/ 13356 h 58921"/>
                <a:gd name="connsiteX25" fmla="*/ 67592 w 153875"/>
                <a:gd name="connsiteY25" fmla="*/ 23768 h 58921"/>
                <a:gd name="connsiteX26" fmla="*/ 58627 w 153875"/>
                <a:gd name="connsiteY26" fmla="*/ 45757 h 58921"/>
                <a:gd name="connsiteX27" fmla="*/ 36741 w 153875"/>
                <a:gd name="connsiteY27" fmla="*/ 54962 h 58921"/>
                <a:gd name="connsiteX28" fmla="*/ 14756 w 153875"/>
                <a:gd name="connsiteY28" fmla="*/ 45996 h 58921"/>
                <a:gd name="connsiteX29" fmla="*/ 5547 w 153875"/>
                <a:gd name="connsiteY29" fmla="*/ 24110 h 58921"/>
                <a:gd name="connsiteX30" fmla="*/ 5547 w 153875"/>
                <a:gd name="connsiteY30" fmla="*/ 13740 h 58921"/>
                <a:gd name="connsiteX31" fmla="*/ 7958 w 153875"/>
                <a:gd name="connsiteY31" fmla="*/ 7963 h 58921"/>
                <a:gd name="connsiteX32" fmla="*/ 13740 w 153875"/>
                <a:gd name="connsiteY32" fmla="*/ 5547 h 58921"/>
                <a:gd name="connsiteX33" fmla="*/ 59784 w 153875"/>
                <a:gd name="connsiteY33" fmla="*/ 5547 h 58921"/>
                <a:gd name="connsiteX34" fmla="*/ 65280 w 153875"/>
                <a:gd name="connsiteY34" fmla="*/ 7860 h 58921"/>
                <a:gd name="connsiteX35" fmla="*/ 67592 w 153875"/>
                <a:gd name="connsiteY35" fmla="*/ 13356 h 58921"/>
                <a:gd name="connsiteX36" fmla="*/ 67592 w 153875"/>
                <a:gd name="connsiteY36" fmla="*/ 13356 h 58921"/>
                <a:gd name="connsiteX37" fmla="*/ 148669 w 153875"/>
                <a:gd name="connsiteY37" fmla="*/ 23768 h 58921"/>
                <a:gd name="connsiteX38" fmla="*/ 146711 w 153875"/>
                <a:gd name="connsiteY38" fmla="*/ 35998 h 58921"/>
                <a:gd name="connsiteX39" fmla="*/ 140126 w 153875"/>
                <a:gd name="connsiteY39" fmla="*/ 46487 h 58921"/>
                <a:gd name="connsiteX40" fmla="*/ 129966 w 153875"/>
                <a:gd name="connsiteY40" fmla="*/ 53562 h 58921"/>
                <a:gd name="connsiteX41" fmla="*/ 117847 w 153875"/>
                <a:gd name="connsiteY41" fmla="*/ 56101 h 58921"/>
                <a:gd name="connsiteX42" fmla="*/ 105698 w 153875"/>
                <a:gd name="connsiteY42" fmla="*/ 53694 h 58921"/>
                <a:gd name="connsiteX43" fmla="*/ 95457 w 153875"/>
                <a:gd name="connsiteY43" fmla="*/ 46730 h 58921"/>
                <a:gd name="connsiteX44" fmla="*/ 88758 w 153875"/>
                <a:gd name="connsiteY44" fmla="*/ 36318 h 58921"/>
                <a:gd name="connsiteX45" fmla="*/ 86667 w 153875"/>
                <a:gd name="connsiteY45" fmla="*/ 24110 h 58921"/>
                <a:gd name="connsiteX46" fmla="*/ 86667 w 153875"/>
                <a:gd name="connsiteY46" fmla="*/ 13740 h 58921"/>
                <a:gd name="connsiteX47" fmla="*/ 89065 w 153875"/>
                <a:gd name="connsiteY47" fmla="*/ 7976 h 58921"/>
                <a:gd name="connsiteX48" fmla="*/ 94817 w 153875"/>
                <a:gd name="connsiteY48" fmla="*/ 5547 h 58921"/>
                <a:gd name="connsiteX49" fmla="*/ 140903 w 153875"/>
                <a:gd name="connsiteY49" fmla="*/ 5547 h 58921"/>
                <a:gd name="connsiteX50" fmla="*/ 146655 w 153875"/>
                <a:gd name="connsiteY50" fmla="*/ 7976 h 58921"/>
                <a:gd name="connsiteX51" fmla="*/ 149053 w 153875"/>
                <a:gd name="connsiteY51" fmla="*/ 13740 h 58921"/>
                <a:gd name="connsiteX52" fmla="*/ 148669 w 153875"/>
                <a:gd name="connsiteY52" fmla="*/ 23768 h 58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53875" h="58921">
                  <a:moveTo>
                    <a:pt x="140732" y="0"/>
                  </a:moveTo>
                  <a:lnTo>
                    <a:pt x="13356" y="0"/>
                  </a:lnTo>
                  <a:cubicBezTo>
                    <a:pt x="11603" y="-4"/>
                    <a:pt x="9861" y="337"/>
                    <a:pt x="8240" y="1007"/>
                  </a:cubicBezTo>
                  <a:cubicBezTo>
                    <a:pt x="6614" y="1677"/>
                    <a:pt x="5142" y="2659"/>
                    <a:pt x="3900" y="3900"/>
                  </a:cubicBezTo>
                  <a:cubicBezTo>
                    <a:pt x="2658" y="5142"/>
                    <a:pt x="1677" y="6618"/>
                    <a:pt x="1007" y="8240"/>
                  </a:cubicBezTo>
                  <a:cubicBezTo>
                    <a:pt x="337" y="9862"/>
                    <a:pt x="-4" y="11603"/>
                    <a:pt x="0" y="13356"/>
                  </a:cubicBezTo>
                  <a:lnTo>
                    <a:pt x="0" y="23768"/>
                  </a:lnTo>
                  <a:cubicBezTo>
                    <a:pt x="764" y="32866"/>
                    <a:pt x="4920" y="41336"/>
                    <a:pt x="11637" y="47515"/>
                  </a:cubicBezTo>
                  <a:cubicBezTo>
                    <a:pt x="18353" y="53690"/>
                    <a:pt x="27148" y="57121"/>
                    <a:pt x="36271" y="57121"/>
                  </a:cubicBezTo>
                  <a:cubicBezTo>
                    <a:pt x="45399" y="57121"/>
                    <a:pt x="54189" y="53690"/>
                    <a:pt x="60910" y="47515"/>
                  </a:cubicBezTo>
                  <a:cubicBezTo>
                    <a:pt x="67626" y="41336"/>
                    <a:pt x="71779" y="32866"/>
                    <a:pt x="72542" y="23768"/>
                  </a:cubicBezTo>
                  <a:lnTo>
                    <a:pt x="72542" y="13356"/>
                  </a:lnTo>
                  <a:cubicBezTo>
                    <a:pt x="72538" y="10382"/>
                    <a:pt x="71497" y="7502"/>
                    <a:pt x="69598" y="5206"/>
                  </a:cubicBezTo>
                  <a:lnTo>
                    <a:pt x="83680" y="5206"/>
                  </a:lnTo>
                  <a:cubicBezTo>
                    <a:pt x="81917" y="7553"/>
                    <a:pt x="81017" y="10429"/>
                    <a:pt x="81120" y="13356"/>
                  </a:cubicBezTo>
                  <a:lnTo>
                    <a:pt x="81120" y="23768"/>
                  </a:lnTo>
                  <a:cubicBezTo>
                    <a:pt x="81444" y="33203"/>
                    <a:pt x="85416" y="42143"/>
                    <a:pt x="92206" y="48697"/>
                  </a:cubicBezTo>
                  <a:cubicBezTo>
                    <a:pt x="98991" y="55256"/>
                    <a:pt x="108058" y="58922"/>
                    <a:pt x="117497" y="58922"/>
                  </a:cubicBezTo>
                  <a:cubicBezTo>
                    <a:pt x="126936" y="58922"/>
                    <a:pt x="136004" y="55256"/>
                    <a:pt x="142793" y="48697"/>
                  </a:cubicBezTo>
                  <a:cubicBezTo>
                    <a:pt x="149578" y="42143"/>
                    <a:pt x="153551" y="33203"/>
                    <a:pt x="153875" y="23768"/>
                  </a:cubicBezTo>
                  <a:lnTo>
                    <a:pt x="153875" y="13356"/>
                  </a:lnTo>
                  <a:cubicBezTo>
                    <a:pt x="153888" y="9849"/>
                    <a:pt x="152514" y="6478"/>
                    <a:pt x="150052" y="3977"/>
                  </a:cubicBezTo>
                  <a:cubicBezTo>
                    <a:pt x="147590" y="1477"/>
                    <a:pt x="144240" y="47"/>
                    <a:pt x="140732" y="0"/>
                  </a:cubicBezTo>
                  <a:lnTo>
                    <a:pt x="140732" y="0"/>
                  </a:lnTo>
                  <a:close/>
                  <a:moveTo>
                    <a:pt x="67592" y="13356"/>
                  </a:moveTo>
                  <a:lnTo>
                    <a:pt x="67592" y="23768"/>
                  </a:lnTo>
                  <a:cubicBezTo>
                    <a:pt x="67639" y="32000"/>
                    <a:pt x="64413" y="39907"/>
                    <a:pt x="58627" y="45757"/>
                  </a:cubicBezTo>
                  <a:cubicBezTo>
                    <a:pt x="52841" y="51608"/>
                    <a:pt x="44968" y="54919"/>
                    <a:pt x="36741" y="54962"/>
                  </a:cubicBezTo>
                  <a:cubicBezTo>
                    <a:pt x="28514" y="55008"/>
                    <a:pt x="20606" y="51783"/>
                    <a:pt x="14756" y="45996"/>
                  </a:cubicBezTo>
                  <a:cubicBezTo>
                    <a:pt x="8906" y="40214"/>
                    <a:pt x="5594" y="32341"/>
                    <a:pt x="5547" y="24110"/>
                  </a:cubicBezTo>
                  <a:lnTo>
                    <a:pt x="5547" y="13740"/>
                  </a:lnTo>
                  <a:cubicBezTo>
                    <a:pt x="5560" y="11573"/>
                    <a:pt x="6426" y="9495"/>
                    <a:pt x="7958" y="7963"/>
                  </a:cubicBezTo>
                  <a:cubicBezTo>
                    <a:pt x="9494" y="6426"/>
                    <a:pt x="11573" y="5560"/>
                    <a:pt x="13740" y="5547"/>
                  </a:cubicBezTo>
                  <a:lnTo>
                    <a:pt x="59784" y="5547"/>
                  </a:lnTo>
                  <a:cubicBezTo>
                    <a:pt x="61849" y="5573"/>
                    <a:pt x="63820" y="6401"/>
                    <a:pt x="65280" y="7860"/>
                  </a:cubicBezTo>
                  <a:cubicBezTo>
                    <a:pt x="66743" y="9320"/>
                    <a:pt x="67571" y="11295"/>
                    <a:pt x="67592" y="13356"/>
                  </a:cubicBezTo>
                  <a:lnTo>
                    <a:pt x="67592" y="13356"/>
                  </a:lnTo>
                  <a:close/>
                  <a:moveTo>
                    <a:pt x="148669" y="23768"/>
                  </a:moveTo>
                  <a:cubicBezTo>
                    <a:pt x="148844" y="27937"/>
                    <a:pt x="148178" y="32094"/>
                    <a:pt x="146711" y="35998"/>
                  </a:cubicBezTo>
                  <a:cubicBezTo>
                    <a:pt x="145243" y="39903"/>
                    <a:pt x="143007" y="43466"/>
                    <a:pt x="140126" y="46487"/>
                  </a:cubicBezTo>
                  <a:cubicBezTo>
                    <a:pt x="137250" y="49504"/>
                    <a:pt x="133794" y="51911"/>
                    <a:pt x="129966" y="53562"/>
                  </a:cubicBezTo>
                  <a:cubicBezTo>
                    <a:pt x="126138" y="55213"/>
                    <a:pt x="122016" y="56080"/>
                    <a:pt x="117847" y="56101"/>
                  </a:cubicBezTo>
                  <a:cubicBezTo>
                    <a:pt x="113678" y="56122"/>
                    <a:pt x="109543" y="55307"/>
                    <a:pt x="105698" y="53694"/>
                  </a:cubicBezTo>
                  <a:cubicBezTo>
                    <a:pt x="101854" y="52085"/>
                    <a:pt x="98368" y="49717"/>
                    <a:pt x="95457" y="46730"/>
                  </a:cubicBezTo>
                  <a:cubicBezTo>
                    <a:pt x="92547" y="43747"/>
                    <a:pt x="90268" y="40206"/>
                    <a:pt x="88758" y="36318"/>
                  </a:cubicBezTo>
                  <a:cubicBezTo>
                    <a:pt x="87247" y="32431"/>
                    <a:pt x="86539" y="28279"/>
                    <a:pt x="86667" y="24110"/>
                  </a:cubicBezTo>
                  <a:lnTo>
                    <a:pt x="86667" y="13740"/>
                  </a:lnTo>
                  <a:cubicBezTo>
                    <a:pt x="86680" y="11581"/>
                    <a:pt x="87541" y="9507"/>
                    <a:pt x="89065" y="7976"/>
                  </a:cubicBezTo>
                  <a:cubicBezTo>
                    <a:pt x="90588" y="6444"/>
                    <a:pt x="92658" y="5573"/>
                    <a:pt x="94817" y="5547"/>
                  </a:cubicBezTo>
                  <a:lnTo>
                    <a:pt x="140903" y="5547"/>
                  </a:lnTo>
                  <a:cubicBezTo>
                    <a:pt x="143066" y="5573"/>
                    <a:pt x="145132" y="6444"/>
                    <a:pt x="146655" y="7976"/>
                  </a:cubicBezTo>
                  <a:cubicBezTo>
                    <a:pt x="148183" y="9507"/>
                    <a:pt x="149045" y="11581"/>
                    <a:pt x="149053" y="13740"/>
                  </a:cubicBezTo>
                  <a:lnTo>
                    <a:pt x="148669" y="23768"/>
                  </a:lnTo>
                  <a:close/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9916F648-FFB2-821B-91A3-AB60C324DBE6}"/>
                </a:ext>
              </a:extLst>
            </p:cNvPr>
            <p:cNvSpPr/>
            <p:nvPr/>
          </p:nvSpPr>
          <p:spPr>
            <a:xfrm>
              <a:off x="8374298" y="3176936"/>
              <a:ext cx="169081" cy="879341"/>
            </a:xfrm>
            <a:custGeom>
              <a:avLst/>
              <a:gdLst>
                <a:gd name="connsiteX0" fmla="*/ 88843 w 169081"/>
                <a:gd name="connsiteY0" fmla="*/ 12503 h 879341"/>
                <a:gd name="connsiteX1" fmla="*/ 73780 w 169081"/>
                <a:gd name="connsiteY1" fmla="*/ 0 h 879341"/>
                <a:gd name="connsiteX2" fmla="*/ 146322 w 169081"/>
                <a:gd name="connsiteY2" fmla="*/ 728753 h 879341"/>
                <a:gd name="connsiteX3" fmla="*/ 0 w 169081"/>
                <a:gd name="connsiteY3" fmla="*/ 879342 h 879341"/>
                <a:gd name="connsiteX4" fmla="*/ 21336 w 169081"/>
                <a:gd name="connsiteY4" fmla="*/ 879342 h 879341"/>
                <a:gd name="connsiteX5" fmla="*/ 167658 w 169081"/>
                <a:gd name="connsiteY5" fmla="*/ 728753 h 879341"/>
                <a:gd name="connsiteX6" fmla="*/ 88843 w 169081"/>
                <a:gd name="connsiteY6" fmla="*/ 12503 h 87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081" h="879341">
                  <a:moveTo>
                    <a:pt x="88843" y="12503"/>
                  </a:moveTo>
                  <a:lnTo>
                    <a:pt x="73780" y="0"/>
                  </a:lnTo>
                  <a:cubicBezTo>
                    <a:pt x="99127" y="84704"/>
                    <a:pt x="158014" y="385285"/>
                    <a:pt x="146322" y="728753"/>
                  </a:cubicBezTo>
                  <a:cubicBezTo>
                    <a:pt x="143506" y="812688"/>
                    <a:pt x="78474" y="879342"/>
                    <a:pt x="0" y="879342"/>
                  </a:cubicBezTo>
                  <a:lnTo>
                    <a:pt x="21336" y="879342"/>
                  </a:lnTo>
                  <a:cubicBezTo>
                    <a:pt x="99810" y="879342"/>
                    <a:pt x="164842" y="812688"/>
                    <a:pt x="167658" y="728753"/>
                  </a:cubicBezTo>
                  <a:cubicBezTo>
                    <a:pt x="179606" y="377263"/>
                    <a:pt x="113123" y="88758"/>
                    <a:pt x="88843" y="1250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292F6215-7AEA-D7E3-7F9F-F4C14D902B94}"/>
                </a:ext>
              </a:extLst>
            </p:cNvPr>
            <p:cNvSpPr/>
            <p:nvPr/>
          </p:nvSpPr>
          <p:spPr>
            <a:xfrm>
              <a:off x="8244813" y="3171299"/>
              <a:ext cx="277192" cy="884974"/>
            </a:xfrm>
            <a:custGeom>
              <a:avLst/>
              <a:gdLst>
                <a:gd name="connsiteX0" fmla="*/ 52761 w 277192"/>
                <a:gd name="connsiteY0" fmla="*/ 854294 h 884974"/>
                <a:gd name="connsiteX1" fmla="*/ 67312 w 277192"/>
                <a:gd name="connsiteY1" fmla="*/ 507285 h 884974"/>
                <a:gd name="connsiteX2" fmla="*/ 14655 w 277192"/>
                <a:gd name="connsiteY2" fmla="*/ 206063 h 884974"/>
                <a:gd name="connsiteX3" fmla="*/ 2578 w 277192"/>
                <a:gd name="connsiteY3" fmla="*/ 154302 h 884974"/>
                <a:gd name="connsiteX4" fmla="*/ 13596 w 277192"/>
                <a:gd name="connsiteY4" fmla="*/ 81964 h 884974"/>
                <a:gd name="connsiteX5" fmla="*/ 71451 w 277192"/>
                <a:gd name="connsiteY5" fmla="*/ 37167 h 884974"/>
                <a:gd name="connsiteX6" fmla="*/ 201558 w 277192"/>
                <a:gd name="connsiteY6" fmla="*/ 0 h 884974"/>
                <a:gd name="connsiteX7" fmla="*/ 275637 w 277192"/>
                <a:gd name="connsiteY7" fmla="*/ 734385 h 884974"/>
                <a:gd name="connsiteX8" fmla="*/ 129314 w 277192"/>
                <a:gd name="connsiteY8" fmla="*/ 884975 h 884974"/>
                <a:gd name="connsiteX9" fmla="*/ 81223 w 277192"/>
                <a:gd name="connsiteY9" fmla="*/ 884975 h 884974"/>
                <a:gd name="connsiteX10" fmla="*/ 69894 w 277192"/>
                <a:gd name="connsiteY10" fmla="*/ 882457 h 884974"/>
                <a:gd name="connsiteX11" fmla="*/ 60459 w 277192"/>
                <a:gd name="connsiteY11" fmla="*/ 875698 h 884974"/>
                <a:gd name="connsiteX12" fmla="*/ 54425 w 277192"/>
                <a:gd name="connsiteY12" fmla="*/ 865781 h 884974"/>
                <a:gd name="connsiteX13" fmla="*/ 52761 w 277192"/>
                <a:gd name="connsiteY13" fmla="*/ 854294 h 884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192" h="884974">
                  <a:moveTo>
                    <a:pt x="52761" y="854294"/>
                  </a:moveTo>
                  <a:lnTo>
                    <a:pt x="67312" y="507285"/>
                  </a:lnTo>
                  <a:lnTo>
                    <a:pt x="14655" y="206063"/>
                  </a:lnTo>
                  <a:lnTo>
                    <a:pt x="2578" y="154302"/>
                  </a:lnTo>
                  <a:cubicBezTo>
                    <a:pt x="-3169" y="129672"/>
                    <a:pt x="774" y="103770"/>
                    <a:pt x="13596" y="81964"/>
                  </a:cubicBezTo>
                  <a:cubicBezTo>
                    <a:pt x="26415" y="60159"/>
                    <a:pt x="47132" y="44119"/>
                    <a:pt x="71451" y="37167"/>
                  </a:cubicBezTo>
                  <a:lnTo>
                    <a:pt x="201558" y="0"/>
                  </a:lnTo>
                  <a:cubicBezTo>
                    <a:pt x="225838" y="76298"/>
                    <a:pt x="287756" y="382896"/>
                    <a:pt x="275637" y="734385"/>
                  </a:cubicBezTo>
                  <a:cubicBezTo>
                    <a:pt x="272820" y="818321"/>
                    <a:pt x="207788" y="884975"/>
                    <a:pt x="129314" y="884975"/>
                  </a:cubicBezTo>
                  <a:lnTo>
                    <a:pt x="81223" y="884975"/>
                  </a:lnTo>
                  <a:cubicBezTo>
                    <a:pt x="77319" y="884906"/>
                    <a:pt x="73465" y="884053"/>
                    <a:pt x="69894" y="882457"/>
                  </a:cubicBezTo>
                  <a:cubicBezTo>
                    <a:pt x="66326" y="880861"/>
                    <a:pt x="63117" y="878565"/>
                    <a:pt x="60459" y="875698"/>
                  </a:cubicBezTo>
                  <a:cubicBezTo>
                    <a:pt x="57800" y="872834"/>
                    <a:pt x="55748" y="869459"/>
                    <a:pt x="54425" y="865781"/>
                  </a:cubicBezTo>
                  <a:cubicBezTo>
                    <a:pt x="53102" y="862102"/>
                    <a:pt x="52539" y="858198"/>
                    <a:pt x="52761" y="854294"/>
                  </a:cubicBezTo>
                  <a:close/>
                </a:path>
              </a:pathLst>
            </a:custGeom>
            <a:solidFill>
              <a:srgbClr val="21252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C24D8F20-6532-D858-2364-628E6AE3B49A}"/>
                </a:ext>
              </a:extLst>
            </p:cNvPr>
            <p:cNvSpPr/>
            <p:nvPr/>
          </p:nvSpPr>
          <p:spPr>
            <a:xfrm>
              <a:off x="9039004" y="3398186"/>
              <a:ext cx="101089" cy="115513"/>
            </a:xfrm>
            <a:custGeom>
              <a:avLst/>
              <a:gdLst>
                <a:gd name="connsiteX0" fmla="*/ 80650 w 101089"/>
                <a:gd name="connsiteY0" fmla="*/ 0 h 115513"/>
                <a:gd name="connsiteX1" fmla="*/ 39343 w 101089"/>
                <a:gd name="connsiteY1" fmla="*/ 16130 h 115513"/>
                <a:gd name="connsiteX2" fmla="*/ 0 w 101089"/>
                <a:gd name="connsiteY2" fmla="*/ 115513 h 115513"/>
                <a:gd name="connsiteX3" fmla="*/ 69299 w 101089"/>
                <a:gd name="connsiteY3" fmla="*/ 105955 h 115513"/>
                <a:gd name="connsiteX4" fmla="*/ 101090 w 101089"/>
                <a:gd name="connsiteY4" fmla="*/ 87606 h 115513"/>
                <a:gd name="connsiteX5" fmla="*/ 80650 w 101089"/>
                <a:gd name="connsiteY5" fmla="*/ 0 h 115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089" h="115513">
                  <a:moveTo>
                    <a:pt x="80650" y="0"/>
                  </a:moveTo>
                  <a:lnTo>
                    <a:pt x="39343" y="16130"/>
                  </a:lnTo>
                  <a:lnTo>
                    <a:pt x="0" y="115513"/>
                  </a:lnTo>
                  <a:lnTo>
                    <a:pt x="69299" y="105955"/>
                  </a:lnTo>
                  <a:lnTo>
                    <a:pt x="101090" y="87606"/>
                  </a:lnTo>
                  <a:lnTo>
                    <a:pt x="80650" y="0"/>
                  </a:lnTo>
                  <a:close/>
                </a:path>
              </a:pathLst>
            </a:custGeom>
            <a:solidFill>
              <a:srgbClr val="C46F6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9A6850B7-8321-4880-3B50-D1BB04E5D0E4}"/>
                </a:ext>
              </a:extLst>
            </p:cNvPr>
            <p:cNvSpPr/>
            <p:nvPr/>
          </p:nvSpPr>
          <p:spPr>
            <a:xfrm>
              <a:off x="9119740" y="3299112"/>
              <a:ext cx="169137" cy="186893"/>
            </a:xfrm>
            <a:custGeom>
              <a:avLst/>
              <a:gdLst>
                <a:gd name="connsiteX0" fmla="*/ 165525 w 169137"/>
                <a:gd name="connsiteY0" fmla="*/ 70142 h 186893"/>
                <a:gd name="connsiteX1" fmla="*/ 103480 w 169137"/>
                <a:gd name="connsiteY1" fmla="*/ 110382 h 186893"/>
                <a:gd name="connsiteX2" fmla="*/ 145298 w 169137"/>
                <a:gd name="connsiteY2" fmla="*/ 86016 h 186893"/>
                <a:gd name="connsiteX3" fmla="*/ 151059 w 169137"/>
                <a:gd name="connsiteY3" fmla="*/ 96300 h 186893"/>
                <a:gd name="connsiteX4" fmla="*/ 110691 w 169137"/>
                <a:gd name="connsiteY4" fmla="*/ 126981 h 186893"/>
                <a:gd name="connsiteX5" fmla="*/ 60679 w 169137"/>
                <a:gd name="connsiteY5" fmla="*/ 162442 h 186893"/>
                <a:gd name="connsiteX6" fmla="*/ 20355 w 169137"/>
                <a:gd name="connsiteY6" fmla="*/ 186893 h 186893"/>
                <a:gd name="connsiteX7" fmla="*/ 0 w 169137"/>
                <a:gd name="connsiteY7" fmla="*/ 99074 h 186893"/>
                <a:gd name="connsiteX8" fmla="*/ 9217 w 169137"/>
                <a:gd name="connsiteY8" fmla="*/ 61138 h 186893"/>
                <a:gd name="connsiteX9" fmla="*/ 15533 w 169137"/>
                <a:gd name="connsiteY9" fmla="*/ 43643 h 186893"/>
                <a:gd name="connsiteX10" fmla="*/ 31919 w 169137"/>
                <a:gd name="connsiteY10" fmla="*/ 14370 h 186893"/>
                <a:gd name="connsiteX11" fmla="*/ 34863 w 169137"/>
                <a:gd name="connsiteY11" fmla="*/ 1995 h 186893"/>
                <a:gd name="connsiteX12" fmla="*/ 35290 w 169137"/>
                <a:gd name="connsiteY12" fmla="*/ 1069 h 186893"/>
                <a:gd name="connsiteX13" fmla="*/ 36041 w 169137"/>
                <a:gd name="connsiteY13" fmla="*/ 378 h 186893"/>
                <a:gd name="connsiteX14" fmla="*/ 37001 w 169137"/>
                <a:gd name="connsiteY14" fmla="*/ 32 h 186893"/>
                <a:gd name="connsiteX15" fmla="*/ 38021 w 169137"/>
                <a:gd name="connsiteY15" fmla="*/ 75 h 186893"/>
                <a:gd name="connsiteX16" fmla="*/ 42753 w 169137"/>
                <a:gd name="connsiteY16" fmla="*/ 2221 h 186893"/>
                <a:gd name="connsiteX17" fmla="*/ 46295 w 169137"/>
                <a:gd name="connsiteY17" fmla="*/ 6019 h 186893"/>
                <a:gd name="connsiteX18" fmla="*/ 48113 w 169137"/>
                <a:gd name="connsiteY18" fmla="*/ 10888 h 186893"/>
                <a:gd name="connsiteX19" fmla="*/ 47921 w 169137"/>
                <a:gd name="connsiteY19" fmla="*/ 16077 h 186893"/>
                <a:gd name="connsiteX20" fmla="*/ 39685 w 169137"/>
                <a:gd name="connsiteY20" fmla="*/ 50727 h 186893"/>
                <a:gd name="connsiteX21" fmla="*/ 39950 w 169137"/>
                <a:gd name="connsiteY21" fmla="*/ 55860 h 186893"/>
                <a:gd name="connsiteX22" fmla="*/ 43013 w 169137"/>
                <a:gd name="connsiteY22" fmla="*/ 59987 h 186893"/>
                <a:gd name="connsiteX23" fmla="*/ 49073 w 169137"/>
                <a:gd name="connsiteY23" fmla="*/ 62461 h 186893"/>
                <a:gd name="connsiteX24" fmla="*/ 52956 w 169137"/>
                <a:gd name="connsiteY24" fmla="*/ 62461 h 186893"/>
                <a:gd name="connsiteX25" fmla="*/ 58546 w 169137"/>
                <a:gd name="connsiteY25" fmla="*/ 61395 h 186893"/>
                <a:gd name="connsiteX26" fmla="*/ 131088 w 169137"/>
                <a:gd name="connsiteY26" fmla="*/ 28580 h 186893"/>
                <a:gd name="connsiteX27" fmla="*/ 136145 w 169137"/>
                <a:gd name="connsiteY27" fmla="*/ 28149 h 186893"/>
                <a:gd name="connsiteX28" fmla="*/ 140177 w 169137"/>
                <a:gd name="connsiteY28" fmla="*/ 31226 h 186893"/>
                <a:gd name="connsiteX29" fmla="*/ 141202 w 169137"/>
                <a:gd name="connsiteY29" fmla="*/ 33991 h 186893"/>
                <a:gd name="connsiteX30" fmla="*/ 141057 w 169137"/>
                <a:gd name="connsiteY30" fmla="*/ 36935 h 186893"/>
                <a:gd name="connsiteX31" fmla="*/ 139764 w 169137"/>
                <a:gd name="connsiteY31" fmla="*/ 39585 h 186893"/>
                <a:gd name="connsiteX32" fmla="*/ 137532 w 169137"/>
                <a:gd name="connsiteY32" fmla="*/ 41509 h 186893"/>
                <a:gd name="connsiteX33" fmla="*/ 91019 w 169137"/>
                <a:gd name="connsiteY33" fmla="*/ 67113 h 186893"/>
                <a:gd name="connsiteX34" fmla="*/ 89206 w 169137"/>
                <a:gd name="connsiteY34" fmla="*/ 69357 h 186893"/>
                <a:gd name="connsiteX35" fmla="*/ 89441 w 169137"/>
                <a:gd name="connsiteY35" fmla="*/ 72233 h 186893"/>
                <a:gd name="connsiteX36" fmla="*/ 89441 w 169137"/>
                <a:gd name="connsiteY36" fmla="*/ 72233 h 186893"/>
                <a:gd name="connsiteX37" fmla="*/ 90435 w 169137"/>
                <a:gd name="connsiteY37" fmla="*/ 73501 h 186893"/>
                <a:gd name="connsiteX38" fmla="*/ 91856 w 169137"/>
                <a:gd name="connsiteY38" fmla="*/ 74269 h 186893"/>
                <a:gd name="connsiteX39" fmla="*/ 93460 w 169137"/>
                <a:gd name="connsiteY39" fmla="*/ 74410 h 186893"/>
                <a:gd name="connsiteX40" fmla="*/ 94988 w 169137"/>
                <a:gd name="connsiteY40" fmla="*/ 73898 h 186893"/>
                <a:gd name="connsiteX41" fmla="*/ 156734 w 169137"/>
                <a:gd name="connsiteY41" fmla="*/ 38992 h 186893"/>
                <a:gd name="connsiteX42" fmla="*/ 161829 w 169137"/>
                <a:gd name="connsiteY42" fmla="*/ 38300 h 186893"/>
                <a:gd name="connsiteX43" fmla="*/ 166037 w 169137"/>
                <a:gd name="connsiteY43" fmla="*/ 41253 h 186893"/>
                <a:gd name="connsiteX44" fmla="*/ 166037 w 169137"/>
                <a:gd name="connsiteY44" fmla="*/ 41253 h 186893"/>
                <a:gd name="connsiteX45" fmla="*/ 167133 w 169137"/>
                <a:gd name="connsiteY45" fmla="*/ 43967 h 186893"/>
                <a:gd name="connsiteX46" fmla="*/ 167057 w 169137"/>
                <a:gd name="connsiteY46" fmla="*/ 46895 h 186893"/>
                <a:gd name="connsiteX47" fmla="*/ 165828 w 169137"/>
                <a:gd name="connsiteY47" fmla="*/ 49549 h 186893"/>
                <a:gd name="connsiteX48" fmla="*/ 163647 w 169137"/>
                <a:gd name="connsiteY48" fmla="*/ 51495 h 186893"/>
                <a:gd name="connsiteX49" fmla="*/ 159380 w 169137"/>
                <a:gd name="connsiteY49" fmla="*/ 54012 h 186893"/>
                <a:gd name="connsiteX50" fmla="*/ 167189 w 169137"/>
                <a:gd name="connsiteY50" fmla="*/ 59474 h 186893"/>
                <a:gd name="connsiteX51" fmla="*/ 168810 w 169137"/>
                <a:gd name="connsiteY51" fmla="*/ 62133 h 186893"/>
                <a:gd name="connsiteX52" fmla="*/ 169058 w 169137"/>
                <a:gd name="connsiteY52" fmla="*/ 65231 h 186893"/>
                <a:gd name="connsiteX53" fmla="*/ 167876 w 169137"/>
                <a:gd name="connsiteY53" fmla="*/ 68111 h 186893"/>
                <a:gd name="connsiteX54" fmla="*/ 165525 w 169137"/>
                <a:gd name="connsiteY54" fmla="*/ 70142 h 186893"/>
                <a:gd name="connsiteX55" fmla="*/ 165525 w 169137"/>
                <a:gd name="connsiteY55" fmla="*/ 70142 h 186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69137" h="186893">
                  <a:moveTo>
                    <a:pt x="165525" y="70142"/>
                  </a:moveTo>
                  <a:lnTo>
                    <a:pt x="103480" y="110382"/>
                  </a:lnTo>
                  <a:cubicBezTo>
                    <a:pt x="103821" y="110937"/>
                    <a:pt x="145298" y="86016"/>
                    <a:pt x="145298" y="86016"/>
                  </a:cubicBezTo>
                  <a:cubicBezTo>
                    <a:pt x="151400" y="81749"/>
                    <a:pt x="158612" y="90497"/>
                    <a:pt x="151059" y="96300"/>
                  </a:cubicBezTo>
                  <a:lnTo>
                    <a:pt x="110691" y="126981"/>
                  </a:lnTo>
                  <a:cubicBezTo>
                    <a:pt x="110691" y="126981"/>
                    <a:pt x="100877" y="147336"/>
                    <a:pt x="60679" y="162442"/>
                  </a:cubicBezTo>
                  <a:cubicBezTo>
                    <a:pt x="49414" y="168885"/>
                    <a:pt x="20355" y="186893"/>
                    <a:pt x="20355" y="186893"/>
                  </a:cubicBezTo>
                  <a:lnTo>
                    <a:pt x="0" y="99074"/>
                  </a:lnTo>
                  <a:lnTo>
                    <a:pt x="9217" y="61138"/>
                  </a:lnTo>
                  <a:cubicBezTo>
                    <a:pt x="10386" y="55011"/>
                    <a:pt x="12520" y="49109"/>
                    <a:pt x="15533" y="43643"/>
                  </a:cubicBezTo>
                  <a:lnTo>
                    <a:pt x="31919" y="14370"/>
                  </a:lnTo>
                  <a:lnTo>
                    <a:pt x="34863" y="1995"/>
                  </a:lnTo>
                  <a:cubicBezTo>
                    <a:pt x="34944" y="1662"/>
                    <a:pt x="35089" y="1347"/>
                    <a:pt x="35290" y="1069"/>
                  </a:cubicBezTo>
                  <a:cubicBezTo>
                    <a:pt x="35495" y="792"/>
                    <a:pt x="35746" y="557"/>
                    <a:pt x="36041" y="378"/>
                  </a:cubicBezTo>
                  <a:cubicBezTo>
                    <a:pt x="36335" y="199"/>
                    <a:pt x="36660" y="83"/>
                    <a:pt x="37001" y="32"/>
                  </a:cubicBezTo>
                  <a:cubicBezTo>
                    <a:pt x="37342" y="-23"/>
                    <a:pt x="37688" y="-6"/>
                    <a:pt x="38021" y="75"/>
                  </a:cubicBezTo>
                  <a:cubicBezTo>
                    <a:pt x="39723" y="472"/>
                    <a:pt x="41332" y="1202"/>
                    <a:pt x="42753" y="2221"/>
                  </a:cubicBezTo>
                  <a:cubicBezTo>
                    <a:pt x="44174" y="3241"/>
                    <a:pt x="45377" y="4534"/>
                    <a:pt x="46295" y="6019"/>
                  </a:cubicBezTo>
                  <a:cubicBezTo>
                    <a:pt x="47217" y="7508"/>
                    <a:pt x="47835" y="9160"/>
                    <a:pt x="48113" y="10888"/>
                  </a:cubicBezTo>
                  <a:cubicBezTo>
                    <a:pt x="48390" y="12612"/>
                    <a:pt x="48326" y="14379"/>
                    <a:pt x="47921" y="16077"/>
                  </a:cubicBezTo>
                  <a:lnTo>
                    <a:pt x="39685" y="50727"/>
                  </a:lnTo>
                  <a:cubicBezTo>
                    <a:pt x="39262" y="52429"/>
                    <a:pt x="39356" y="54213"/>
                    <a:pt x="39950" y="55860"/>
                  </a:cubicBezTo>
                  <a:cubicBezTo>
                    <a:pt x="40543" y="57511"/>
                    <a:pt x="41605" y="58945"/>
                    <a:pt x="43013" y="59987"/>
                  </a:cubicBezTo>
                  <a:cubicBezTo>
                    <a:pt x="44797" y="61301"/>
                    <a:pt x="46880" y="62150"/>
                    <a:pt x="49073" y="62461"/>
                  </a:cubicBezTo>
                  <a:cubicBezTo>
                    <a:pt x="50362" y="62619"/>
                    <a:pt x="51667" y="62619"/>
                    <a:pt x="52956" y="62461"/>
                  </a:cubicBezTo>
                  <a:cubicBezTo>
                    <a:pt x="54855" y="62342"/>
                    <a:pt x="56732" y="61983"/>
                    <a:pt x="58546" y="61395"/>
                  </a:cubicBezTo>
                  <a:cubicBezTo>
                    <a:pt x="70708" y="57597"/>
                    <a:pt x="115086" y="36303"/>
                    <a:pt x="131088" y="28580"/>
                  </a:cubicBezTo>
                  <a:cubicBezTo>
                    <a:pt x="132663" y="27816"/>
                    <a:pt x="134464" y="27658"/>
                    <a:pt x="136145" y="28149"/>
                  </a:cubicBezTo>
                  <a:cubicBezTo>
                    <a:pt x="137826" y="28640"/>
                    <a:pt x="139260" y="29736"/>
                    <a:pt x="140177" y="31226"/>
                  </a:cubicBezTo>
                  <a:cubicBezTo>
                    <a:pt x="140702" y="32071"/>
                    <a:pt x="141052" y="33009"/>
                    <a:pt x="141202" y="33991"/>
                  </a:cubicBezTo>
                  <a:cubicBezTo>
                    <a:pt x="141351" y="34972"/>
                    <a:pt x="141304" y="35975"/>
                    <a:pt x="141057" y="36935"/>
                  </a:cubicBezTo>
                  <a:cubicBezTo>
                    <a:pt x="140809" y="37895"/>
                    <a:pt x="140370" y="38800"/>
                    <a:pt x="139764" y="39585"/>
                  </a:cubicBezTo>
                  <a:cubicBezTo>
                    <a:pt x="139158" y="40370"/>
                    <a:pt x="138398" y="41027"/>
                    <a:pt x="137532" y="41509"/>
                  </a:cubicBezTo>
                  <a:lnTo>
                    <a:pt x="91019" y="67113"/>
                  </a:lnTo>
                  <a:cubicBezTo>
                    <a:pt x="90149" y="67603"/>
                    <a:pt x="89500" y="68406"/>
                    <a:pt x="89206" y="69357"/>
                  </a:cubicBezTo>
                  <a:cubicBezTo>
                    <a:pt x="88911" y="70313"/>
                    <a:pt x="88997" y="71342"/>
                    <a:pt x="89441" y="72233"/>
                  </a:cubicBezTo>
                  <a:lnTo>
                    <a:pt x="89441" y="72233"/>
                  </a:lnTo>
                  <a:cubicBezTo>
                    <a:pt x="89684" y="72720"/>
                    <a:pt x="90021" y="73151"/>
                    <a:pt x="90435" y="73501"/>
                  </a:cubicBezTo>
                  <a:cubicBezTo>
                    <a:pt x="90853" y="73851"/>
                    <a:pt x="91335" y="74115"/>
                    <a:pt x="91856" y="74269"/>
                  </a:cubicBezTo>
                  <a:cubicBezTo>
                    <a:pt x="92372" y="74427"/>
                    <a:pt x="92918" y="74474"/>
                    <a:pt x="93460" y="74410"/>
                  </a:cubicBezTo>
                  <a:cubicBezTo>
                    <a:pt x="93998" y="74346"/>
                    <a:pt x="94519" y="74171"/>
                    <a:pt x="94988" y="73898"/>
                  </a:cubicBezTo>
                  <a:lnTo>
                    <a:pt x="156734" y="38992"/>
                  </a:lnTo>
                  <a:cubicBezTo>
                    <a:pt x="158283" y="38130"/>
                    <a:pt x="160105" y="37882"/>
                    <a:pt x="161829" y="38300"/>
                  </a:cubicBezTo>
                  <a:cubicBezTo>
                    <a:pt x="163553" y="38719"/>
                    <a:pt x="165055" y="39777"/>
                    <a:pt x="166037" y="41253"/>
                  </a:cubicBezTo>
                  <a:lnTo>
                    <a:pt x="166037" y="41253"/>
                  </a:lnTo>
                  <a:cubicBezTo>
                    <a:pt x="166583" y="42077"/>
                    <a:pt x="166954" y="42999"/>
                    <a:pt x="167133" y="43967"/>
                  </a:cubicBezTo>
                  <a:cubicBezTo>
                    <a:pt x="167308" y="44936"/>
                    <a:pt x="167283" y="45935"/>
                    <a:pt x="167057" y="46895"/>
                  </a:cubicBezTo>
                  <a:cubicBezTo>
                    <a:pt x="166835" y="47855"/>
                    <a:pt x="166417" y="48755"/>
                    <a:pt x="165828" y="49549"/>
                  </a:cubicBezTo>
                  <a:cubicBezTo>
                    <a:pt x="165243" y="50338"/>
                    <a:pt x="164501" y="51004"/>
                    <a:pt x="163647" y="51495"/>
                  </a:cubicBezTo>
                  <a:lnTo>
                    <a:pt x="159380" y="54012"/>
                  </a:lnTo>
                  <a:cubicBezTo>
                    <a:pt x="162516" y="54917"/>
                    <a:pt x="165264" y="56842"/>
                    <a:pt x="167189" y="59474"/>
                  </a:cubicBezTo>
                  <a:cubicBezTo>
                    <a:pt x="167931" y="60221"/>
                    <a:pt x="168486" y="61130"/>
                    <a:pt x="168810" y="62133"/>
                  </a:cubicBezTo>
                  <a:cubicBezTo>
                    <a:pt x="169135" y="63131"/>
                    <a:pt x="169220" y="64194"/>
                    <a:pt x="169058" y="65231"/>
                  </a:cubicBezTo>
                  <a:cubicBezTo>
                    <a:pt x="168896" y="66272"/>
                    <a:pt x="168490" y="67254"/>
                    <a:pt x="167876" y="68111"/>
                  </a:cubicBezTo>
                  <a:cubicBezTo>
                    <a:pt x="167262" y="68965"/>
                    <a:pt x="166459" y="69660"/>
                    <a:pt x="165525" y="70142"/>
                  </a:cubicBezTo>
                  <a:lnTo>
                    <a:pt x="165525" y="70142"/>
                  </a:lnTo>
                  <a:close/>
                </a:path>
              </a:pathLst>
            </a:custGeom>
            <a:solidFill>
              <a:srgbClr val="C46F6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B408490A-8570-DB70-6B3D-61A91A6CCB57}"/>
                </a:ext>
              </a:extLst>
            </p:cNvPr>
            <p:cNvSpPr/>
            <p:nvPr/>
          </p:nvSpPr>
          <p:spPr>
            <a:xfrm>
              <a:off x="9218026" y="3353866"/>
              <a:ext cx="62020" cy="35192"/>
            </a:xfrm>
            <a:custGeom>
              <a:avLst/>
              <a:gdLst>
                <a:gd name="connsiteX0" fmla="*/ 969 w 62020"/>
                <a:gd name="connsiteY0" fmla="*/ 35193 h 35192"/>
                <a:gd name="connsiteX1" fmla="*/ 479 w 62020"/>
                <a:gd name="connsiteY1" fmla="*/ 35048 h 35192"/>
                <a:gd name="connsiteX2" fmla="*/ 116 w 62020"/>
                <a:gd name="connsiteY2" fmla="*/ 34681 h 35192"/>
                <a:gd name="connsiteX3" fmla="*/ 5 w 62020"/>
                <a:gd name="connsiteY3" fmla="*/ 34327 h 35192"/>
                <a:gd name="connsiteX4" fmla="*/ 43 w 62020"/>
                <a:gd name="connsiteY4" fmla="*/ 33960 h 35192"/>
                <a:gd name="connsiteX5" fmla="*/ 214 w 62020"/>
                <a:gd name="connsiteY5" fmla="*/ 33631 h 35192"/>
                <a:gd name="connsiteX6" fmla="*/ 500 w 62020"/>
                <a:gd name="connsiteY6" fmla="*/ 33401 h 35192"/>
                <a:gd name="connsiteX7" fmla="*/ 60625 w 62020"/>
                <a:gd name="connsiteY7" fmla="*/ 116 h 35192"/>
                <a:gd name="connsiteX8" fmla="*/ 60979 w 62020"/>
                <a:gd name="connsiteY8" fmla="*/ 6 h 35192"/>
                <a:gd name="connsiteX9" fmla="*/ 61346 w 62020"/>
                <a:gd name="connsiteY9" fmla="*/ 40 h 35192"/>
                <a:gd name="connsiteX10" fmla="*/ 61670 w 62020"/>
                <a:gd name="connsiteY10" fmla="*/ 215 h 35192"/>
                <a:gd name="connsiteX11" fmla="*/ 61905 w 62020"/>
                <a:gd name="connsiteY11" fmla="*/ 501 h 35192"/>
                <a:gd name="connsiteX12" fmla="*/ 62016 w 62020"/>
                <a:gd name="connsiteY12" fmla="*/ 850 h 35192"/>
                <a:gd name="connsiteX13" fmla="*/ 61982 w 62020"/>
                <a:gd name="connsiteY13" fmla="*/ 1217 h 35192"/>
                <a:gd name="connsiteX14" fmla="*/ 61807 w 62020"/>
                <a:gd name="connsiteY14" fmla="*/ 1546 h 35192"/>
                <a:gd name="connsiteX15" fmla="*/ 61521 w 62020"/>
                <a:gd name="connsiteY15" fmla="*/ 1781 h 35192"/>
                <a:gd name="connsiteX16" fmla="*/ 1439 w 62020"/>
                <a:gd name="connsiteY16" fmla="*/ 35065 h 35192"/>
                <a:gd name="connsiteX17" fmla="*/ 969 w 62020"/>
                <a:gd name="connsiteY17" fmla="*/ 35193 h 35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2020" h="35192">
                  <a:moveTo>
                    <a:pt x="969" y="35193"/>
                  </a:moveTo>
                  <a:cubicBezTo>
                    <a:pt x="794" y="35184"/>
                    <a:pt x="628" y="35138"/>
                    <a:pt x="479" y="35048"/>
                  </a:cubicBezTo>
                  <a:cubicBezTo>
                    <a:pt x="329" y="34958"/>
                    <a:pt x="205" y="34830"/>
                    <a:pt x="116" y="34681"/>
                  </a:cubicBezTo>
                  <a:cubicBezTo>
                    <a:pt x="56" y="34570"/>
                    <a:pt x="18" y="34450"/>
                    <a:pt x="5" y="34327"/>
                  </a:cubicBezTo>
                  <a:cubicBezTo>
                    <a:pt x="-8" y="34203"/>
                    <a:pt x="5" y="34079"/>
                    <a:pt x="43" y="33960"/>
                  </a:cubicBezTo>
                  <a:cubicBezTo>
                    <a:pt x="77" y="33840"/>
                    <a:pt x="137" y="33729"/>
                    <a:pt x="214" y="33631"/>
                  </a:cubicBezTo>
                  <a:cubicBezTo>
                    <a:pt x="295" y="33537"/>
                    <a:pt x="389" y="33456"/>
                    <a:pt x="500" y="33401"/>
                  </a:cubicBezTo>
                  <a:lnTo>
                    <a:pt x="60625" y="116"/>
                  </a:lnTo>
                  <a:cubicBezTo>
                    <a:pt x="60736" y="57"/>
                    <a:pt x="60855" y="18"/>
                    <a:pt x="60979" y="6"/>
                  </a:cubicBezTo>
                  <a:cubicBezTo>
                    <a:pt x="61103" y="-7"/>
                    <a:pt x="61226" y="1"/>
                    <a:pt x="61346" y="40"/>
                  </a:cubicBezTo>
                  <a:cubicBezTo>
                    <a:pt x="61465" y="74"/>
                    <a:pt x="61576" y="134"/>
                    <a:pt x="61670" y="215"/>
                  </a:cubicBezTo>
                  <a:cubicBezTo>
                    <a:pt x="61768" y="291"/>
                    <a:pt x="61849" y="390"/>
                    <a:pt x="61905" y="501"/>
                  </a:cubicBezTo>
                  <a:cubicBezTo>
                    <a:pt x="61965" y="607"/>
                    <a:pt x="62003" y="727"/>
                    <a:pt x="62016" y="850"/>
                  </a:cubicBezTo>
                  <a:cubicBezTo>
                    <a:pt x="62028" y="974"/>
                    <a:pt x="62016" y="1098"/>
                    <a:pt x="61982" y="1217"/>
                  </a:cubicBezTo>
                  <a:cubicBezTo>
                    <a:pt x="61947" y="1337"/>
                    <a:pt x="61888" y="1448"/>
                    <a:pt x="61807" y="1546"/>
                  </a:cubicBezTo>
                  <a:cubicBezTo>
                    <a:pt x="61730" y="1640"/>
                    <a:pt x="61632" y="1721"/>
                    <a:pt x="61521" y="1781"/>
                  </a:cubicBezTo>
                  <a:lnTo>
                    <a:pt x="1439" y="35065"/>
                  </a:lnTo>
                  <a:lnTo>
                    <a:pt x="969" y="35193"/>
                  </a:lnTo>
                  <a:close/>
                </a:path>
              </a:pathLst>
            </a:custGeom>
            <a:solidFill>
              <a:srgbClr val="231F20">
                <a:alpha val="4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0B818EDA-4E8E-8647-474E-994ADB1D119D}"/>
                </a:ext>
              </a:extLst>
            </p:cNvPr>
            <p:cNvSpPr/>
            <p:nvPr/>
          </p:nvSpPr>
          <p:spPr>
            <a:xfrm>
              <a:off x="9222219" y="3396401"/>
              <a:ext cx="25566" cy="14968"/>
            </a:xfrm>
            <a:custGeom>
              <a:avLst/>
              <a:gdLst>
                <a:gd name="connsiteX0" fmla="*/ 488 w 25566"/>
                <a:gd name="connsiteY0" fmla="*/ 13183 h 14968"/>
                <a:gd name="connsiteX1" fmla="*/ 24167 w 25566"/>
                <a:gd name="connsiteY1" fmla="*/ 126 h 14968"/>
                <a:gd name="connsiteX2" fmla="*/ 24879 w 25566"/>
                <a:gd name="connsiteY2" fmla="*/ 31 h 14968"/>
                <a:gd name="connsiteX3" fmla="*/ 25447 w 25566"/>
                <a:gd name="connsiteY3" fmla="*/ 467 h 14968"/>
                <a:gd name="connsiteX4" fmla="*/ 25528 w 25566"/>
                <a:gd name="connsiteY4" fmla="*/ 1205 h 14968"/>
                <a:gd name="connsiteX5" fmla="*/ 25067 w 25566"/>
                <a:gd name="connsiteY5" fmla="*/ 1790 h 14968"/>
                <a:gd name="connsiteX6" fmla="*/ 1423 w 25566"/>
                <a:gd name="connsiteY6" fmla="*/ 14847 h 14968"/>
                <a:gd name="connsiteX7" fmla="*/ 697 w 25566"/>
                <a:gd name="connsiteY7" fmla="*/ 14933 h 14968"/>
                <a:gd name="connsiteX8" fmla="*/ 121 w 25566"/>
                <a:gd name="connsiteY8" fmla="*/ 14485 h 14968"/>
                <a:gd name="connsiteX9" fmla="*/ 36 w 25566"/>
                <a:gd name="connsiteY9" fmla="*/ 13759 h 14968"/>
                <a:gd name="connsiteX10" fmla="*/ 488 w 25566"/>
                <a:gd name="connsiteY10" fmla="*/ 13183 h 14968"/>
                <a:gd name="connsiteX11" fmla="*/ 488 w 25566"/>
                <a:gd name="connsiteY11" fmla="*/ 13183 h 14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566" h="14968">
                  <a:moveTo>
                    <a:pt x="488" y="13183"/>
                  </a:moveTo>
                  <a:lnTo>
                    <a:pt x="24167" y="126"/>
                  </a:lnTo>
                  <a:cubicBezTo>
                    <a:pt x="24384" y="2"/>
                    <a:pt x="24640" y="-32"/>
                    <a:pt x="24879" y="31"/>
                  </a:cubicBezTo>
                  <a:cubicBezTo>
                    <a:pt x="25118" y="96"/>
                    <a:pt x="25323" y="249"/>
                    <a:pt x="25447" y="467"/>
                  </a:cubicBezTo>
                  <a:cubicBezTo>
                    <a:pt x="25571" y="693"/>
                    <a:pt x="25601" y="958"/>
                    <a:pt x="25528" y="1205"/>
                  </a:cubicBezTo>
                  <a:cubicBezTo>
                    <a:pt x="25456" y="1452"/>
                    <a:pt x="25289" y="1662"/>
                    <a:pt x="25067" y="1790"/>
                  </a:cubicBezTo>
                  <a:lnTo>
                    <a:pt x="1423" y="14847"/>
                  </a:lnTo>
                  <a:cubicBezTo>
                    <a:pt x="1205" y="14971"/>
                    <a:pt x="945" y="15001"/>
                    <a:pt x="697" y="14933"/>
                  </a:cubicBezTo>
                  <a:cubicBezTo>
                    <a:pt x="454" y="14864"/>
                    <a:pt x="249" y="14702"/>
                    <a:pt x="121" y="14485"/>
                  </a:cubicBezTo>
                  <a:cubicBezTo>
                    <a:pt x="-3" y="14263"/>
                    <a:pt x="-32" y="14002"/>
                    <a:pt x="36" y="13759"/>
                  </a:cubicBezTo>
                  <a:cubicBezTo>
                    <a:pt x="104" y="13512"/>
                    <a:pt x="266" y="13307"/>
                    <a:pt x="488" y="13183"/>
                  </a:cubicBezTo>
                  <a:lnTo>
                    <a:pt x="488" y="13183"/>
                  </a:lnTo>
                  <a:close/>
                </a:path>
              </a:pathLst>
            </a:custGeom>
            <a:solidFill>
              <a:srgbClr val="231F20">
                <a:alpha val="4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D96F7962-3AA8-5B6F-4649-74AACEB9AAB1}"/>
                </a:ext>
              </a:extLst>
            </p:cNvPr>
            <p:cNvSpPr/>
            <p:nvPr/>
          </p:nvSpPr>
          <p:spPr>
            <a:xfrm>
              <a:off x="9157246" y="3361744"/>
              <a:ext cx="19270" cy="53553"/>
            </a:xfrm>
            <a:custGeom>
              <a:avLst/>
              <a:gdLst>
                <a:gd name="connsiteX0" fmla="*/ 2776 w 19270"/>
                <a:gd name="connsiteY0" fmla="*/ 53297 h 53553"/>
                <a:gd name="connsiteX1" fmla="*/ 1837 w 19270"/>
                <a:gd name="connsiteY1" fmla="*/ 53553 h 53553"/>
                <a:gd name="connsiteX2" fmla="*/ 886 w 19270"/>
                <a:gd name="connsiteY2" fmla="*/ 53301 h 53553"/>
                <a:gd name="connsiteX3" fmla="*/ 173 w 19270"/>
                <a:gd name="connsiteY3" fmla="*/ 52614 h 53553"/>
                <a:gd name="connsiteX4" fmla="*/ 79 w 19270"/>
                <a:gd name="connsiteY4" fmla="*/ 51262 h 53553"/>
                <a:gd name="connsiteX5" fmla="*/ 899 w 19270"/>
                <a:gd name="connsiteY5" fmla="*/ 50182 h 53553"/>
                <a:gd name="connsiteX6" fmla="*/ 11567 w 19270"/>
                <a:gd name="connsiteY6" fmla="*/ 939 h 53553"/>
                <a:gd name="connsiteX7" fmla="*/ 11567 w 19270"/>
                <a:gd name="connsiteY7" fmla="*/ 0 h 53553"/>
                <a:gd name="connsiteX8" fmla="*/ 15450 w 19270"/>
                <a:gd name="connsiteY8" fmla="*/ 0 h 53553"/>
                <a:gd name="connsiteX9" fmla="*/ 2776 w 19270"/>
                <a:gd name="connsiteY9" fmla="*/ 53297 h 53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70" h="53553">
                  <a:moveTo>
                    <a:pt x="2776" y="53297"/>
                  </a:moveTo>
                  <a:cubicBezTo>
                    <a:pt x="2495" y="53468"/>
                    <a:pt x="2170" y="53553"/>
                    <a:pt x="1837" y="53553"/>
                  </a:cubicBezTo>
                  <a:cubicBezTo>
                    <a:pt x="1505" y="53553"/>
                    <a:pt x="1176" y="53464"/>
                    <a:pt x="886" y="53301"/>
                  </a:cubicBezTo>
                  <a:cubicBezTo>
                    <a:pt x="596" y="53135"/>
                    <a:pt x="348" y="52900"/>
                    <a:pt x="173" y="52614"/>
                  </a:cubicBezTo>
                  <a:cubicBezTo>
                    <a:pt x="-19" y="52192"/>
                    <a:pt x="-53" y="51710"/>
                    <a:pt x="79" y="51262"/>
                  </a:cubicBezTo>
                  <a:cubicBezTo>
                    <a:pt x="212" y="50814"/>
                    <a:pt x="506" y="50430"/>
                    <a:pt x="899" y="50182"/>
                  </a:cubicBezTo>
                  <a:cubicBezTo>
                    <a:pt x="25350" y="36015"/>
                    <a:pt x="11737" y="1280"/>
                    <a:pt x="11567" y="939"/>
                  </a:cubicBezTo>
                  <a:cubicBezTo>
                    <a:pt x="11507" y="632"/>
                    <a:pt x="11507" y="311"/>
                    <a:pt x="11567" y="0"/>
                  </a:cubicBezTo>
                  <a:cubicBezTo>
                    <a:pt x="12860" y="158"/>
                    <a:pt x="14161" y="158"/>
                    <a:pt x="15450" y="0"/>
                  </a:cubicBezTo>
                  <a:cubicBezTo>
                    <a:pt x="17242" y="5206"/>
                    <a:pt x="28038" y="38618"/>
                    <a:pt x="2776" y="53297"/>
                  </a:cubicBezTo>
                  <a:close/>
                </a:path>
              </a:pathLst>
            </a:custGeom>
            <a:solidFill>
              <a:srgbClr val="231F20">
                <a:alpha val="4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FC292A2E-7B1D-01D4-FB90-B8D6FD7C94A1}"/>
                </a:ext>
              </a:extLst>
            </p:cNvPr>
            <p:cNvSpPr/>
            <p:nvPr/>
          </p:nvSpPr>
          <p:spPr>
            <a:xfrm>
              <a:off x="8839555" y="3626268"/>
              <a:ext cx="171079" cy="145201"/>
            </a:xfrm>
            <a:custGeom>
              <a:avLst/>
              <a:gdLst>
                <a:gd name="connsiteX0" fmla="*/ 168512 w 171079"/>
                <a:gd name="connsiteY0" fmla="*/ 80100 h 145201"/>
                <a:gd name="connsiteX1" fmla="*/ 158953 w 171079"/>
                <a:gd name="connsiteY1" fmla="*/ 68787 h 145201"/>
                <a:gd name="connsiteX2" fmla="*/ 120335 w 171079"/>
                <a:gd name="connsiteY2" fmla="*/ 7557 h 145201"/>
                <a:gd name="connsiteX3" fmla="*/ 90464 w 171079"/>
                <a:gd name="connsiteY3" fmla="*/ 0 h 145201"/>
                <a:gd name="connsiteX4" fmla="*/ 52828 w 171079"/>
                <a:gd name="connsiteY4" fmla="*/ 22915 h 145201"/>
                <a:gd name="connsiteX5" fmla="*/ 12802 w 171079"/>
                <a:gd name="connsiteY5" fmla="*/ 10113 h 145201"/>
                <a:gd name="connsiteX6" fmla="*/ 0 w 171079"/>
                <a:gd name="connsiteY6" fmla="*/ 73187 h 145201"/>
                <a:gd name="connsiteX7" fmla="*/ 45488 w 171079"/>
                <a:gd name="connsiteY7" fmla="*/ 103778 h 145201"/>
                <a:gd name="connsiteX8" fmla="*/ 90891 w 171079"/>
                <a:gd name="connsiteY8" fmla="*/ 130150 h 145201"/>
                <a:gd name="connsiteX9" fmla="*/ 100450 w 171079"/>
                <a:gd name="connsiteY9" fmla="*/ 141419 h 145201"/>
                <a:gd name="connsiteX10" fmla="*/ 103744 w 171079"/>
                <a:gd name="connsiteY10" fmla="*/ 144022 h 145201"/>
                <a:gd name="connsiteX11" fmla="*/ 107781 w 171079"/>
                <a:gd name="connsiteY11" fmla="*/ 145166 h 145201"/>
                <a:gd name="connsiteX12" fmla="*/ 111954 w 171079"/>
                <a:gd name="connsiteY12" fmla="*/ 144679 h 145201"/>
                <a:gd name="connsiteX13" fmla="*/ 115620 w 171079"/>
                <a:gd name="connsiteY13" fmla="*/ 142636 h 145201"/>
                <a:gd name="connsiteX14" fmla="*/ 118223 w 171079"/>
                <a:gd name="connsiteY14" fmla="*/ 139341 h 145201"/>
                <a:gd name="connsiteX15" fmla="*/ 119371 w 171079"/>
                <a:gd name="connsiteY15" fmla="*/ 135300 h 145201"/>
                <a:gd name="connsiteX16" fmla="*/ 118880 w 171079"/>
                <a:gd name="connsiteY16" fmla="*/ 131131 h 145201"/>
                <a:gd name="connsiteX17" fmla="*/ 116836 w 171079"/>
                <a:gd name="connsiteY17" fmla="*/ 127461 h 145201"/>
                <a:gd name="connsiteX18" fmla="*/ 105016 w 171079"/>
                <a:gd name="connsiteY18" fmla="*/ 111848 h 145201"/>
                <a:gd name="connsiteX19" fmla="*/ 109283 w 171079"/>
                <a:gd name="connsiteY19" fmla="*/ 115645 h 145201"/>
                <a:gd name="connsiteX20" fmla="*/ 123151 w 171079"/>
                <a:gd name="connsiteY20" fmla="*/ 131984 h 145201"/>
                <a:gd name="connsiteX21" fmla="*/ 129215 w 171079"/>
                <a:gd name="connsiteY21" fmla="*/ 135074 h 145201"/>
                <a:gd name="connsiteX22" fmla="*/ 135697 w 171079"/>
                <a:gd name="connsiteY22" fmla="*/ 133013 h 145201"/>
                <a:gd name="connsiteX23" fmla="*/ 137617 w 171079"/>
                <a:gd name="connsiteY23" fmla="*/ 131349 h 145201"/>
                <a:gd name="connsiteX24" fmla="*/ 139780 w 171079"/>
                <a:gd name="connsiteY24" fmla="*/ 128639 h 145201"/>
                <a:gd name="connsiteX25" fmla="*/ 140732 w 171079"/>
                <a:gd name="connsiteY25" fmla="*/ 125310 h 145201"/>
                <a:gd name="connsiteX26" fmla="*/ 140335 w 171079"/>
                <a:gd name="connsiteY26" fmla="*/ 121867 h 145201"/>
                <a:gd name="connsiteX27" fmla="*/ 138641 w 171079"/>
                <a:gd name="connsiteY27" fmla="*/ 118846 h 145201"/>
                <a:gd name="connsiteX28" fmla="*/ 124773 w 171079"/>
                <a:gd name="connsiteY28" fmla="*/ 102502 h 145201"/>
                <a:gd name="connsiteX29" fmla="*/ 121786 w 171079"/>
                <a:gd name="connsiteY29" fmla="*/ 98235 h 145201"/>
                <a:gd name="connsiteX30" fmla="*/ 126394 w 171079"/>
                <a:gd name="connsiteY30" fmla="*/ 103825 h 145201"/>
                <a:gd name="connsiteX31" fmla="*/ 137788 w 171079"/>
                <a:gd name="connsiteY31" fmla="*/ 117224 h 145201"/>
                <a:gd name="connsiteX32" fmla="*/ 141240 w 171079"/>
                <a:gd name="connsiteY32" fmla="*/ 120207 h 145201"/>
                <a:gd name="connsiteX33" fmla="*/ 145588 w 171079"/>
                <a:gd name="connsiteY33" fmla="*/ 121590 h 145201"/>
                <a:gd name="connsiteX34" fmla="*/ 150133 w 171079"/>
                <a:gd name="connsiteY34" fmla="*/ 121146 h 145201"/>
                <a:gd name="connsiteX35" fmla="*/ 154131 w 171079"/>
                <a:gd name="connsiteY35" fmla="*/ 118952 h 145201"/>
                <a:gd name="connsiteX36" fmla="*/ 156943 w 171079"/>
                <a:gd name="connsiteY36" fmla="*/ 115359 h 145201"/>
                <a:gd name="connsiteX37" fmla="*/ 158117 w 171079"/>
                <a:gd name="connsiteY37" fmla="*/ 110947 h 145201"/>
                <a:gd name="connsiteX38" fmla="*/ 157455 w 171079"/>
                <a:gd name="connsiteY38" fmla="*/ 106433 h 145201"/>
                <a:gd name="connsiteX39" fmla="*/ 155070 w 171079"/>
                <a:gd name="connsiteY39" fmla="*/ 102545 h 145201"/>
                <a:gd name="connsiteX40" fmla="*/ 143634 w 171079"/>
                <a:gd name="connsiteY40" fmla="*/ 89056 h 145201"/>
                <a:gd name="connsiteX41" fmla="*/ 136337 w 171079"/>
                <a:gd name="connsiteY41" fmla="*/ 81589 h 145201"/>
                <a:gd name="connsiteX42" fmla="*/ 151443 w 171079"/>
                <a:gd name="connsiteY42" fmla="*/ 94646 h 145201"/>
                <a:gd name="connsiteX43" fmla="*/ 159081 w 171079"/>
                <a:gd name="connsiteY43" fmla="*/ 98222 h 145201"/>
                <a:gd name="connsiteX44" fmla="*/ 167073 w 171079"/>
                <a:gd name="connsiteY44" fmla="*/ 95543 h 145201"/>
                <a:gd name="connsiteX45" fmla="*/ 171016 w 171079"/>
                <a:gd name="connsiteY45" fmla="*/ 88083 h 145201"/>
                <a:gd name="connsiteX46" fmla="*/ 168725 w 171079"/>
                <a:gd name="connsiteY46" fmla="*/ 79967 h 145201"/>
                <a:gd name="connsiteX47" fmla="*/ 168512 w 171079"/>
                <a:gd name="connsiteY47" fmla="*/ 80100 h 145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71079" h="145201">
                  <a:moveTo>
                    <a:pt x="168512" y="80100"/>
                  </a:moveTo>
                  <a:lnTo>
                    <a:pt x="158953" y="68787"/>
                  </a:lnTo>
                  <a:lnTo>
                    <a:pt x="120335" y="7557"/>
                  </a:lnTo>
                  <a:lnTo>
                    <a:pt x="90464" y="0"/>
                  </a:lnTo>
                  <a:lnTo>
                    <a:pt x="52828" y="22915"/>
                  </a:lnTo>
                  <a:lnTo>
                    <a:pt x="12802" y="10113"/>
                  </a:lnTo>
                  <a:lnTo>
                    <a:pt x="0" y="73187"/>
                  </a:lnTo>
                  <a:cubicBezTo>
                    <a:pt x="26200" y="79929"/>
                    <a:pt x="45488" y="103778"/>
                    <a:pt x="45488" y="103778"/>
                  </a:cubicBezTo>
                  <a:lnTo>
                    <a:pt x="90891" y="130150"/>
                  </a:lnTo>
                  <a:lnTo>
                    <a:pt x="100450" y="141419"/>
                  </a:lnTo>
                  <a:cubicBezTo>
                    <a:pt x="101367" y="142495"/>
                    <a:pt x="102485" y="143378"/>
                    <a:pt x="103744" y="144022"/>
                  </a:cubicBezTo>
                  <a:cubicBezTo>
                    <a:pt x="105003" y="144667"/>
                    <a:pt x="106373" y="145055"/>
                    <a:pt x="107781" y="145166"/>
                  </a:cubicBezTo>
                  <a:cubicBezTo>
                    <a:pt x="109189" y="145281"/>
                    <a:pt x="110610" y="145115"/>
                    <a:pt x="111954" y="144679"/>
                  </a:cubicBezTo>
                  <a:cubicBezTo>
                    <a:pt x="113298" y="144244"/>
                    <a:pt x="114544" y="143549"/>
                    <a:pt x="115620" y="142636"/>
                  </a:cubicBezTo>
                  <a:cubicBezTo>
                    <a:pt x="116695" y="141718"/>
                    <a:pt x="117578" y="140600"/>
                    <a:pt x="118223" y="139341"/>
                  </a:cubicBezTo>
                  <a:cubicBezTo>
                    <a:pt x="118867" y="138082"/>
                    <a:pt x="119255" y="136708"/>
                    <a:pt x="119371" y="135300"/>
                  </a:cubicBezTo>
                  <a:cubicBezTo>
                    <a:pt x="119482" y="133892"/>
                    <a:pt x="119315" y="132475"/>
                    <a:pt x="118880" y="131131"/>
                  </a:cubicBezTo>
                  <a:cubicBezTo>
                    <a:pt x="118444" y="129787"/>
                    <a:pt x="117749" y="128541"/>
                    <a:pt x="116836" y="127461"/>
                  </a:cubicBezTo>
                  <a:cubicBezTo>
                    <a:pt x="116836" y="127461"/>
                    <a:pt x="105784" y="112445"/>
                    <a:pt x="105016" y="111848"/>
                  </a:cubicBezTo>
                  <a:cubicBezTo>
                    <a:pt x="105613" y="112573"/>
                    <a:pt x="108558" y="114749"/>
                    <a:pt x="109283" y="115645"/>
                  </a:cubicBezTo>
                  <a:lnTo>
                    <a:pt x="123151" y="131984"/>
                  </a:lnTo>
                  <a:cubicBezTo>
                    <a:pt x="124687" y="133772"/>
                    <a:pt x="126864" y="134882"/>
                    <a:pt x="129215" y="135074"/>
                  </a:cubicBezTo>
                  <a:cubicBezTo>
                    <a:pt x="131562" y="135266"/>
                    <a:pt x="133892" y="134524"/>
                    <a:pt x="135697" y="133013"/>
                  </a:cubicBezTo>
                  <a:lnTo>
                    <a:pt x="137617" y="131349"/>
                  </a:lnTo>
                  <a:cubicBezTo>
                    <a:pt x="138509" y="130598"/>
                    <a:pt x="139243" y="129676"/>
                    <a:pt x="139780" y="128639"/>
                  </a:cubicBezTo>
                  <a:cubicBezTo>
                    <a:pt x="140314" y="127602"/>
                    <a:pt x="140638" y="126471"/>
                    <a:pt x="140732" y="125310"/>
                  </a:cubicBezTo>
                  <a:cubicBezTo>
                    <a:pt x="140830" y="124146"/>
                    <a:pt x="140694" y="122976"/>
                    <a:pt x="140335" y="121867"/>
                  </a:cubicBezTo>
                  <a:cubicBezTo>
                    <a:pt x="139973" y="120758"/>
                    <a:pt x="139401" y="119729"/>
                    <a:pt x="138641" y="118846"/>
                  </a:cubicBezTo>
                  <a:lnTo>
                    <a:pt x="124773" y="102502"/>
                  </a:lnTo>
                  <a:cubicBezTo>
                    <a:pt x="124047" y="101606"/>
                    <a:pt x="122255" y="98747"/>
                    <a:pt x="121786" y="98235"/>
                  </a:cubicBezTo>
                  <a:cubicBezTo>
                    <a:pt x="122341" y="98747"/>
                    <a:pt x="125114" y="102502"/>
                    <a:pt x="126394" y="103825"/>
                  </a:cubicBezTo>
                  <a:lnTo>
                    <a:pt x="137788" y="117224"/>
                  </a:lnTo>
                  <a:cubicBezTo>
                    <a:pt x="138722" y="118440"/>
                    <a:pt x="139900" y="119456"/>
                    <a:pt x="141240" y="120207"/>
                  </a:cubicBezTo>
                  <a:cubicBezTo>
                    <a:pt x="142580" y="120958"/>
                    <a:pt x="144060" y="121427"/>
                    <a:pt x="145588" y="121590"/>
                  </a:cubicBezTo>
                  <a:cubicBezTo>
                    <a:pt x="147116" y="121752"/>
                    <a:pt x="148661" y="121602"/>
                    <a:pt x="150133" y="121146"/>
                  </a:cubicBezTo>
                  <a:cubicBezTo>
                    <a:pt x="151601" y="120693"/>
                    <a:pt x="152962" y="119947"/>
                    <a:pt x="154131" y="118952"/>
                  </a:cubicBezTo>
                  <a:cubicBezTo>
                    <a:pt x="155305" y="117958"/>
                    <a:pt x="156260" y="116734"/>
                    <a:pt x="156943" y="115359"/>
                  </a:cubicBezTo>
                  <a:cubicBezTo>
                    <a:pt x="157630" y="113985"/>
                    <a:pt x="158027" y="112483"/>
                    <a:pt x="158117" y="110947"/>
                  </a:cubicBezTo>
                  <a:cubicBezTo>
                    <a:pt x="158202" y="109415"/>
                    <a:pt x="157980" y="107879"/>
                    <a:pt x="157455" y="106433"/>
                  </a:cubicBezTo>
                  <a:cubicBezTo>
                    <a:pt x="156931" y="104990"/>
                    <a:pt x="156120" y="103663"/>
                    <a:pt x="155070" y="102545"/>
                  </a:cubicBezTo>
                  <a:lnTo>
                    <a:pt x="143634" y="89056"/>
                  </a:lnTo>
                  <a:cubicBezTo>
                    <a:pt x="141842" y="86966"/>
                    <a:pt x="137233" y="82400"/>
                    <a:pt x="136337" y="81589"/>
                  </a:cubicBezTo>
                  <a:cubicBezTo>
                    <a:pt x="136678" y="82229"/>
                    <a:pt x="151443" y="94646"/>
                    <a:pt x="151443" y="94646"/>
                  </a:cubicBezTo>
                  <a:cubicBezTo>
                    <a:pt x="153436" y="96776"/>
                    <a:pt x="156171" y="98056"/>
                    <a:pt x="159081" y="98222"/>
                  </a:cubicBezTo>
                  <a:cubicBezTo>
                    <a:pt x="161991" y="98389"/>
                    <a:pt x="164855" y="97429"/>
                    <a:pt x="167073" y="95543"/>
                  </a:cubicBezTo>
                  <a:cubicBezTo>
                    <a:pt x="169297" y="93652"/>
                    <a:pt x="170709" y="90985"/>
                    <a:pt x="171016" y="88083"/>
                  </a:cubicBezTo>
                  <a:cubicBezTo>
                    <a:pt x="171324" y="85186"/>
                    <a:pt x="170500" y="82280"/>
                    <a:pt x="168725" y="79967"/>
                  </a:cubicBezTo>
                  <a:lnTo>
                    <a:pt x="168512" y="80100"/>
                  </a:lnTo>
                  <a:close/>
                </a:path>
              </a:pathLst>
            </a:custGeom>
            <a:solidFill>
              <a:srgbClr val="C46F6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E24C5E80-9CD0-9468-66F5-17AF14014A65}"/>
                </a:ext>
              </a:extLst>
            </p:cNvPr>
            <p:cNvSpPr/>
            <p:nvPr/>
          </p:nvSpPr>
          <p:spPr>
            <a:xfrm>
              <a:off x="8944226" y="3724503"/>
              <a:ext cx="35792" cy="36953"/>
            </a:xfrm>
            <a:custGeom>
              <a:avLst/>
              <a:gdLst>
                <a:gd name="connsiteX0" fmla="*/ 19800 w 35792"/>
                <a:gd name="connsiteY0" fmla="*/ 4267 h 36953"/>
                <a:gd name="connsiteX1" fmla="*/ 16813 w 35792"/>
                <a:gd name="connsiteY1" fmla="*/ 0 h 36953"/>
                <a:gd name="connsiteX2" fmla="*/ 0 w 35792"/>
                <a:gd name="connsiteY2" fmla="*/ 13698 h 36953"/>
                <a:gd name="connsiteX3" fmla="*/ 18178 w 35792"/>
                <a:gd name="connsiteY3" fmla="*/ 33839 h 36953"/>
                <a:gd name="connsiteX4" fmla="*/ 24242 w 35792"/>
                <a:gd name="connsiteY4" fmla="*/ 36924 h 36953"/>
                <a:gd name="connsiteX5" fmla="*/ 30724 w 35792"/>
                <a:gd name="connsiteY5" fmla="*/ 34863 h 36953"/>
                <a:gd name="connsiteX6" fmla="*/ 32644 w 35792"/>
                <a:gd name="connsiteY6" fmla="*/ 33199 h 36953"/>
                <a:gd name="connsiteX7" fmla="*/ 34807 w 35792"/>
                <a:gd name="connsiteY7" fmla="*/ 30493 h 36953"/>
                <a:gd name="connsiteX8" fmla="*/ 35763 w 35792"/>
                <a:gd name="connsiteY8" fmla="*/ 27161 h 36953"/>
                <a:gd name="connsiteX9" fmla="*/ 35362 w 35792"/>
                <a:gd name="connsiteY9" fmla="*/ 23717 h 36953"/>
                <a:gd name="connsiteX10" fmla="*/ 33668 w 35792"/>
                <a:gd name="connsiteY10" fmla="*/ 20696 h 36953"/>
                <a:gd name="connsiteX11" fmla="*/ 19800 w 35792"/>
                <a:gd name="connsiteY11" fmla="*/ 4267 h 3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792" h="36953">
                  <a:moveTo>
                    <a:pt x="19800" y="4267"/>
                  </a:moveTo>
                  <a:cubicBezTo>
                    <a:pt x="18882" y="2791"/>
                    <a:pt x="17884" y="1366"/>
                    <a:pt x="16813" y="0"/>
                  </a:cubicBezTo>
                  <a:cubicBezTo>
                    <a:pt x="14423" y="5974"/>
                    <a:pt x="5931" y="11479"/>
                    <a:pt x="0" y="13698"/>
                  </a:cubicBezTo>
                  <a:cubicBezTo>
                    <a:pt x="299" y="14338"/>
                    <a:pt x="18178" y="33839"/>
                    <a:pt x="18178" y="33839"/>
                  </a:cubicBezTo>
                  <a:cubicBezTo>
                    <a:pt x="19714" y="35623"/>
                    <a:pt x="21895" y="36732"/>
                    <a:pt x="24242" y="36924"/>
                  </a:cubicBezTo>
                  <a:cubicBezTo>
                    <a:pt x="26589" y="37116"/>
                    <a:pt x="28919" y="36374"/>
                    <a:pt x="30724" y="34863"/>
                  </a:cubicBezTo>
                  <a:lnTo>
                    <a:pt x="32644" y="33199"/>
                  </a:lnTo>
                  <a:cubicBezTo>
                    <a:pt x="33536" y="32448"/>
                    <a:pt x="34274" y="31526"/>
                    <a:pt x="34807" y="30493"/>
                  </a:cubicBezTo>
                  <a:cubicBezTo>
                    <a:pt x="35341" y="29457"/>
                    <a:pt x="35665" y="28322"/>
                    <a:pt x="35763" y="27161"/>
                  </a:cubicBezTo>
                  <a:cubicBezTo>
                    <a:pt x="35857" y="26000"/>
                    <a:pt x="35721" y="24827"/>
                    <a:pt x="35362" y="23717"/>
                  </a:cubicBezTo>
                  <a:cubicBezTo>
                    <a:pt x="35004" y="22608"/>
                    <a:pt x="34428" y="21583"/>
                    <a:pt x="33668" y="20696"/>
                  </a:cubicBezTo>
                  <a:lnTo>
                    <a:pt x="19800" y="4267"/>
                  </a:lnTo>
                  <a:close/>
                </a:path>
              </a:pathLst>
            </a:custGeom>
            <a:solidFill>
              <a:srgbClr val="231F2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789915EB-DAFB-CC47-5E9F-AC560E29866D}"/>
                </a:ext>
              </a:extLst>
            </p:cNvPr>
            <p:cNvSpPr/>
            <p:nvPr/>
          </p:nvSpPr>
          <p:spPr>
            <a:xfrm>
              <a:off x="8925458" y="3738111"/>
              <a:ext cx="33118" cy="33357"/>
            </a:xfrm>
            <a:custGeom>
              <a:avLst/>
              <a:gdLst>
                <a:gd name="connsiteX0" fmla="*/ 18776 w 33118"/>
                <a:gd name="connsiteY0" fmla="*/ 0 h 33357"/>
                <a:gd name="connsiteX1" fmla="*/ 11991 w 33118"/>
                <a:gd name="connsiteY1" fmla="*/ 10327 h 33357"/>
                <a:gd name="connsiteX2" fmla="*/ 0 w 33118"/>
                <a:gd name="connsiteY2" fmla="*/ 15618 h 33357"/>
                <a:gd name="connsiteX3" fmla="*/ 4267 w 33118"/>
                <a:gd name="connsiteY3" fmla="*/ 17880 h 33357"/>
                <a:gd name="connsiteX4" fmla="*/ 14167 w 33118"/>
                <a:gd name="connsiteY4" fmla="*/ 29572 h 33357"/>
                <a:gd name="connsiteX5" fmla="*/ 17461 w 33118"/>
                <a:gd name="connsiteY5" fmla="*/ 32179 h 33357"/>
                <a:gd name="connsiteX6" fmla="*/ 21498 w 33118"/>
                <a:gd name="connsiteY6" fmla="*/ 33322 h 33357"/>
                <a:gd name="connsiteX7" fmla="*/ 25671 w 33118"/>
                <a:gd name="connsiteY7" fmla="*/ 32836 h 33357"/>
                <a:gd name="connsiteX8" fmla="*/ 29337 w 33118"/>
                <a:gd name="connsiteY8" fmla="*/ 30788 h 33357"/>
                <a:gd name="connsiteX9" fmla="*/ 31940 w 33118"/>
                <a:gd name="connsiteY9" fmla="*/ 27498 h 33357"/>
                <a:gd name="connsiteX10" fmla="*/ 33084 w 33118"/>
                <a:gd name="connsiteY10" fmla="*/ 23457 h 33357"/>
                <a:gd name="connsiteX11" fmla="*/ 32597 w 33118"/>
                <a:gd name="connsiteY11" fmla="*/ 19288 h 33357"/>
                <a:gd name="connsiteX12" fmla="*/ 30553 w 33118"/>
                <a:gd name="connsiteY12" fmla="*/ 15618 h 33357"/>
                <a:gd name="connsiteX13" fmla="*/ 18776 w 33118"/>
                <a:gd name="connsiteY13" fmla="*/ 0 h 3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118" h="33357">
                  <a:moveTo>
                    <a:pt x="18776" y="0"/>
                  </a:moveTo>
                  <a:cubicBezTo>
                    <a:pt x="17030" y="3759"/>
                    <a:pt x="14747" y="7237"/>
                    <a:pt x="11991" y="10327"/>
                  </a:cubicBezTo>
                  <a:cubicBezTo>
                    <a:pt x="8470" y="13019"/>
                    <a:pt x="4361" y="14833"/>
                    <a:pt x="0" y="15618"/>
                  </a:cubicBezTo>
                  <a:cubicBezTo>
                    <a:pt x="1348" y="16501"/>
                    <a:pt x="2778" y="17256"/>
                    <a:pt x="4267" y="17880"/>
                  </a:cubicBezTo>
                  <a:lnTo>
                    <a:pt x="14167" y="29572"/>
                  </a:lnTo>
                  <a:cubicBezTo>
                    <a:pt x="15080" y="30651"/>
                    <a:pt x="16203" y="31534"/>
                    <a:pt x="17461" y="32179"/>
                  </a:cubicBezTo>
                  <a:cubicBezTo>
                    <a:pt x="18716" y="32823"/>
                    <a:pt x="20090" y="33211"/>
                    <a:pt x="21498" y="33322"/>
                  </a:cubicBezTo>
                  <a:cubicBezTo>
                    <a:pt x="22906" y="33438"/>
                    <a:pt x="24323" y="33271"/>
                    <a:pt x="25671" y="32836"/>
                  </a:cubicBezTo>
                  <a:cubicBezTo>
                    <a:pt x="27016" y="32401"/>
                    <a:pt x="28262" y="31705"/>
                    <a:pt x="29337" y="30788"/>
                  </a:cubicBezTo>
                  <a:cubicBezTo>
                    <a:pt x="30412" y="29875"/>
                    <a:pt x="31296" y="28752"/>
                    <a:pt x="31940" y="27498"/>
                  </a:cubicBezTo>
                  <a:cubicBezTo>
                    <a:pt x="32584" y="26239"/>
                    <a:pt x="32973" y="24865"/>
                    <a:pt x="33084" y="23457"/>
                  </a:cubicBezTo>
                  <a:cubicBezTo>
                    <a:pt x="33199" y="22049"/>
                    <a:pt x="33032" y="20632"/>
                    <a:pt x="32597" y="19288"/>
                  </a:cubicBezTo>
                  <a:cubicBezTo>
                    <a:pt x="32162" y="17943"/>
                    <a:pt x="31466" y="16697"/>
                    <a:pt x="30553" y="15618"/>
                  </a:cubicBezTo>
                  <a:lnTo>
                    <a:pt x="18776" y="0"/>
                  </a:lnTo>
                  <a:close/>
                </a:path>
              </a:pathLst>
            </a:custGeom>
            <a:solidFill>
              <a:srgbClr val="231F2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6B7287B7-1B2B-74C6-601A-F7DF355F3E8C}"/>
                </a:ext>
              </a:extLst>
            </p:cNvPr>
            <p:cNvSpPr/>
            <p:nvPr/>
          </p:nvSpPr>
          <p:spPr>
            <a:xfrm>
              <a:off x="8961252" y="3709781"/>
              <a:ext cx="36349" cy="38054"/>
            </a:xfrm>
            <a:custGeom>
              <a:avLst/>
              <a:gdLst>
                <a:gd name="connsiteX0" fmla="*/ 33071 w 36349"/>
                <a:gd name="connsiteY0" fmla="*/ 18946 h 38054"/>
                <a:gd name="connsiteX1" fmla="*/ 21933 w 36349"/>
                <a:gd name="connsiteY1" fmla="*/ 5547 h 38054"/>
                <a:gd name="connsiteX2" fmla="*/ 16642 w 36349"/>
                <a:gd name="connsiteY2" fmla="*/ 0 h 38054"/>
                <a:gd name="connsiteX3" fmla="*/ 11991 w 36349"/>
                <a:gd name="connsiteY3" fmla="*/ 10967 h 38054"/>
                <a:gd name="connsiteX4" fmla="*/ 0 w 36349"/>
                <a:gd name="connsiteY4" fmla="*/ 14636 h 38054"/>
                <a:gd name="connsiteX5" fmla="*/ 4609 w 36349"/>
                <a:gd name="connsiteY5" fmla="*/ 20226 h 38054"/>
                <a:gd name="connsiteX6" fmla="*/ 16002 w 36349"/>
                <a:gd name="connsiteY6" fmla="*/ 33626 h 38054"/>
                <a:gd name="connsiteX7" fmla="*/ 19458 w 36349"/>
                <a:gd name="connsiteY7" fmla="*/ 36608 h 38054"/>
                <a:gd name="connsiteX8" fmla="*/ 23807 w 36349"/>
                <a:gd name="connsiteY8" fmla="*/ 37991 h 38054"/>
                <a:gd name="connsiteX9" fmla="*/ 28347 w 36349"/>
                <a:gd name="connsiteY9" fmla="*/ 37551 h 38054"/>
                <a:gd name="connsiteX10" fmla="*/ 32350 w 36349"/>
                <a:gd name="connsiteY10" fmla="*/ 35354 h 38054"/>
                <a:gd name="connsiteX11" fmla="*/ 35162 w 36349"/>
                <a:gd name="connsiteY11" fmla="*/ 31761 h 38054"/>
                <a:gd name="connsiteX12" fmla="*/ 36331 w 36349"/>
                <a:gd name="connsiteY12" fmla="*/ 27353 h 38054"/>
                <a:gd name="connsiteX13" fmla="*/ 35674 w 36349"/>
                <a:gd name="connsiteY13" fmla="*/ 22834 h 38054"/>
                <a:gd name="connsiteX14" fmla="*/ 33284 w 36349"/>
                <a:gd name="connsiteY14" fmla="*/ 18946 h 38054"/>
                <a:gd name="connsiteX15" fmla="*/ 33071 w 36349"/>
                <a:gd name="connsiteY15" fmla="*/ 18946 h 38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349" h="38054">
                  <a:moveTo>
                    <a:pt x="33071" y="18946"/>
                  </a:moveTo>
                  <a:lnTo>
                    <a:pt x="21933" y="5547"/>
                  </a:lnTo>
                  <a:cubicBezTo>
                    <a:pt x="20440" y="3456"/>
                    <a:pt x="18660" y="1592"/>
                    <a:pt x="16642" y="0"/>
                  </a:cubicBezTo>
                  <a:cubicBezTo>
                    <a:pt x="16548" y="4114"/>
                    <a:pt x="14884" y="8040"/>
                    <a:pt x="11991" y="10967"/>
                  </a:cubicBezTo>
                  <a:cubicBezTo>
                    <a:pt x="8466" y="13390"/>
                    <a:pt x="4280" y="14671"/>
                    <a:pt x="0" y="14636"/>
                  </a:cubicBezTo>
                  <a:cubicBezTo>
                    <a:pt x="1327" y="16664"/>
                    <a:pt x="2876" y="18537"/>
                    <a:pt x="4609" y="20226"/>
                  </a:cubicBezTo>
                  <a:lnTo>
                    <a:pt x="16002" y="33626"/>
                  </a:lnTo>
                  <a:cubicBezTo>
                    <a:pt x="16941" y="34842"/>
                    <a:pt x="18114" y="35857"/>
                    <a:pt x="19458" y="36608"/>
                  </a:cubicBezTo>
                  <a:cubicBezTo>
                    <a:pt x="20798" y="37359"/>
                    <a:pt x="22279" y="37829"/>
                    <a:pt x="23807" y="37991"/>
                  </a:cubicBezTo>
                  <a:cubicBezTo>
                    <a:pt x="25334" y="38153"/>
                    <a:pt x="26879" y="38004"/>
                    <a:pt x="28347" y="37551"/>
                  </a:cubicBezTo>
                  <a:cubicBezTo>
                    <a:pt x="29815" y="37095"/>
                    <a:pt x="31176" y="36348"/>
                    <a:pt x="32350" y="35354"/>
                  </a:cubicBezTo>
                  <a:cubicBezTo>
                    <a:pt x="33519" y="34360"/>
                    <a:pt x="34479" y="33139"/>
                    <a:pt x="35162" y="31761"/>
                  </a:cubicBezTo>
                  <a:cubicBezTo>
                    <a:pt x="35849" y="30387"/>
                    <a:pt x="36246" y="28885"/>
                    <a:pt x="36331" y="27353"/>
                  </a:cubicBezTo>
                  <a:cubicBezTo>
                    <a:pt x="36420" y="25817"/>
                    <a:pt x="36194" y="24280"/>
                    <a:pt x="35674" y="22834"/>
                  </a:cubicBezTo>
                  <a:cubicBezTo>
                    <a:pt x="35149" y="21391"/>
                    <a:pt x="34338" y="20069"/>
                    <a:pt x="33284" y="18946"/>
                  </a:cubicBezTo>
                  <a:lnTo>
                    <a:pt x="33071" y="18946"/>
                  </a:lnTo>
                  <a:close/>
                </a:path>
              </a:pathLst>
            </a:custGeom>
            <a:solidFill>
              <a:srgbClr val="231F2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B7C70261-1D2C-2C0D-AA05-9A412BDB6D27}"/>
                </a:ext>
              </a:extLst>
            </p:cNvPr>
            <p:cNvSpPr/>
            <p:nvPr/>
          </p:nvSpPr>
          <p:spPr>
            <a:xfrm>
              <a:off x="8977680" y="3695059"/>
              <a:ext cx="32737" cy="29577"/>
            </a:xfrm>
            <a:custGeom>
              <a:avLst/>
              <a:gdLst>
                <a:gd name="connsiteX0" fmla="*/ 30382 w 32737"/>
                <a:gd name="connsiteY0" fmla="*/ 11308 h 29577"/>
                <a:gd name="connsiteX1" fmla="*/ 20824 w 32737"/>
                <a:gd name="connsiteY1" fmla="*/ 0 h 29577"/>
                <a:gd name="connsiteX2" fmla="*/ 0 w 32737"/>
                <a:gd name="connsiteY2" fmla="*/ 14850 h 29577"/>
                <a:gd name="connsiteX3" fmla="*/ 13100 w 32737"/>
                <a:gd name="connsiteY3" fmla="*/ 25987 h 29577"/>
                <a:gd name="connsiteX4" fmla="*/ 20739 w 32737"/>
                <a:gd name="connsiteY4" fmla="*/ 29559 h 29577"/>
                <a:gd name="connsiteX5" fmla="*/ 28735 w 32737"/>
                <a:gd name="connsiteY5" fmla="*/ 26879 h 29577"/>
                <a:gd name="connsiteX6" fmla="*/ 32674 w 32737"/>
                <a:gd name="connsiteY6" fmla="*/ 19424 h 29577"/>
                <a:gd name="connsiteX7" fmla="*/ 30382 w 32737"/>
                <a:gd name="connsiteY7" fmla="*/ 11308 h 29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737" h="29577">
                  <a:moveTo>
                    <a:pt x="30382" y="11308"/>
                  </a:moveTo>
                  <a:lnTo>
                    <a:pt x="20824" y="0"/>
                  </a:lnTo>
                  <a:cubicBezTo>
                    <a:pt x="20312" y="7809"/>
                    <a:pt x="4651" y="18008"/>
                    <a:pt x="0" y="14850"/>
                  </a:cubicBezTo>
                  <a:lnTo>
                    <a:pt x="13100" y="25987"/>
                  </a:lnTo>
                  <a:cubicBezTo>
                    <a:pt x="15093" y="28112"/>
                    <a:pt x="17829" y="29392"/>
                    <a:pt x="20739" y="29559"/>
                  </a:cubicBezTo>
                  <a:cubicBezTo>
                    <a:pt x="23649" y="29725"/>
                    <a:pt x="26512" y="28765"/>
                    <a:pt x="28735" y="26879"/>
                  </a:cubicBezTo>
                  <a:cubicBezTo>
                    <a:pt x="30954" y="24993"/>
                    <a:pt x="32367" y="22322"/>
                    <a:pt x="32674" y="19424"/>
                  </a:cubicBezTo>
                  <a:cubicBezTo>
                    <a:pt x="32981" y="16523"/>
                    <a:pt x="32162" y="13617"/>
                    <a:pt x="30382" y="11308"/>
                  </a:cubicBezTo>
                  <a:close/>
                </a:path>
              </a:pathLst>
            </a:custGeom>
            <a:solidFill>
              <a:srgbClr val="231F2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2D5E2DC2-E215-E52C-8ED1-3493AF7F9663}"/>
                </a:ext>
              </a:extLst>
            </p:cNvPr>
            <p:cNvSpPr/>
            <p:nvPr/>
          </p:nvSpPr>
          <p:spPr>
            <a:xfrm>
              <a:off x="8866358" y="3714935"/>
              <a:ext cx="22047" cy="17033"/>
            </a:xfrm>
            <a:custGeom>
              <a:avLst/>
              <a:gdLst>
                <a:gd name="connsiteX0" fmla="*/ 4646 w 22047"/>
                <a:gd name="connsiteY0" fmla="*/ 1029 h 17033"/>
                <a:gd name="connsiteX1" fmla="*/ 5670 w 22047"/>
                <a:gd name="connsiteY1" fmla="*/ 688 h 17033"/>
                <a:gd name="connsiteX2" fmla="*/ 14073 w 22047"/>
                <a:gd name="connsiteY2" fmla="*/ 654 h 17033"/>
                <a:gd name="connsiteX3" fmla="*/ 20862 w 22047"/>
                <a:gd name="connsiteY3" fmla="*/ 5595 h 17033"/>
                <a:gd name="connsiteX4" fmla="*/ 21993 w 22047"/>
                <a:gd name="connsiteY4" fmla="*/ 8497 h 17033"/>
                <a:gd name="connsiteX5" fmla="*/ 21647 w 22047"/>
                <a:gd name="connsiteY5" fmla="*/ 11586 h 17033"/>
                <a:gd name="connsiteX6" fmla="*/ 19897 w 22047"/>
                <a:gd name="connsiteY6" fmla="*/ 14159 h 17033"/>
                <a:gd name="connsiteX7" fmla="*/ 17149 w 22047"/>
                <a:gd name="connsiteY7" fmla="*/ 15623 h 17033"/>
                <a:gd name="connsiteX8" fmla="*/ 12583 w 22047"/>
                <a:gd name="connsiteY8" fmla="*/ 16732 h 17033"/>
                <a:gd name="connsiteX9" fmla="*/ 5525 w 22047"/>
                <a:gd name="connsiteY9" fmla="*/ 15913 h 17033"/>
                <a:gd name="connsiteX10" fmla="*/ 763 w 22047"/>
                <a:gd name="connsiteY10" fmla="*/ 10630 h 17033"/>
                <a:gd name="connsiteX11" fmla="*/ 464 w 22047"/>
                <a:gd name="connsiteY11" fmla="*/ 9862 h 17033"/>
                <a:gd name="connsiteX12" fmla="*/ 4 w 22047"/>
                <a:gd name="connsiteY12" fmla="*/ 7182 h 17033"/>
                <a:gd name="connsiteX13" fmla="*/ 644 w 22047"/>
                <a:gd name="connsiteY13" fmla="*/ 4541 h 17033"/>
                <a:gd name="connsiteX14" fmla="*/ 2282 w 22047"/>
                <a:gd name="connsiteY14" fmla="*/ 2369 h 17033"/>
                <a:gd name="connsiteX15" fmla="*/ 4646 w 22047"/>
                <a:gd name="connsiteY15" fmla="*/ 1029 h 17033"/>
                <a:gd name="connsiteX16" fmla="*/ 4646 w 22047"/>
                <a:gd name="connsiteY16" fmla="*/ 1029 h 1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047" h="17033">
                  <a:moveTo>
                    <a:pt x="4646" y="1029"/>
                  </a:moveTo>
                  <a:lnTo>
                    <a:pt x="5670" y="688"/>
                  </a:lnTo>
                  <a:cubicBezTo>
                    <a:pt x="8397" y="-217"/>
                    <a:pt x="11337" y="-230"/>
                    <a:pt x="14073" y="654"/>
                  </a:cubicBezTo>
                  <a:cubicBezTo>
                    <a:pt x="16804" y="1537"/>
                    <a:pt x="19185" y="3269"/>
                    <a:pt x="20862" y="5595"/>
                  </a:cubicBezTo>
                  <a:cubicBezTo>
                    <a:pt x="21472" y="6457"/>
                    <a:pt x="21860" y="7451"/>
                    <a:pt x="21993" y="8497"/>
                  </a:cubicBezTo>
                  <a:cubicBezTo>
                    <a:pt x="22129" y="9538"/>
                    <a:pt x="22009" y="10600"/>
                    <a:pt x="21647" y="11586"/>
                  </a:cubicBezTo>
                  <a:cubicBezTo>
                    <a:pt x="21280" y="12576"/>
                    <a:pt x="20678" y="13459"/>
                    <a:pt x="19897" y="14159"/>
                  </a:cubicBezTo>
                  <a:cubicBezTo>
                    <a:pt x="19112" y="14863"/>
                    <a:pt x="18173" y="15367"/>
                    <a:pt x="17149" y="15623"/>
                  </a:cubicBezTo>
                  <a:lnTo>
                    <a:pt x="12583" y="16732"/>
                  </a:lnTo>
                  <a:cubicBezTo>
                    <a:pt x="10211" y="17326"/>
                    <a:pt x="7697" y="17035"/>
                    <a:pt x="5525" y="15913"/>
                  </a:cubicBezTo>
                  <a:cubicBezTo>
                    <a:pt x="3349" y="14787"/>
                    <a:pt x="1655" y="12913"/>
                    <a:pt x="763" y="10630"/>
                  </a:cubicBezTo>
                  <a:lnTo>
                    <a:pt x="464" y="9862"/>
                  </a:lnTo>
                  <a:cubicBezTo>
                    <a:pt x="131" y="9013"/>
                    <a:pt x="-26" y="8100"/>
                    <a:pt x="4" y="7182"/>
                  </a:cubicBezTo>
                  <a:cubicBezTo>
                    <a:pt x="34" y="6269"/>
                    <a:pt x="251" y="5369"/>
                    <a:pt x="644" y="4541"/>
                  </a:cubicBezTo>
                  <a:cubicBezTo>
                    <a:pt x="1036" y="3713"/>
                    <a:pt x="1595" y="2975"/>
                    <a:pt x="2282" y="2369"/>
                  </a:cubicBezTo>
                  <a:cubicBezTo>
                    <a:pt x="2969" y="1767"/>
                    <a:pt x="3776" y="1311"/>
                    <a:pt x="4646" y="1029"/>
                  </a:cubicBezTo>
                  <a:lnTo>
                    <a:pt x="4646" y="1029"/>
                  </a:lnTo>
                  <a:close/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60742AEA-A30B-BA76-57EA-A07515A11495}"/>
                </a:ext>
              </a:extLst>
            </p:cNvPr>
            <p:cNvSpPr/>
            <p:nvPr/>
          </p:nvSpPr>
          <p:spPr>
            <a:xfrm>
              <a:off x="8912990" y="3739195"/>
              <a:ext cx="33216" cy="29943"/>
            </a:xfrm>
            <a:custGeom>
              <a:avLst/>
              <a:gdLst>
                <a:gd name="connsiteX0" fmla="*/ 0 w 33216"/>
                <a:gd name="connsiteY0" fmla="*/ 16203 h 29943"/>
                <a:gd name="connsiteX1" fmla="*/ 6230 w 33216"/>
                <a:gd name="connsiteY1" fmla="*/ 25036 h 29943"/>
                <a:gd name="connsiteX2" fmla="*/ 11236 w 33216"/>
                <a:gd name="connsiteY2" fmla="*/ 29064 h 29943"/>
                <a:gd name="connsiteX3" fmla="*/ 17624 w 33216"/>
                <a:gd name="connsiteY3" fmla="*/ 29772 h 29943"/>
                <a:gd name="connsiteX4" fmla="*/ 17624 w 33216"/>
                <a:gd name="connsiteY4" fmla="*/ 29772 h 29943"/>
                <a:gd name="connsiteX5" fmla="*/ 22488 w 33216"/>
                <a:gd name="connsiteY5" fmla="*/ 26743 h 29943"/>
                <a:gd name="connsiteX6" fmla="*/ 31535 w 33216"/>
                <a:gd name="connsiteY6" fmla="*/ 14411 h 29943"/>
                <a:gd name="connsiteX7" fmla="*/ 32990 w 33216"/>
                <a:gd name="connsiteY7" fmla="*/ 11133 h 29943"/>
                <a:gd name="connsiteX8" fmla="*/ 33079 w 33216"/>
                <a:gd name="connsiteY8" fmla="*/ 7549 h 29943"/>
                <a:gd name="connsiteX9" fmla="*/ 31791 w 33216"/>
                <a:gd name="connsiteY9" fmla="*/ 4203 h 29943"/>
                <a:gd name="connsiteX10" fmla="*/ 29316 w 33216"/>
                <a:gd name="connsiteY10" fmla="*/ 1609 h 29943"/>
                <a:gd name="connsiteX11" fmla="*/ 23841 w 33216"/>
                <a:gd name="connsiteY11" fmla="*/ 4 h 29943"/>
                <a:gd name="connsiteX12" fmla="*/ 18477 w 33216"/>
                <a:gd name="connsiteY12" fmla="*/ 1950 h 29943"/>
                <a:gd name="connsiteX13" fmla="*/ 0 w 33216"/>
                <a:gd name="connsiteY13" fmla="*/ 16203 h 29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216" h="29943">
                  <a:moveTo>
                    <a:pt x="0" y="16203"/>
                  </a:moveTo>
                  <a:lnTo>
                    <a:pt x="6230" y="25036"/>
                  </a:lnTo>
                  <a:cubicBezTo>
                    <a:pt x="7480" y="26828"/>
                    <a:pt x="9217" y="28223"/>
                    <a:pt x="11236" y="29064"/>
                  </a:cubicBezTo>
                  <a:cubicBezTo>
                    <a:pt x="13254" y="29905"/>
                    <a:pt x="15469" y="30148"/>
                    <a:pt x="17624" y="29772"/>
                  </a:cubicBezTo>
                  <a:lnTo>
                    <a:pt x="17624" y="29772"/>
                  </a:lnTo>
                  <a:cubicBezTo>
                    <a:pt x="19574" y="29427"/>
                    <a:pt x="21319" y="28343"/>
                    <a:pt x="22488" y="26743"/>
                  </a:cubicBezTo>
                  <a:lnTo>
                    <a:pt x="31535" y="14411"/>
                  </a:lnTo>
                  <a:cubicBezTo>
                    <a:pt x="32230" y="13425"/>
                    <a:pt x="32725" y="12311"/>
                    <a:pt x="32990" y="11133"/>
                  </a:cubicBezTo>
                  <a:cubicBezTo>
                    <a:pt x="33259" y="9956"/>
                    <a:pt x="33288" y="8739"/>
                    <a:pt x="33079" y="7549"/>
                  </a:cubicBezTo>
                  <a:cubicBezTo>
                    <a:pt x="32874" y="6358"/>
                    <a:pt x="32435" y="5223"/>
                    <a:pt x="31791" y="4203"/>
                  </a:cubicBezTo>
                  <a:cubicBezTo>
                    <a:pt x="31142" y="3184"/>
                    <a:pt x="30301" y="2300"/>
                    <a:pt x="29316" y="1609"/>
                  </a:cubicBezTo>
                  <a:cubicBezTo>
                    <a:pt x="27707" y="508"/>
                    <a:pt x="25787" y="-55"/>
                    <a:pt x="23841" y="4"/>
                  </a:cubicBezTo>
                  <a:cubicBezTo>
                    <a:pt x="21891" y="68"/>
                    <a:pt x="20013" y="747"/>
                    <a:pt x="18477" y="1950"/>
                  </a:cubicBezTo>
                  <a:lnTo>
                    <a:pt x="0" y="16203"/>
                  </a:lnTo>
                  <a:close/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7AD4FCF6-5D78-B0D0-E5A3-83309068D312}"/>
                </a:ext>
              </a:extLst>
            </p:cNvPr>
            <p:cNvSpPr/>
            <p:nvPr/>
          </p:nvSpPr>
          <p:spPr>
            <a:xfrm>
              <a:off x="8896779" y="3725163"/>
              <a:ext cx="45866" cy="33475"/>
            </a:xfrm>
            <a:custGeom>
              <a:avLst/>
              <a:gdLst>
                <a:gd name="connsiteX0" fmla="*/ 0 w 45866"/>
                <a:gd name="connsiteY0" fmla="*/ 20804 h 33475"/>
                <a:gd name="connsiteX1" fmla="*/ 5078 w 45866"/>
                <a:gd name="connsiteY1" fmla="*/ 28485 h 33475"/>
                <a:gd name="connsiteX2" fmla="*/ 12127 w 45866"/>
                <a:gd name="connsiteY2" fmla="*/ 33247 h 33475"/>
                <a:gd name="connsiteX3" fmla="*/ 20483 w 45866"/>
                <a:gd name="connsiteY3" fmla="*/ 31643 h 33475"/>
                <a:gd name="connsiteX4" fmla="*/ 41477 w 45866"/>
                <a:gd name="connsiteY4" fmla="*/ 17903 h 33475"/>
                <a:gd name="connsiteX5" fmla="*/ 44643 w 45866"/>
                <a:gd name="connsiteY5" fmla="*/ 14480 h 33475"/>
                <a:gd name="connsiteX6" fmla="*/ 45864 w 45866"/>
                <a:gd name="connsiteY6" fmla="*/ 9983 h 33475"/>
                <a:gd name="connsiteX7" fmla="*/ 44861 w 45866"/>
                <a:gd name="connsiteY7" fmla="*/ 5430 h 33475"/>
                <a:gd name="connsiteX8" fmla="*/ 41861 w 45866"/>
                <a:gd name="connsiteY8" fmla="*/ 1858 h 33475"/>
                <a:gd name="connsiteX9" fmla="*/ 36459 w 45866"/>
                <a:gd name="connsiteY9" fmla="*/ 6 h 33475"/>
                <a:gd name="connsiteX10" fmla="*/ 30937 w 45866"/>
                <a:gd name="connsiteY10" fmla="*/ 1474 h 33475"/>
                <a:gd name="connsiteX11" fmla="*/ 0 w 45866"/>
                <a:gd name="connsiteY11" fmla="*/ 20804 h 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866" h="33475">
                  <a:moveTo>
                    <a:pt x="0" y="20804"/>
                  </a:moveTo>
                  <a:lnTo>
                    <a:pt x="5078" y="28485"/>
                  </a:lnTo>
                  <a:cubicBezTo>
                    <a:pt x="6704" y="30943"/>
                    <a:pt x="9238" y="32654"/>
                    <a:pt x="12127" y="33247"/>
                  </a:cubicBezTo>
                  <a:cubicBezTo>
                    <a:pt x="15016" y="33841"/>
                    <a:pt x="18020" y="33265"/>
                    <a:pt x="20483" y="31643"/>
                  </a:cubicBezTo>
                  <a:lnTo>
                    <a:pt x="41477" y="17903"/>
                  </a:lnTo>
                  <a:cubicBezTo>
                    <a:pt x="42792" y="17036"/>
                    <a:pt x="43880" y="15859"/>
                    <a:pt x="44643" y="14480"/>
                  </a:cubicBezTo>
                  <a:cubicBezTo>
                    <a:pt x="45407" y="13102"/>
                    <a:pt x="45826" y="11557"/>
                    <a:pt x="45864" y="9983"/>
                  </a:cubicBezTo>
                  <a:cubicBezTo>
                    <a:pt x="45902" y="8404"/>
                    <a:pt x="45557" y="6842"/>
                    <a:pt x="44861" y="5430"/>
                  </a:cubicBezTo>
                  <a:cubicBezTo>
                    <a:pt x="44161" y="4013"/>
                    <a:pt x="43133" y="2788"/>
                    <a:pt x="41861" y="1858"/>
                  </a:cubicBezTo>
                  <a:cubicBezTo>
                    <a:pt x="40282" y="719"/>
                    <a:pt x="38405" y="74"/>
                    <a:pt x="36459" y="6"/>
                  </a:cubicBezTo>
                  <a:cubicBezTo>
                    <a:pt x="34513" y="-62"/>
                    <a:pt x="32593" y="450"/>
                    <a:pt x="30937" y="1474"/>
                  </a:cubicBezTo>
                  <a:lnTo>
                    <a:pt x="0" y="20804"/>
                  </a:lnTo>
                  <a:close/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A017F61F-F520-F818-61AC-3D60102F12FD}"/>
                </a:ext>
              </a:extLst>
            </p:cNvPr>
            <p:cNvSpPr/>
            <p:nvPr/>
          </p:nvSpPr>
          <p:spPr>
            <a:xfrm>
              <a:off x="8910173" y="3725242"/>
              <a:ext cx="32406" cy="33358"/>
            </a:xfrm>
            <a:custGeom>
              <a:avLst/>
              <a:gdLst>
                <a:gd name="connsiteX0" fmla="*/ 28462 w 32406"/>
                <a:gd name="connsiteY0" fmla="*/ 1779 h 33358"/>
                <a:gd name="connsiteX1" fmla="*/ 22019 w 32406"/>
                <a:gd name="connsiteY1" fmla="*/ 29 h 33358"/>
                <a:gd name="connsiteX2" fmla="*/ 27425 w 32406"/>
                <a:gd name="connsiteY2" fmla="*/ 2368 h 33358"/>
                <a:gd name="connsiteX3" fmla="*/ 30476 w 32406"/>
                <a:gd name="connsiteY3" fmla="*/ 7407 h 33358"/>
                <a:gd name="connsiteX4" fmla="*/ 30045 w 32406"/>
                <a:gd name="connsiteY4" fmla="*/ 13283 h 33358"/>
                <a:gd name="connsiteX5" fmla="*/ 26286 w 32406"/>
                <a:gd name="connsiteY5" fmla="*/ 17823 h 33358"/>
                <a:gd name="connsiteX6" fmla="*/ 5292 w 32406"/>
                <a:gd name="connsiteY6" fmla="*/ 31564 h 33358"/>
                <a:gd name="connsiteX7" fmla="*/ 0 w 32406"/>
                <a:gd name="connsiteY7" fmla="*/ 33313 h 33358"/>
                <a:gd name="connsiteX8" fmla="*/ 6956 w 32406"/>
                <a:gd name="connsiteY8" fmla="*/ 31564 h 33358"/>
                <a:gd name="connsiteX9" fmla="*/ 27950 w 32406"/>
                <a:gd name="connsiteY9" fmla="*/ 17823 h 33358"/>
                <a:gd name="connsiteX10" fmla="*/ 31142 w 32406"/>
                <a:gd name="connsiteY10" fmla="*/ 14422 h 33358"/>
                <a:gd name="connsiteX11" fmla="*/ 32401 w 32406"/>
                <a:gd name="connsiteY11" fmla="*/ 9933 h 33358"/>
                <a:gd name="connsiteX12" fmla="*/ 31432 w 32406"/>
                <a:gd name="connsiteY12" fmla="*/ 5372 h 33358"/>
                <a:gd name="connsiteX13" fmla="*/ 28462 w 32406"/>
                <a:gd name="connsiteY13" fmla="*/ 1779 h 33358"/>
                <a:gd name="connsiteX14" fmla="*/ 28462 w 32406"/>
                <a:gd name="connsiteY14" fmla="*/ 1779 h 33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06" h="33358">
                  <a:moveTo>
                    <a:pt x="28462" y="1779"/>
                  </a:moveTo>
                  <a:cubicBezTo>
                    <a:pt x="26576" y="473"/>
                    <a:pt x="24302" y="-146"/>
                    <a:pt x="22019" y="29"/>
                  </a:cubicBezTo>
                  <a:cubicBezTo>
                    <a:pt x="24020" y="225"/>
                    <a:pt x="25911" y="1045"/>
                    <a:pt x="27425" y="2368"/>
                  </a:cubicBezTo>
                  <a:cubicBezTo>
                    <a:pt x="28940" y="3690"/>
                    <a:pt x="30007" y="5453"/>
                    <a:pt x="30476" y="7407"/>
                  </a:cubicBezTo>
                  <a:cubicBezTo>
                    <a:pt x="30946" y="9366"/>
                    <a:pt x="30797" y="11418"/>
                    <a:pt x="30045" y="13283"/>
                  </a:cubicBezTo>
                  <a:cubicBezTo>
                    <a:pt x="29290" y="15148"/>
                    <a:pt x="27980" y="16735"/>
                    <a:pt x="26286" y="17823"/>
                  </a:cubicBezTo>
                  <a:lnTo>
                    <a:pt x="5292" y="31564"/>
                  </a:lnTo>
                  <a:cubicBezTo>
                    <a:pt x="3717" y="32609"/>
                    <a:pt x="1886" y="33215"/>
                    <a:pt x="0" y="33313"/>
                  </a:cubicBezTo>
                  <a:cubicBezTo>
                    <a:pt x="2450" y="33540"/>
                    <a:pt x="4903" y="32921"/>
                    <a:pt x="6956" y="31564"/>
                  </a:cubicBezTo>
                  <a:lnTo>
                    <a:pt x="27950" y="17823"/>
                  </a:lnTo>
                  <a:cubicBezTo>
                    <a:pt x="29273" y="16961"/>
                    <a:pt x="30370" y="15796"/>
                    <a:pt x="31142" y="14422"/>
                  </a:cubicBezTo>
                  <a:cubicBezTo>
                    <a:pt x="31919" y="13053"/>
                    <a:pt x="32350" y="11508"/>
                    <a:pt x="32401" y="9933"/>
                  </a:cubicBezTo>
                  <a:cubicBezTo>
                    <a:pt x="32452" y="8359"/>
                    <a:pt x="32119" y="6793"/>
                    <a:pt x="31432" y="5372"/>
                  </a:cubicBezTo>
                  <a:cubicBezTo>
                    <a:pt x="30745" y="3951"/>
                    <a:pt x="29725" y="2717"/>
                    <a:pt x="28462" y="1779"/>
                  </a:cubicBezTo>
                  <a:lnTo>
                    <a:pt x="28462" y="177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9D2884EF-EC12-EA06-9DF0-5FCCE6752C79}"/>
                </a:ext>
              </a:extLst>
            </p:cNvPr>
            <p:cNvSpPr/>
            <p:nvPr/>
          </p:nvSpPr>
          <p:spPr>
            <a:xfrm>
              <a:off x="8878600" y="3718291"/>
              <a:ext cx="46269" cy="29337"/>
            </a:xfrm>
            <a:custGeom>
              <a:avLst/>
              <a:gdLst>
                <a:gd name="connsiteX0" fmla="*/ 0 w 46269"/>
                <a:gd name="connsiteY0" fmla="*/ 8256 h 29337"/>
                <a:gd name="connsiteX1" fmla="*/ 14124 w 46269"/>
                <a:gd name="connsiteY1" fmla="*/ 9323 h 29337"/>
                <a:gd name="connsiteX2" fmla="*/ 19885 w 46269"/>
                <a:gd name="connsiteY2" fmla="*/ 8000 h 29337"/>
                <a:gd name="connsiteX3" fmla="*/ 31407 w 46269"/>
                <a:gd name="connsiteY3" fmla="*/ 1386 h 29337"/>
                <a:gd name="connsiteX4" fmla="*/ 38238 w 46269"/>
                <a:gd name="connsiteY4" fmla="*/ 157 h 29337"/>
                <a:gd name="connsiteX5" fmla="*/ 44208 w 46269"/>
                <a:gd name="connsiteY5" fmla="*/ 3690 h 29337"/>
                <a:gd name="connsiteX6" fmla="*/ 44208 w 46269"/>
                <a:gd name="connsiteY6" fmla="*/ 3690 h 29337"/>
                <a:gd name="connsiteX7" fmla="*/ 45890 w 46269"/>
                <a:gd name="connsiteY7" fmla="*/ 6835 h 29337"/>
                <a:gd name="connsiteX8" fmla="*/ 46218 w 46269"/>
                <a:gd name="connsiteY8" fmla="*/ 10381 h 29337"/>
                <a:gd name="connsiteX9" fmla="*/ 45147 w 46269"/>
                <a:gd name="connsiteY9" fmla="*/ 13778 h 29337"/>
                <a:gd name="connsiteX10" fmla="*/ 42843 w 46269"/>
                <a:gd name="connsiteY10" fmla="*/ 16492 h 29337"/>
                <a:gd name="connsiteX11" fmla="*/ 30041 w 46269"/>
                <a:gd name="connsiteY11" fmla="*/ 27075 h 29337"/>
                <a:gd name="connsiteX12" fmla="*/ 23726 w 46269"/>
                <a:gd name="connsiteY12" fmla="*/ 29336 h 29337"/>
                <a:gd name="connsiteX13" fmla="*/ 23726 w 46269"/>
                <a:gd name="connsiteY13" fmla="*/ 29336 h 29337"/>
                <a:gd name="connsiteX14" fmla="*/ 12755 w 46269"/>
                <a:gd name="connsiteY14" fmla="*/ 26345 h 29337"/>
                <a:gd name="connsiteX15" fmla="*/ 4993 w 46269"/>
                <a:gd name="connsiteY15" fmla="*/ 18028 h 29337"/>
                <a:gd name="connsiteX16" fmla="*/ 0 w 46269"/>
                <a:gd name="connsiteY16" fmla="*/ 8256 h 2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269" h="29337">
                  <a:moveTo>
                    <a:pt x="0" y="8256"/>
                  </a:moveTo>
                  <a:lnTo>
                    <a:pt x="14124" y="9323"/>
                  </a:lnTo>
                  <a:cubicBezTo>
                    <a:pt x="16134" y="9468"/>
                    <a:pt x="18140" y="9008"/>
                    <a:pt x="19885" y="8000"/>
                  </a:cubicBezTo>
                  <a:lnTo>
                    <a:pt x="31407" y="1386"/>
                  </a:lnTo>
                  <a:cubicBezTo>
                    <a:pt x="33463" y="170"/>
                    <a:pt x="35887" y="-265"/>
                    <a:pt x="38238" y="157"/>
                  </a:cubicBezTo>
                  <a:cubicBezTo>
                    <a:pt x="40590" y="580"/>
                    <a:pt x="42706" y="1834"/>
                    <a:pt x="44208" y="3690"/>
                  </a:cubicBezTo>
                  <a:lnTo>
                    <a:pt x="44208" y="3690"/>
                  </a:lnTo>
                  <a:cubicBezTo>
                    <a:pt x="44972" y="4616"/>
                    <a:pt x="45544" y="5683"/>
                    <a:pt x="45890" y="6835"/>
                  </a:cubicBezTo>
                  <a:cubicBezTo>
                    <a:pt x="46235" y="7983"/>
                    <a:pt x="46346" y="9187"/>
                    <a:pt x="46218" y="10381"/>
                  </a:cubicBezTo>
                  <a:cubicBezTo>
                    <a:pt x="46094" y="11572"/>
                    <a:pt x="45727" y="12728"/>
                    <a:pt x="45147" y="13778"/>
                  </a:cubicBezTo>
                  <a:cubicBezTo>
                    <a:pt x="44571" y="14828"/>
                    <a:pt x="43786" y="15750"/>
                    <a:pt x="42843" y="16492"/>
                  </a:cubicBezTo>
                  <a:lnTo>
                    <a:pt x="30041" y="27075"/>
                  </a:lnTo>
                  <a:cubicBezTo>
                    <a:pt x="28262" y="28538"/>
                    <a:pt x="26030" y="29341"/>
                    <a:pt x="23726" y="29336"/>
                  </a:cubicBezTo>
                  <a:lnTo>
                    <a:pt x="23726" y="29336"/>
                  </a:lnTo>
                  <a:cubicBezTo>
                    <a:pt x="19864" y="29379"/>
                    <a:pt x="16062" y="28342"/>
                    <a:pt x="12755" y="26345"/>
                  </a:cubicBezTo>
                  <a:cubicBezTo>
                    <a:pt x="9448" y="24348"/>
                    <a:pt x="6759" y="21468"/>
                    <a:pt x="4993" y="18028"/>
                  </a:cubicBezTo>
                  <a:lnTo>
                    <a:pt x="0" y="8256"/>
                  </a:lnTo>
                  <a:close/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9974227D-12BA-24E5-BF61-B7FBCE452E7D}"/>
                </a:ext>
              </a:extLst>
            </p:cNvPr>
            <p:cNvSpPr/>
            <p:nvPr/>
          </p:nvSpPr>
          <p:spPr>
            <a:xfrm>
              <a:off x="8901212" y="3718394"/>
              <a:ext cx="23533" cy="29151"/>
            </a:xfrm>
            <a:custGeom>
              <a:avLst/>
              <a:gdLst>
                <a:gd name="connsiteX0" fmla="*/ 21464 w 23533"/>
                <a:gd name="connsiteY0" fmla="*/ 3591 h 29151"/>
                <a:gd name="connsiteX1" fmla="*/ 17640 w 23533"/>
                <a:gd name="connsiteY1" fmla="*/ 745 h 29151"/>
                <a:gd name="connsiteX2" fmla="*/ 12929 w 23533"/>
                <a:gd name="connsiteY2" fmla="*/ 49 h 29151"/>
                <a:gd name="connsiteX3" fmla="*/ 16638 w 23533"/>
                <a:gd name="connsiteY3" fmla="*/ 1142 h 29151"/>
                <a:gd name="connsiteX4" fmla="*/ 19629 w 23533"/>
                <a:gd name="connsiteY4" fmla="*/ 3591 h 29151"/>
                <a:gd name="connsiteX5" fmla="*/ 21306 w 23533"/>
                <a:gd name="connsiteY5" fmla="*/ 6728 h 29151"/>
                <a:gd name="connsiteX6" fmla="*/ 21643 w 23533"/>
                <a:gd name="connsiteY6" fmla="*/ 10265 h 29151"/>
                <a:gd name="connsiteX7" fmla="*/ 20589 w 23533"/>
                <a:gd name="connsiteY7" fmla="*/ 13662 h 29151"/>
                <a:gd name="connsiteX8" fmla="*/ 18306 w 23533"/>
                <a:gd name="connsiteY8" fmla="*/ 16393 h 29151"/>
                <a:gd name="connsiteX9" fmla="*/ 5505 w 23533"/>
                <a:gd name="connsiteY9" fmla="*/ 26975 h 29151"/>
                <a:gd name="connsiteX10" fmla="*/ 0 w 23533"/>
                <a:gd name="connsiteY10" fmla="*/ 29152 h 29151"/>
                <a:gd name="connsiteX11" fmla="*/ 1110 w 23533"/>
                <a:gd name="connsiteY11" fmla="*/ 29152 h 29151"/>
                <a:gd name="connsiteX12" fmla="*/ 7425 w 23533"/>
                <a:gd name="connsiteY12" fmla="*/ 26890 h 29151"/>
                <a:gd name="connsiteX13" fmla="*/ 20226 w 23533"/>
                <a:gd name="connsiteY13" fmla="*/ 16307 h 29151"/>
                <a:gd name="connsiteX14" fmla="*/ 22467 w 23533"/>
                <a:gd name="connsiteY14" fmla="*/ 13581 h 29151"/>
                <a:gd name="connsiteX15" fmla="*/ 23491 w 23533"/>
                <a:gd name="connsiteY15" fmla="*/ 10205 h 29151"/>
                <a:gd name="connsiteX16" fmla="*/ 23141 w 23533"/>
                <a:gd name="connsiteY16" fmla="*/ 6693 h 29151"/>
                <a:gd name="connsiteX17" fmla="*/ 21464 w 23533"/>
                <a:gd name="connsiteY17" fmla="*/ 3591 h 29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533" h="29151">
                  <a:moveTo>
                    <a:pt x="21464" y="3591"/>
                  </a:moveTo>
                  <a:cubicBezTo>
                    <a:pt x="20444" y="2341"/>
                    <a:pt x="19130" y="1364"/>
                    <a:pt x="17640" y="745"/>
                  </a:cubicBezTo>
                  <a:cubicBezTo>
                    <a:pt x="16151" y="126"/>
                    <a:pt x="14534" y="-113"/>
                    <a:pt x="12929" y="49"/>
                  </a:cubicBezTo>
                  <a:cubicBezTo>
                    <a:pt x="14227" y="160"/>
                    <a:pt x="15486" y="536"/>
                    <a:pt x="16638" y="1142"/>
                  </a:cubicBezTo>
                  <a:cubicBezTo>
                    <a:pt x="17786" y="1752"/>
                    <a:pt x="18805" y="2584"/>
                    <a:pt x="19629" y="3591"/>
                  </a:cubicBezTo>
                  <a:cubicBezTo>
                    <a:pt x="20389" y="4513"/>
                    <a:pt x="20960" y="5579"/>
                    <a:pt x="21306" y="6728"/>
                  </a:cubicBezTo>
                  <a:cubicBezTo>
                    <a:pt x="21652" y="7871"/>
                    <a:pt x="21763" y="9074"/>
                    <a:pt x="21643" y="10265"/>
                  </a:cubicBezTo>
                  <a:cubicBezTo>
                    <a:pt x="21519" y="11455"/>
                    <a:pt x="21161" y="12612"/>
                    <a:pt x="20589" y="13662"/>
                  </a:cubicBezTo>
                  <a:cubicBezTo>
                    <a:pt x="20017" y="14716"/>
                    <a:pt x="19241" y="15642"/>
                    <a:pt x="18306" y="16393"/>
                  </a:cubicBezTo>
                  <a:lnTo>
                    <a:pt x="5505" y="26975"/>
                  </a:lnTo>
                  <a:cubicBezTo>
                    <a:pt x="3939" y="28247"/>
                    <a:pt x="2014" y="29007"/>
                    <a:pt x="0" y="29152"/>
                  </a:cubicBezTo>
                  <a:lnTo>
                    <a:pt x="1110" y="29152"/>
                  </a:lnTo>
                  <a:cubicBezTo>
                    <a:pt x="3414" y="29152"/>
                    <a:pt x="5645" y="28349"/>
                    <a:pt x="7425" y="26890"/>
                  </a:cubicBezTo>
                  <a:lnTo>
                    <a:pt x="20226" y="16307"/>
                  </a:lnTo>
                  <a:cubicBezTo>
                    <a:pt x="21148" y="15556"/>
                    <a:pt x="21908" y="14630"/>
                    <a:pt x="22467" y="13581"/>
                  </a:cubicBezTo>
                  <a:cubicBezTo>
                    <a:pt x="23030" y="12535"/>
                    <a:pt x="23376" y="11387"/>
                    <a:pt x="23491" y="10205"/>
                  </a:cubicBezTo>
                  <a:cubicBezTo>
                    <a:pt x="23606" y="9023"/>
                    <a:pt x="23487" y="7828"/>
                    <a:pt x="23141" y="6693"/>
                  </a:cubicBezTo>
                  <a:cubicBezTo>
                    <a:pt x="22791" y="5558"/>
                    <a:pt x="22224" y="4504"/>
                    <a:pt x="21464" y="359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97F557BA-68BA-0E4F-0A37-8914C74B6A6E}"/>
                </a:ext>
              </a:extLst>
            </p:cNvPr>
            <p:cNvSpPr/>
            <p:nvPr/>
          </p:nvSpPr>
          <p:spPr>
            <a:xfrm>
              <a:off x="8631188" y="3249777"/>
              <a:ext cx="481212" cy="429042"/>
            </a:xfrm>
            <a:custGeom>
              <a:avLst/>
              <a:gdLst>
                <a:gd name="connsiteX0" fmla="*/ 481212 w 481212"/>
                <a:gd name="connsiteY0" fmla="*/ 257824 h 429042"/>
                <a:gd name="connsiteX1" fmla="*/ 201924 w 481212"/>
                <a:gd name="connsiteY1" fmla="*/ 426379 h 429042"/>
                <a:gd name="connsiteX2" fmla="*/ 160306 w 481212"/>
                <a:gd name="connsiteY2" fmla="*/ 424019 h 429042"/>
                <a:gd name="connsiteX3" fmla="*/ 130363 w 481212"/>
                <a:gd name="connsiteY3" fmla="*/ 395015 h 429042"/>
                <a:gd name="connsiteX4" fmla="*/ 0 w 481212"/>
                <a:gd name="connsiteY4" fmla="*/ 51206 h 429042"/>
                <a:gd name="connsiteX5" fmla="*/ 121572 w 481212"/>
                <a:gd name="connsiteY5" fmla="*/ 0 h 429042"/>
                <a:gd name="connsiteX6" fmla="*/ 242078 w 481212"/>
                <a:gd name="connsiteY6" fmla="*/ 262902 h 429042"/>
                <a:gd name="connsiteX7" fmla="*/ 449805 w 481212"/>
                <a:gd name="connsiteY7" fmla="*/ 163092 h 429042"/>
                <a:gd name="connsiteX8" fmla="*/ 481212 w 481212"/>
                <a:gd name="connsiteY8" fmla="*/ 257824 h 42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1212" h="429042">
                  <a:moveTo>
                    <a:pt x="481212" y="257824"/>
                  </a:moveTo>
                  <a:lnTo>
                    <a:pt x="201924" y="426379"/>
                  </a:lnTo>
                  <a:cubicBezTo>
                    <a:pt x="188218" y="430616"/>
                    <a:pt x="173445" y="429775"/>
                    <a:pt x="160306" y="424019"/>
                  </a:cubicBezTo>
                  <a:cubicBezTo>
                    <a:pt x="147167" y="418258"/>
                    <a:pt x="136538" y="407966"/>
                    <a:pt x="130363" y="395015"/>
                  </a:cubicBezTo>
                  <a:lnTo>
                    <a:pt x="0" y="51206"/>
                  </a:lnTo>
                  <a:lnTo>
                    <a:pt x="121572" y="0"/>
                  </a:lnTo>
                  <a:lnTo>
                    <a:pt x="242078" y="262902"/>
                  </a:lnTo>
                  <a:lnTo>
                    <a:pt x="449805" y="163092"/>
                  </a:lnTo>
                  <a:lnTo>
                    <a:pt x="481212" y="257824"/>
                  </a:lnTo>
                  <a:close/>
                </a:path>
              </a:pathLst>
            </a:custGeom>
            <a:solidFill>
              <a:srgbClr val="21252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61C991FD-BEE2-76EA-20B8-0146003B4E01}"/>
                </a:ext>
              </a:extLst>
            </p:cNvPr>
            <p:cNvSpPr/>
            <p:nvPr/>
          </p:nvSpPr>
          <p:spPr>
            <a:xfrm>
              <a:off x="8876808" y="3714970"/>
              <a:ext cx="12714" cy="16976"/>
            </a:xfrm>
            <a:custGeom>
              <a:avLst/>
              <a:gdLst>
                <a:gd name="connsiteX0" fmla="*/ 11521 w 12714"/>
                <a:gd name="connsiteY0" fmla="*/ 5565 h 16976"/>
                <a:gd name="connsiteX1" fmla="*/ 6469 w 12714"/>
                <a:gd name="connsiteY1" fmla="*/ 1319 h 16976"/>
                <a:gd name="connsiteX2" fmla="*/ 0 w 12714"/>
                <a:gd name="connsiteY2" fmla="*/ 18 h 16976"/>
                <a:gd name="connsiteX3" fmla="*/ 5846 w 12714"/>
                <a:gd name="connsiteY3" fmla="*/ 1597 h 16976"/>
                <a:gd name="connsiteX4" fmla="*/ 10412 w 12714"/>
                <a:gd name="connsiteY4" fmla="*/ 5565 h 16976"/>
                <a:gd name="connsiteX5" fmla="*/ 11543 w 12714"/>
                <a:gd name="connsiteY5" fmla="*/ 8463 h 16976"/>
                <a:gd name="connsiteX6" fmla="*/ 11197 w 12714"/>
                <a:gd name="connsiteY6" fmla="*/ 11556 h 16976"/>
                <a:gd name="connsiteX7" fmla="*/ 9448 w 12714"/>
                <a:gd name="connsiteY7" fmla="*/ 14129 h 16976"/>
                <a:gd name="connsiteX8" fmla="*/ 6700 w 12714"/>
                <a:gd name="connsiteY8" fmla="*/ 15593 h 16976"/>
                <a:gd name="connsiteX9" fmla="*/ 2134 w 12714"/>
                <a:gd name="connsiteY9" fmla="*/ 16702 h 16976"/>
                <a:gd name="connsiteX10" fmla="*/ 512 w 12714"/>
                <a:gd name="connsiteY10" fmla="*/ 16958 h 16976"/>
                <a:gd name="connsiteX11" fmla="*/ 3286 w 12714"/>
                <a:gd name="connsiteY11" fmla="*/ 16702 h 16976"/>
                <a:gd name="connsiteX12" fmla="*/ 7852 w 12714"/>
                <a:gd name="connsiteY12" fmla="*/ 15593 h 16976"/>
                <a:gd name="connsiteX13" fmla="*/ 10587 w 12714"/>
                <a:gd name="connsiteY13" fmla="*/ 14116 h 16976"/>
                <a:gd name="connsiteX14" fmla="*/ 12319 w 12714"/>
                <a:gd name="connsiteY14" fmla="*/ 11539 h 16976"/>
                <a:gd name="connsiteX15" fmla="*/ 12657 w 12714"/>
                <a:gd name="connsiteY15" fmla="*/ 8454 h 16976"/>
                <a:gd name="connsiteX16" fmla="*/ 11521 w 12714"/>
                <a:gd name="connsiteY16" fmla="*/ 5565 h 16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714" h="16976">
                  <a:moveTo>
                    <a:pt x="11521" y="5565"/>
                  </a:moveTo>
                  <a:cubicBezTo>
                    <a:pt x="10220" y="3747"/>
                    <a:pt x="8483" y="2292"/>
                    <a:pt x="6469" y="1319"/>
                  </a:cubicBezTo>
                  <a:cubicBezTo>
                    <a:pt x="4455" y="351"/>
                    <a:pt x="2232" y="-98"/>
                    <a:pt x="0" y="18"/>
                  </a:cubicBezTo>
                  <a:cubicBezTo>
                    <a:pt x="2044" y="95"/>
                    <a:pt x="4041" y="632"/>
                    <a:pt x="5846" y="1597"/>
                  </a:cubicBezTo>
                  <a:cubicBezTo>
                    <a:pt x="7647" y="2557"/>
                    <a:pt x="9209" y="3914"/>
                    <a:pt x="10412" y="5565"/>
                  </a:cubicBezTo>
                  <a:cubicBezTo>
                    <a:pt x="11022" y="6423"/>
                    <a:pt x="11406" y="7417"/>
                    <a:pt x="11543" y="8463"/>
                  </a:cubicBezTo>
                  <a:cubicBezTo>
                    <a:pt x="11679" y="9508"/>
                    <a:pt x="11560" y="10566"/>
                    <a:pt x="11197" y="11556"/>
                  </a:cubicBezTo>
                  <a:cubicBezTo>
                    <a:pt x="10830" y="12542"/>
                    <a:pt x="10228" y="13425"/>
                    <a:pt x="9448" y="14129"/>
                  </a:cubicBezTo>
                  <a:cubicBezTo>
                    <a:pt x="8662" y="14833"/>
                    <a:pt x="7719" y="15333"/>
                    <a:pt x="6700" y="15593"/>
                  </a:cubicBezTo>
                  <a:lnTo>
                    <a:pt x="2134" y="16702"/>
                  </a:lnTo>
                  <a:cubicBezTo>
                    <a:pt x="1600" y="16826"/>
                    <a:pt x="1058" y="16912"/>
                    <a:pt x="512" y="16958"/>
                  </a:cubicBezTo>
                  <a:cubicBezTo>
                    <a:pt x="1447" y="17018"/>
                    <a:pt x="2381" y="16933"/>
                    <a:pt x="3286" y="16702"/>
                  </a:cubicBezTo>
                  <a:lnTo>
                    <a:pt x="7852" y="15593"/>
                  </a:lnTo>
                  <a:cubicBezTo>
                    <a:pt x="8871" y="15328"/>
                    <a:pt x="9806" y="14821"/>
                    <a:pt x="10587" y="14116"/>
                  </a:cubicBezTo>
                  <a:cubicBezTo>
                    <a:pt x="11363" y="13412"/>
                    <a:pt x="11961" y="12529"/>
                    <a:pt x="12319" y="11539"/>
                  </a:cubicBezTo>
                  <a:cubicBezTo>
                    <a:pt x="12682" y="10553"/>
                    <a:pt x="12797" y="9495"/>
                    <a:pt x="12657" y="8454"/>
                  </a:cubicBezTo>
                  <a:cubicBezTo>
                    <a:pt x="12520" y="7413"/>
                    <a:pt x="12132" y="6419"/>
                    <a:pt x="11521" y="556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77531135-55C8-F237-3758-4C8CBD1A64B3}"/>
                </a:ext>
              </a:extLst>
            </p:cNvPr>
            <p:cNvSpPr/>
            <p:nvPr/>
          </p:nvSpPr>
          <p:spPr>
            <a:xfrm>
              <a:off x="8631188" y="3299657"/>
              <a:ext cx="643796" cy="374980"/>
            </a:xfrm>
            <a:custGeom>
              <a:avLst/>
              <a:gdLst>
                <a:gd name="connsiteX0" fmla="*/ 634405 w 643796"/>
                <a:gd name="connsiteY0" fmla="*/ 83424 h 374980"/>
                <a:gd name="connsiteX1" fmla="*/ 625102 w 643796"/>
                <a:gd name="connsiteY1" fmla="*/ 89056 h 374980"/>
                <a:gd name="connsiteX2" fmla="*/ 602657 w 643796"/>
                <a:gd name="connsiteY2" fmla="*/ 106125 h 374980"/>
                <a:gd name="connsiteX3" fmla="*/ 550895 w 643796"/>
                <a:gd name="connsiteY3" fmla="*/ 142823 h 374980"/>
                <a:gd name="connsiteX4" fmla="*/ 509120 w 643796"/>
                <a:gd name="connsiteY4" fmla="*/ 168170 h 374980"/>
                <a:gd name="connsiteX5" fmla="*/ 476177 w 643796"/>
                <a:gd name="connsiteY5" fmla="*/ 187159 h 374980"/>
                <a:gd name="connsiteX6" fmla="*/ 202052 w 643796"/>
                <a:gd name="connsiteY6" fmla="*/ 352513 h 374980"/>
                <a:gd name="connsiteX7" fmla="*/ 161193 w 643796"/>
                <a:gd name="connsiteY7" fmla="*/ 350230 h 374980"/>
                <a:gd name="connsiteX8" fmla="*/ 131814 w 643796"/>
                <a:gd name="connsiteY8" fmla="*/ 321747 h 374980"/>
                <a:gd name="connsiteX9" fmla="*/ 9857 w 643796"/>
                <a:gd name="connsiteY9" fmla="*/ 0 h 374980"/>
                <a:gd name="connsiteX10" fmla="*/ 0 w 643796"/>
                <a:gd name="connsiteY10" fmla="*/ 4267 h 374980"/>
                <a:gd name="connsiteX11" fmla="*/ 128016 w 643796"/>
                <a:gd name="connsiteY11" fmla="*/ 341589 h 374980"/>
                <a:gd name="connsiteX12" fmla="*/ 157379 w 643796"/>
                <a:gd name="connsiteY12" fmla="*/ 370056 h 374980"/>
                <a:gd name="connsiteX13" fmla="*/ 198211 w 643796"/>
                <a:gd name="connsiteY13" fmla="*/ 372356 h 374980"/>
                <a:gd name="connsiteX14" fmla="*/ 472251 w 643796"/>
                <a:gd name="connsiteY14" fmla="*/ 207002 h 374980"/>
                <a:gd name="connsiteX15" fmla="*/ 505151 w 643796"/>
                <a:gd name="connsiteY15" fmla="*/ 188013 h 374980"/>
                <a:gd name="connsiteX16" fmla="*/ 546927 w 643796"/>
                <a:gd name="connsiteY16" fmla="*/ 162666 h 374980"/>
                <a:gd name="connsiteX17" fmla="*/ 598688 w 643796"/>
                <a:gd name="connsiteY17" fmla="*/ 125968 h 374980"/>
                <a:gd name="connsiteX18" fmla="*/ 640507 w 643796"/>
                <a:gd name="connsiteY18" fmla="*/ 94220 h 374980"/>
                <a:gd name="connsiteX19" fmla="*/ 634405 w 643796"/>
                <a:gd name="connsiteY19" fmla="*/ 83424 h 374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43796" h="374980">
                  <a:moveTo>
                    <a:pt x="634405" y="83424"/>
                  </a:moveTo>
                  <a:lnTo>
                    <a:pt x="625102" y="89056"/>
                  </a:lnTo>
                  <a:lnTo>
                    <a:pt x="602657" y="106125"/>
                  </a:lnTo>
                  <a:cubicBezTo>
                    <a:pt x="602657" y="106125"/>
                    <a:pt x="592501" y="127205"/>
                    <a:pt x="550895" y="142823"/>
                  </a:cubicBezTo>
                  <a:cubicBezTo>
                    <a:pt x="539203" y="149523"/>
                    <a:pt x="509120" y="168170"/>
                    <a:pt x="509120" y="168170"/>
                  </a:cubicBezTo>
                  <a:lnTo>
                    <a:pt x="476177" y="187159"/>
                  </a:lnTo>
                  <a:lnTo>
                    <a:pt x="202052" y="352513"/>
                  </a:lnTo>
                  <a:cubicBezTo>
                    <a:pt x="188602" y="356695"/>
                    <a:pt x="174093" y="355880"/>
                    <a:pt x="161193" y="350230"/>
                  </a:cubicBezTo>
                  <a:cubicBezTo>
                    <a:pt x="148294" y="344581"/>
                    <a:pt x="137860" y="334467"/>
                    <a:pt x="131814" y="321747"/>
                  </a:cubicBezTo>
                  <a:lnTo>
                    <a:pt x="9857" y="0"/>
                  </a:lnTo>
                  <a:lnTo>
                    <a:pt x="0" y="4267"/>
                  </a:lnTo>
                  <a:lnTo>
                    <a:pt x="128016" y="341589"/>
                  </a:lnTo>
                  <a:cubicBezTo>
                    <a:pt x="134063" y="354301"/>
                    <a:pt x="144487" y="364406"/>
                    <a:pt x="157379" y="370056"/>
                  </a:cubicBezTo>
                  <a:cubicBezTo>
                    <a:pt x="170270" y="375706"/>
                    <a:pt x="184766" y="376525"/>
                    <a:pt x="198211" y="372356"/>
                  </a:cubicBezTo>
                  <a:lnTo>
                    <a:pt x="472251" y="207002"/>
                  </a:lnTo>
                  <a:lnTo>
                    <a:pt x="505151" y="188013"/>
                  </a:lnTo>
                  <a:cubicBezTo>
                    <a:pt x="505151" y="188013"/>
                    <a:pt x="535278" y="169365"/>
                    <a:pt x="546927" y="162666"/>
                  </a:cubicBezTo>
                  <a:cubicBezTo>
                    <a:pt x="588575" y="147048"/>
                    <a:pt x="598688" y="125968"/>
                    <a:pt x="598688" y="125968"/>
                  </a:cubicBezTo>
                  <a:lnTo>
                    <a:pt x="640507" y="94220"/>
                  </a:lnTo>
                  <a:cubicBezTo>
                    <a:pt x="648230" y="88075"/>
                    <a:pt x="640763" y="79114"/>
                    <a:pt x="634405" y="83424"/>
                  </a:cubicBezTo>
                  <a:close/>
                </a:path>
              </a:pathLst>
            </a:custGeom>
            <a:solidFill>
              <a:srgbClr val="21252B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1A7A7FD6-D85A-17AA-4623-8361AA654DED}"/>
                </a:ext>
              </a:extLst>
            </p:cNvPr>
            <p:cNvSpPr/>
            <p:nvPr/>
          </p:nvSpPr>
          <p:spPr>
            <a:xfrm>
              <a:off x="8735692" y="4008699"/>
              <a:ext cx="70451" cy="1152784"/>
            </a:xfrm>
            <a:custGeom>
              <a:avLst/>
              <a:gdLst>
                <a:gd name="connsiteX0" fmla="*/ 0 w 70451"/>
                <a:gd name="connsiteY0" fmla="*/ 0 h 1152784"/>
                <a:gd name="connsiteX1" fmla="*/ 52444 w 70451"/>
                <a:gd name="connsiteY1" fmla="*/ 1152784 h 1152784"/>
                <a:gd name="connsiteX2" fmla="*/ 70452 w 70451"/>
                <a:gd name="connsiteY2" fmla="*/ 1152784 h 1152784"/>
                <a:gd name="connsiteX3" fmla="*/ 33583 w 70451"/>
                <a:gd name="connsiteY3" fmla="*/ 19587 h 1152784"/>
                <a:gd name="connsiteX4" fmla="*/ 33583 w 70451"/>
                <a:gd name="connsiteY4" fmla="*/ 47451 h 1152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451" h="1152784">
                  <a:moveTo>
                    <a:pt x="0" y="0"/>
                  </a:moveTo>
                  <a:lnTo>
                    <a:pt x="52444" y="1152784"/>
                  </a:lnTo>
                  <a:lnTo>
                    <a:pt x="70452" y="1152784"/>
                  </a:lnTo>
                  <a:lnTo>
                    <a:pt x="33583" y="19587"/>
                  </a:lnTo>
                  <a:cubicBezTo>
                    <a:pt x="33241" y="19587"/>
                    <a:pt x="33839" y="47451"/>
                    <a:pt x="33583" y="47451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540A972F-16B1-E17E-0408-6826444A478A}"/>
                </a:ext>
              </a:extLst>
            </p:cNvPr>
            <p:cNvSpPr/>
            <p:nvPr/>
          </p:nvSpPr>
          <p:spPr>
            <a:xfrm>
              <a:off x="8613778" y="3175566"/>
              <a:ext cx="166975" cy="880535"/>
            </a:xfrm>
            <a:custGeom>
              <a:avLst/>
              <a:gdLst>
                <a:gd name="connsiteX0" fmla="*/ 166976 w 166975"/>
                <a:gd name="connsiteY0" fmla="*/ 868887 h 880535"/>
                <a:gd name="connsiteX1" fmla="*/ 156393 w 166975"/>
                <a:gd name="connsiteY1" fmla="*/ 880494 h 880535"/>
                <a:gd name="connsiteX2" fmla="*/ 155497 w 166975"/>
                <a:gd name="connsiteY2" fmla="*/ 880494 h 880535"/>
                <a:gd name="connsiteX3" fmla="*/ 149992 w 166975"/>
                <a:gd name="connsiteY3" fmla="*/ 880494 h 880535"/>
                <a:gd name="connsiteX4" fmla="*/ 125328 w 166975"/>
                <a:gd name="connsiteY4" fmla="*/ 871960 h 880535"/>
                <a:gd name="connsiteX5" fmla="*/ 107960 w 166975"/>
                <a:gd name="connsiteY5" fmla="*/ 841620 h 880535"/>
                <a:gd name="connsiteX6" fmla="*/ 0 w 166975"/>
                <a:gd name="connsiteY6" fmla="*/ 2134 h 880535"/>
                <a:gd name="connsiteX7" fmla="*/ 0 w 166975"/>
                <a:gd name="connsiteY7" fmla="*/ 0 h 880535"/>
                <a:gd name="connsiteX8" fmla="*/ 85088 w 166975"/>
                <a:gd name="connsiteY8" fmla="*/ 23768 h 880535"/>
                <a:gd name="connsiteX9" fmla="*/ 153662 w 166975"/>
                <a:gd name="connsiteY9" fmla="*/ 105442 h 880535"/>
                <a:gd name="connsiteX10" fmla="*/ 154515 w 166975"/>
                <a:gd name="connsiteY10" fmla="*/ 188525 h 880535"/>
                <a:gd name="connsiteX11" fmla="*/ 166976 w 166975"/>
                <a:gd name="connsiteY11" fmla="*/ 868887 h 880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75" h="880535">
                  <a:moveTo>
                    <a:pt x="166976" y="868887"/>
                  </a:moveTo>
                  <a:cubicBezTo>
                    <a:pt x="164872" y="873850"/>
                    <a:pt x="161138" y="877946"/>
                    <a:pt x="156393" y="880494"/>
                  </a:cubicBezTo>
                  <a:cubicBezTo>
                    <a:pt x="156094" y="880549"/>
                    <a:pt x="155791" y="880549"/>
                    <a:pt x="155497" y="880494"/>
                  </a:cubicBezTo>
                  <a:lnTo>
                    <a:pt x="149992" y="880494"/>
                  </a:lnTo>
                  <a:cubicBezTo>
                    <a:pt x="141048" y="880473"/>
                    <a:pt x="132369" y="877469"/>
                    <a:pt x="125328" y="871960"/>
                  </a:cubicBezTo>
                  <a:cubicBezTo>
                    <a:pt x="115876" y="864436"/>
                    <a:pt x="109663" y="853581"/>
                    <a:pt x="107960" y="841620"/>
                  </a:cubicBezTo>
                  <a:cubicBezTo>
                    <a:pt x="61747" y="515648"/>
                    <a:pt x="4310" y="82058"/>
                    <a:pt x="0" y="2134"/>
                  </a:cubicBezTo>
                  <a:lnTo>
                    <a:pt x="0" y="0"/>
                  </a:lnTo>
                  <a:lnTo>
                    <a:pt x="85088" y="23768"/>
                  </a:lnTo>
                  <a:cubicBezTo>
                    <a:pt x="125712" y="35119"/>
                    <a:pt x="153363" y="68062"/>
                    <a:pt x="153662" y="105442"/>
                  </a:cubicBezTo>
                  <a:cubicBezTo>
                    <a:pt x="153875" y="140647"/>
                    <a:pt x="154217" y="179308"/>
                    <a:pt x="154515" y="188525"/>
                  </a:cubicBezTo>
                  <a:lnTo>
                    <a:pt x="166976" y="868887"/>
                  </a:lnTo>
                  <a:close/>
                </a:path>
              </a:pathLst>
            </a:custGeom>
            <a:solidFill>
              <a:srgbClr val="21252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9A80F6EB-B94F-5415-6F33-8D29EE8EF626}"/>
                </a:ext>
              </a:extLst>
            </p:cNvPr>
            <p:cNvSpPr/>
            <p:nvPr/>
          </p:nvSpPr>
          <p:spPr>
            <a:xfrm>
              <a:off x="8613650" y="3175656"/>
              <a:ext cx="187719" cy="880447"/>
            </a:xfrm>
            <a:custGeom>
              <a:avLst/>
              <a:gdLst>
                <a:gd name="connsiteX0" fmla="*/ 161129 w 187719"/>
                <a:gd name="connsiteY0" fmla="*/ 380293 h 880447"/>
                <a:gd name="connsiteX1" fmla="*/ 158782 w 187719"/>
                <a:gd name="connsiteY1" fmla="*/ 188525 h 880447"/>
                <a:gd name="connsiteX2" fmla="*/ 157929 w 187719"/>
                <a:gd name="connsiteY2" fmla="*/ 105443 h 880447"/>
                <a:gd name="connsiteX3" fmla="*/ 85088 w 187719"/>
                <a:gd name="connsiteY3" fmla="*/ 23768 h 880447"/>
                <a:gd name="connsiteX4" fmla="*/ 0 w 187719"/>
                <a:gd name="connsiteY4" fmla="*/ 0 h 880447"/>
                <a:gd name="connsiteX5" fmla="*/ 0 w 187719"/>
                <a:gd name="connsiteY5" fmla="*/ 2134 h 880447"/>
                <a:gd name="connsiteX6" fmla="*/ 0 w 187719"/>
                <a:gd name="connsiteY6" fmla="*/ 2432 h 880447"/>
                <a:gd name="connsiteX7" fmla="*/ 76425 w 187719"/>
                <a:gd name="connsiteY7" fmla="*/ 23768 h 880447"/>
                <a:gd name="connsiteX8" fmla="*/ 144999 w 187719"/>
                <a:gd name="connsiteY8" fmla="*/ 105443 h 880447"/>
                <a:gd name="connsiteX9" fmla="*/ 145853 w 187719"/>
                <a:gd name="connsiteY9" fmla="*/ 188525 h 880447"/>
                <a:gd name="connsiteX10" fmla="*/ 148797 w 187719"/>
                <a:gd name="connsiteY10" fmla="*/ 348118 h 880447"/>
                <a:gd name="connsiteX11" fmla="*/ 149779 w 187719"/>
                <a:gd name="connsiteY11" fmla="*/ 400434 h 880447"/>
                <a:gd name="connsiteX12" fmla="*/ 158313 w 187719"/>
                <a:gd name="connsiteY12" fmla="*/ 868802 h 880447"/>
                <a:gd name="connsiteX13" fmla="*/ 147730 w 187719"/>
                <a:gd name="connsiteY13" fmla="*/ 880409 h 880447"/>
                <a:gd name="connsiteX14" fmla="*/ 147645 w 187719"/>
                <a:gd name="connsiteY14" fmla="*/ 880409 h 880447"/>
                <a:gd name="connsiteX15" fmla="*/ 150120 w 187719"/>
                <a:gd name="connsiteY15" fmla="*/ 880409 h 880447"/>
                <a:gd name="connsiteX16" fmla="*/ 155625 w 187719"/>
                <a:gd name="connsiteY16" fmla="*/ 880409 h 880447"/>
                <a:gd name="connsiteX17" fmla="*/ 156521 w 187719"/>
                <a:gd name="connsiteY17" fmla="*/ 880409 h 880447"/>
                <a:gd name="connsiteX18" fmla="*/ 167103 w 187719"/>
                <a:gd name="connsiteY18" fmla="*/ 868802 h 880447"/>
                <a:gd name="connsiteX19" fmla="*/ 161769 w 187719"/>
                <a:gd name="connsiteY19" fmla="*/ 431670 h 880447"/>
                <a:gd name="connsiteX20" fmla="*/ 185239 w 187719"/>
                <a:gd name="connsiteY20" fmla="*/ 493630 h 880447"/>
                <a:gd name="connsiteX21" fmla="*/ 161129 w 187719"/>
                <a:gd name="connsiteY21" fmla="*/ 380293 h 880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7719" h="880447">
                  <a:moveTo>
                    <a:pt x="161129" y="380293"/>
                  </a:moveTo>
                  <a:lnTo>
                    <a:pt x="158782" y="188525"/>
                  </a:lnTo>
                  <a:cubicBezTo>
                    <a:pt x="158484" y="179308"/>
                    <a:pt x="159508" y="140604"/>
                    <a:pt x="157929" y="105443"/>
                  </a:cubicBezTo>
                  <a:cubicBezTo>
                    <a:pt x="157118" y="87222"/>
                    <a:pt x="119524" y="32900"/>
                    <a:pt x="85088" y="23768"/>
                  </a:cubicBezTo>
                  <a:lnTo>
                    <a:pt x="0" y="0"/>
                  </a:lnTo>
                  <a:lnTo>
                    <a:pt x="0" y="2134"/>
                  </a:lnTo>
                  <a:lnTo>
                    <a:pt x="0" y="2432"/>
                  </a:lnTo>
                  <a:lnTo>
                    <a:pt x="76425" y="23768"/>
                  </a:lnTo>
                  <a:cubicBezTo>
                    <a:pt x="117049" y="35119"/>
                    <a:pt x="144701" y="68062"/>
                    <a:pt x="144999" y="105443"/>
                  </a:cubicBezTo>
                  <a:cubicBezTo>
                    <a:pt x="145213" y="140647"/>
                    <a:pt x="145554" y="179308"/>
                    <a:pt x="145853" y="188525"/>
                  </a:cubicBezTo>
                  <a:lnTo>
                    <a:pt x="148797" y="348118"/>
                  </a:lnTo>
                  <a:lnTo>
                    <a:pt x="149779" y="400434"/>
                  </a:lnTo>
                  <a:lnTo>
                    <a:pt x="158313" y="868802"/>
                  </a:lnTo>
                  <a:cubicBezTo>
                    <a:pt x="156214" y="873765"/>
                    <a:pt x="152480" y="877857"/>
                    <a:pt x="147730" y="880409"/>
                  </a:cubicBezTo>
                  <a:lnTo>
                    <a:pt x="147645" y="880409"/>
                  </a:lnTo>
                  <a:cubicBezTo>
                    <a:pt x="148473" y="880451"/>
                    <a:pt x="149297" y="880451"/>
                    <a:pt x="150120" y="880409"/>
                  </a:cubicBezTo>
                  <a:lnTo>
                    <a:pt x="155625" y="880409"/>
                  </a:lnTo>
                  <a:cubicBezTo>
                    <a:pt x="155923" y="880460"/>
                    <a:pt x="156226" y="880460"/>
                    <a:pt x="156521" y="880409"/>
                  </a:cubicBezTo>
                  <a:cubicBezTo>
                    <a:pt x="161270" y="877857"/>
                    <a:pt x="165004" y="873765"/>
                    <a:pt x="167103" y="868802"/>
                  </a:cubicBezTo>
                  <a:lnTo>
                    <a:pt x="161769" y="431670"/>
                  </a:lnTo>
                  <a:lnTo>
                    <a:pt x="185239" y="493630"/>
                  </a:lnTo>
                  <a:cubicBezTo>
                    <a:pt x="197358" y="519105"/>
                    <a:pt x="161129" y="380293"/>
                    <a:pt x="161129" y="38029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E1248351-05AC-94AD-CBA3-C0A030F67ECE}"/>
                </a:ext>
              </a:extLst>
            </p:cNvPr>
            <p:cNvSpPr/>
            <p:nvPr/>
          </p:nvSpPr>
          <p:spPr>
            <a:xfrm>
              <a:off x="8359761" y="3828751"/>
              <a:ext cx="129499" cy="47323"/>
            </a:xfrm>
            <a:custGeom>
              <a:avLst/>
              <a:gdLst>
                <a:gd name="connsiteX0" fmla="*/ 107396 w 129499"/>
                <a:gd name="connsiteY0" fmla="*/ 46640 h 47323"/>
                <a:gd name="connsiteX1" fmla="*/ 19320 w 129499"/>
                <a:gd name="connsiteY1" fmla="*/ 47323 h 47323"/>
                <a:gd name="connsiteX2" fmla="*/ 11678 w 129499"/>
                <a:gd name="connsiteY2" fmla="*/ 45787 h 47323"/>
                <a:gd name="connsiteX3" fmla="*/ 5277 w 129499"/>
                <a:gd name="connsiteY3" fmla="*/ 41341 h 47323"/>
                <a:gd name="connsiteX4" fmla="*/ 1172 w 129499"/>
                <a:gd name="connsiteY4" fmla="*/ 34718 h 47323"/>
                <a:gd name="connsiteX5" fmla="*/ 33 w 129499"/>
                <a:gd name="connsiteY5" fmla="*/ 27011 h 47323"/>
                <a:gd name="connsiteX6" fmla="*/ 886 w 129499"/>
                <a:gd name="connsiteY6" fmla="*/ 811 h 47323"/>
                <a:gd name="connsiteX7" fmla="*/ 7543 w 129499"/>
                <a:gd name="connsiteY7" fmla="*/ 512 h 47323"/>
                <a:gd name="connsiteX8" fmla="*/ 6263 w 129499"/>
                <a:gd name="connsiteY8" fmla="*/ 21848 h 47323"/>
                <a:gd name="connsiteX9" fmla="*/ 7372 w 129499"/>
                <a:gd name="connsiteY9" fmla="*/ 29555 h 47323"/>
                <a:gd name="connsiteX10" fmla="*/ 11465 w 129499"/>
                <a:gd name="connsiteY10" fmla="*/ 36177 h 47323"/>
                <a:gd name="connsiteX11" fmla="*/ 17870 w 129499"/>
                <a:gd name="connsiteY11" fmla="*/ 40611 h 47323"/>
                <a:gd name="connsiteX12" fmla="*/ 25508 w 129499"/>
                <a:gd name="connsiteY12" fmla="*/ 42117 h 47323"/>
                <a:gd name="connsiteX13" fmla="*/ 103086 w 129499"/>
                <a:gd name="connsiteY13" fmla="*/ 41520 h 47323"/>
                <a:gd name="connsiteX14" fmla="*/ 115755 w 129499"/>
                <a:gd name="connsiteY14" fmla="*/ 36566 h 47323"/>
                <a:gd name="connsiteX15" fmla="*/ 121947 w 129499"/>
                <a:gd name="connsiteY15" fmla="*/ 24451 h 47323"/>
                <a:gd name="connsiteX16" fmla="*/ 124848 w 129499"/>
                <a:gd name="connsiteY16" fmla="*/ 0 h 47323"/>
                <a:gd name="connsiteX17" fmla="*/ 129500 w 129499"/>
                <a:gd name="connsiteY17" fmla="*/ 0 h 47323"/>
                <a:gd name="connsiteX18" fmla="*/ 126257 w 129499"/>
                <a:gd name="connsiteY18" fmla="*/ 29657 h 47323"/>
                <a:gd name="connsiteX19" fmla="*/ 120039 w 129499"/>
                <a:gd name="connsiteY19" fmla="*/ 41720 h 47323"/>
                <a:gd name="connsiteX20" fmla="*/ 107396 w 129499"/>
                <a:gd name="connsiteY20" fmla="*/ 46640 h 47323"/>
                <a:gd name="connsiteX21" fmla="*/ 107396 w 129499"/>
                <a:gd name="connsiteY21" fmla="*/ 46640 h 47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9499" h="47323">
                  <a:moveTo>
                    <a:pt x="107396" y="46640"/>
                  </a:moveTo>
                  <a:lnTo>
                    <a:pt x="19320" y="47323"/>
                  </a:lnTo>
                  <a:cubicBezTo>
                    <a:pt x="16696" y="47336"/>
                    <a:pt x="14093" y="46815"/>
                    <a:pt x="11678" y="45787"/>
                  </a:cubicBezTo>
                  <a:cubicBezTo>
                    <a:pt x="9263" y="44759"/>
                    <a:pt x="7086" y="43244"/>
                    <a:pt x="5277" y="41341"/>
                  </a:cubicBezTo>
                  <a:cubicBezTo>
                    <a:pt x="3472" y="39437"/>
                    <a:pt x="2072" y="37184"/>
                    <a:pt x="1172" y="34718"/>
                  </a:cubicBezTo>
                  <a:cubicBezTo>
                    <a:pt x="268" y="32256"/>
                    <a:pt x="-121" y="29632"/>
                    <a:pt x="33" y="27011"/>
                  </a:cubicBezTo>
                  <a:lnTo>
                    <a:pt x="886" y="811"/>
                  </a:lnTo>
                  <a:lnTo>
                    <a:pt x="7543" y="512"/>
                  </a:lnTo>
                  <a:lnTo>
                    <a:pt x="6263" y="21848"/>
                  </a:lnTo>
                  <a:cubicBezTo>
                    <a:pt x="6096" y="24464"/>
                    <a:pt x="6476" y="27088"/>
                    <a:pt x="7372" y="29555"/>
                  </a:cubicBezTo>
                  <a:cubicBezTo>
                    <a:pt x="8264" y="32021"/>
                    <a:pt x="9660" y="34274"/>
                    <a:pt x="11465" y="36177"/>
                  </a:cubicBezTo>
                  <a:cubicBezTo>
                    <a:pt x="13274" y="38081"/>
                    <a:pt x="15450" y="39587"/>
                    <a:pt x="17870" y="40611"/>
                  </a:cubicBezTo>
                  <a:cubicBezTo>
                    <a:pt x="20285" y="41631"/>
                    <a:pt x="22884" y="42143"/>
                    <a:pt x="25508" y="42117"/>
                  </a:cubicBezTo>
                  <a:lnTo>
                    <a:pt x="103086" y="41520"/>
                  </a:lnTo>
                  <a:cubicBezTo>
                    <a:pt x="107771" y="41473"/>
                    <a:pt x="112282" y="39711"/>
                    <a:pt x="115755" y="36566"/>
                  </a:cubicBezTo>
                  <a:cubicBezTo>
                    <a:pt x="119233" y="33421"/>
                    <a:pt x="121435" y="29111"/>
                    <a:pt x="121947" y="24451"/>
                  </a:cubicBezTo>
                  <a:lnTo>
                    <a:pt x="124848" y="0"/>
                  </a:lnTo>
                  <a:lnTo>
                    <a:pt x="129500" y="0"/>
                  </a:lnTo>
                  <a:lnTo>
                    <a:pt x="126257" y="29657"/>
                  </a:lnTo>
                  <a:cubicBezTo>
                    <a:pt x="125723" y="34300"/>
                    <a:pt x="123513" y="38588"/>
                    <a:pt x="120039" y="41720"/>
                  </a:cubicBezTo>
                  <a:cubicBezTo>
                    <a:pt x="116566" y="44848"/>
                    <a:pt x="112068" y="46598"/>
                    <a:pt x="107396" y="46640"/>
                  </a:cubicBezTo>
                  <a:lnTo>
                    <a:pt x="107396" y="4664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33F4D565-E0D6-3FC1-7019-EFD5242B21F1}"/>
                </a:ext>
              </a:extLst>
            </p:cNvPr>
            <p:cNvSpPr/>
            <p:nvPr/>
          </p:nvSpPr>
          <p:spPr>
            <a:xfrm>
              <a:off x="8367571" y="3826276"/>
              <a:ext cx="118702" cy="41947"/>
            </a:xfrm>
            <a:custGeom>
              <a:avLst/>
              <a:gdLst>
                <a:gd name="connsiteX0" fmla="*/ 1398 w 118702"/>
                <a:gd name="connsiteY0" fmla="*/ 256 h 41947"/>
                <a:gd name="connsiteX1" fmla="*/ 32 w 118702"/>
                <a:gd name="connsiteY1" fmla="*/ 22232 h 41947"/>
                <a:gd name="connsiteX2" fmla="*/ 1129 w 118702"/>
                <a:gd name="connsiteY2" fmla="*/ 29721 h 41947"/>
                <a:gd name="connsiteX3" fmla="*/ 5119 w 118702"/>
                <a:gd name="connsiteY3" fmla="*/ 36156 h 41947"/>
                <a:gd name="connsiteX4" fmla="*/ 11340 w 118702"/>
                <a:gd name="connsiteY4" fmla="*/ 40470 h 41947"/>
                <a:gd name="connsiteX5" fmla="*/ 18765 w 118702"/>
                <a:gd name="connsiteY5" fmla="*/ 41947 h 41947"/>
                <a:gd name="connsiteX6" fmla="*/ 97367 w 118702"/>
                <a:gd name="connsiteY6" fmla="*/ 41349 h 41947"/>
                <a:gd name="connsiteX7" fmla="*/ 109627 w 118702"/>
                <a:gd name="connsiteY7" fmla="*/ 36608 h 41947"/>
                <a:gd name="connsiteX8" fmla="*/ 115716 w 118702"/>
                <a:gd name="connsiteY8" fmla="*/ 24963 h 41947"/>
                <a:gd name="connsiteX9" fmla="*/ 118703 w 118702"/>
                <a:gd name="connsiteY9" fmla="*/ 0 h 41947"/>
                <a:gd name="connsiteX10" fmla="*/ 1398 w 118702"/>
                <a:gd name="connsiteY10" fmla="*/ 256 h 4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702" h="41947">
                  <a:moveTo>
                    <a:pt x="1398" y="256"/>
                  </a:moveTo>
                  <a:lnTo>
                    <a:pt x="32" y="22232"/>
                  </a:lnTo>
                  <a:cubicBezTo>
                    <a:pt x="-117" y="24775"/>
                    <a:pt x="254" y="27327"/>
                    <a:pt x="1129" y="29721"/>
                  </a:cubicBezTo>
                  <a:cubicBezTo>
                    <a:pt x="2004" y="32119"/>
                    <a:pt x="3361" y="34308"/>
                    <a:pt x="5119" y="36156"/>
                  </a:cubicBezTo>
                  <a:cubicBezTo>
                    <a:pt x="6873" y="38004"/>
                    <a:pt x="8993" y="39472"/>
                    <a:pt x="11340" y="40470"/>
                  </a:cubicBezTo>
                  <a:cubicBezTo>
                    <a:pt x="13687" y="41465"/>
                    <a:pt x="16218" y="41968"/>
                    <a:pt x="18765" y="41947"/>
                  </a:cubicBezTo>
                  <a:lnTo>
                    <a:pt x="97367" y="41349"/>
                  </a:lnTo>
                  <a:cubicBezTo>
                    <a:pt x="101895" y="41307"/>
                    <a:pt x="106251" y="39625"/>
                    <a:pt x="109627" y="36608"/>
                  </a:cubicBezTo>
                  <a:cubicBezTo>
                    <a:pt x="113002" y="33596"/>
                    <a:pt x="115170" y="29457"/>
                    <a:pt x="115716" y="24963"/>
                  </a:cubicBezTo>
                  <a:lnTo>
                    <a:pt x="118703" y="0"/>
                  </a:lnTo>
                  <a:lnTo>
                    <a:pt x="1398" y="256"/>
                  </a:lnTo>
                  <a:close/>
                </a:path>
              </a:pathLst>
            </a:custGeom>
            <a:solidFill>
              <a:srgbClr val="21252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2580F118-7EDB-ED7E-F42E-7601D4FD84B8}"/>
                </a:ext>
              </a:extLst>
            </p:cNvPr>
            <p:cNvSpPr/>
            <p:nvPr/>
          </p:nvSpPr>
          <p:spPr>
            <a:xfrm>
              <a:off x="8274834" y="3346344"/>
              <a:ext cx="599072" cy="372057"/>
            </a:xfrm>
            <a:custGeom>
              <a:avLst/>
              <a:gdLst>
                <a:gd name="connsiteX0" fmla="*/ 0 w 599072"/>
                <a:gd name="connsiteY0" fmla="*/ 19373 h 372057"/>
                <a:gd name="connsiteX1" fmla="*/ 66355 w 599072"/>
                <a:gd name="connsiteY1" fmla="*/ 239049 h 372057"/>
                <a:gd name="connsiteX2" fmla="*/ 95133 w 599072"/>
                <a:gd name="connsiteY2" fmla="*/ 283287 h 372057"/>
                <a:gd name="connsiteX3" fmla="*/ 143165 w 599072"/>
                <a:gd name="connsiteY3" fmla="*/ 305148 h 372057"/>
                <a:gd name="connsiteX4" fmla="*/ 574664 w 599072"/>
                <a:gd name="connsiteY4" fmla="*/ 372057 h 372057"/>
                <a:gd name="connsiteX5" fmla="*/ 599072 w 599072"/>
                <a:gd name="connsiteY5" fmla="*/ 270412 h 372057"/>
                <a:gd name="connsiteX6" fmla="*/ 214512 w 599072"/>
                <a:gd name="connsiteY6" fmla="*/ 164159 h 372057"/>
                <a:gd name="connsiteX7" fmla="*/ 167573 w 599072"/>
                <a:gd name="connsiteY7" fmla="*/ 0 h 37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9072" h="372057">
                  <a:moveTo>
                    <a:pt x="0" y="19373"/>
                  </a:moveTo>
                  <a:lnTo>
                    <a:pt x="66355" y="239049"/>
                  </a:lnTo>
                  <a:cubicBezTo>
                    <a:pt x="71544" y="256233"/>
                    <a:pt x="81529" y="271577"/>
                    <a:pt x="95133" y="283287"/>
                  </a:cubicBezTo>
                  <a:cubicBezTo>
                    <a:pt x="108737" y="294992"/>
                    <a:pt x="125400" y="302579"/>
                    <a:pt x="143165" y="305148"/>
                  </a:cubicBezTo>
                  <a:lnTo>
                    <a:pt x="574664" y="372057"/>
                  </a:lnTo>
                  <a:lnTo>
                    <a:pt x="599072" y="270412"/>
                  </a:lnTo>
                  <a:lnTo>
                    <a:pt x="214512" y="164159"/>
                  </a:lnTo>
                  <a:lnTo>
                    <a:pt x="167573" y="0"/>
                  </a:lnTo>
                </a:path>
              </a:pathLst>
            </a:custGeom>
            <a:solidFill>
              <a:srgbClr val="21252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13" name="图形 20">
              <a:extLst>
                <a:ext uri="{FF2B5EF4-FFF2-40B4-BE49-F238E27FC236}">
                  <a16:creationId xmlns:a16="http://schemas.microsoft.com/office/drawing/2014/main" id="{595847AA-DEB7-1319-D67B-D280BDCE409E}"/>
                </a:ext>
              </a:extLst>
            </p:cNvPr>
            <p:cNvGrpSpPr/>
            <p:nvPr/>
          </p:nvGrpSpPr>
          <p:grpSpPr>
            <a:xfrm>
              <a:off x="8275517" y="3346297"/>
              <a:ext cx="598346" cy="372142"/>
              <a:chOff x="8275517" y="3346297"/>
              <a:chExt cx="598346" cy="372142"/>
            </a:xfrm>
            <a:solidFill>
              <a:srgbClr val="000000">
                <a:alpha val="30000"/>
              </a:srgbClr>
            </a:solidFill>
          </p:grpSpPr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99842C92-B5C9-94B3-BE41-074F707FDB65}"/>
                  </a:ext>
                </a:extLst>
              </p:cNvPr>
              <p:cNvSpPr/>
              <p:nvPr/>
            </p:nvSpPr>
            <p:spPr>
              <a:xfrm>
                <a:off x="8430544" y="3346297"/>
                <a:ext cx="443319" cy="274423"/>
              </a:xfrm>
              <a:custGeom>
                <a:avLst/>
                <a:gdLst>
                  <a:gd name="connsiteX0" fmla="*/ 443319 w 443319"/>
                  <a:gd name="connsiteY0" fmla="*/ 270412 h 274423"/>
                  <a:gd name="connsiteX1" fmla="*/ 59698 w 443319"/>
                  <a:gd name="connsiteY1" fmla="*/ 164159 h 274423"/>
                  <a:gd name="connsiteX2" fmla="*/ 12802 w 443319"/>
                  <a:gd name="connsiteY2" fmla="*/ 0 h 274423"/>
                  <a:gd name="connsiteX3" fmla="*/ 0 w 443319"/>
                  <a:gd name="connsiteY3" fmla="*/ 8534 h 274423"/>
                  <a:gd name="connsiteX4" fmla="*/ 46896 w 443319"/>
                  <a:gd name="connsiteY4" fmla="*/ 172693 h 274423"/>
                  <a:gd name="connsiteX5" fmla="*/ 442381 w 443319"/>
                  <a:gd name="connsiteY5" fmla="*/ 274424 h 274423"/>
                  <a:gd name="connsiteX6" fmla="*/ 443319 w 443319"/>
                  <a:gd name="connsiteY6" fmla="*/ 270412 h 274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3319" h="274423">
                    <a:moveTo>
                      <a:pt x="443319" y="270412"/>
                    </a:moveTo>
                    <a:lnTo>
                      <a:pt x="59698" y="164159"/>
                    </a:lnTo>
                    <a:lnTo>
                      <a:pt x="12802" y="0"/>
                    </a:lnTo>
                    <a:lnTo>
                      <a:pt x="0" y="8534"/>
                    </a:lnTo>
                    <a:lnTo>
                      <a:pt x="46896" y="172693"/>
                    </a:lnTo>
                    <a:lnTo>
                      <a:pt x="442381" y="274424"/>
                    </a:lnTo>
                    <a:lnTo>
                      <a:pt x="443319" y="270412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FF13D353-380C-2217-4E5D-C513E2D3DD09}"/>
                  </a:ext>
                </a:extLst>
              </p:cNvPr>
              <p:cNvSpPr/>
              <p:nvPr/>
            </p:nvSpPr>
            <p:spPr>
              <a:xfrm>
                <a:off x="8275517" y="3365713"/>
                <a:ext cx="577309" cy="352726"/>
              </a:xfrm>
              <a:custGeom>
                <a:avLst/>
                <a:gdLst>
                  <a:gd name="connsiteX0" fmla="*/ 79157 w 577309"/>
                  <a:gd name="connsiteY0" fmla="*/ 211141 h 352726"/>
                  <a:gd name="connsiteX1" fmla="*/ 0 w 577309"/>
                  <a:gd name="connsiteY1" fmla="*/ 0 h 352726"/>
                  <a:gd name="connsiteX2" fmla="*/ 60125 w 577309"/>
                  <a:gd name="connsiteY2" fmla="*/ 220145 h 352726"/>
                  <a:gd name="connsiteX3" fmla="*/ 140007 w 577309"/>
                  <a:gd name="connsiteY3" fmla="*/ 296954 h 352726"/>
                  <a:gd name="connsiteX4" fmla="*/ 573981 w 577309"/>
                  <a:gd name="connsiteY4" fmla="*/ 352727 h 352726"/>
                  <a:gd name="connsiteX5" fmla="*/ 577310 w 577309"/>
                  <a:gd name="connsiteY5" fmla="*/ 338944 h 352726"/>
                  <a:gd name="connsiteX6" fmla="*/ 156180 w 577309"/>
                  <a:gd name="connsiteY6" fmla="*/ 277283 h 352726"/>
                  <a:gd name="connsiteX7" fmla="*/ 108016 w 577309"/>
                  <a:gd name="connsiteY7" fmla="*/ 255456 h 352726"/>
                  <a:gd name="connsiteX8" fmla="*/ 79157 w 577309"/>
                  <a:gd name="connsiteY8" fmla="*/ 211141 h 352726"/>
                  <a:gd name="connsiteX9" fmla="*/ 79157 w 577309"/>
                  <a:gd name="connsiteY9" fmla="*/ 211141 h 352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7309" h="352726">
                    <a:moveTo>
                      <a:pt x="79157" y="211141"/>
                    </a:moveTo>
                    <a:lnTo>
                      <a:pt x="0" y="0"/>
                    </a:lnTo>
                    <a:lnTo>
                      <a:pt x="60125" y="220145"/>
                    </a:lnTo>
                    <a:cubicBezTo>
                      <a:pt x="70750" y="255307"/>
                      <a:pt x="103650" y="291748"/>
                      <a:pt x="140007" y="296954"/>
                    </a:cubicBezTo>
                    <a:lnTo>
                      <a:pt x="573981" y="352727"/>
                    </a:lnTo>
                    <a:lnTo>
                      <a:pt x="577310" y="338944"/>
                    </a:lnTo>
                    <a:lnTo>
                      <a:pt x="156180" y="277283"/>
                    </a:lnTo>
                    <a:cubicBezTo>
                      <a:pt x="138373" y="274748"/>
                      <a:pt x="121662" y="267174"/>
                      <a:pt x="108016" y="255456"/>
                    </a:cubicBezTo>
                    <a:cubicBezTo>
                      <a:pt x="94369" y="243738"/>
                      <a:pt x="84354" y="228359"/>
                      <a:pt x="79157" y="211141"/>
                    </a:cubicBezTo>
                    <a:lnTo>
                      <a:pt x="79157" y="211141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187D888C-56A7-C7FC-A88B-F1AC843A9A71}"/>
                </a:ext>
              </a:extLst>
            </p:cNvPr>
            <p:cNvSpPr/>
            <p:nvPr/>
          </p:nvSpPr>
          <p:spPr>
            <a:xfrm>
              <a:off x="8899621" y="3624002"/>
              <a:ext cx="145396" cy="64827"/>
            </a:xfrm>
            <a:custGeom>
              <a:avLst/>
              <a:gdLst>
                <a:gd name="connsiteX0" fmla="*/ 135368 w 145396"/>
                <a:gd name="connsiteY0" fmla="*/ 18869 h 64827"/>
                <a:gd name="connsiteX1" fmla="*/ 103450 w 145396"/>
                <a:gd name="connsiteY1" fmla="*/ 28343 h 64827"/>
                <a:gd name="connsiteX2" fmla="*/ 66026 w 145396"/>
                <a:gd name="connsiteY2" fmla="*/ 4233 h 64827"/>
                <a:gd name="connsiteX3" fmla="*/ 56980 w 145396"/>
                <a:gd name="connsiteY3" fmla="*/ 426 h 64827"/>
                <a:gd name="connsiteX4" fmla="*/ 47165 w 145396"/>
                <a:gd name="connsiteY4" fmla="*/ 606 h 64827"/>
                <a:gd name="connsiteX5" fmla="*/ 38204 w 145396"/>
                <a:gd name="connsiteY5" fmla="*/ 2697 h 64827"/>
                <a:gd name="connsiteX6" fmla="*/ 26939 w 145396"/>
                <a:gd name="connsiteY6" fmla="*/ 8884 h 64827"/>
                <a:gd name="connsiteX7" fmla="*/ 354 w 145396"/>
                <a:gd name="connsiteY7" fmla="*/ 35725 h 64827"/>
                <a:gd name="connsiteX8" fmla="*/ 94 w 145396"/>
                <a:gd name="connsiteY8" fmla="*/ 36104 h 64827"/>
                <a:gd name="connsiteX9" fmla="*/ 0 w 145396"/>
                <a:gd name="connsiteY9" fmla="*/ 36557 h 64827"/>
                <a:gd name="connsiteX10" fmla="*/ 94 w 145396"/>
                <a:gd name="connsiteY10" fmla="*/ 37009 h 64827"/>
                <a:gd name="connsiteX11" fmla="*/ 354 w 145396"/>
                <a:gd name="connsiteY11" fmla="*/ 37389 h 64827"/>
                <a:gd name="connsiteX12" fmla="*/ 3597 w 145396"/>
                <a:gd name="connsiteY12" fmla="*/ 40419 h 64827"/>
                <a:gd name="connsiteX13" fmla="*/ 13356 w 145396"/>
                <a:gd name="connsiteY13" fmla="*/ 44511 h 64827"/>
                <a:gd name="connsiteX14" fmla="*/ 23482 w 145396"/>
                <a:gd name="connsiteY14" fmla="*/ 41443 h 64827"/>
                <a:gd name="connsiteX15" fmla="*/ 43026 w 145396"/>
                <a:gd name="connsiteY15" fmla="*/ 22155 h 64827"/>
                <a:gd name="connsiteX16" fmla="*/ 97774 w 145396"/>
                <a:gd name="connsiteY16" fmla="*/ 64827 h 64827"/>
                <a:gd name="connsiteX17" fmla="*/ 145396 w 145396"/>
                <a:gd name="connsiteY17" fmla="*/ 56037 h 6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5396" h="64827">
                  <a:moveTo>
                    <a:pt x="135368" y="18869"/>
                  </a:moveTo>
                  <a:lnTo>
                    <a:pt x="103450" y="28343"/>
                  </a:lnTo>
                  <a:lnTo>
                    <a:pt x="66026" y="4233"/>
                  </a:lnTo>
                  <a:cubicBezTo>
                    <a:pt x="63308" y="2347"/>
                    <a:pt x="60227" y="1054"/>
                    <a:pt x="56980" y="426"/>
                  </a:cubicBezTo>
                  <a:cubicBezTo>
                    <a:pt x="53732" y="-197"/>
                    <a:pt x="50391" y="-137"/>
                    <a:pt x="47165" y="606"/>
                  </a:cubicBezTo>
                  <a:lnTo>
                    <a:pt x="38204" y="2697"/>
                  </a:lnTo>
                  <a:cubicBezTo>
                    <a:pt x="33941" y="3652"/>
                    <a:pt x="30037" y="5799"/>
                    <a:pt x="26939" y="8884"/>
                  </a:cubicBezTo>
                  <a:lnTo>
                    <a:pt x="354" y="35725"/>
                  </a:lnTo>
                  <a:cubicBezTo>
                    <a:pt x="243" y="35831"/>
                    <a:pt x="154" y="35959"/>
                    <a:pt x="94" y="36104"/>
                  </a:cubicBezTo>
                  <a:cubicBezTo>
                    <a:pt x="30" y="36245"/>
                    <a:pt x="0" y="36399"/>
                    <a:pt x="0" y="36557"/>
                  </a:cubicBezTo>
                  <a:cubicBezTo>
                    <a:pt x="0" y="36711"/>
                    <a:pt x="30" y="36864"/>
                    <a:pt x="94" y="37009"/>
                  </a:cubicBezTo>
                  <a:cubicBezTo>
                    <a:pt x="154" y="37150"/>
                    <a:pt x="243" y="37282"/>
                    <a:pt x="354" y="37389"/>
                  </a:cubicBezTo>
                  <a:lnTo>
                    <a:pt x="3597" y="40419"/>
                  </a:lnTo>
                  <a:cubicBezTo>
                    <a:pt x="6277" y="42876"/>
                    <a:pt x="9725" y="44323"/>
                    <a:pt x="13356" y="44511"/>
                  </a:cubicBezTo>
                  <a:cubicBezTo>
                    <a:pt x="16988" y="44698"/>
                    <a:pt x="20568" y="43611"/>
                    <a:pt x="23482" y="41443"/>
                  </a:cubicBezTo>
                  <a:lnTo>
                    <a:pt x="43026" y="22155"/>
                  </a:lnTo>
                  <a:lnTo>
                    <a:pt x="97774" y="64827"/>
                  </a:lnTo>
                  <a:lnTo>
                    <a:pt x="145396" y="56037"/>
                  </a:lnTo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7FB1E0A9-A1DC-7A7D-3957-575AF457C6F4}"/>
                </a:ext>
              </a:extLst>
            </p:cNvPr>
            <p:cNvSpPr/>
            <p:nvPr/>
          </p:nvSpPr>
          <p:spPr>
            <a:xfrm>
              <a:off x="8899621" y="3646328"/>
              <a:ext cx="97262" cy="46213"/>
            </a:xfrm>
            <a:custGeom>
              <a:avLst/>
              <a:gdLst>
                <a:gd name="connsiteX0" fmla="*/ 92568 w 97262"/>
                <a:gd name="connsiteY0" fmla="*/ 38704 h 46213"/>
                <a:gd name="connsiteX1" fmla="*/ 43026 w 97262"/>
                <a:gd name="connsiteY1" fmla="*/ 0 h 46213"/>
                <a:gd name="connsiteX2" fmla="*/ 23482 w 97262"/>
                <a:gd name="connsiteY2" fmla="*/ 19288 h 46213"/>
                <a:gd name="connsiteX3" fmla="*/ 13356 w 97262"/>
                <a:gd name="connsiteY3" fmla="*/ 22356 h 46213"/>
                <a:gd name="connsiteX4" fmla="*/ 3597 w 97262"/>
                <a:gd name="connsiteY4" fmla="*/ 18264 h 46213"/>
                <a:gd name="connsiteX5" fmla="*/ 1719 w 97262"/>
                <a:gd name="connsiteY5" fmla="*/ 16471 h 46213"/>
                <a:gd name="connsiteX6" fmla="*/ 354 w 97262"/>
                <a:gd name="connsiteY6" fmla="*/ 17837 h 46213"/>
                <a:gd name="connsiteX7" fmla="*/ 94 w 97262"/>
                <a:gd name="connsiteY7" fmla="*/ 18217 h 46213"/>
                <a:gd name="connsiteX8" fmla="*/ 0 w 97262"/>
                <a:gd name="connsiteY8" fmla="*/ 18669 h 46213"/>
                <a:gd name="connsiteX9" fmla="*/ 94 w 97262"/>
                <a:gd name="connsiteY9" fmla="*/ 19121 h 46213"/>
                <a:gd name="connsiteX10" fmla="*/ 354 w 97262"/>
                <a:gd name="connsiteY10" fmla="*/ 19501 h 46213"/>
                <a:gd name="connsiteX11" fmla="*/ 3597 w 97262"/>
                <a:gd name="connsiteY11" fmla="*/ 22531 h 46213"/>
                <a:gd name="connsiteX12" fmla="*/ 13356 w 97262"/>
                <a:gd name="connsiteY12" fmla="*/ 26623 h 46213"/>
                <a:gd name="connsiteX13" fmla="*/ 23482 w 97262"/>
                <a:gd name="connsiteY13" fmla="*/ 23555 h 46213"/>
                <a:gd name="connsiteX14" fmla="*/ 43026 w 97262"/>
                <a:gd name="connsiteY14" fmla="*/ 4267 h 46213"/>
                <a:gd name="connsiteX15" fmla="*/ 97262 w 97262"/>
                <a:gd name="connsiteY15" fmla="*/ 46214 h 46213"/>
                <a:gd name="connsiteX16" fmla="*/ 92568 w 97262"/>
                <a:gd name="connsiteY16" fmla="*/ 38704 h 4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7262" h="46213">
                  <a:moveTo>
                    <a:pt x="92568" y="38704"/>
                  </a:moveTo>
                  <a:lnTo>
                    <a:pt x="43026" y="0"/>
                  </a:lnTo>
                  <a:lnTo>
                    <a:pt x="23482" y="19288"/>
                  </a:lnTo>
                  <a:cubicBezTo>
                    <a:pt x="20568" y="21456"/>
                    <a:pt x="16988" y="22539"/>
                    <a:pt x="13356" y="22356"/>
                  </a:cubicBezTo>
                  <a:cubicBezTo>
                    <a:pt x="9725" y="22168"/>
                    <a:pt x="6277" y="20722"/>
                    <a:pt x="3597" y="18264"/>
                  </a:cubicBezTo>
                  <a:lnTo>
                    <a:pt x="1719" y="16471"/>
                  </a:lnTo>
                  <a:lnTo>
                    <a:pt x="354" y="17837"/>
                  </a:lnTo>
                  <a:cubicBezTo>
                    <a:pt x="243" y="17944"/>
                    <a:pt x="154" y="18072"/>
                    <a:pt x="94" y="18217"/>
                  </a:cubicBezTo>
                  <a:cubicBezTo>
                    <a:pt x="30" y="18358"/>
                    <a:pt x="0" y="18511"/>
                    <a:pt x="0" y="18669"/>
                  </a:cubicBezTo>
                  <a:cubicBezTo>
                    <a:pt x="0" y="18823"/>
                    <a:pt x="30" y="18976"/>
                    <a:pt x="94" y="19121"/>
                  </a:cubicBezTo>
                  <a:cubicBezTo>
                    <a:pt x="154" y="19262"/>
                    <a:pt x="243" y="19390"/>
                    <a:pt x="354" y="19501"/>
                  </a:cubicBezTo>
                  <a:lnTo>
                    <a:pt x="3597" y="22531"/>
                  </a:lnTo>
                  <a:cubicBezTo>
                    <a:pt x="6277" y="24989"/>
                    <a:pt x="9725" y="26435"/>
                    <a:pt x="13356" y="26623"/>
                  </a:cubicBezTo>
                  <a:cubicBezTo>
                    <a:pt x="16988" y="26806"/>
                    <a:pt x="20568" y="25723"/>
                    <a:pt x="23482" y="23555"/>
                  </a:cubicBezTo>
                  <a:lnTo>
                    <a:pt x="43026" y="4267"/>
                  </a:lnTo>
                  <a:lnTo>
                    <a:pt x="97262" y="46214"/>
                  </a:lnTo>
                  <a:lnTo>
                    <a:pt x="92568" y="3870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0916ACE6-4B21-7C39-BBFC-86B80EAC4858}"/>
                </a:ext>
              </a:extLst>
            </p:cNvPr>
            <p:cNvSpPr/>
            <p:nvPr/>
          </p:nvSpPr>
          <p:spPr>
            <a:xfrm>
              <a:off x="10168660" y="3815092"/>
              <a:ext cx="64818" cy="63585"/>
            </a:xfrm>
            <a:custGeom>
              <a:avLst/>
              <a:gdLst>
                <a:gd name="connsiteX0" fmla="*/ 64819 w 64818"/>
                <a:gd name="connsiteY0" fmla="*/ 0 h 63585"/>
                <a:gd name="connsiteX1" fmla="*/ 54236 w 64818"/>
                <a:gd name="connsiteY1" fmla="*/ 8197 h 63585"/>
                <a:gd name="connsiteX2" fmla="*/ 8534 w 64818"/>
                <a:gd name="connsiteY2" fmla="*/ 53174 h 63585"/>
                <a:gd name="connsiteX3" fmla="*/ 0 w 64818"/>
                <a:gd name="connsiteY3" fmla="*/ 63586 h 63585"/>
                <a:gd name="connsiteX4" fmla="*/ 6998 w 64818"/>
                <a:gd name="connsiteY4" fmla="*/ 52149 h 63585"/>
                <a:gd name="connsiteX5" fmla="*/ 28078 w 64818"/>
                <a:gd name="connsiteY5" fmla="*/ 27438 h 63585"/>
                <a:gd name="connsiteX6" fmla="*/ 53126 w 64818"/>
                <a:gd name="connsiteY6" fmla="*/ 6746 h 63585"/>
                <a:gd name="connsiteX7" fmla="*/ 64819 w 64818"/>
                <a:gd name="connsiteY7" fmla="*/ 0 h 63585"/>
                <a:gd name="connsiteX8" fmla="*/ 64819 w 64818"/>
                <a:gd name="connsiteY8" fmla="*/ 0 h 6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818" h="63585">
                  <a:moveTo>
                    <a:pt x="64819" y="0"/>
                  </a:moveTo>
                  <a:cubicBezTo>
                    <a:pt x="61447" y="2957"/>
                    <a:pt x="57948" y="5692"/>
                    <a:pt x="54236" y="8197"/>
                  </a:cubicBezTo>
                  <a:cubicBezTo>
                    <a:pt x="37082" y="21135"/>
                    <a:pt x="21720" y="36254"/>
                    <a:pt x="8534" y="53174"/>
                  </a:cubicBezTo>
                  <a:cubicBezTo>
                    <a:pt x="5931" y="56826"/>
                    <a:pt x="3072" y="60304"/>
                    <a:pt x="0" y="63586"/>
                  </a:cubicBezTo>
                  <a:cubicBezTo>
                    <a:pt x="1835" y="59489"/>
                    <a:pt x="4182" y="55644"/>
                    <a:pt x="6998" y="52149"/>
                  </a:cubicBezTo>
                  <a:cubicBezTo>
                    <a:pt x="13271" y="43308"/>
                    <a:pt x="20354" y="35042"/>
                    <a:pt x="28078" y="27438"/>
                  </a:cubicBezTo>
                  <a:cubicBezTo>
                    <a:pt x="35801" y="19843"/>
                    <a:pt x="44208" y="12917"/>
                    <a:pt x="53126" y="6746"/>
                  </a:cubicBezTo>
                  <a:cubicBezTo>
                    <a:pt x="56711" y="4033"/>
                    <a:pt x="60637" y="1771"/>
                    <a:pt x="64819" y="0"/>
                  </a:cubicBezTo>
                  <a:lnTo>
                    <a:pt x="64819" y="0"/>
                  </a:ln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CE344135-B275-6C83-D92A-CBE3A15530A5}"/>
                </a:ext>
              </a:extLst>
            </p:cNvPr>
            <p:cNvSpPr/>
            <p:nvPr/>
          </p:nvSpPr>
          <p:spPr>
            <a:xfrm>
              <a:off x="10212484" y="3779546"/>
              <a:ext cx="12460" cy="50651"/>
            </a:xfrm>
            <a:custGeom>
              <a:avLst/>
              <a:gdLst>
                <a:gd name="connsiteX0" fmla="*/ 12460 w 12460"/>
                <a:gd name="connsiteY0" fmla="*/ 0 h 50651"/>
                <a:gd name="connsiteX1" fmla="*/ 7425 w 12460"/>
                <a:gd name="connsiteY1" fmla="*/ 25603 h 50651"/>
                <a:gd name="connsiteX2" fmla="*/ 0 w 12460"/>
                <a:gd name="connsiteY2" fmla="*/ 50652 h 50651"/>
                <a:gd name="connsiteX3" fmla="*/ 5036 w 12460"/>
                <a:gd name="connsiteY3" fmla="*/ 25048 h 50651"/>
                <a:gd name="connsiteX4" fmla="*/ 12460 w 12460"/>
                <a:gd name="connsiteY4" fmla="*/ 0 h 50651"/>
                <a:gd name="connsiteX5" fmla="*/ 12460 w 12460"/>
                <a:gd name="connsiteY5" fmla="*/ 0 h 5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60" h="50651">
                  <a:moveTo>
                    <a:pt x="12460" y="0"/>
                  </a:moveTo>
                  <a:cubicBezTo>
                    <a:pt x="11522" y="8671"/>
                    <a:pt x="9857" y="17240"/>
                    <a:pt x="7425" y="25603"/>
                  </a:cubicBezTo>
                  <a:cubicBezTo>
                    <a:pt x="5718" y="34168"/>
                    <a:pt x="3243" y="42552"/>
                    <a:pt x="0" y="50652"/>
                  </a:cubicBezTo>
                  <a:cubicBezTo>
                    <a:pt x="896" y="41985"/>
                    <a:pt x="2561" y="33412"/>
                    <a:pt x="5036" y="25048"/>
                  </a:cubicBezTo>
                  <a:cubicBezTo>
                    <a:pt x="6657" y="16480"/>
                    <a:pt x="9175" y="8086"/>
                    <a:pt x="12460" y="0"/>
                  </a:cubicBezTo>
                  <a:lnTo>
                    <a:pt x="12460" y="0"/>
                  </a:ln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38B8F4B9-2185-6936-F513-B2461E1AE4C0}"/>
                </a:ext>
              </a:extLst>
            </p:cNvPr>
            <p:cNvSpPr/>
            <p:nvPr/>
          </p:nvSpPr>
          <p:spPr>
            <a:xfrm>
              <a:off x="10219616" y="3775975"/>
              <a:ext cx="10678" cy="10839"/>
            </a:xfrm>
            <a:custGeom>
              <a:avLst/>
              <a:gdLst>
                <a:gd name="connsiteX0" fmla="*/ 1616 w 10678"/>
                <a:gd name="connsiteY0" fmla="*/ 1612 h 10839"/>
                <a:gd name="connsiteX1" fmla="*/ 848 w 10678"/>
                <a:gd name="connsiteY1" fmla="*/ 8568 h 10839"/>
                <a:gd name="connsiteX2" fmla="*/ 3195 w 10678"/>
                <a:gd name="connsiteY2" fmla="*/ 10428 h 10839"/>
                <a:gd name="connsiteX3" fmla="*/ 6139 w 10678"/>
                <a:gd name="connsiteY3" fmla="*/ 10765 h 10839"/>
                <a:gd name="connsiteX4" fmla="*/ 8828 w 10678"/>
                <a:gd name="connsiteY4" fmla="*/ 9481 h 10839"/>
                <a:gd name="connsiteX5" fmla="*/ 10449 w 10678"/>
                <a:gd name="connsiteY5" fmla="*/ 6963 h 10839"/>
                <a:gd name="connsiteX6" fmla="*/ 10492 w 10678"/>
                <a:gd name="connsiteY6" fmla="*/ 3976 h 10839"/>
                <a:gd name="connsiteX7" fmla="*/ 8913 w 10678"/>
                <a:gd name="connsiteY7" fmla="*/ 1429 h 10839"/>
                <a:gd name="connsiteX8" fmla="*/ 6267 w 10678"/>
                <a:gd name="connsiteY8" fmla="*/ 93 h 10839"/>
                <a:gd name="connsiteX9" fmla="*/ 3280 w 10678"/>
                <a:gd name="connsiteY9" fmla="*/ 375 h 10839"/>
                <a:gd name="connsiteX10" fmla="*/ 1445 w 10678"/>
                <a:gd name="connsiteY10" fmla="*/ 1783 h 10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678" h="10839">
                  <a:moveTo>
                    <a:pt x="1616" y="1612"/>
                  </a:moveTo>
                  <a:cubicBezTo>
                    <a:pt x="-91" y="2380"/>
                    <a:pt x="-603" y="6605"/>
                    <a:pt x="848" y="8568"/>
                  </a:cubicBezTo>
                  <a:cubicBezTo>
                    <a:pt x="1445" y="9395"/>
                    <a:pt x="2256" y="10040"/>
                    <a:pt x="3195" y="10428"/>
                  </a:cubicBezTo>
                  <a:cubicBezTo>
                    <a:pt x="4134" y="10816"/>
                    <a:pt x="5158" y="10932"/>
                    <a:pt x="6139" y="10765"/>
                  </a:cubicBezTo>
                  <a:cubicBezTo>
                    <a:pt x="7164" y="10599"/>
                    <a:pt x="8102" y="10155"/>
                    <a:pt x="8828" y="9481"/>
                  </a:cubicBezTo>
                  <a:cubicBezTo>
                    <a:pt x="9596" y="8807"/>
                    <a:pt x="10151" y="7936"/>
                    <a:pt x="10449" y="6963"/>
                  </a:cubicBezTo>
                  <a:cubicBezTo>
                    <a:pt x="10748" y="5990"/>
                    <a:pt x="10748" y="4953"/>
                    <a:pt x="10492" y="3976"/>
                  </a:cubicBezTo>
                  <a:cubicBezTo>
                    <a:pt x="10193" y="2999"/>
                    <a:pt x="9681" y="2116"/>
                    <a:pt x="8913" y="1429"/>
                  </a:cubicBezTo>
                  <a:cubicBezTo>
                    <a:pt x="8188" y="742"/>
                    <a:pt x="7249" y="281"/>
                    <a:pt x="6267" y="93"/>
                  </a:cubicBezTo>
                  <a:cubicBezTo>
                    <a:pt x="5243" y="-95"/>
                    <a:pt x="4219" y="3"/>
                    <a:pt x="3280" y="375"/>
                  </a:cubicBezTo>
                  <a:cubicBezTo>
                    <a:pt x="2555" y="703"/>
                    <a:pt x="1957" y="1186"/>
                    <a:pt x="1445" y="1783"/>
                  </a:cubicBezTo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F3E12D01-5AA7-E52F-F36E-D3BF69D6EED1}"/>
                </a:ext>
              </a:extLst>
            </p:cNvPr>
            <p:cNvSpPr/>
            <p:nvPr/>
          </p:nvSpPr>
          <p:spPr>
            <a:xfrm>
              <a:off x="10219809" y="3793756"/>
              <a:ext cx="19487" cy="8998"/>
            </a:xfrm>
            <a:custGeom>
              <a:avLst/>
              <a:gdLst>
                <a:gd name="connsiteX0" fmla="*/ 19473 w 19487"/>
                <a:gd name="connsiteY0" fmla="*/ 0 h 8998"/>
                <a:gd name="connsiteX1" fmla="*/ 10256 w 19487"/>
                <a:gd name="connsiteY1" fmla="*/ 5552 h 8998"/>
                <a:gd name="connsiteX2" fmla="*/ 15 w 19487"/>
                <a:gd name="connsiteY2" fmla="*/ 8833 h 8998"/>
                <a:gd name="connsiteX3" fmla="*/ 9232 w 19487"/>
                <a:gd name="connsiteY3" fmla="*/ 3333 h 8998"/>
                <a:gd name="connsiteX4" fmla="*/ 19473 w 19487"/>
                <a:gd name="connsiteY4" fmla="*/ 0 h 8998"/>
                <a:gd name="connsiteX5" fmla="*/ 19473 w 19487"/>
                <a:gd name="connsiteY5" fmla="*/ 0 h 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87" h="8998">
                  <a:moveTo>
                    <a:pt x="19473" y="0"/>
                  </a:moveTo>
                  <a:cubicBezTo>
                    <a:pt x="19772" y="640"/>
                    <a:pt x="15462" y="3077"/>
                    <a:pt x="10256" y="5552"/>
                  </a:cubicBezTo>
                  <a:cubicBezTo>
                    <a:pt x="5050" y="8027"/>
                    <a:pt x="313" y="9516"/>
                    <a:pt x="15" y="8833"/>
                  </a:cubicBezTo>
                  <a:cubicBezTo>
                    <a:pt x="-284" y="8150"/>
                    <a:pt x="3983" y="5765"/>
                    <a:pt x="9232" y="3333"/>
                  </a:cubicBezTo>
                  <a:cubicBezTo>
                    <a:pt x="12347" y="1485"/>
                    <a:pt x="15846" y="350"/>
                    <a:pt x="19473" y="0"/>
                  </a:cubicBezTo>
                  <a:lnTo>
                    <a:pt x="19473" y="0"/>
                  </a:ln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085E4B6C-C35C-634F-5AA8-8DB1E72854EF}"/>
                </a:ext>
              </a:extLst>
            </p:cNvPr>
            <p:cNvSpPr/>
            <p:nvPr/>
          </p:nvSpPr>
          <p:spPr>
            <a:xfrm>
              <a:off x="10235463" y="3789092"/>
              <a:ext cx="7552" cy="9039"/>
            </a:xfrm>
            <a:custGeom>
              <a:avLst/>
              <a:gdLst>
                <a:gd name="connsiteX0" fmla="*/ 3392 w 7552"/>
                <a:gd name="connsiteY0" fmla="*/ 657 h 9039"/>
                <a:gd name="connsiteX1" fmla="*/ 149 w 7552"/>
                <a:gd name="connsiteY1" fmla="*/ 4625 h 9039"/>
                <a:gd name="connsiteX2" fmla="*/ 320 w 7552"/>
                <a:gd name="connsiteY2" fmla="*/ 7122 h 9039"/>
                <a:gd name="connsiteX3" fmla="*/ 2112 w 7552"/>
                <a:gd name="connsiteY3" fmla="*/ 8892 h 9039"/>
                <a:gd name="connsiteX4" fmla="*/ 3776 w 7552"/>
                <a:gd name="connsiteY4" fmla="*/ 8965 h 9039"/>
                <a:gd name="connsiteX5" fmla="*/ 5312 w 7552"/>
                <a:gd name="connsiteY5" fmla="*/ 8210 h 9039"/>
                <a:gd name="connsiteX6" fmla="*/ 7233 w 7552"/>
                <a:gd name="connsiteY6" fmla="*/ 5351 h 9039"/>
                <a:gd name="connsiteX7" fmla="*/ 7233 w 7552"/>
                <a:gd name="connsiteY7" fmla="*/ 1681 h 9039"/>
                <a:gd name="connsiteX8" fmla="*/ 6038 w 7552"/>
                <a:gd name="connsiteY8" fmla="*/ 316 h 9039"/>
                <a:gd name="connsiteX9" fmla="*/ 4245 w 7552"/>
                <a:gd name="connsiteY9" fmla="*/ 60 h 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52" h="9039">
                  <a:moveTo>
                    <a:pt x="3392" y="657"/>
                  </a:moveTo>
                  <a:cubicBezTo>
                    <a:pt x="1899" y="1600"/>
                    <a:pt x="789" y="2991"/>
                    <a:pt x="149" y="4625"/>
                  </a:cubicBezTo>
                  <a:cubicBezTo>
                    <a:pt x="-107" y="5453"/>
                    <a:pt x="-22" y="6341"/>
                    <a:pt x="320" y="7122"/>
                  </a:cubicBezTo>
                  <a:cubicBezTo>
                    <a:pt x="704" y="7907"/>
                    <a:pt x="1301" y="8534"/>
                    <a:pt x="2112" y="8892"/>
                  </a:cubicBezTo>
                  <a:cubicBezTo>
                    <a:pt x="2667" y="9059"/>
                    <a:pt x="3221" y="9085"/>
                    <a:pt x="3776" y="8965"/>
                  </a:cubicBezTo>
                  <a:cubicBezTo>
                    <a:pt x="4374" y="8846"/>
                    <a:pt x="4886" y="8585"/>
                    <a:pt x="5312" y="8210"/>
                  </a:cubicBezTo>
                  <a:cubicBezTo>
                    <a:pt x="6209" y="7446"/>
                    <a:pt x="6848" y="6456"/>
                    <a:pt x="7233" y="5351"/>
                  </a:cubicBezTo>
                  <a:cubicBezTo>
                    <a:pt x="7659" y="4164"/>
                    <a:pt x="7659" y="2867"/>
                    <a:pt x="7233" y="1681"/>
                  </a:cubicBezTo>
                  <a:cubicBezTo>
                    <a:pt x="7019" y="1096"/>
                    <a:pt x="6593" y="610"/>
                    <a:pt x="6038" y="316"/>
                  </a:cubicBezTo>
                  <a:cubicBezTo>
                    <a:pt x="5483" y="17"/>
                    <a:pt x="4843" y="-73"/>
                    <a:pt x="4245" y="60"/>
                  </a:cubicBezTo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B2390690-318B-FA45-219E-D7697675FCBF}"/>
                </a:ext>
              </a:extLst>
            </p:cNvPr>
            <p:cNvSpPr/>
            <p:nvPr/>
          </p:nvSpPr>
          <p:spPr>
            <a:xfrm>
              <a:off x="10233212" y="3810402"/>
              <a:ext cx="9964" cy="9955"/>
            </a:xfrm>
            <a:custGeom>
              <a:avLst/>
              <a:gdLst>
                <a:gd name="connsiteX0" fmla="*/ 5515 w 9964"/>
                <a:gd name="connsiteY0" fmla="*/ 0 h 9955"/>
                <a:gd name="connsiteX1" fmla="*/ 8759 w 9964"/>
                <a:gd name="connsiteY1" fmla="*/ 1728 h 9955"/>
                <a:gd name="connsiteX2" fmla="*/ 9954 w 9964"/>
                <a:gd name="connsiteY2" fmla="*/ 5232 h 9955"/>
                <a:gd name="connsiteX3" fmla="*/ 8417 w 9964"/>
                <a:gd name="connsiteY3" fmla="*/ 8586 h 9955"/>
                <a:gd name="connsiteX4" fmla="*/ 4961 w 9964"/>
                <a:gd name="connsiteY4" fmla="*/ 9955 h 9955"/>
                <a:gd name="connsiteX5" fmla="*/ 1547 w 9964"/>
                <a:gd name="connsiteY5" fmla="*/ 8586 h 9955"/>
                <a:gd name="connsiteX6" fmla="*/ 11 w 9964"/>
                <a:gd name="connsiteY6" fmla="*/ 5232 h 9955"/>
                <a:gd name="connsiteX7" fmla="*/ 1163 w 9964"/>
                <a:gd name="connsiteY7" fmla="*/ 1728 h 9955"/>
                <a:gd name="connsiteX8" fmla="*/ 4449 w 9964"/>
                <a:gd name="connsiteY8" fmla="*/ 0 h 9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64" h="9955">
                  <a:moveTo>
                    <a:pt x="5515" y="0"/>
                  </a:moveTo>
                  <a:cubicBezTo>
                    <a:pt x="6796" y="136"/>
                    <a:pt x="7948" y="755"/>
                    <a:pt x="8759" y="1728"/>
                  </a:cubicBezTo>
                  <a:cubicBezTo>
                    <a:pt x="9612" y="2701"/>
                    <a:pt x="10039" y="3956"/>
                    <a:pt x="9954" y="5232"/>
                  </a:cubicBezTo>
                  <a:cubicBezTo>
                    <a:pt x="9911" y="6508"/>
                    <a:pt x="9356" y="7706"/>
                    <a:pt x="8417" y="8586"/>
                  </a:cubicBezTo>
                  <a:cubicBezTo>
                    <a:pt x="7478" y="9465"/>
                    <a:pt x="6241" y="9955"/>
                    <a:pt x="4961" y="9955"/>
                  </a:cubicBezTo>
                  <a:cubicBezTo>
                    <a:pt x="3681" y="9955"/>
                    <a:pt x="2486" y="9465"/>
                    <a:pt x="1547" y="8586"/>
                  </a:cubicBezTo>
                  <a:cubicBezTo>
                    <a:pt x="608" y="7706"/>
                    <a:pt x="53" y="6508"/>
                    <a:pt x="11" y="5232"/>
                  </a:cubicBezTo>
                  <a:cubicBezTo>
                    <a:pt x="-74" y="3956"/>
                    <a:pt x="352" y="2701"/>
                    <a:pt x="1163" y="1728"/>
                  </a:cubicBezTo>
                  <a:cubicBezTo>
                    <a:pt x="2017" y="755"/>
                    <a:pt x="3169" y="136"/>
                    <a:pt x="4449" y="0"/>
                  </a:cubicBezTo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8F522F3C-25B6-E3D8-C5F0-793B46132FB1}"/>
                </a:ext>
              </a:extLst>
            </p:cNvPr>
            <p:cNvSpPr/>
            <p:nvPr/>
          </p:nvSpPr>
          <p:spPr>
            <a:xfrm>
              <a:off x="10128585" y="3670822"/>
              <a:ext cx="4081" cy="211610"/>
            </a:xfrm>
            <a:custGeom>
              <a:avLst/>
              <a:gdLst>
                <a:gd name="connsiteX0" fmla="*/ 476 w 4081"/>
                <a:gd name="connsiteY0" fmla="*/ 0 h 211610"/>
                <a:gd name="connsiteX1" fmla="*/ 1073 w 4081"/>
                <a:gd name="connsiteY1" fmla="*/ 8534 h 211610"/>
                <a:gd name="connsiteX2" fmla="*/ 1798 w 4081"/>
                <a:gd name="connsiteY2" fmla="*/ 31193 h 211610"/>
                <a:gd name="connsiteX3" fmla="*/ 3292 w 4081"/>
                <a:gd name="connsiteY3" fmla="*/ 105997 h 211610"/>
                <a:gd name="connsiteX4" fmla="*/ 4060 w 4081"/>
                <a:gd name="connsiteY4" fmla="*/ 180801 h 211610"/>
                <a:gd name="connsiteX5" fmla="*/ 4060 w 4081"/>
                <a:gd name="connsiteY5" fmla="*/ 203460 h 211610"/>
                <a:gd name="connsiteX6" fmla="*/ 3633 w 4081"/>
                <a:gd name="connsiteY6" fmla="*/ 211611 h 211610"/>
                <a:gd name="connsiteX7" fmla="*/ 3036 w 4081"/>
                <a:gd name="connsiteY7" fmla="*/ 203076 h 211610"/>
                <a:gd name="connsiteX8" fmla="*/ 2310 w 4081"/>
                <a:gd name="connsiteY8" fmla="*/ 180417 h 211610"/>
                <a:gd name="connsiteX9" fmla="*/ 817 w 4081"/>
                <a:gd name="connsiteY9" fmla="*/ 105613 h 211610"/>
                <a:gd name="connsiteX10" fmla="*/ 6 w 4081"/>
                <a:gd name="connsiteY10" fmla="*/ 30852 h 211610"/>
                <a:gd name="connsiteX11" fmla="*/ 6 w 4081"/>
                <a:gd name="connsiteY11" fmla="*/ 8193 h 211610"/>
                <a:gd name="connsiteX12" fmla="*/ 476 w 4081"/>
                <a:gd name="connsiteY12" fmla="*/ 0 h 21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81" h="211610">
                  <a:moveTo>
                    <a:pt x="476" y="0"/>
                  </a:moveTo>
                  <a:cubicBezTo>
                    <a:pt x="860" y="2825"/>
                    <a:pt x="1073" y="5680"/>
                    <a:pt x="1073" y="8534"/>
                  </a:cubicBezTo>
                  <a:cubicBezTo>
                    <a:pt x="1073" y="14295"/>
                    <a:pt x="1500" y="21933"/>
                    <a:pt x="1798" y="31193"/>
                  </a:cubicBezTo>
                  <a:cubicBezTo>
                    <a:pt x="2310" y="50353"/>
                    <a:pt x="2865" y="76810"/>
                    <a:pt x="3292" y="105997"/>
                  </a:cubicBezTo>
                  <a:cubicBezTo>
                    <a:pt x="3719" y="135185"/>
                    <a:pt x="4017" y="161471"/>
                    <a:pt x="4060" y="180801"/>
                  </a:cubicBezTo>
                  <a:lnTo>
                    <a:pt x="4060" y="203460"/>
                  </a:lnTo>
                  <a:cubicBezTo>
                    <a:pt x="4146" y="206183"/>
                    <a:pt x="3975" y="208909"/>
                    <a:pt x="3633" y="211611"/>
                  </a:cubicBezTo>
                  <a:cubicBezTo>
                    <a:pt x="3207" y="208786"/>
                    <a:pt x="2993" y="205931"/>
                    <a:pt x="3036" y="203076"/>
                  </a:cubicBezTo>
                  <a:cubicBezTo>
                    <a:pt x="3036" y="197315"/>
                    <a:pt x="2609" y="189677"/>
                    <a:pt x="2310" y="180417"/>
                  </a:cubicBezTo>
                  <a:cubicBezTo>
                    <a:pt x="1756" y="161300"/>
                    <a:pt x="1244" y="134844"/>
                    <a:pt x="817" y="105613"/>
                  </a:cubicBezTo>
                  <a:cubicBezTo>
                    <a:pt x="390" y="76383"/>
                    <a:pt x="91" y="50140"/>
                    <a:pt x="6" y="30852"/>
                  </a:cubicBezTo>
                  <a:lnTo>
                    <a:pt x="6" y="8193"/>
                  </a:lnTo>
                  <a:cubicBezTo>
                    <a:pt x="-36" y="5454"/>
                    <a:pt x="134" y="2718"/>
                    <a:pt x="476" y="0"/>
                  </a:cubicBez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FB32772F-37F1-4B43-E5E4-BACF89B3A0BF}"/>
                </a:ext>
              </a:extLst>
            </p:cNvPr>
            <p:cNvSpPr/>
            <p:nvPr/>
          </p:nvSpPr>
          <p:spPr>
            <a:xfrm>
              <a:off x="10092606" y="3620903"/>
              <a:ext cx="73815" cy="73822"/>
            </a:xfrm>
            <a:custGeom>
              <a:avLst/>
              <a:gdLst>
                <a:gd name="connsiteX0" fmla="*/ 73707 w 73815"/>
                <a:gd name="connsiteY0" fmla="*/ 34002 h 73822"/>
                <a:gd name="connsiteX1" fmla="*/ 69141 w 73815"/>
                <a:gd name="connsiteY1" fmla="*/ 54929 h 73822"/>
                <a:gd name="connsiteX2" fmla="*/ 53693 w 73815"/>
                <a:gd name="connsiteY2" fmla="*/ 69787 h 73822"/>
                <a:gd name="connsiteX3" fmla="*/ 32614 w 73815"/>
                <a:gd name="connsiteY3" fmla="*/ 73572 h 73822"/>
                <a:gd name="connsiteX4" fmla="*/ 12985 w 73815"/>
                <a:gd name="connsiteY4" fmla="*/ 65008 h 73822"/>
                <a:gd name="connsiteX5" fmla="*/ 1378 w 73815"/>
                <a:gd name="connsiteY5" fmla="*/ 46983 h 73822"/>
                <a:gd name="connsiteX6" fmla="*/ 1805 w 73815"/>
                <a:gd name="connsiteY6" fmla="*/ 25566 h 73822"/>
                <a:gd name="connsiteX7" fmla="*/ 14009 w 73815"/>
                <a:gd name="connsiteY7" fmla="*/ 7968 h 73822"/>
                <a:gd name="connsiteX8" fmla="*/ 33936 w 73815"/>
                <a:gd name="connsiteY8" fmla="*/ 121 h 73822"/>
                <a:gd name="connsiteX9" fmla="*/ 48274 w 73815"/>
                <a:gd name="connsiteY9" fmla="*/ 1789 h 73822"/>
                <a:gd name="connsiteX10" fmla="*/ 60862 w 73815"/>
                <a:gd name="connsiteY10" fmla="*/ 8813 h 73822"/>
                <a:gd name="connsiteX11" fmla="*/ 69781 w 73815"/>
                <a:gd name="connsiteY11" fmla="*/ 20125 h 73822"/>
                <a:gd name="connsiteX12" fmla="*/ 73707 w 73815"/>
                <a:gd name="connsiteY12" fmla="*/ 34002 h 7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815" h="73822">
                  <a:moveTo>
                    <a:pt x="73707" y="34002"/>
                  </a:moveTo>
                  <a:cubicBezTo>
                    <a:pt x="74261" y="41278"/>
                    <a:pt x="72683" y="48558"/>
                    <a:pt x="69141" y="54929"/>
                  </a:cubicBezTo>
                  <a:cubicBezTo>
                    <a:pt x="65556" y="61295"/>
                    <a:pt x="60180" y="66467"/>
                    <a:pt x="53693" y="69787"/>
                  </a:cubicBezTo>
                  <a:cubicBezTo>
                    <a:pt x="47208" y="73103"/>
                    <a:pt x="39868" y="74421"/>
                    <a:pt x="32614" y="73572"/>
                  </a:cubicBezTo>
                  <a:cubicBezTo>
                    <a:pt x="25360" y="72719"/>
                    <a:pt x="18532" y="69740"/>
                    <a:pt x="12985" y="65008"/>
                  </a:cubicBezTo>
                  <a:cubicBezTo>
                    <a:pt x="7437" y="60275"/>
                    <a:pt x="3383" y="54003"/>
                    <a:pt x="1378" y="46983"/>
                  </a:cubicBezTo>
                  <a:cubicBezTo>
                    <a:pt x="-585" y="39963"/>
                    <a:pt x="-457" y="32509"/>
                    <a:pt x="1805" y="25566"/>
                  </a:cubicBezTo>
                  <a:cubicBezTo>
                    <a:pt x="4024" y="18619"/>
                    <a:pt x="8291" y="12496"/>
                    <a:pt x="14009" y="7968"/>
                  </a:cubicBezTo>
                  <a:cubicBezTo>
                    <a:pt x="19727" y="3441"/>
                    <a:pt x="26639" y="710"/>
                    <a:pt x="33936" y="121"/>
                  </a:cubicBezTo>
                  <a:cubicBezTo>
                    <a:pt x="38758" y="-272"/>
                    <a:pt x="43623" y="296"/>
                    <a:pt x="48274" y="1789"/>
                  </a:cubicBezTo>
                  <a:cubicBezTo>
                    <a:pt x="52883" y="3278"/>
                    <a:pt x="57150" y="5668"/>
                    <a:pt x="60862" y="8813"/>
                  </a:cubicBezTo>
                  <a:cubicBezTo>
                    <a:pt x="64532" y="11962"/>
                    <a:pt x="67562" y="15807"/>
                    <a:pt x="69781" y="20125"/>
                  </a:cubicBezTo>
                  <a:cubicBezTo>
                    <a:pt x="72000" y="24448"/>
                    <a:pt x="73323" y="29163"/>
                    <a:pt x="73707" y="34002"/>
                  </a:cubicBez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26" name="图形 20">
              <a:extLst>
                <a:ext uri="{FF2B5EF4-FFF2-40B4-BE49-F238E27FC236}">
                  <a16:creationId xmlns:a16="http://schemas.microsoft.com/office/drawing/2014/main" id="{E88E37E5-6781-E1E7-D11A-3CD4A2F51F99}"/>
                </a:ext>
              </a:extLst>
            </p:cNvPr>
            <p:cNvGrpSpPr/>
            <p:nvPr/>
          </p:nvGrpSpPr>
          <p:grpSpPr>
            <a:xfrm>
              <a:off x="10097782" y="3631181"/>
              <a:ext cx="64606" cy="63618"/>
              <a:chOff x="10097782" y="3631181"/>
              <a:chExt cx="64606" cy="63618"/>
            </a:xfrm>
            <a:solidFill>
              <a:srgbClr val="231F20">
                <a:alpha val="30000"/>
              </a:srgbClr>
            </a:solidFill>
          </p:grpSpPr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062859E9-F753-571A-A6A9-7D13B5D2476E}"/>
                  </a:ext>
                </a:extLst>
              </p:cNvPr>
              <p:cNvSpPr/>
              <p:nvPr/>
            </p:nvSpPr>
            <p:spPr>
              <a:xfrm>
                <a:off x="10097782" y="3638233"/>
                <a:ext cx="32692" cy="56565"/>
              </a:xfrm>
              <a:custGeom>
                <a:avLst/>
                <a:gdLst>
                  <a:gd name="connsiteX0" fmla="*/ 30212 w 32692"/>
                  <a:gd name="connsiteY0" fmla="*/ 56566 h 56565"/>
                  <a:gd name="connsiteX1" fmla="*/ 30511 w 32692"/>
                  <a:gd name="connsiteY1" fmla="*/ 45898 h 56565"/>
                  <a:gd name="connsiteX2" fmla="*/ 26755 w 32692"/>
                  <a:gd name="connsiteY2" fmla="*/ 21063 h 56565"/>
                  <a:gd name="connsiteX3" fmla="*/ 10113 w 32692"/>
                  <a:gd name="connsiteY3" fmla="*/ 3226 h 56565"/>
                  <a:gd name="connsiteX4" fmla="*/ 0 w 32692"/>
                  <a:gd name="connsiteY4" fmla="*/ 409 h 56565"/>
                  <a:gd name="connsiteX5" fmla="*/ 2902 w 32692"/>
                  <a:gd name="connsiteY5" fmla="*/ 25 h 56565"/>
                  <a:gd name="connsiteX6" fmla="*/ 10882 w 32692"/>
                  <a:gd name="connsiteY6" fmla="*/ 1647 h 56565"/>
                  <a:gd name="connsiteX7" fmla="*/ 21848 w 32692"/>
                  <a:gd name="connsiteY7" fmla="*/ 9059 h 56565"/>
                  <a:gd name="connsiteX8" fmla="*/ 29103 w 32692"/>
                  <a:gd name="connsiteY8" fmla="*/ 20124 h 56565"/>
                  <a:gd name="connsiteX9" fmla="*/ 32346 w 32692"/>
                  <a:gd name="connsiteY9" fmla="*/ 46026 h 56565"/>
                  <a:gd name="connsiteX10" fmla="*/ 30212 w 32692"/>
                  <a:gd name="connsiteY10" fmla="*/ 56566 h 56565"/>
                  <a:gd name="connsiteX11" fmla="*/ 30212 w 32692"/>
                  <a:gd name="connsiteY11" fmla="*/ 56566 h 5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692" h="56565">
                    <a:moveTo>
                      <a:pt x="30212" y="56566"/>
                    </a:moveTo>
                    <a:cubicBezTo>
                      <a:pt x="30041" y="53007"/>
                      <a:pt x="30127" y="49439"/>
                      <a:pt x="30511" y="45898"/>
                    </a:cubicBezTo>
                    <a:cubicBezTo>
                      <a:pt x="31023" y="37449"/>
                      <a:pt x="29743" y="28987"/>
                      <a:pt x="26755" y="21063"/>
                    </a:cubicBezTo>
                    <a:cubicBezTo>
                      <a:pt x="23555" y="13288"/>
                      <a:pt x="17666" y="6947"/>
                      <a:pt x="10113" y="3226"/>
                    </a:cubicBezTo>
                    <a:cubicBezTo>
                      <a:pt x="6828" y="1950"/>
                      <a:pt x="3457" y="1007"/>
                      <a:pt x="0" y="409"/>
                    </a:cubicBezTo>
                    <a:cubicBezTo>
                      <a:pt x="939" y="72"/>
                      <a:pt x="1921" y="-60"/>
                      <a:pt x="2902" y="25"/>
                    </a:cubicBezTo>
                    <a:cubicBezTo>
                      <a:pt x="5633" y="77"/>
                      <a:pt x="8321" y="623"/>
                      <a:pt x="10882" y="1647"/>
                    </a:cubicBezTo>
                    <a:cubicBezTo>
                      <a:pt x="14978" y="3367"/>
                      <a:pt x="18733" y="5884"/>
                      <a:pt x="21848" y="9059"/>
                    </a:cubicBezTo>
                    <a:cubicBezTo>
                      <a:pt x="24964" y="12229"/>
                      <a:pt x="27438" y="15993"/>
                      <a:pt x="29103" y="20124"/>
                    </a:cubicBezTo>
                    <a:cubicBezTo>
                      <a:pt x="32218" y="28381"/>
                      <a:pt x="33327" y="37256"/>
                      <a:pt x="32346" y="46026"/>
                    </a:cubicBezTo>
                    <a:cubicBezTo>
                      <a:pt x="32175" y="49627"/>
                      <a:pt x="31449" y="53182"/>
                      <a:pt x="30212" y="56566"/>
                    </a:cubicBezTo>
                    <a:lnTo>
                      <a:pt x="30212" y="56566"/>
                    </a:ln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342259FF-CE26-779D-B6B4-BB9FCB2CD430}"/>
                  </a:ext>
                </a:extLst>
              </p:cNvPr>
              <p:cNvSpPr/>
              <p:nvPr/>
            </p:nvSpPr>
            <p:spPr>
              <a:xfrm>
                <a:off x="10127482" y="3642534"/>
                <a:ext cx="34905" cy="23393"/>
              </a:xfrm>
              <a:custGeom>
                <a:avLst/>
                <a:gdLst>
                  <a:gd name="connsiteX0" fmla="*/ 34905 w 34905"/>
                  <a:gd name="connsiteY0" fmla="*/ 892 h 23393"/>
                  <a:gd name="connsiteX1" fmla="*/ 14466 w 34905"/>
                  <a:gd name="connsiteY1" fmla="*/ 7463 h 23393"/>
                  <a:gd name="connsiteX2" fmla="*/ 0 w 34905"/>
                  <a:gd name="connsiteY2" fmla="*/ 23380 h 23393"/>
                  <a:gd name="connsiteX3" fmla="*/ 2176 w 34905"/>
                  <a:gd name="connsiteY3" fmla="*/ 17107 h 23393"/>
                  <a:gd name="connsiteX4" fmla="*/ 13057 w 34905"/>
                  <a:gd name="connsiteY4" fmla="*/ 5232 h 23393"/>
                  <a:gd name="connsiteX5" fmla="*/ 28334 w 34905"/>
                  <a:gd name="connsiteY5" fmla="*/ 39 h 23393"/>
                  <a:gd name="connsiteX6" fmla="*/ 34905 w 34905"/>
                  <a:gd name="connsiteY6" fmla="*/ 892 h 23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905" h="23393">
                    <a:moveTo>
                      <a:pt x="34905" y="892"/>
                    </a:moveTo>
                    <a:cubicBezTo>
                      <a:pt x="27694" y="1639"/>
                      <a:pt x="20739" y="3879"/>
                      <a:pt x="14466" y="7463"/>
                    </a:cubicBezTo>
                    <a:cubicBezTo>
                      <a:pt x="4310" y="14078"/>
                      <a:pt x="640" y="23807"/>
                      <a:pt x="0" y="23380"/>
                    </a:cubicBezTo>
                    <a:cubicBezTo>
                      <a:pt x="128" y="21127"/>
                      <a:pt x="896" y="18959"/>
                      <a:pt x="2176" y="17107"/>
                    </a:cubicBezTo>
                    <a:cubicBezTo>
                      <a:pt x="4737" y="12298"/>
                      <a:pt x="8492" y="8215"/>
                      <a:pt x="13057" y="5232"/>
                    </a:cubicBezTo>
                    <a:cubicBezTo>
                      <a:pt x="17666" y="2249"/>
                      <a:pt x="22915" y="465"/>
                      <a:pt x="28334" y="39"/>
                    </a:cubicBezTo>
                    <a:cubicBezTo>
                      <a:pt x="32559" y="-175"/>
                      <a:pt x="34948" y="551"/>
                      <a:pt x="34905" y="892"/>
                    </a:cubicBez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A01E837B-38AE-E50B-53A0-FE01D64B2330}"/>
                  </a:ext>
                </a:extLst>
              </p:cNvPr>
              <p:cNvSpPr/>
              <p:nvPr/>
            </p:nvSpPr>
            <p:spPr>
              <a:xfrm>
                <a:off x="10112779" y="3631181"/>
                <a:ext cx="33176" cy="15147"/>
              </a:xfrm>
              <a:custGeom>
                <a:avLst/>
                <a:gdLst>
                  <a:gd name="connsiteX0" fmla="*/ 33137 w 33176"/>
                  <a:gd name="connsiteY0" fmla="*/ 15147 h 15147"/>
                  <a:gd name="connsiteX1" fmla="*/ 29936 w 33176"/>
                  <a:gd name="connsiteY1" fmla="*/ 9557 h 15147"/>
                  <a:gd name="connsiteX2" fmla="*/ 19311 w 33176"/>
                  <a:gd name="connsiteY2" fmla="*/ 2662 h 15147"/>
                  <a:gd name="connsiteX3" fmla="*/ 6893 w 33176"/>
                  <a:gd name="connsiteY3" fmla="*/ 5290 h 15147"/>
                  <a:gd name="connsiteX4" fmla="*/ 4120 w 33176"/>
                  <a:gd name="connsiteY4" fmla="*/ 7637 h 15147"/>
                  <a:gd name="connsiteX5" fmla="*/ 108 w 33176"/>
                  <a:gd name="connsiteY5" fmla="*/ 12587 h 15147"/>
                  <a:gd name="connsiteX6" fmla="*/ 2925 w 33176"/>
                  <a:gd name="connsiteY6" fmla="*/ 6442 h 15147"/>
                  <a:gd name="connsiteX7" fmla="*/ 9582 w 33176"/>
                  <a:gd name="connsiteY7" fmla="*/ 1441 h 15147"/>
                  <a:gd name="connsiteX8" fmla="*/ 17817 w 33176"/>
                  <a:gd name="connsiteY8" fmla="*/ 41 h 15147"/>
                  <a:gd name="connsiteX9" fmla="*/ 25584 w 33176"/>
                  <a:gd name="connsiteY9" fmla="*/ 2721 h 15147"/>
                  <a:gd name="connsiteX10" fmla="*/ 31387 w 33176"/>
                  <a:gd name="connsiteY10" fmla="*/ 8576 h 15147"/>
                  <a:gd name="connsiteX11" fmla="*/ 33137 w 33176"/>
                  <a:gd name="connsiteY11" fmla="*/ 15147 h 15147"/>
                  <a:gd name="connsiteX12" fmla="*/ 33137 w 33176"/>
                  <a:gd name="connsiteY12" fmla="*/ 15147 h 15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176" h="15147">
                    <a:moveTo>
                      <a:pt x="33137" y="15147"/>
                    </a:moveTo>
                    <a:cubicBezTo>
                      <a:pt x="32710" y="15147"/>
                      <a:pt x="32241" y="12715"/>
                      <a:pt x="29936" y="9557"/>
                    </a:cubicBezTo>
                    <a:cubicBezTo>
                      <a:pt x="27461" y="5939"/>
                      <a:pt x="23621" y="3459"/>
                      <a:pt x="19311" y="2662"/>
                    </a:cubicBezTo>
                    <a:cubicBezTo>
                      <a:pt x="14958" y="1859"/>
                      <a:pt x="10521" y="2807"/>
                      <a:pt x="6893" y="5290"/>
                    </a:cubicBezTo>
                    <a:cubicBezTo>
                      <a:pt x="5869" y="5952"/>
                      <a:pt x="4930" y="6741"/>
                      <a:pt x="4120" y="7637"/>
                    </a:cubicBezTo>
                    <a:cubicBezTo>
                      <a:pt x="1303" y="10325"/>
                      <a:pt x="450" y="12758"/>
                      <a:pt x="108" y="12587"/>
                    </a:cubicBezTo>
                    <a:cubicBezTo>
                      <a:pt x="-233" y="12416"/>
                      <a:pt x="108" y="9813"/>
                      <a:pt x="2925" y="6442"/>
                    </a:cubicBezTo>
                    <a:cubicBezTo>
                      <a:pt x="4717" y="4266"/>
                      <a:pt x="7021" y="2555"/>
                      <a:pt x="9582" y="1441"/>
                    </a:cubicBezTo>
                    <a:cubicBezTo>
                      <a:pt x="12184" y="327"/>
                      <a:pt x="15001" y="-151"/>
                      <a:pt x="17817" y="41"/>
                    </a:cubicBezTo>
                    <a:cubicBezTo>
                      <a:pt x="20591" y="323"/>
                      <a:pt x="23237" y="1241"/>
                      <a:pt x="25584" y="2721"/>
                    </a:cubicBezTo>
                    <a:cubicBezTo>
                      <a:pt x="27973" y="4202"/>
                      <a:pt x="29936" y="6203"/>
                      <a:pt x="31387" y="8576"/>
                    </a:cubicBezTo>
                    <a:cubicBezTo>
                      <a:pt x="32710" y="10492"/>
                      <a:pt x="33350" y="12817"/>
                      <a:pt x="33137" y="15147"/>
                    </a:cubicBezTo>
                    <a:lnTo>
                      <a:pt x="33137" y="15147"/>
                    </a:ln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539E99CD-C5CD-91E7-8B4C-A6214EA5200A}"/>
                  </a:ext>
                </a:extLst>
              </p:cNvPr>
              <p:cNvSpPr/>
              <p:nvPr/>
            </p:nvSpPr>
            <p:spPr>
              <a:xfrm>
                <a:off x="10124462" y="3633908"/>
                <a:ext cx="11446" cy="19456"/>
              </a:xfrm>
              <a:custGeom>
                <a:avLst/>
                <a:gdLst>
                  <a:gd name="connsiteX0" fmla="*/ 11255 w 11446"/>
                  <a:gd name="connsiteY0" fmla="*/ 19457 h 19456"/>
                  <a:gd name="connsiteX1" fmla="*/ 6646 w 11446"/>
                  <a:gd name="connsiteY1" fmla="*/ 9215 h 19456"/>
                  <a:gd name="connsiteX2" fmla="*/ 32 w 11446"/>
                  <a:gd name="connsiteY2" fmla="*/ 84 h 19456"/>
                  <a:gd name="connsiteX3" fmla="*/ 8566 w 11446"/>
                  <a:gd name="connsiteY3" fmla="*/ 8020 h 19456"/>
                  <a:gd name="connsiteX4" fmla="*/ 11255 w 11446"/>
                  <a:gd name="connsiteY4" fmla="*/ 19457 h 19456"/>
                  <a:gd name="connsiteX5" fmla="*/ 11255 w 11446"/>
                  <a:gd name="connsiteY5" fmla="*/ 19457 h 1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46" h="19456">
                    <a:moveTo>
                      <a:pt x="11255" y="19457"/>
                    </a:moveTo>
                    <a:cubicBezTo>
                      <a:pt x="10530" y="19457"/>
                      <a:pt x="9761" y="14507"/>
                      <a:pt x="6646" y="9215"/>
                    </a:cubicBezTo>
                    <a:cubicBezTo>
                      <a:pt x="3531" y="3924"/>
                      <a:pt x="-395" y="681"/>
                      <a:pt x="32" y="84"/>
                    </a:cubicBezTo>
                    <a:cubicBezTo>
                      <a:pt x="459" y="-514"/>
                      <a:pt x="5409" y="2089"/>
                      <a:pt x="8566" y="8020"/>
                    </a:cubicBezTo>
                    <a:cubicBezTo>
                      <a:pt x="10914" y="11332"/>
                      <a:pt x="11895" y="15441"/>
                      <a:pt x="11255" y="19457"/>
                    </a:cubicBezTo>
                    <a:lnTo>
                      <a:pt x="11255" y="19457"/>
                    </a:ln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D12342DF-1D24-BC97-6A45-CE2B66C83A4A}"/>
                  </a:ext>
                </a:extLst>
              </p:cNvPr>
              <p:cNvSpPr/>
              <p:nvPr/>
            </p:nvSpPr>
            <p:spPr>
              <a:xfrm>
                <a:off x="10121711" y="3642052"/>
                <a:ext cx="10507" cy="9553"/>
              </a:xfrm>
              <a:custGeom>
                <a:avLst/>
                <a:gdLst>
                  <a:gd name="connsiteX0" fmla="*/ 10507 w 10507"/>
                  <a:gd name="connsiteY0" fmla="*/ 308 h 9553"/>
                  <a:gd name="connsiteX1" fmla="*/ 5130 w 10507"/>
                  <a:gd name="connsiteY1" fmla="*/ 4575 h 9553"/>
                  <a:gd name="connsiteX2" fmla="*/ 223 w 10507"/>
                  <a:gd name="connsiteY2" fmla="*/ 9525 h 9553"/>
                  <a:gd name="connsiteX3" fmla="*/ 3423 w 10507"/>
                  <a:gd name="connsiteY3" fmla="*/ 2783 h 9553"/>
                  <a:gd name="connsiteX4" fmla="*/ 10507 w 10507"/>
                  <a:gd name="connsiteY4" fmla="*/ 308 h 9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07" h="9553">
                    <a:moveTo>
                      <a:pt x="10507" y="308"/>
                    </a:moveTo>
                    <a:cubicBezTo>
                      <a:pt x="10507" y="1033"/>
                      <a:pt x="7648" y="2015"/>
                      <a:pt x="5130" y="4575"/>
                    </a:cubicBezTo>
                    <a:cubicBezTo>
                      <a:pt x="2613" y="7135"/>
                      <a:pt x="863" y="9866"/>
                      <a:pt x="223" y="9525"/>
                    </a:cubicBezTo>
                    <a:cubicBezTo>
                      <a:pt x="-417" y="9184"/>
                      <a:pt x="223" y="5941"/>
                      <a:pt x="3423" y="2783"/>
                    </a:cubicBezTo>
                    <a:cubicBezTo>
                      <a:pt x="6624" y="-375"/>
                      <a:pt x="10507" y="-247"/>
                      <a:pt x="10507" y="308"/>
                    </a:cubicBez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6803D73E-91FC-2378-A3E0-2FA157BA1CC8}"/>
                </a:ext>
              </a:extLst>
            </p:cNvPr>
            <p:cNvSpPr/>
            <p:nvPr/>
          </p:nvSpPr>
          <p:spPr>
            <a:xfrm>
              <a:off x="10050441" y="3784073"/>
              <a:ext cx="43062" cy="134334"/>
            </a:xfrm>
            <a:custGeom>
              <a:avLst/>
              <a:gdLst>
                <a:gd name="connsiteX0" fmla="*/ 18 w 43062"/>
                <a:gd name="connsiteY0" fmla="*/ 0 h 134334"/>
                <a:gd name="connsiteX1" fmla="*/ 22719 w 43062"/>
                <a:gd name="connsiteY1" fmla="*/ 66739 h 134334"/>
                <a:gd name="connsiteX2" fmla="*/ 43031 w 43062"/>
                <a:gd name="connsiteY2" fmla="*/ 134331 h 134334"/>
                <a:gd name="connsiteX3" fmla="*/ 20372 w 43062"/>
                <a:gd name="connsiteY3" fmla="*/ 67592 h 134334"/>
                <a:gd name="connsiteX4" fmla="*/ 18 w 43062"/>
                <a:gd name="connsiteY4" fmla="*/ 0 h 13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62" h="134334">
                  <a:moveTo>
                    <a:pt x="18" y="0"/>
                  </a:moveTo>
                  <a:cubicBezTo>
                    <a:pt x="658" y="0"/>
                    <a:pt x="10814" y="29870"/>
                    <a:pt x="22719" y="66739"/>
                  </a:cubicBezTo>
                  <a:cubicBezTo>
                    <a:pt x="34624" y="103607"/>
                    <a:pt x="43671" y="133990"/>
                    <a:pt x="43031" y="134331"/>
                  </a:cubicBezTo>
                  <a:cubicBezTo>
                    <a:pt x="42391" y="134673"/>
                    <a:pt x="32192" y="104461"/>
                    <a:pt x="20372" y="67592"/>
                  </a:cubicBezTo>
                  <a:cubicBezTo>
                    <a:pt x="8552" y="30724"/>
                    <a:pt x="-452" y="256"/>
                    <a:pt x="18" y="0"/>
                  </a:cubicBez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EB201BA0-F143-A6D6-7D4F-B776D3F01108}"/>
                </a:ext>
              </a:extLst>
            </p:cNvPr>
            <p:cNvSpPr/>
            <p:nvPr/>
          </p:nvSpPr>
          <p:spPr>
            <a:xfrm>
              <a:off x="10027571" y="3820942"/>
              <a:ext cx="46504" cy="36868"/>
            </a:xfrm>
            <a:custGeom>
              <a:avLst/>
              <a:gdLst>
                <a:gd name="connsiteX0" fmla="*/ 46485 w 46504"/>
                <a:gd name="connsiteY0" fmla="*/ 36869 h 36868"/>
                <a:gd name="connsiteX1" fmla="*/ 22632 w 46504"/>
                <a:gd name="connsiteY1" fmla="*/ 19160 h 36868"/>
                <a:gd name="connsiteX2" fmla="*/ 15 w 46504"/>
                <a:gd name="connsiteY2" fmla="*/ 0 h 36868"/>
                <a:gd name="connsiteX3" fmla="*/ 24125 w 46504"/>
                <a:gd name="connsiteY3" fmla="*/ 17069 h 36868"/>
                <a:gd name="connsiteX4" fmla="*/ 46485 w 46504"/>
                <a:gd name="connsiteY4" fmla="*/ 36869 h 3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504" h="36868">
                  <a:moveTo>
                    <a:pt x="46485" y="36869"/>
                  </a:moveTo>
                  <a:cubicBezTo>
                    <a:pt x="38207" y="31398"/>
                    <a:pt x="30270" y="25484"/>
                    <a:pt x="22632" y="19160"/>
                  </a:cubicBezTo>
                  <a:cubicBezTo>
                    <a:pt x="9830" y="9132"/>
                    <a:pt x="-454" y="555"/>
                    <a:pt x="15" y="0"/>
                  </a:cubicBezTo>
                  <a:cubicBezTo>
                    <a:pt x="8464" y="5082"/>
                    <a:pt x="16529" y="10788"/>
                    <a:pt x="24125" y="17069"/>
                  </a:cubicBezTo>
                  <a:cubicBezTo>
                    <a:pt x="37268" y="27182"/>
                    <a:pt x="46997" y="36314"/>
                    <a:pt x="46485" y="36869"/>
                  </a:cubicBez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8CD7A4BC-88AD-4095-ED52-9CD4B06D31F1}"/>
                </a:ext>
              </a:extLst>
            </p:cNvPr>
            <p:cNvSpPr/>
            <p:nvPr/>
          </p:nvSpPr>
          <p:spPr>
            <a:xfrm>
              <a:off x="10020805" y="3815599"/>
              <a:ext cx="12076" cy="11608"/>
            </a:xfrm>
            <a:custGeom>
              <a:avLst/>
              <a:gdLst>
                <a:gd name="connsiteX0" fmla="*/ 1107 w 12076"/>
                <a:gd name="connsiteY0" fmla="*/ 2266 h 11608"/>
                <a:gd name="connsiteX1" fmla="*/ 40 w 12076"/>
                <a:gd name="connsiteY1" fmla="*/ 6538 h 11608"/>
                <a:gd name="connsiteX2" fmla="*/ 2131 w 12076"/>
                <a:gd name="connsiteY2" fmla="*/ 10417 h 11608"/>
                <a:gd name="connsiteX3" fmla="*/ 6995 w 12076"/>
                <a:gd name="connsiteY3" fmla="*/ 11522 h 11608"/>
                <a:gd name="connsiteX4" fmla="*/ 11305 w 12076"/>
                <a:gd name="connsiteY4" fmla="*/ 8923 h 11608"/>
                <a:gd name="connsiteX5" fmla="*/ 11859 w 12076"/>
                <a:gd name="connsiteY5" fmla="*/ 4366 h 11608"/>
                <a:gd name="connsiteX6" fmla="*/ 9044 w 12076"/>
                <a:gd name="connsiteY6" fmla="*/ 730 h 11608"/>
                <a:gd name="connsiteX7" fmla="*/ 4350 w 12076"/>
                <a:gd name="connsiteY7" fmla="*/ 214 h 11608"/>
                <a:gd name="connsiteX8" fmla="*/ 509 w 12076"/>
                <a:gd name="connsiteY8" fmla="*/ 2949 h 1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76" h="11608">
                  <a:moveTo>
                    <a:pt x="1107" y="2266"/>
                  </a:moveTo>
                  <a:cubicBezTo>
                    <a:pt x="253" y="3512"/>
                    <a:pt x="-131" y="5036"/>
                    <a:pt x="40" y="6538"/>
                  </a:cubicBezTo>
                  <a:cubicBezTo>
                    <a:pt x="253" y="8044"/>
                    <a:pt x="978" y="9427"/>
                    <a:pt x="2131" y="10417"/>
                  </a:cubicBezTo>
                  <a:cubicBezTo>
                    <a:pt x="3539" y="11406"/>
                    <a:pt x="5288" y="11799"/>
                    <a:pt x="6995" y="11522"/>
                  </a:cubicBezTo>
                  <a:cubicBezTo>
                    <a:pt x="8745" y="11244"/>
                    <a:pt x="10281" y="10314"/>
                    <a:pt x="11305" y="8923"/>
                  </a:cubicBezTo>
                  <a:cubicBezTo>
                    <a:pt x="12073" y="7536"/>
                    <a:pt x="12287" y="5897"/>
                    <a:pt x="11859" y="4366"/>
                  </a:cubicBezTo>
                  <a:cubicBezTo>
                    <a:pt x="11433" y="2834"/>
                    <a:pt x="10409" y="1528"/>
                    <a:pt x="9044" y="730"/>
                  </a:cubicBezTo>
                  <a:cubicBezTo>
                    <a:pt x="7592" y="-13"/>
                    <a:pt x="5929" y="-196"/>
                    <a:pt x="4350" y="214"/>
                  </a:cubicBezTo>
                  <a:cubicBezTo>
                    <a:pt x="2771" y="619"/>
                    <a:pt x="1405" y="1596"/>
                    <a:pt x="509" y="2949"/>
                  </a:cubicBezTo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56F824AD-EB65-3D5D-5CAF-C00E0291739B}"/>
                </a:ext>
              </a:extLst>
            </p:cNvPr>
            <p:cNvSpPr/>
            <p:nvPr/>
          </p:nvSpPr>
          <p:spPr>
            <a:xfrm>
              <a:off x="10060486" y="3769522"/>
              <a:ext cx="13748" cy="45872"/>
            </a:xfrm>
            <a:custGeom>
              <a:avLst/>
              <a:gdLst>
                <a:gd name="connsiteX0" fmla="*/ 13613 w 13748"/>
                <a:gd name="connsiteY0" fmla="*/ 0 h 45872"/>
                <a:gd name="connsiteX1" fmla="*/ 7724 w 13748"/>
                <a:gd name="connsiteY1" fmla="*/ 23256 h 45872"/>
                <a:gd name="connsiteX2" fmla="*/ 0 w 13748"/>
                <a:gd name="connsiteY2" fmla="*/ 45872 h 45872"/>
                <a:gd name="connsiteX3" fmla="*/ 5377 w 13748"/>
                <a:gd name="connsiteY3" fmla="*/ 22488 h 45872"/>
                <a:gd name="connsiteX4" fmla="*/ 13613 w 13748"/>
                <a:gd name="connsiteY4" fmla="*/ 0 h 45872"/>
                <a:gd name="connsiteX5" fmla="*/ 13613 w 13748"/>
                <a:gd name="connsiteY5" fmla="*/ 0 h 4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48" h="45872">
                  <a:moveTo>
                    <a:pt x="13613" y="0"/>
                  </a:moveTo>
                  <a:cubicBezTo>
                    <a:pt x="14338" y="0"/>
                    <a:pt x="12119" y="10796"/>
                    <a:pt x="7724" y="23256"/>
                  </a:cubicBezTo>
                  <a:cubicBezTo>
                    <a:pt x="3329" y="35716"/>
                    <a:pt x="640" y="45958"/>
                    <a:pt x="0" y="45872"/>
                  </a:cubicBezTo>
                  <a:cubicBezTo>
                    <a:pt x="555" y="37846"/>
                    <a:pt x="2390" y="29956"/>
                    <a:pt x="5377" y="22488"/>
                  </a:cubicBezTo>
                  <a:cubicBezTo>
                    <a:pt x="7681" y="14841"/>
                    <a:pt x="10455" y="7335"/>
                    <a:pt x="13613" y="0"/>
                  </a:cubicBezTo>
                  <a:lnTo>
                    <a:pt x="13613" y="0"/>
                  </a:ln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B15A4945-654A-AF49-78DA-5E54F845B39B}"/>
                </a:ext>
              </a:extLst>
            </p:cNvPr>
            <p:cNvSpPr/>
            <p:nvPr/>
          </p:nvSpPr>
          <p:spPr>
            <a:xfrm>
              <a:off x="10069055" y="3759641"/>
              <a:ext cx="11102" cy="13607"/>
            </a:xfrm>
            <a:custGeom>
              <a:avLst/>
              <a:gdLst>
                <a:gd name="connsiteX0" fmla="*/ 3849 w 11102"/>
                <a:gd name="connsiteY0" fmla="*/ 664 h 13607"/>
                <a:gd name="connsiteX1" fmla="*/ 350 w 11102"/>
                <a:gd name="connsiteY1" fmla="*/ 6340 h 13607"/>
                <a:gd name="connsiteX2" fmla="*/ 8 w 11102"/>
                <a:gd name="connsiteY2" fmla="*/ 8516 h 13607"/>
                <a:gd name="connsiteX3" fmla="*/ 520 w 11102"/>
                <a:gd name="connsiteY3" fmla="*/ 10658 h 13607"/>
                <a:gd name="connsiteX4" fmla="*/ 1801 w 11102"/>
                <a:gd name="connsiteY4" fmla="*/ 12442 h 13607"/>
                <a:gd name="connsiteX5" fmla="*/ 3678 w 11102"/>
                <a:gd name="connsiteY5" fmla="*/ 13594 h 13607"/>
                <a:gd name="connsiteX6" fmla="*/ 7647 w 11102"/>
                <a:gd name="connsiteY6" fmla="*/ 12548 h 13607"/>
                <a:gd name="connsiteX7" fmla="*/ 10164 w 11102"/>
                <a:gd name="connsiteY7" fmla="*/ 9327 h 13607"/>
                <a:gd name="connsiteX8" fmla="*/ 11103 w 11102"/>
                <a:gd name="connsiteY8" fmla="*/ 5636 h 13607"/>
                <a:gd name="connsiteX9" fmla="*/ 10164 w 11102"/>
                <a:gd name="connsiteY9" fmla="*/ 1944 h 13607"/>
                <a:gd name="connsiteX10" fmla="*/ 8969 w 11102"/>
                <a:gd name="connsiteY10" fmla="*/ 745 h 13607"/>
                <a:gd name="connsiteX11" fmla="*/ 7433 w 11102"/>
                <a:gd name="connsiteY11" fmla="*/ 88 h 13607"/>
                <a:gd name="connsiteX12" fmla="*/ 5769 w 11102"/>
                <a:gd name="connsiteY12" fmla="*/ 75 h 13607"/>
                <a:gd name="connsiteX13" fmla="*/ 4233 w 11102"/>
                <a:gd name="connsiteY13" fmla="*/ 707 h 13607"/>
                <a:gd name="connsiteX14" fmla="*/ 3550 w 11102"/>
                <a:gd name="connsiteY14" fmla="*/ 1219 h 1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2" h="13607">
                  <a:moveTo>
                    <a:pt x="3849" y="664"/>
                  </a:moveTo>
                  <a:cubicBezTo>
                    <a:pt x="1417" y="2456"/>
                    <a:pt x="1288" y="3481"/>
                    <a:pt x="350" y="6340"/>
                  </a:cubicBezTo>
                  <a:cubicBezTo>
                    <a:pt x="94" y="7035"/>
                    <a:pt x="-35" y="7774"/>
                    <a:pt x="8" y="8516"/>
                  </a:cubicBezTo>
                  <a:cubicBezTo>
                    <a:pt x="8" y="9254"/>
                    <a:pt x="179" y="9984"/>
                    <a:pt x="520" y="10658"/>
                  </a:cubicBezTo>
                  <a:cubicBezTo>
                    <a:pt x="819" y="11332"/>
                    <a:pt x="1246" y="11938"/>
                    <a:pt x="1801" y="12442"/>
                  </a:cubicBezTo>
                  <a:cubicBezTo>
                    <a:pt x="2355" y="12945"/>
                    <a:pt x="2995" y="13338"/>
                    <a:pt x="3678" y="13594"/>
                  </a:cubicBezTo>
                  <a:cubicBezTo>
                    <a:pt x="5086" y="13683"/>
                    <a:pt x="6452" y="13316"/>
                    <a:pt x="7647" y="12548"/>
                  </a:cubicBezTo>
                  <a:cubicBezTo>
                    <a:pt x="8799" y="11776"/>
                    <a:pt x="9695" y="10645"/>
                    <a:pt x="10164" y="9327"/>
                  </a:cubicBezTo>
                  <a:cubicBezTo>
                    <a:pt x="10762" y="8192"/>
                    <a:pt x="11103" y="6924"/>
                    <a:pt x="11103" y="5636"/>
                  </a:cubicBezTo>
                  <a:cubicBezTo>
                    <a:pt x="11103" y="4347"/>
                    <a:pt x="10762" y="3079"/>
                    <a:pt x="10164" y="1944"/>
                  </a:cubicBezTo>
                  <a:cubicBezTo>
                    <a:pt x="9866" y="1471"/>
                    <a:pt x="9439" y="1065"/>
                    <a:pt x="8969" y="745"/>
                  </a:cubicBezTo>
                  <a:cubicBezTo>
                    <a:pt x="8542" y="430"/>
                    <a:pt x="7988" y="203"/>
                    <a:pt x="7433" y="88"/>
                  </a:cubicBezTo>
                  <a:cubicBezTo>
                    <a:pt x="6878" y="-23"/>
                    <a:pt x="6323" y="-31"/>
                    <a:pt x="5769" y="75"/>
                  </a:cubicBezTo>
                  <a:cubicBezTo>
                    <a:pt x="5214" y="182"/>
                    <a:pt x="4702" y="396"/>
                    <a:pt x="4233" y="707"/>
                  </a:cubicBezTo>
                  <a:cubicBezTo>
                    <a:pt x="3977" y="856"/>
                    <a:pt x="3763" y="1027"/>
                    <a:pt x="3550" y="1219"/>
                  </a:cubicBezTo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53886B46-29D2-B1F8-DF96-7A2CD6D74BDD}"/>
                </a:ext>
              </a:extLst>
            </p:cNvPr>
            <p:cNvSpPr/>
            <p:nvPr/>
          </p:nvSpPr>
          <p:spPr>
            <a:xfrm>
              <a:off x="10030616" y="3839816"/>
              <a:ext cx="20440" cy="8815"/>
            </a:xfrm>
            <a:custGeom>
              <a:avLst/>
              <a:gdLst>
                <a:gd name="connsiteX0" fmla="*/ 0 w 20440"/>
                <a:gd name="connsiteY0" fmla="*/ 8816 h 8815"/>
                <a:gd name="connsiteX1" fmla="*/ 9772 w 20440"/>
                <a:gd name="connsiteY1" fmla="*/ 3396 h 8815"/>
                <a:gd name="connsiteX2" fmla="*/ 20440 w 20440"/>
                <a:gd name="connsiteY2" fmla="*/ 196 h 8815"/>
                <a:gd name="connsiteX3" fmla="*/ 10711 w 20440"/>
                <a:gd name="connsiteY3" fmla="*/ 5658 h 8815"/>
                <a:gd name="connsiteX4" fmla="*/ 0 w 20440"/>
                <a:gd name="connsiteY4" fmla="*/ 8816 h 8815"/>
                <a:gd name="connsiteX5" fmla="*/ 0 w 20440"/>
                <a:gd name="connsiteY5" fmla="*/ 8816 h 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440" h="8815">
                  <a:moveTo>
                    <a:pt x="0" y="8816"/>
                  </a:moveTo>
                  <a:cubicBezTo>
                    <a:pt x="2816" y="6315"/>
                    <a:pt x="6145" y="4463"/>
                    <a:pt x="9772" y="3396"/>
                  </a:cubicBezTo>
                  <a:cubicBezTo>
                    <a:pt x="15405" y="1007"/>
                    <a:pt x="20184" y="-572"/>
                    <a:pt x="20440" y="196"/>
                  </a:cubicBezTo>
                  <a:cubicBezTo>
                    <a:pt x="17624" y="2697"/>
                    <a:pt x="14296" y="4561"/>
                    <a:pt x="10711" y="5658"/>
                  </a:cubicBezTo>
                  <a:cubicBezTo>
                    <a:pt x="7382" y="7450"/>
                    <a:pt x="3755" y="8526"/>
                    <a:pt x="0" y="8816"/>
                  </a:cubicBezTo>
                  <a:lnTo>
                    <a:pt x="0" y="8816"/>
                  </a:ln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933F50D9-CD23-356A-01CA-4A50A7D99749}"/>
                </a:ext>
              </a:extLst>
            </p:cNvPr>
            <p:cNvSpPr/>
            <p:nvPr/>
          </p:nvSpPr>
          <p:spPr>
            <a:xfrm>
              <a:off x="10019514" y="3843368"/>
              <a:ext cx="12769" cy="13144"/>
            </a:xfrm>
            <a:custGeom>
              <a:avLst/>
              <a:gdLst>
                <a:gd name="connsiteX0" fmla="*/ 2354 w 12769"/>
                <a:gd name="connsiteY0" fmla="*/ 1168 h 13144"/>
                <a:gd name="connsiteX1" fmla="*/ 7 w 12769"/>
                <a:gd name="connsiteY1" fmla="*/ 7825 h 13144"/>
                <a:gd name="connsiteX2" fmla="*/ 818 w 12769"/>
                <a:gd name="connsiteY2" fmla="*/ 10282 h 13144"/>
                <a:gd name="connsiteX3" fmla="*/ 2653 w 12769"/>
                <a:gd name="connsiteY3" fmla="*/ 12092 h 13144"/>
                <a:gd name="connsiteX4" fmla="*/ 6024 w 12769"/>
                <a:gd name="connsiteY4" fmla="*/ 13141 h 13144"/>
                <a:gd name="connsiteX5" fmla="*/ 9437 w 12769"/>
                <a:gd name="connsiteY5" fmla="*/ 12296 h 13144"/>
                <a:gd name="connsiteX6" fmla="*/ 11913 w 12769"/>
                <a:gd name="connsiteY6" fmla="*/ 9809 h 13144"/>
                <a:gd name="connsiteX7" fmla="*/ 12766 w 12769"/>
                <a:gd name="connsiteY7" fmla="*/ 6391 h 13144"/>
                <a:gd name="connsiteX8" fmla="*/ 11742 w 12769"/>
                <a:gd name="connsiteY8" fmla="*/ 3024 h 13144"/>
                <a:gd name="connsiteX9" fmla="*/ 9096 w 12769"/>
                <a:gd name="connsiteY9" fmla="*/ 677 h 13144"/>
                <a:gd name="connsiteX10" fmla="*/ 5640 w 12769"/>
                <a:gd name="connsiteY10" fmla="*/ 24 h 13144"/>
                <a:gd name="connsiteX11" fmla="*/ 2354 w 12769"/>
                <a:gd name="connsiteY11" fmla="*/ 1253 h 1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769" h="13144">
                  <a:moveTo>
                    <a:pt x="2354" y="1168"/>
                  </a:moveTo>
                  <a:cubicBezTo>
                    <a:pt x="605" y="2021"/>
                    <a:pt x="-78" y="6118"/>
                    <a:pt x="7" y="7825"/>
                  </a:cubicBezTo>
                  <a:cubicBezTo>
                    <a:pt x="50" y="8699"/>
                    <a:pt x="348" y="9540"/>
                    <a:pt x="818" y="10282"/>
                  </a:cubicBezTo>
                  <a:cubicBezTo>
                    <a:pt x="1287" y="11025"/>
                    <a:pt x="1885" y="11644"/>
                    <a:pt x="2653" y="12092"/>
                  </a:cubicBezTo>
                  <a:cubicBezTo>
                    <a:pt x="3634" y="12740"/>
                    <a:pt x="4829" y="13103"/>
                    <a:pt x="6024" y="13141"/>
                  </a:cubicBezTo>
                  <a:cubicBezTo>
                    <a:pt x="7219" y="13175"/>
                    <a:pt x="8413" y="12885"/>
                    <a:pt x="9437" y="12296"/>
                  </a:cubicBezTo>
                  <a:cubicBezTo>
                    <a:pt x="10462" y="11712"/>
                    <a:pt x="11358" y="10850"/>
                    <a:pt x="11913" y="9809"/>
                  </a:cubicBezTo>
                  <a:cubicBezTo>
                    <a:pt x="12510" y="8767"/>
                    <a:pt x="12809" y="7585"/>
                    <a:pt x="12766" y="6391"/>
                  </a:cubicBezTo>
                  <a:cubicBezTo>
                    <a:pt x="12766" y="5196"/>
                    <a:pt x="12382" y="4031"/>
                    <a:pt x="11742" y="3024"/>
                  </a:cubicBezTo>
                  <a:cubicBezTo>
                    <a:pt x="11102" y="2017"/>
                    <a:pt x="10206" y="1206"/>
                    <a:pt x="9096" y="677"/>
                  </a:cubicBezTo>
                  <a:cubicBezTo>
                    <a:pt x="8029" y="148"/>
                    <a:pt x="6834" y="-79"/>
                    <a:pt x="5640" y="24"/>
                  </a:cubicBezTo>
                  <a:cubicBezTo>
                    <a:pt x="4445" y="126"/>
                    <a:pt x="3336" y="553"/>
                    <a:pt x="2354" y="1253"/>
                  </a:cubicBezTo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F1808042-BEA6-B92D-F2D5-A5E20A4EB748}"/>
                </a:ext>
              </a:extLst>
            </p:cNvPr>
            <p:cNvSpPr/>
            <p:nvPr/>
          </p:nvSpPr>
          <p:spPr>
            <a:xfrm>
              <a:off x="10039362" y="3772577"/>
              <a:ext cx="17096" cy="15303"/>
            </a:xfrm>
            <a:custGeom>
              <a:avLst/>
              <a:gdLst>
                <a:gd name="connsiteX0" fmla="*/ 215 w 17096"/>
                <a:gd name="connsiteY0" fmla="*/ 4584 h 15303"/>
                <a:gd name="connsiteX1" fmla="*/ 812 w 17096"/>
                <a:gd name="connsiteY1" fmla="*/ 10238 h 15303"/>
                <a:gd name="connsiteX2" fmla="*/ 4781 w 17096"/>
                <a:gd name="connsiteY2" fmla="*/ 14334 h 15303"/>
                <a:gd name="connsiteX3" fmla="*/ 10413 w 17096"/>
                <a:gd name="connsiteY3" fmla="*/ 15154 h 15303"/>
                <a:gd name="connsiteX4" fmla="*/ 15363 w 17096"/>
                <a:gd name="connsiteY4" fmla="*/ 12350 h 15303"/>
                <a:gd name="connsiteX5" fmla="*/ 16729 w 17096"/>
                <a:gd name="connsiteY5" fmla="*/ 10012 h 15303"/>
                <a:gd name="connsiteX6" fmla="*/ 17070 w 17096"/>
                <a:gd name="connsiteY6" fmla="*/ 7315 h 15303"/>
                <a:gd name="connsiteX7" fmla="*/ 14126 w 17096"/>
                <a:gd name="connsiteY7" fmla="*/ 2544 h 15303"/>
                <a:gd name="connsiteX8" fmla="*/ 9134 w 17096"/>
                <a:gd name="connsiteY8" fmla="*/ 61 h 15303"/>
                <a:gd name="connsiteX9" fmla="*/ 4013 w 17096"/>
                <a:gd name="connsiteY9" fmla="*/ 978 h 15303"/>
                <a:gd name="connsiteX10" fmla="*/ 215 w 17096"/>
                <a:gd name="connsiteY10" fmla="*/ 4584 h 1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096" h="15303">
                  <a:moveTo>
                    <a:pt x="215" y="4584"/>
                  </a:moveTo>
                  <a:cubicBezTo>
                    <a:pt x="-212" y="6487"/>
                    <a:pt x="2" y="8476"/>
                    <a:pt x="812" y="10238"/>
                  </a:cubicBezTo>
                  <a:cubicBezTo>
                    <a:pt x="1666" y="12004"/>
                    <a:pt x="3031" y="13447"/>
                    <a:pt x="4781" y="14334"/>
                  </a:cubicBezTo>
                  <a:cubicBezTo>
                    <a:pt x="6531" y="15222"/>
                    <a:pt x="8493" y="15512"/>
                    <a:pt x="10413" y="15154"/>
                  </a:cubicBezTo>
                  <a:cubicBezTo>
                    <a:pt x="12334" y="14791"/>
                    <a:pt x="14084" y="13805"/>
                    <a:pt x="15363" y="12350"/>
                  </a:cubicBezTo>
                  <a:cubicBezTo>
                    <a:pt x="15961" y="11676"/>
                    <a:pt x="16430" y="10878"/>
                    <a:pt x="16729" y="10012"/>
                  </a:cubicBezTo>
                  <a:cubicBezTo>
                    <a:pt x="17028" y="9145"/>
                    <a:pt x="17156" y="8228"/>
                    <a:pt x="17070" y="7315"/>
                  </a:cubicBezTo>
                  <a:cubicBezTo>
                    <a:pt x="16558" y="5480"/>
                    <a:pt x="15534" y="3829"/>
                    <a:pt x="14126" y="2544"/>
                  </a:cubicBezTo>
                  <a:cubicBezTo>
                    <a:pt x="12761" y="1264"/>
                    <a:pt x="11011" y="402"/>
                    <a:pt x="9134" y="61"/>
                  </a:cubicBezTo>
                  <a:cubicBezTo>
                    <a:pt x="7384" y="-144"/>
                    <a:pt x="5591" y="172"/>
                    <a:pt x="4013" y="978"/>
                  </a:cubicBezTo>
                  <a:cubicBezTo>
                    <a:pt x="2391" y="1780"/>
                    <a:pt x="1111" y="3035"/>
                    <a:pt x="215" y="4584"/>
                  </a:cubicBezTo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1B69131F-7DE6-40A0-5A8B-F187DD64FAAD}"/>
                </a:ext>
              </a:extLst>
            </p:cNvPr>
            <p:cNvSpPr/>
            <p:nvPr/>
          </p:nvSpPr>
          <p:spPr>
            <a:xfrm>
              <a:off x="10142506" y="3813898"/>
              <a:ext cx="23466" cy="65376"/>
            </a:xfrm>
            <a:custGeom>
              <a:avLst/>
              <a:gdLst>
                <a:gd name="connsiteX0" fmla="*/ 23466 w 23466"/>
                <a:gd name="connsiteY0" fmla="*/ 3 h 65376"/>
                <a:gd name="connsiteX1" fmla="*/ 20521 w 23466"/>
                <a:gd name="connsiteY1" fmla="*/ 9775 h 65376"/>
                <a:gd name="connsiteX2" fmla="*/ 12585 w 23466"/>
                <a:gd name="connsiteY2" fmla="*/ 32946 h 65376"/>
                <a:gd name="connsiteX3" fmla="*/ 4050 w 23466"/>
                <a:gd name="connsiteY3" fmla="*/ 55989 h 65376"/>
                <a:gd name="connsiteX4" fmla="*/ 81 w 23466"/>
                <a:gd name="connsiteY4" fmla="*/ 65377 h 65376"/>
                <a:gd name="connsiteX5" fmla="*/ 10024 w 23466"/>
                <a:gd name="connsiteY5" fmla="*/ 32093 h 65376"/>
                <a:gd name="connsiteX6" fmla="*/ 23466 w 23466"/>
                <a:gd name="connsiteY6" fmla="*/ 3 h 6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66" h="65376">
                  <a:moveTo>
                    <a:pt x="23466" y="3"/>
                  </a:moveTo>
                  <a:cubicBezTo>
                    <a:pt x="22869" y="3366"/>
                    <a:pt x="21887" y="6647"/>
                    <a:pt x="20521" y="9775"/>
                  </a:cubicBezTo>
                  <a:cubicBezTo>
                    <a:pt x="18132" y="16645"/>
                    <a:pt x="15401" y="24369"/>
                    <a:pt x="12585" y="32946"/>
                  </a:cubicBezTo>
                  <a:cubicBezTo>
                    <a:pt x="9768" y="41523"/>
                    <a:pt x="6696" y="49161"/>
                    <a:pt x="4050" y="55989"/>
                  </a:cubicBezTo>
                  <a:cubicBezTo>
                    <a:pt x="3069" y="59254"/>
                    <a:pt x="1746" y="62403"/>
                    <a:pt x="81" y="65377"/>
                  </a:cubicBezTo>
                  <a:cubicBezTo>
                    <a:pt x="-644" y="65377"/>
                    <a:pt x="3538" y="50143"/>
                    <a:pt x="10024" y="32093"/>
                  </a:cubicBezTo>
                  <a:cubicBezTo>
                    <a:pt x="16511" y="14042"/>
                    <a:pt x="22698" y="-253"/>
                    <a:pt x="23466" y="3"/>
                  </a:cubicBez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81B319DF-F2BB-EA6B-3147-E2E5E8EE57B6}"/>
                </a:ext>
              </a:extLst>
            </p:cNvPr>
            <p:cNvSpPr/>
            <p:nvPr/>
          </p:nvSpPr>
          <p:spPr>
            <a:xfrm>
              <a:off x="10142670" y="3758805"/>
              <a:ext cx="63154" cy="63153"/>
            </a:xfrm>
            <a:custGeom>
              <a:avLst/>
              <a:gdLst>
                <a:gd name="connsiteX0" fmla="*/ 62475 w 63154"/>
                <a:gd name="connsiteY0" fmla="*/ 38155 h 63153"/>
                <a:gd name="connsiteX1" fmla="*/ 53599 w 63154"/>
                <a:gd name="connsiteY1" fmla="*/ 54204 h 63153"/>
                <a:gd name="connsiteX2" fmla="*/ 37341 w 63154"/>
                <a:gd name="connsiteY2" fmla="*/ 62628 h 63153"/>
                <a:gd name="connsiteX3" fmla="*/ 19120 w 63154"/>
                <a:gd name="connsiteY3" fmla="*/ 60588 h 63153"/>
                <a:gd name="connsiteX4" fmla="*/ 5081 w 63154"/>
                <a:gd name="connsiteY4" fmla="*/ 48768 h 63153"/>
                <a:gd name="connsiteX5" fmla="*/ 3 w 63154"/>
                <a:gd name="connsiteY5" fmla="*/ 31161 h 63153"/>
                <a:gd name="connsiteX6" fmla="*/ 5550 w 63154"/>
                <a:gd name="connsiteY6" fmla="*/ 13691 h 63153"/>
                <a:gd name="connsiteX7" fmla="*/ 19888 w 63154"/>
                <a:gd name="connsiteY7" fmla="*/ 2247 h 63153"/>
                <a:gd name="connsiteX8" fmla="*/ 38152 w 63154"/>
                <a:gd name="connsiteY8" fmla="*/ 689 h 63153"/>
                <a:gd name="connsiteX9" fmla="*/ 49460 w 63154"/>
                <a:gd name="connsiteY9" fmla="*/ 5554 h 63153"/>
                <a:gd name="connsiteX10" fmla="*/ 58079 w 63154"/>
                <a:gd name="connsiteY10" fmla="*/ 14383 h 63153"/>
                <a:gd name="connsiteX11" fmla="*/ 62646 w 63154"/>
                <a:gd name="connsiteY11" fmla="*/ 25832 h 63153"/>
                <a:gd name="connsiteX12" fmla="*/ 62475 w 63154"/>
                <a:gd name="connsiteY12" fmla="*/ 38155 h 6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154" h="63153">
                  <a:moveTo>
                    <a:pt x="62475" y="38155"/>
                  </a:moveTo>
                  <a:cubicBezTo>
                    <a:pt x="61152" y="44262"/>
                    <a:pt x="58079" y="49847"/>
                    <a:pt x="53599" y="54204"/>
                  </a:cubicBezTo>
                  <a:cubicBezTo>
                    <a:pt x="49118" y="58557"/>
                    <a:pt x="43486" y="61488"/>
                    <a:pt x="37341" y="62628"/>
                  </a:cubicBezTo>
                  <a:cubicBezTo>
                    <a:pt x="31196" y="63763"/>
                    <a:pt x="24838" y="63050"/>
                    <a:pt x="19120" y="60588"/>
                  </a:cubicBezTo>
                  <a:cubicBezTo>
                    <a:pt x="13359" y="58121"/>
                    <a:pt x="8495" y="54008"/>
                    <a:pt x="5081" y="48768"/>
                  </a:cubicBezTo>
                  <a:cubicBezTo>
                    <a:pt x="1710" y="43532"/>
                    <a:pt x="-83" y="37404"/>
                    <a:pt x="3" y="31161"/>
                  </a:cubicBezTo>
                  <a:cubicBezTo>
                    <a:pt x="88" y="24914"/>
                    <a:pt x="2008" y="18838"/>
                    <a:pt x="5550" y="13691"/>
                  </a:cubicBezTo>
                  <a:cubicBezTo>
                    <a:pt x="9092" y="8545"/>
                    <a:pt x="14085" y="4560"/>
                    <a:pt x="19888" y="2247"/>
                  </a:cubicBezTo>
                  <a:cubicBezTo>
                    <a:pt x="25692" y="-66"/>
                    <a:pt x="32050" y="-608"/>
                    <a:pt x="38152" y="689"/>
                  </a:cubicBezTo>
                  <a:cubicBezTo>
                    <a:pt x="42206" y="1551"/>
                    <a:pt x="46046" y="3203"/>
                    <a:pt x="49460" y="5554"/>
                  </a:cubicBezTo>
                  <a:cubicBezTo>
                    <a:pt x="52874" y="7901"/>
                    <a:pt x="55818" y="10901"/>
                    <a:pt x="58079" y="14383"/>
                  </a:cubicBezTo>
                  <a:cubicBezTo>
                    <a:pt x="60341" y="17860"/>
                    <a:pt x="61877" y="21752"/>
                    <a:pt x="62646" y="25832"/>
                  </a:cubicBezTo>
                  <a:cubicBezTo>
                    <a:pt x="63371" y="29907"/>
                    <a:pt x="63329" y="34097"/>
                    <a:pt x="62475" y="38155"/>
                  </a:cubicBez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42" name="图形 20">
              <a:extLst>
                <a:ext uri="{FF2B5EF4-FFF2-40B4-BE49-F238E27FC236}">
                  <a16:creationId xmlns:a16="http://schemas.microsoft.com/office/drawing/2014/main" id="{4B0A0FAE-F611-5D09-97ED-6AD7B794064B}"/>
                </a:ext>
              </a:extLst>
            </p:cNvPr>
            <p:cNvGrpSpPr/>
            <p:nvPr/>
          </p:nvGrpSpPr>
          <p:grpSpPr>
            <a:xfrm>
              <a:off x="10152914" y="3767005"/>
              <a:ext cx="51852" cy="53382"/>
              <a:chOff x="10152914" y="3767005"/>
              <a:chExt cx="51852" cy="53382"/>
            </a:xfrm>
            <a:solidFill>
              <a:srgbClr val="231F20">
                <a:alpha val="30000"/>
              </a:srgbClr>
            </a:solidFill>
          </p:grpSpPr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794B6927-1B7D-2D83-79E3-61D9C7F81A34}"/>
                  </a:ext>
                </a:extLst>
              </p:cNvPr>
              <p:cNvSpPr/>
              <p:nvPr/>
            </p:nvSpPr>
            <p:spPr>
              <a:xfrm>
                <a:off x="10152914" y="3767005"/>
                <a:ext cx="19243" cy="53382"/>
              </a:xfrm>
              <a:custGeom>
                <a:avLst/>
                <a:gdLst>
                  <a:gd name="connsiteX0" fmla="*/ 11137 w 19243"/>
                  <a:gd name="connsiteY0" fmla="*/ 53382 h 53382"/>
                  <a:gd name="connsiteX1" fmla="*/ 13826 w 19243"/>
                  <a:gd name="connsiteY1" fmla="*/ 44848 h 53382"/>
                  <a:gd name="connsiteX2" fmla="*/ 16728 w 19243"/>
                  <a:gd name="connsiteY2" fmla="*/ 23512 h 53382"/>
                  <a:gd name="connsiteX3" fmla="*/ 7510 w 19243"/>
                  <a:gd name="connsiteY3" fmla="*/ 4907 h 53382"/>
                  <a:gd name="connsiteX4" fmla="*/ 0 w 19243"/>
                  <a:gd name="connsiteY4" fmla="*/ 0 h 53382"/>
                  <a:gd name="connsiteX5" fmla="*/ 8534 w 19243"/>
                  <a:gd name="connsiteY5" fmla="*/ 3499 h 53382"/>
                  <a:gd name="connsiteX6" fmla="*/ 15788 w 19243"/>
                  <a:gd name="connsiteY6" fmla="*/ 12272 h 53382"/>
                  <a:gd name="connsiteX7" fmla="*/ 19117 w 19243"/>
                  <a:gd name="connsiteY7" fmla="*/ 23171 h 53382"/>
                  <a:gd name="connsiteX8" fmla="*/ 15362 w 19243"/>
                  <a:gd name="connsiteY8" fmla="*/ 45275 h 53382"/>
                  <a:gd name="connsiteX9" fmla="*/ 11137 w 19243"/>
                  <a:gd name="connsiteY9" fmla="*/ 53382 h 53382"/>
                  <a:gd name="connsiteX10" fmla="*/ 11137 w 19243"/>
                  <a:gd name="connsiteY10" fmla="*/ 53382 h 53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243" h="53382">
                    <a:moveTo>
                      <a:pt x="11137" y="53382"/>
                    </a:moveTo>
                    <a:cubicBezTo>
                      <a:pt x="11778" y="50459"/>
                      <a:pt x="12673" y="47600"/>
                      <a:pt x="13826" y="44848"/>
                    </a:cubicBezTo>
                    <a:cubicBezTo>
                      <a:pt x="16258" y="38016"/>
                      <a:pt x="17240" y="30749"/>
                      <a:pt x="16728" y="23512"/>
                    </a:cubicBezTo>
                    <a:cubicBezTo>
                      <a:pt x="16002" y="16394"/>
                      <a:pt x="12759" y="9780"/>
                      <a:pt x="7510" y="4907"/>
                    </a:cubicBezTo>
                    <a:cubicBezTo>
                      <a:pt x="5163" y="3042"/>
                      <a:pt x="2646" y="1400"/>
                      <a:pt x="0" y="0"/>
                    </a:cubicBezTo>
                    <a:cubicBezTo>
                      <a:pt x="3158" y="107"/>
                      <a:pt x="6187" y="1348"/>
                      <a:pt x="8534" y="3499"/>
                    </a:cubicBezTo>
                    <a:cubicBezTo>
                      <a:pt x="11521" y="5914"/>
                      <a:pt x="13997" y="8897"/>
                      <a:pt x="15788" y="12272"/>
                    </a:cubicBezTo>
                    <a:cubicBezTo>
                      <a:pt x="17624" y="15648"/>
                      <a:pt x="18733" y="19356"/>
                      <a:pt x="19117" y="23171"/>
                    </a:cubicBezTo>
                    <a:cubicBezTo>
                      <a:pt x="19672" y="30732"/>
                      <a:pt x="18392" y="38319"/>
                      <a:pt x="15362" y="45275"/>
                    </a:cubicBezTo>
                    <a:cubicBezTo>
                      <a:pt x="14466" y="48211"/>
                      <a:pt x="13015" y="50955"/>
                      <a:pt x="11137" y="53382"/>
                    </a:cubicBezTo>
                    <a:lnTo>
                      <a:pt x="11137" y="53382"/>
                    </a:ln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C365CCDC-62DF-DFE5-BD4D-1127C4C8A1C4}"/>
                  </a:ext>
                </a:extLst>
              </p:cNvPr>
              <p:cNvSpPr/>
              <p:nvPr/>
            </p:nvSpPr>
            <p:spPr>
              <a:xfrm>
                <a:off x="10170392" y="3783943"/>
                <a:ext cx="34374" cy="12878"/>
              </a:xfrm>
              <a:custGeom>
                <a:avLst/>
                <a:gdLst>
                  <a:gd name="connsiteX0" fmla="*/ 34368 w 34374"/>
                  <a:gd name="connsiteY0" fmla="*/ 2862 h 12878"/>
                  <a:gd name="connsiteX1" fmla="*/ 16019 w 34374"/>
                  <a:gd name="connsiteY1" fmla="*/ 3502 h 12878"/>
                  <a:gd name="connsiteX2" fmla="*/ 145 w 34374"/>
                  <a:gd name="connsiteY2" fmla="*/ 12847 h 12878"/>
                  <a:gd name="connsiteX3" fmla="*/ 3303 w 34374"/>
                  <a:gd name="connsiteY3" fmla="*/ 8153 h 12878"/>
                  <a:gd name="connsiteX4" fmla="*/ 15166 w 34374"/>
                  <a:gd name="connsiteY4" fmla="*/ 1150 h 12878"/>
                  <a:gd name="connsiteX5" fmla="*/ 28906 w 34374"/>
                  <a:gd name="connsiteY5" fmla="*/ 600 h 12878"/>
                  <a:gd name="connsiteX6" fmla="*/ 34368 w 34374"/>
                  <a:gd name="connsiteY6" fmla="*/ 2862 h 1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374" h="12878">
                    <a:moveTo>
                      <a:pt x="34368" y="2862"/>
                    </a:moveTo>
                    <a:cubicBezTo>
                      <a:pt x="28266" y="1932"/>
                      <a:pt x="22036" y="2149"/>
                      <a:pt x="16019" y="3502"/>
                    </a:cubicBezTo>
                    <a:cubicBezTo>
                      <a:pt x="6205" y="6403"/>
                      <a:pt x="743" y="13402"/>
                      <a:pt x="145" y="12847"/>
                    </a:cubicBezTo>
                    <a:cubicBezTo>
                      <a:pt x="-452" y="12292"/>
                      <a:pt x="828" y="10713"/>
                      <a:pt x="3303" y="8153"/>
                    </a:cubicBezTo>
                    <a:cubicBezTo>
                      <a:pt x="6589" y="4876"/>
                      <a:pt x="10685" y="2469"/>
                      <a:pt x="15166" y="1150"/>
                    </a:cubicBezTo>
                    <a:cubicBezTo>
                      <a:pt x="19604" y="-168"/>
                      <a:pt x="24341" y="-356"/>
                      <a:pt x="28906" y="600"/>
                    </a:cubicBezTo>
                    <a:cubicBezTo>
                      <a:pt x="32576" y="1198"/>
                      <a:pt x="34497" y="2350"/>
                      <a:pt x="34368" y="2862"/>
                    </a:cubicBez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A7DAB2A2-D4B2-158A-9A73-C15D6A992E70}"/>
                  </a:ext>
                </a:extLst>
              </p:cNvPr>
              <p:cNvSpPr/>
              <p:nvPr/>
            </p:nvSpPr>
            <p:spPr>
              <a:xfrm>
                <a:off x="10163987" y="3767697"/>
                <a:ext cx="27170" cy="17317"/>
              </a:xfrm>
              <a:custGeom>
                <a:avLst/>
                <a:gdLst>
                  <a:gd name="connsiteX0" fmla="*/ 26521 w 27170"/>
                  <a:gd name="connsiteY0" fmla="*/ 17315 h 17317"/>
                  <a:gd name="connsiteX1" fmla="*/ 25198 w 27170"/>
                  <a:gd name="connsiteY1" fmla="*/ 11981 h 17317"/>
                  <a:gd name="connsiteX2" fmla="*/ 21998 w 27170"/>
                  <a:gd name="connsiteY2" fmla="*/ 6605 h 17317"/>
                  <a:gd name="connsiteX3" fmla="*/ 16835 w 27170"/>
                  <a:gd name="connsiteY3" fmla="*/ 3119 h 17317"/>
                  <a:gd name="connsiteX4" fmla="*/ 10647 w 27170"/>
                  <a:gd name="connsiteY4" fmla="*/ 2188 h 17317"/>
                  <a:gd name="connsiteX5" fmla="*/ 4673 w 27170"/>
                  <a:gd name="connsiteY5" fmla="*/ 4002 h 17317"/>
                  <a:gd name="connsiteX6" fmla="*/ 65 w 27170"/>
                  <a:gd name="connsiteY6" fmla="*/ 6989 h 17317"/>
                  <a:gd name="connsiteX7" fmla="*/ 3734 w 27170"/>
                  <a:gd name="connsiteY7" fmla="*/ 2722 h 17317"/>
                  <a:gd name="connsiteX8" fmla="*/ 10519 w 27170"/>
                  <a:gd name="connsiteY8" fmla="*/ 110 h 17317"/>
                  <a:gd name="connsiteX9" fmla="*/ 17688 w 27170"/>
                  <a:gd name="connsiteY9" fmla="*/ 1015 h 17317"/>
                  <a:gd name="connsiteX10" fmla="*/ 23620 w 27170"/>
                  <a:gd name="connsiteY10" fmla="*/ 5222 h 17317"/>
                  <a:gd name="connsiteX11" fmla="*/ 26820 w 27170"/>
                  <a:gd name="connsiteY11" fmla="*/ 11725 h 17317"/>
                  <a:gd name="connsiteX12" fmla="*/ 26521 w 27170"/>
                  <a:gd name="connsiteY12" fmla="*/ 17315 h 1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170" h="17317">
                    <a:moveTo>
                      <a:pt x="26521" y="17315"/>
                    </a:moveTo>
                    <a:cubicBezTo>
                      <a:pt x="26137" y="17315"/>
                      <a:pt x="26521" y="15054"/>
                      <a:pt x="25198" y="11981"/>
                    </a:cubicBezTo>
                    <a:cubicBezTo>
                      <a:pt x="24558" y="9976"/>
                      <a:pt x="23449" y="8141"/>
                      <a:pt x="21998" y="6605"/>
                    </a:cubicBezTo>
                    <a:cubicBezTo>
                      <a:pt x="20547" y="5073"/>
                      <a:pt x="18798" y="3882"/>
                      <a:pt x="16835" y="3119"/>
                    </a:cubicBezTo>
                    <a:cubicBezTo>
                      <a:pt x="14872" y="2355"/>
                      <a:pt x="12738" y="2039"/>
                      <a:pt x="10647" y="2188"/>
                    </a:cubicBezTo>
                    <a:cubicBezTo>
                      <a:pt x="8556" y="2342"/>
                      <a:pt x="6508" y="2960"/>
                      <a:pt x="4673" y="4002"/>
                    </a:cubicBezTo>
                    <a:cubicBezTo>
                      <a:pt x="1729" y="5538"/>
                      <a:pt x="406" y="7288"/>
                      <a:pt x="65" y="6989"/>
                    </a:cubicBezTo>
                    <a:cubicBezTo>
                      <a:pt x="-277" y="6690"/>
                      <a:pt x="705" y="4642"/>
                      <a:pt x="3734" y="2722"/>
                    </a:cubicBezTo>
                    <a:cubicBezTo>
                      <a:pt x="5740" y="1305"/>
                      <a:pt x="8044" y="409"/>
                      <a:pt x="10519" y="110"/>
                    </a:cubicBezTo>
                    <a:cubicBezTo>
                      <a:pt x="12952" y="-189"/>
                      <a:pt x="15426" y="123"/>
                      <a:pt x="17688" y="1015"/>
                    </a:cubicBezTo>
                    <a:cubicBezTo>
                      <a:pt x="19993" y="1906"/>
                      <a:pt x="21998" y="3353"/>
                      <a:pt x="23620" y="5222"/>
                    </a:cubicBezTo>
                    <a:cubicBezTo>
                      <a:pt x="25198" y="7091"/>
                      <a:pt x="26308" y="9323"/>
                      <a:pt x="26820" y="11725"/>
                    </a:cubicBezTo>
                    <a:cubicBezTo>
                      <a:pt x="27630" y="15096"/>
                      <a:pt x="26820" y="17401"/>
                      <a:pt x="26521" y="17315"/>
                    </a:cubicBez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A3CD2BB5-02B0-D3AB-5158-D36F91ABA438}"/>
                  </a:ext>
                </a:extLst>
              </p:cNvPr>
              <p:cNvSpPr/>
              <p:nvPr/>
            </p:nvSpPr>
            <p:spPr>
              <a:xfrm>
                <a:off x="10175867" y="3769583"/>
                <a:ext cx="6062" cy="18724"/>
              </a:xfrm>
              <a:custGeom>
                <a:avLst/>
                <a:gdLst>
                  <a:gd name="connsiteX0" fmla="*/ 4570 w 6062"/>
                  <a:gd name="connsiteY0" fmla="*/ 18714 h 18724"/>
                  <a:gd name="connsiteX1" fmla="*/ 3120 w 6062"/>
                  <a:gd name="connsiteY1" fmla="*/ 9198 h 18724"/>
                  <a:gd name="connsiteX2" fmla="*/ 90 w 6062"/>
                  <a:gd name="connsiteY2" fmla="*/ 67 h 18724"/>
                  <a:gd name="connsiteX3" fmla="*/ 5509 w 6062"/>
                  <a:gd name="connsiteY3" fmla="*/ 8601 h 18724"/>
                  <a:gd name="connsiteX4" fmla="*/ 4570 w 6062"/>
                  <a:gd name="connsiteY4" fmla="*/ 18714 h 1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2" h="18724">
                    <a:moveTo>
                      <a:pt x="4570" y="18714"/>
                    </a:moveTo>
                    <a:cubicBezTo>
                      <a:pt x="3888" y="18714"/>
                      <a:pt x="4570" y="14447"/>
                      <a:pt x="3120" y="9198"/>
                    </a:cubicBezTo>
                    <a:cubicBezTo>
                      <a:pt x="1669" y="3950"/>
                      <a:pt x="-465" y="664"/>
                      <a:pt x="90" y="67"/>
                    </a:cubicBezTo>
                    <a:cubicBezTo>
                      <a:pt x="645" y="-531"/>
                      <a:pt x="4058" y="2926"/>
                      <a:pt x="5509" y="8601"/>
                    </a:cubicBezTo>
                    <a:cubicBezTo>
                      <a:pt x="6960" y="14276"/>
                      <a:pt x="5168" y="18970"/>
                      <a:pt x="4570" y="18714"/>
                    </a:cubicBez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42F9E427-CFCF-5B6A-837F-5AF98187B4CC}"/>
                  </a:ext>
                </a:extLst>
              </p:cNvPr>
              <p:cNvSpPr/>
              <p:nvPr/>
            </p:nvSpPr>
            <p:spPr>
              <a:xfrm>
                <a:off x="10169368" y="3777485"/>
                <a:ext cx="10816" cy="5974"/>
              </a:xfrm>
              <a:custGeom>
                <a:avLst/>
                <a:gdLst>
                  <a:gd name="connsiteX0" fmla="*/ 10814 w 10816"/>
                  <a:gd name="connsiteY0" fmla="*/ 956 h 5974"/>
                  <a:gd name="connsiteX1" fmla="*/ 5437 w 10816"/>
                  <a:gd name="connsiteY1" fmla="*/ 3174 h 5974"/>
                  <a:gd name="connsiteX2" fmla="*/ 103 w 10816"/>
                  <a:gd name="connsiteY2" fmla="*/ 5863 h 5974"/>
                  <a:gd name="connsiteX3" fmla="*/ 4072 w 10816"/>
                  <a:gd name="connsiteY3" fmla="*/ 998 h 5974"/>
                  <a:gd name="connsiteX4" fmla="*/ 10814 w 10816"/>
                  <a:gd name="connsiteY4" fmla="*/ 956 h 5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16" h="5974">
                    <a:moveTo>
                      <a:pt x="10814" y="956"/>
                    </a:moveTo>
                    <a:cubicBezTo>
                      <a:pt x="10814" y="1681"/>
                      <a:pt x="8040" y="1809"/>
                      <a:pt x="5437" y="3174"/>
                    </a:cubicBezTo>
                    <a:cubicBezTo>
                      <a:pt x="2834" y="4540"/>
                      <a:pt x="615" y="6460"/>
                      <a:pt x="103" y="5863"/>
                    </a:cubicBezTo>
                    <a:cubicBezTo>
                      <a:pt x="-409" y="5266"/>
                      <a:pt x="999" y="2876"/>
                      <a:pt x="4072" y="998"/>
                    </a:cubicBezTo>
                    <a:cubicBezTo>
                      <a:pt x="7144" y="-879"/>
                      <a:pt x="10942" y="358"/>
                      <a:pt x="10814" y="956"/>
                    </a:cubicBez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08B011EB-3BD8-8F44-4402-3475377A9A4B}"/>
                </a:ext>
              </a:extLst>
            </p:cNvPr>
            <p:cNvSpPr/>
            <p:nvPr/>
          </p:nvSpPr>
          <p:spPr>
            <a:xfrm>
              <a:off x="10093270" y="3747713"/>
              <a:ext cx="19094" cy="134501"/>
            </a:xfrm>
            <a:custGeom>
              <a:avLst/>
              <a:gdLst>
                <a:gd name="connsiteX0" fmla="*/ 31 w 19094"/>
                <a:gd name="connsiteY0" fmla="*/ 0 h 134501"/>
                <a:gd name="connsiteX1" fmla="*/ 1226 w 19094"/>
                <a:gd name="connsiteY1" fmla="*/ 5249 h 134501"/>
                <a:gd name="connsiteX2" fmla="*/ 3658 w 19094"/>
                <a:gd name="connsiteY2" fmla="*/ 19629 h 134501"/>
                <a:gd name="connsiteX3" fmla="*/ 10742 w 19094"/>
                <a:gd name="connsiteY3" fmla="*/ 67336 h 134501"/>
                <a:gd name="connsiteX4" fmla="*/ 17100 w 19094"/>
                <a:gd name="connsiteY4" fmla="*/ 115044 h 134501"/>
                <a:gd name="connsiteX5" fmla="*/ 18764 w 19094"/>
                <a:gd name="connsiteY5" fmla="*/ 129509 h 134501"/>
                <a:gd name="connsiteX6" fmla="*/ 19063 w 19094"/>
                <a:gd name="connsiteY6" fmla="*/ 134502 h 134501"/>
                <a:gd name="connsiteX7" fmla="*/ 17868 w 19094"/>
                <a:gd name="connsiteY7" fmla="*/ 129296 h 134501"/>
                <a:gd name="connsiteX8" fmla="*/ 15479 w 19094"/>
                <a:gd name="connsiteY8" fmla="*/ 114916 h 134501"/>
                <a:gd name="connsiteX9" fmla="*/ 8395 w 19094"/>
                <a:gd name="connsiteY9" fmla="*/ 67166 h 134501"/>
                <a:gd name="connsiteX10" fmla="*/ 2037 w 19094"/>
                <a:gd name="connsiteY10" fmla="*/ 19458 h 134501"/>
                <a:gd name="connsiteX11" fmla="*/ 330 w 19094"/>
                <a:gd name="connsiteY11" fmla="*/ 4993 h 134501"/>
                <a:gd name="connsiteX12" fmla="*/ 31 w 19094"/>
                <a:gd name="connsiteY12" fmla="*/ 0 h 134501"/>
                <a:gd name="connsiteX13" fmla="*/ 31 w 19094"/>
                <a:gd name="connsiteY13" fmla="*/ 0 h 134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94" h="134501">
                  <a:moveTo>
                    <a:pt x="31" y="0"/>
                  </a:moveTo>
                  <a:cubicBezTo>
                    <a:pt x="629" y="1694"/>
                    <a:pt x="1055" y="3456"/>
                    <a:pt x="1226" y="5249"/>
                  </a:cubicBezTo>
                  <a:cubicBezTo>
                    <a:pt x="1909" y="9217"/>
                    <a:pt x="2677" y="13783"/>
                    <a:pt x="3658" y="19629"/>
                  </a:cubicBezTo>
                  <a:cubicBezTo>
                    <a:pt x="5578" y="31534"/>
                    <a:pt x="7926" y="48560"/>
                    <a:pt x="10742" y="67336"/>
                  </a:cubicBezTo>
                  <a:cubicBezTo>
                    <a:pt x="13558" y="86112"/>
                    <a:pt x="15564" y="102754"/>
                    <a:pt x="17100" y="115044"/>
                  </a:cubicBezTo>
                  <a:cubicBezTo>
                    <a:pt x="17740" y="120719"/>
                    <a:pt x="18295" y="125584"/>
                    <a:pt x="18764" y="129509"/>
                  </a:cubicBezTo>
                  <a:cubicBezTo>
                    <a:pt x="19063" y="131157"/>
                    <a:pt x="19148" y="132834"/>
                    <a:pt x="19063" y="134502"/>
                  </a:cubicBezTo>
                  <a:cubicBezTo>
                    <a:pt x="18465" y="132821"/>
                    <a:pt x="18082" y="131071"/>
                    <a:pt x="17868" y="129296"/>
                  </a:cubicBezTo>
                  <a:cubicBezTo>
                    <a:pt x="17186" y="125328"/>
                    <a:pt x="16417" y="120762"/>
                    <a:pt x="15479" y="114916"/>
                  </a:cubicBezTo>
                  <a:cubicBezTo>
                    <a:pt x="13516" y="102711"/>
                    <a:pt x="11211" y="85899"/>
                    <a:pt x="8395" y="67166"/>
                  </a:cubicBezTo>
                  <a:cubicBezTo>
                    <a:pt x="5578" y="48433"/>
                    <a:pt x="3488" y="31705"/>
                    <a:pt x="2037" y="19458"/>
                  </a:cubicBezTo>
                  <a:cubicBezTo>
                    <a:pt x="1354" y="13783"/>
                    <a:pt x="842" y="8918"/>
                    <a:pt x="330" y="4993"/>
                  </a:cubicBezTo>
                  <a:cubicBezTo>
                    <a:pt x="31" y="3345"/>
                    <a:pt x="-54" y="1673"/>
                    <a:pt x="31" y="0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F8B26409-5D9D-A43E-8AF6-AD93CDDC34A7}"/>
                </a:ext>
              </a:extLst>
            </p:cNvPr>
            <p:cNvSpPr/>
            <p:nvPr/>
          </p:nvSpPr>
          <p:spPr>
            <a:xfrm>
              <a:off x="10058330" y="3691456"/>
              <a:ext cx="63142" cy="63146"/>
            </a:xfrm>
            <a:custGeom>
              <a:avLst/>
              <a:gdLst>
                <a:gd name="connsiteX0" fmla="*/ 61983 w 63142"/>
                <a:gd name="connsiteY0" fmla="*/ 23061 h 63146"/>
                <a:gd name="connsiteX1" fmla="*/ 61599 w 63142"/>
                <a:gd name="connsiteY1" fmla="*/ 41385 h 63146"/>
                <a:gd name="connsiteX2" fmla="*/ 51059 w 63142"/>
                <a:gd name="connsiteY2" fmla="*/ 56401 h 63146"/>
                <a:gd name="connsiteX3" fmla="*/ 33991 w 63142"/>
                <a:gd name="connsiteY3" fmla="*/ 63054 h 63146"/>
                <a:gd name="connsiteX4" fmla="*/ 16111 w 63142"/>
                <a:gd name="connsiteY4" fmla="*/ 59098 h 63146"/>
                <a:gd name="connsiteX5" fmla="*/ 3437 w 63142"/>
                <a:gd name="connsiteY5" fmla="*/ 45870 h 63146"/>
                <a:gd name="connsiteX6" fmla="*/ 237 w 63142"/>
                <a:gd name="connsiteY6" fmla="*/ 27824 h 63146"/>
                <a:gd name="connsiteX7" fmla="*/ 7576 w 63142"/>
                <a:gd name="connsiteY7" fmla="*/ 11041 h 63146"/>
                <a:gd name="connsiteX8" fmla="*/ 23024 w 63142"/>
                <a:gd name="connsiteY8" fmla="*/ 1171 h 63146"/>
                <a:gd name="connsiteX9" fmla="*/ 46963 w 63142"/>
                <a:gd name="connsiteY9" fmla="*/ 4047 h 63146"/>
                <a:gd name="connsiteX10" fmla="*/ 61898 w 63142"/>
                <a:gd name="connsiteY10" fmla="*/ 23019 h 63146"/>
                <a:gd name="connsiteX11" fmla="*/ 61983 w 63142"/>
                <a:gd name="connsiteY11" fmla="*/ 23061 h 6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142" h="63146">
                  <a:moveTo>
                    <a:pt x="61983" y="23061"/>
                  </a:moveTo>
                  <a:cubicBezTo>
                    <a:pt x="63647" y="29074"/>
                    <a:pt x="63519" y="35449"/>
                    <a:pt x="61599" y="41385"/>
                  </a:cubicBezTo>
                  <a:cubicBezTo>
                    <a:pt x="59636" y="47320"/>
                    <a:pt x="55966" y="52543"/>
                    <a:pt x="51059" y="56401"/>
                  </a:cubicBezTo>
                  <a:cubicBezTo>
                    <a:pt x="46152" y="60259"/>
                    <a:pt x="40221" y="62572"/>
                    <a:pt x="33991" y="63054"/>
                  </a:cubicBezTo>
                  <a:cubicBezTo>
                    <a:pt x="27760" y="63532"/>
                    <a:pt x="21530" y="62158"/>
                    <a:pt x="16111" y="59098"/>
                  </a:cubicBezTo>
                  <a:cubicBezTo>
                    <a:pt x="10649" y="56038"/>
                    <a:pt x="6254" y="51438"/>
                    <a:pt x="3437" y="45870"/>
                  </a:cubicBezTo>
                  <a:cubicBezTo>
                    <a:pt x="578" y="40305"/>
                    <a:pt x="-531" y="34024"/>
                    <a:pt x="237" y="27824"/>
                  </a:cubicBezTo>
                  <a:cubicBezTo>
                    <a:pt x="962" y="21623"/>
                    <a:pt x="3523" y="15786"/>
                    <a:pt x="7576" y="11041"/>
                  </a:cubicBezTo>
                  <a:cubicBezTo>
                    <a:pt x="11630" y="6296"/>
                    <a:pt x="17007" y="2861"/>
                    <a:pt x="23024" y="1171"/>
                  </a:cubicBezTo>
                  <a:cubicBezTo>
                    <a:pt x="31089" y="-1087"/>
                    <a:pt x="39708" y="-54"/>
                    <a:pt x="46963" y="4047"/>
                  </a:cubicBezTo>
                  <a:cubicBezTo>
                    <a:pt x="54260" y="8143"/>
                    <a:pt x="59636" y="14967"/>
                    <a:pt x="61898" y="23019"/>
                  </a:cubicBezTo>
                  <a:lnTo>
                    <a:pt x="61983" y="23061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23CA6163-146F-39BA-AFFA-F3940B7FAFD0}"/>
                </a:ext>
              </a:extLst>
            </p:cNvPr>
            <p:cNvSpPr/>
            <p:nvPr/>
          </p:nvSpPr>
          <p:spPr>
            <a:xfrm>
              <a:off x="10059889" y="3710858"/>
              <a:ext cx="35100" cy="43472"/>
            </a:xfrm>
            <a:custGeom>
              <a:avLst/>
              <a:gdLst>
                <a:gd name="connsiteX0" fmla="*/ 34650 w 35100"/>
                <a:gd name="connsiteY0" fmla="*/ 43472 h 43472"/>
                <a:gd name="connsiteX1" fmla="*/ 33071 w 35100"/>
                <a:gd name="connsiteY1" fmla="*/ 34511 h 43472"/>
                <a:gd name="connsiteX2" fmla="*/ 25731 w 35100"/>
                <a:gd name="connsiteY2" fmla="*/ 14327 h 43472"/>
                <a:gd name="connsiteX3" fmla="*/ 8919 w 35100"/>
                <a:gd name="connsiteY3" fmla="*/ 2123 h 43472"/>
                <a:gd name="connsiteX4" fmla="*/ 0 w 35100"/>
                <a:gd name="connsiteY4" fmla="*/ 1312 h 43472"/>
                <a:gd name="connsiteX5" fmla="*/ 9260 w 35100"/>
                <a:gd name="connsiteY5" fmla="*/ 416 h 43472"/>
                <a:gd name="connsiteX6" fmla="*/ 19843 w 35100"/>
                <a:gd name="connsiteY6" fmla="*/ 4940 h 43472"/>
                <a:gd name="connsiteX7" fmla="*/ 27822 w 35100"/>
                <a:gd name="connsiteY7" fmla="*/ 13218 h 43472"/>
                <a:gd name="connsiteX8" fmla="*/ 34778 w 35100"/>
                <a:gd name="connsiteY8" fmla="*/ 34554 h 43472"/>
                <a:gd name="connsiteX9" fmla="*/ 34650 w 35100"/>
                <a:gd name="connsiteY9" fmla="*/ 43472 h 43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100" h="43472">
                  <a:moveTo>
                    <a:pt x="34650" y="43472"/>
                  </a:moveTo>
                  <a:cubicBezTo>
                    <a:pt x="33839" y="40541"/>
                    <a:pt x="33327" y="37541"/>
                    <a:pt x="33071" y="34511"/>
                  </a:cubicBezTo>
                  <a:cubicBezTo>
                    <a:pt x="32004" y="27355"/>
                    <a:pt x="29529" y="20489"/>
                    <a:pt x="25731" y="14327"/>
                  </a:cubicBezTo>
                  <a:cubicBezTo>
                    <a:pt x="21763" y="8358"/>
                    <a:pt x="15789" y="4022"/>
                    <a:pt x="8919" y="2123"/>
                  </a:cubicBezTo>
                  <a:cubicBezTo>
                    <a:pt x="5974" y="1620"/>
                    <a:pt x="2987" y="1347"/>
                    <a:pt x="0" y="1312"/>
                  </a:cubicBezTo>
                  <a:cubicBezTo>
                    <a:pt x="2902" y="-45"/>
                    <a:pt x="6145" y="-360"/>
                    <a:pt x="9260" y="416"/>
                  </a:cubicBezTo>
                  <a:cubicBezTo>
                    <a:pt x="13058" y="1201"/>
                    <a:pt x="16642" y="2738"/>
                    <a:pt x="19843" y="4940"/>
                  </a:cubicBezTo>
                  <a:cubicBezTo>
                    <a:pt x="23000" y="7137"/>
                    <a:pt x="25731" y="9954"/>
                    <a:pt x="27822" y="13218"/>
                  </a:cubicBezTo>
                  <a:cubicBezTo>
                    <a:pt x="31791" y="19674"/>
                    <a:pt x="34180" y="26988"/>
                    <a:pt x="34778" y="34554"/>
                  </a:cubicBezTo>
                  <a:cubicBezTo>
                    <a:pt x="35247" y="37511"/>
                    <a:pt x="35204" y="40532"/>
                    <a:pt x="34650" y="43472"/>
                  </a:cubicBezTo>
                  <a:close/>
                </a:path>
              </a:pathLst>
            </a:custGeom>
            <a:solidFill>
              <a:srgbClr val="231F2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B78128EC-A28F-5957-8BBC-23E610D41872}"/>
                </a:ext>
              </a:extLst>
            </p:cNvPr>
            <p:cNvSpPr/>
            <p:nvPr/>
          </p:nvSpPr>
          <p:spPr>
            <a:xfrm>
              <a:off x="10089074" y="3705262"/>
              <a:ext cx="25904" cy="24959"/>
            </a:xfrm>
            <a:custGeom>
              <a:avLst/>
              <a:gdLst>
                <a:gd name="connsiteX0" fmla="*/ 25904 w 25904"/>
                <a:gd name="connsiteY0" fmla="*/ 209 h 24959"/>
                <a:gd name="connsiteX1" fmla="*/ 9988 w 25904"/>
                <a:gd name="connsiteY1" fmla="*/ 9298 h 24959"/>
                <a:gd name="connsiteX2" fmla="*/ 387 w 25904"/>
                <a:gd name="connsiteY2" fmla="*/ 24959 h 24959"/>
                <a:gd name="connsiteX3" fmla="*/ 1027 w 25904"/>
                <a:gd name="connsiteY3" fmla="*/ 19284 h 24959"/>
                <a:gd name="connsiteX4" fmla="*/ 8238 w 25904"/>
                <a:gd name="connsiteY4" fmla="*/ 7515 h 24959"/>
                <a:gd name="connsiteX5" fmla="*/ 20272 w 25904"/>
                <a:gd name="connsiteY5" fmla="*/ 679 h 24959"/>
                <a:gd name="connsiteX6" fmla="*/ 25904 w 25904"/>
                <a:gd name="connsiteY6" fmla="*/ 209 h 24959"/>
                <a:gd name="connsiteX7" fmla="*/ 25904 w 25904"/>
                <a:gd name="connsiteY7" fmla="*/ 209 h 24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904" h="24959">
                  <a:moveTo>
                    <a:pt x="25904" y="209"/>
                  </a:moveTo>
                  <a:cubicBezTo>
                    <a:pt x="20058" y="2202"/>
                    <a:pt x="14682" y="5283"/>
                    <a:pt x="9988" y="9298"/>
                  </a:cubicBezTo>
                  <a:cubicBezTo>
                    <a:pt x="5934" y="13954"/>
                    <a:pt x="2691" y="19245"/>
                    <a:pt x="387" y="24959"/>
                  </a:cubicBezTo>
                  <a:cubicBezTo>
                    <a:pt x="-339" y="24660"/>
                    <a:pt x="3" y="22697"/>
                    <a:pt x="1027" y="19284"/>
                  </a:cubicBezTo>
                  <a:cubicBezTo>
                    <a:pt x="2392" y="14816"/>
                    <a:pt x="4910" y="10766"/>
                    <a:pt x="8238" y="7515"/>
                  </a:cubicBezTo>
                  <a:cubicBezTo>
                    <a:pt x="11609" y="4263"/>
                    <a:pt x="15749" y="1912"/>
                    <a:pt x="20272" y="679"/>
                  </a:cubicBezTo>
                  <a:cubicBezTo>
                    <a:pt x="22064" y="-21"/>
                    <a:pt x="24027" y="-183"/>
                    <a:pt x="25904" y="209"/>
                  </a:cubicBezTo>
                  <a:lnTo>
                    <a:pt x="25904" y="209"/>
                  </a:lnTo>
                  <a:close/>
                </a:path>
              </a:pathLst>
            </a:custGeom>
            <a:solidFill>
              <a:srgbClr val="231F2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51635A41-2990-85D9-893D-5B757D2BBF7A}"/>
                </a:ext>
              </a:extLst>
            </p:cNvPr>
            <p:cNvSpPr/>
            <p:nvPr/>
          </p:nvSpPr>
          <p:spPr>
            <a:xfrm>
              <a:off x="10073072" y="3700180"/>
              <a:ext cx="28586" cy="13741"/>
            </a:xfrm>
            <a:custGeom>
              <a:avLst/>
              <a:gdLst>
                <a:gd name="connsiteX0" fmla="*/ 28507 w 28586"/>
                <a:gd name="connsiteY0" fmla="*/ 10455 h 13741"/>
                <a:gd name="connsiteX1" fmla="*/ 24838 w 28586"/>
                <a:gd name="connsiteY1" fmla="*/ 6487 h 13741"/>
                <a:gd name="connsiteX2" fmla="*/ 19504 w 28586"/>
                <a:gd name="connsiteY2" fmla="*/ 3273 h 13741"/>
                <a:gd name="connsiteX3" fmla="*/ 13316 w 28586"/>
                <a:gd name="connsiteY3" fmla="*/ 2518 h 13741"/>
                <a:gd name="connsiteX4" fmla="*/ 7470 w 28586"/>
                <a:gd name="connsiteY4" fmla="*/ 4652 h 13741"/>
                <a:gd name="connsiteX5" fmla="*/ 2990 w 28586"/>
                <a:gd name="connsiteY5" fmla="*/ 8962 h 13741"/>
                <a:gd name="connsiteX6" fmla="*/ 259 w 28586"/>
                <a:gd name="connsiteY6" fmla="*/ 13741 h 13741"/>
                <a:gd name="connsiteX7" fmla="*/ 1496 w 28586"/>
                <a:gd name="connsiteY7" fmla="*/ 8023 h 13741"/>
                <a:gd name="connsiteX8" fmla="*/ 10201 w 28586"/>
                <a:gd name="connsiteY8" fmla="*/ 696 h 13741"/>
                <a:gd name="connsiteX9" fmla="*/ 21552 w 28586"/>
                <a:gd name="connsiteY9" fmla="*/ 1665 h 13741"/>
                <a:gd name="connsiteX10" fmla="*/ 26075 w 28586"/>
                <a:gd name="connsiteY10" fmla="*/ 5292 h 13741"/>
                <a:gd name="connsiteX11" fmla="*/ 28507 w 28586"/>
                <a:gd name="connsiteY11" fmla="*/ 10455 h 13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586" h="13741">
                  <a:moveTo>
                    <a:pt x="28507" y="10455"/>
                  </a:moveTo>
                  <a:cubicBezTo>
                    <a:pt x="28123" y="10455"/>
                    <a:pt x="27270" y="8577"/>
                    <a:pt x="24838" y="6487"/>
                  </a:cubicBezTo>
                  <a:cubicBezTo>
                    <a:pt x="23302" y="5053"/>
                    <a:pt x="21466" y="3956"/>
                    <a:pt x="19504" y="3273"/>
                  </a:cubicBezTo>
                  <a:cubicBezTo>
                    <a:pt x="17498" y="2591"/>
                    <a:pt x="15407" y="2330"/>
                    <a:pt x="13316" y="2518"/>
                  </a:cubicBezTo>
                  <a:cubicBezTo>
                    <a:pt x="11226" y="2817"/>
                    <a:pt x="9262" y="3542"/>
                    <a:pt x="7470" y="4652"/>
                  </a:cubicBezTo>
                  <a:cubicBezTo>
                    <a:pt x="5678" y="5761"/>
                    <a:pt x="4185" y="7229"/>
                    <a:pt x="2990" y="8962"/>
                  </a:cubicBezTo>
                  <a:cubicBezTo>
                    <a:pt x="1070" y="11650"/>
                    <a:pt x="685" y="13784"/>
                    <a:pt x="259" y="13741"/>
                  </a:cubicBezTo>
                  <a:cubicBezTo>
                    <a:pt x="-168" y="13698"/>
                    <a:pt x="-254" y="11351"/>
                    <a:pt x="1496" y="8023"/>
                  </a:cubicBezTo>
                  <a:cubicBezTo>
                    <a:pt x="3331" y="4524"/>
                    <a:pt x="6446" y="1887"/>
                    <a:pt x="10201" y="696"/>
                  </a:cubicBezTo>
                  <a:cubicBezTo>
                    <a:pt x="13957" y="-494"/>
                    <a:pt x="18053" y="-149"/>
                    <a:pt x="21552" y="1665"/>
                  </a:cubicBezTo>
                  <a:cubicBezTo>
                    <a:pt x="23259" y="2578"/>
                    <a:pt x="24795" y="3807"/>
                    <a:pt x="26075" y="5292"/>
                  </a:cubicBezTo>
                  <a:cubicBezTo>
                    <a:pt x="28507" y="8065"/>
                    <a:pt x="28764" y="10455"/>
                    <a:pt x="28507" y="10455"/>
                  </a:cubicBezTo>
                  <a:close/>
                </a:path>
              </a:pathLst>
            </a:custGeom>
            <a:solidFill>
              <a:srgbClr val="231F2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80D32469-A76E-9565-D4BB-0B58FC015D8A}"/>
                </a:ext>
              </a:extLst>
            </p:cNvPr>
            <p:cNvSpPr/>
            <p:nvPr/>
          </p:nvSpPr>
          <p:spPr>
            <a:xfrm>
              <a:off x="10081554" y="3703510"/>
              <a:ext cx="12854" cy="14805"/>
            </a:xfrm>
            <a:custGeom>
              <a:avLst/>
              <a:gdLst>
                <a:gd name="connsiteX0" fmla="*/ 12643 w 12854"/>
                <a:gd name="connsiteY0" fmla="*/ 14806 h 14805"/>
                <a:gd name="connsiteX1" fmla="*/ 6925 w 12854"/>
                <a:gd name="connsiteY1" fmla="*/ 6869 h 14805"/>
                <a:gd name="connsiteX2" fmla="*/ 13 w 12854"/>
                <a:gd name="connsiteY2" fmla="*/ 169 h 14805"/>
                <a:gd name="connsiteX3" fmla="*/ 8803 w 12854"/>
                <a:gd name="connsiteY3" fmla="*/ 5247 h 14805"/>
                <a:gd name="connsiteX4" fmla="*/ 12643 w 12854"/>
                <a:gd name="connsiteY4" fmla="*/ 14806 h 14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4" h="14805">
                  <a:moveTo>
                    <a:pt x="12643" y="14806"/>
                  </a:moveTo>
                  <a:cubicBezTo>
                    <a:pt x="12003" y="14806"/>
                    <a:pt x="10382" y="10837"/>
                    <a:pt x="6925" y="6869"/>
                  </a:cubicBezTo>
                  <a:cubicBezTo>
                    <a:pt x="3469" y="2900"/>
                    <a:pt x="-244" y="852"/>
                    <a:pt x="13" y="169"/>
                  </a:cubicBezTo>
                  <a:cubicBezTo>
                    <a:pt x="268" y="-513"/>
                    <a:pt x="5005" y="809"/>
                    <a:pt x="8803" y="5247"/>
                  </a:cubicBezTo>
                  <a:cubicBezTo>
                    <a:pt x="12601" y="9685"/>
                    <a:pt x="13283" y="14678"/>
                    <a:pt x="12643" y="14806"/>
                  </a:cubicBezTo>
                  <a:close/>
                </a:path>
              </a:pathLst>
            </a:custGeom>
            <a:solidFill>
              <a:srgbClr val="231F2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4B55167C-FDCA-2427-FD3C-BED2EE607B67}"/>
                </a:ext>
              </a:extLst>
            </p:cNvPr>
            <p:cNvSpPr/>
            <p:nvPr/>
          </p:nvSpPr>
          <p:spPr>
            <a:xfrm>
              <a:off x="10081794" y="3709473"/>
              <a:ext cx="7607" cy="9567"/>
            </a:xfrm>
            <a:custGeom>
              <a:avLst/>
              <a:gdLst>
                <a:gd name="connsiteX0" fmla="*/ 7581 w 7607"/>
                <a:gd name="connsiteY0" fmla="*/ 223 h 9567"/>
                <a:gd name="connsiteX1" fmla="*/ 3869 w 7607"/>
                <a:gd name="connsiteY1" fmla="*/ 4490 h 9567"/>
                <a:gd name="connsiteX2" fmla="*/ 413 w 7607"/>
                <a:gd name="connsiteY2" fmla="*/ 9568 h 9567"/>
                <a:gd name="connsiteX3" fmla="*/ 1863 w 7607"/>
                <a:gd name="connsiteY3" fmla="*/ 3295 h 9567"/>
                <a:gd name="connsiteX4" fmla="*/ 7581 w 7607"/>
                <a:gd name="connsiteY4" fmla="*/ 223 h 9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07" h="9567">
                  <a:moveTo>
                    <a:pt x="7581" y="223"/>
                  </a:moveTo>
                  <a:cubicBezTo>
                    <a:pt x="7880" y="863"/>
                    <a:pt x="5533" y="2228"/>
                    <a:pt x="3869" y="4490"/>
                  </a:cubicBezTo>
                  <a:cubicBezTo>
                    <a:pt x="2205" y="6752"/>
                    <a:pt x="1138" y="9568"/>
                    <a:pt x="413" y="9568"/>
                  </a:cubicBezTo>
                  <a:cubicBezTo>
                    <a:pt x="-313" y="9568"/>
                    <a:pt x="-227" y="6496"/>
                    <a:pt x="1863" y="3295"/>
                  </a:cubicBezTo>
                  <a:cubicBezTo>
                    <a:pt x="3954" y="95"/>
                    <a:pt x="7410" y="-375"/>
                    <a:pt x="7581" y="223"/>
                  </a:cubicBezTo>
                  <a:close/>
                </a:path>
              </a:pathLst>
            </a:custGeom>
            <a:solidFill>
              <a:srgbClr val="231F2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CB934850-611B-388C-A8F4-DBCBC73DDD2F}"/>
                </a:ext>
              </a:extLst>
            </p:cNvPr>
            <p:cNvSpPr/>
            <p:nvPr/>
          </p:nvSpPr>
          <p:spPr>
            <a:xfrm>
              <a:off x="10069106" y="3876757"/>
              <a:ext cx="123407" cy="206788"/>
            </a:xfrm>
            <a:custGeom>
              <a:avLst/>
              <a:gdLst>
                <a:gd name="connsiteX0" fmla="*/ 28675 w 123407"/>
                <a:gd name="connsiteY0" fmla="*/ 206789 h 206788"/>
                <a:gd name="connsiteX1" fmla="*/ 0 w 123407"/>
                <a:gd name="connsiteY1" fmla="*/ 0 h 206788"/>
                <a:gd name="connsiteX2" fmla="*/ 123408 w 123407"/>
                <a:gd name="connsiteY2" fmla="*/ 0 h 206788"/>
                <a:gd name="connsiteX3" fmla="*/ 98188 w 123407"/>
                <a:gd name="connsiteY3" fmla="*/ 206789 h 206788"/>
                <a:gd name="connsiteX4" fmla="*/ 28675 w 123407"/>
                <a:gd name="connsiteY4" fmla="*/ 206789 h 206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07" h="206788">
                  <a:moveTo>
                    <a:pt x="28675" y="206789"/>
                  </a:moveTo>
                  <a:lnTo>
                    <a:pt x="0" y="0"/>
                  </a:lnTo>
                  <a:lnTo>
                    <a:pt x="123408" y="0"/>
                  </a:lnTo>
                  <a:lnTo>
                    <a:pt x="98188" y="206789"/>
                  </a:lnTo>
                  <a:lnTo>
                    <a:pt x="28675" y="206789"/>
                  </a:lnTo>
                  <a:close/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D1E3F9CF-2810-721E-2AEC-472475BF8689}"/>
                </a:ext>
              </a:extLst>
            </p:cNvPr>
            <p:cNvSpPr/>
            <p:nvPr/>
          </p:nvSpPr>
          <p:spPr>
            <a:xfrm>
              <a:off x="10080201" y="3956724"/>
              <a:ext cx="103394" cy="2090"/>
            </a:xfrm>
            <a:custGeom>
              <a:avLst/>
              <a:gdLst>
                <a:gd name="connsiteX0" fmla="*/ 103395 w 103394"/>
                <a:gd name="connsiteY0" fmla="*/ 1024 h 2090"/>
                <a:gd name="connsiteX1" fmla="*/ 51718 w 103394"/>
                <a:gd name="connsiteY1" fmla="*/ 2091 h 2090"/>
                <a:gd name="connsiteX2" fmla="*/ 0 w 103394"/>
                <a:gd name="connsiteY2" fmla="*/ 1024 h 2090"/>
                <a:gd name="connsiteX3" fmla="*/ 51718 w 103394"/>
                <a:gd name="connsiteY3" fmla="*/ 0 h 2090"/>
                <a:gd name="connsiteX4" fmla="*/ 103395 w 103394"/>
                <a:gd name="connsiteY4" fmla="*/ 1024 h 2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394" h="2090">
                  <a:moveTo>
                    <a:pt x="103395" y="1024"/>
                  </a:moveTo>
                  <a:cubicBezTo>
                    <a:pt x="103395" y="1579"/>
                    <a:pt x="80266" y="2091"/>
                    <a:pt x="51718" y="2091"/>
                  </a:cubicBezTo>
                  <a:cubicBezTo>
                    <a:pt x="23171" y="2091"/>
                    <a:pt x="0" y="1579"/>
                    <a:pt x="0" y="1024"/>
                  </a:cubicBezTo>
                  <a:cubicBezTo>
                    <a:pt x="0" y="470"/>
                    <a:pt x="23128" y="0"/>
                    <a:pt x="51718" y="0"/>
                  </a:cubicBezTo>
                  <a:cubicBezTo>
                    <a:pt x="80309" y="0"/>
                    <a:pt x="103395" y="341"/>
                    <a:pt x="103395" y="1024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DBA71BF8-8AE6-3F66-3D58-B552FB9F0A61}"/>
                </a:ext>
              </a:extLst>
            </p:cNvPr>
            <p:cNvSpPr/>
            <p:nvPr/>
          </p:nvSpPr>
          <p:spPr>
            <a:xfrm>
              <a:off x="10082164" y="3969824"/>
              <a:ext cx="98827" cy="2133"/>
            </a:xfrm>
            <a:custGeom>
              <a:avLst/>
              <a:gdLst>
                <a:gd name="connsiteX0" fmla="*/ 98828 w 98827"/>
                <a:gd name="connsiteY0" fmla="*/ 1110 h 2133"/>
                <a:gd name="connsiteX1" fmla="*/ 49414 w 98827"/>
                <a:gd name="connsiteY1" fmla="*/ 2134 h 2133"/>
                <a:gd name="connsiteX2" fmla="*/ 0 w 98827"/>
                <a:gd name="connsiteY2" fmla="*/ 1110 h 2133"/>
                <a:gd name="connsiteX3" fmla="*/ 49414 w 98827"/>
                <a:gd name="connsiteY3" fmla="*/ 0 h 2133"/>
                <a:gd name="connsiteX4" fmla="*/ 98828 w 98827"/>
                <a:gd name="connsiteY4" fmla="*/ 1110 h 2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827" h="2133">
                  <a:moveTo>
                    <a:pt x="98828" y="1110"/>
                  </a:moveTo>
                  <a:cubicBezTo>
                    <a:pt x="98828" y="1664"/>
                    <a:pt x="76724" y="2134"/>
                    <a:pt x="49414" y="2134"/>
                  </a:cubicBezTo>
                  <a:cubicBezTo>
                    <a:pt x="22104" y="2134"/>
                    <a:pt x="0" y="1664"/>
                    <a:pt x="0" y="1110"/>
                  </a:cubicBezTo>
                  <a:cubicBezTo>
                    <a:pt x="0" y="555"/>
                    <a:pt x="22147" y="0"/>
                    <a:pt x="49414" y="0"/>
                  </a:cubicBezTo>
                  <a:cubicBezTo>
                    <a:pt x="76681" y="0"/>
                    <a:pt x="98828" y="555"/>
                    <a:pt x="98828" y="1110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EE061EDE-41AF-D399-1810-DA962C34AA81}"/>
                </a:ext>
              </a:extLst>
            </p:cNvPr>
            <p:cNvSpPr/>
            <p:nvPr/>
          </p:nvSpPr>
          <p:spPr>
            <a:xfrm>
              <a:off x="10084041" y="3982711"/>
              <a:ext cx="95414" cy="2048"/>
            </a:xfrm>
            <a:custGeom>
              <a:avLst/>
              <a:gdLst>
                <a:gd name="connsiteX0" fmla="*/ 95415 w 95414"/>
                <a:gd name="connsiteY0" fmla="*/ 1024 h 2048"/>
                <a:gd name="connsiteX1" fmla="*/ 47708 w 95414"/>
                <a:gd name="connsiteY1" fmla="*/ 2048 h 2048"/>
                <a:gd name="connsiteX2" fmla="*/ 0 w 95414"/>
                <a:gd name="connsiteY2" fmla="*/ 1024 h 2048"/>
                <a:gd name="connsiteX3" fmla="*/ 47708 w 95414"/>
                <a:gd name="connsiteY3" fmla="*/ 0 h 2048"/>
                <a:gd name="connsiteX4" fmla="*/ 95415 w 95414"/>
                <a:gd name="connsiteY4" fmla="*/ 1024 h 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414" h="2048">
                  <a:moveTo>
                    <a:pt x="95415" y="1024"/>
                  </a:moveTo>
                  <a:cubicBezTo>
                    <a:pt x="95415" y="1622"/>
                    <a:pt x="74079" y="2048"/>
                    <a:pt x="47708" y="2048"/>
                  </a:cubicBezTo>
                  <a:cubicBezTo>
                    <a:pt x="21336" y="2048"/>
                    <a:pt x="0" y="1622"/>
                    <a:pt x="0" y="1024"/>
                  </a:cubicBezTo>
                  <a:cubicBezTo>
                    <a:pt x="0" y="427"/>
                    <a:pt x="21336" y="0"/>
                    <a:pt x="47708" y="0"/>
                  </a:cubicBezTo>
                  <a:cubicBezTo>
                    <a:pt x="74079" y="0"/>
                    <a:pt x="95415" y="384"/>
                    <a:pt x="95415" y="1024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678D0420-963B-A320-C73D-8704CFDAFFE4}"/>
                </a:ext>
              </a:extLst>
            </p:cNvPr>
            <p:cNvSpPr/>
            <p:nvPr/>
          </p:nvSpPr>
          <p:spPr>
            <a:xfrm>
              <a:off x="10086090" y="3996494"/>
              <a:ext cx="91915" cy="2048"/>
            </a:xfrm>
            <a:custGeom>
              <a:avLst/>
              <a:gdLst>
                <a:gd name="connsiteX0" fmla="*/ 91916 w 91915"/>
                <a:gd name="connsiteY0" fmla="*/ 1024 h 2048"/>
                <a:gd name="connsiteX1" fmla="*/ 45958 w 91915"/>
                <a:gd name="connsiteY1" fmla="*/ 2048 h 2048"/>
                <a:gd name="connsiteX2" fmla="*/ 0 w 91915"/>
                <a:gd name="connsiteY2" fmla="*/ 1024 h 2048"/>
                <a:gd name="connsiteX3" fmla="*/ 45958 w 91915"/>
                <a:gd name="connsiteY3" fmla="*/ 0 h 2048"/>
                <a:gd name="connsiteX4" fmla="*/ 91916 w 91915"/>
                <a:gd name="connsiteY4" fmla="*/ 1024 h 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915" h="2048">
                  <a:moveTo>
                    <a:pt x="91916" y="1024"/>
                  </a:moveTo>
                  <a:cubicBezTo>
                    <a:pt x="91916" y="1579"/>
                    <a:pt x="71305" y="2048"/>
                    <a:pt x="45958" y="2048"/>
                  </a:cubicBezTo>
                  <a:cubicBezTo>
                    <a:pt x="20611" y="2048"/>
                    <a:pt x="0" y="1579"/>
                    <a:pt x="0" y="1024"/>
                  </a:cubicBezTo>
                  <a:cubicBezTo>
                    <a:pt x="0" y="469"/>
                    <a:pt x="20525" y="0"/>
                    <a:pt x="45958" y="0"/>
                  </a:cubicBezTo>
                  <a:cubicBezTo>
                    <a:pt x="71390" y="0"/>
                    <a:pt x="91916" y="427"/>
                    <a:pt x="91916" y="1024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474287FC-FDE9-7F50-01C7-5D1B1BA2D0D8}"/>
                </a:ext>
              </a:extLst>
            </p:cNvPr>
            <p:cNvSpPr/>
            <p:nvPr/>
          </p:nvSpPr>
          <p:spPr>
            <a:xfrm>
              <a:off x="10088778" y="4009079"/>
              <a:ext cx="87477" cy="2090"/>
            </a:xfrm>
            <a:custGeom>
              <a:avLst/>
              <a:gdLst>
                <a:gd name="connsiteX0" fmla="*/ 87478 w 87477"/>
                <a:gd name="connsiteY0" fmla="*/ 1024 h 2090"/>
                <a:gd name="connsiteX1" fmla="*/ 43739 w 87477"/>
                <a:gd name="connsiteY1" fmla="*/ 2091 h 2090"/>
                <a:gd name="connsiteX2" fmla="*/ 0 w 87477"/>
                <a:gd name="connsiteY2" fmla="*/ 1024 h 2090"/>
                <a:gd name="connsiteX3" fmla="*/ 43739 w 87477"/>
                <a:gd name="connsiteY3" fmla="*/ 0 h 2090"/>
                <a:gd name="connsiteX4" fmla="*/ 87478 w 87477"/>
                <a:gd name="connsiteY4" fmla="*/ 1024 h 2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477" h="2090">
                  <a:moveTo>
                    <a:pt x="87478" y="1024"/>
                  </a:moveTo>
                  <a:cubicBezTo>
                    <a:pt x="87478" y="1621"/>
                    <a:pt x="67806" y="2091"/>
                    <a:pt x="43739" y="2091"/>
                  </a:cubicBezTo>
                  <a:cubicBezTo>
                    <a:pt x="19672" y="2091"/>
                    <a:pt x="0" y="1621"/>
                    <a:pt x="0" y="1024"/>
                  </a:cubicBezTo>
                  <a:cubicBezTo>
                    <a:pt x="0" y="427"/>
                    <a:pt x="19629" y="0"/>
                    <a:pt x="43739" y="0"/>
                  </a:cubicBezTo>
                  <a:cubicBezTo>
                    <a:pt x="67849" y="0"/>
                    <a:pt x="87478" y="256"/>
                    <a:pt x="87478" y="1024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B9D838E8-3261-61B8-BC33-A890724DA640}"/>
                </a:ext>
              </a:extLst>
            </p:cNvPr>
            <p:cNvSpPr/>
            <p:nvPr/>
          </p:nvSpPr>
          <p:spPr>
            <a:xfrm>
              <a:off x="10089333" y="4021709"/>
              <a:ext cx="84405" cy="2188"/>
            </a:xfrm>
            <a:custGeom>
              <a:avLst/>
              <a:gdLst>
                <a:gd name="connsiteX0" fmla="*/ 84405 w 84405"/>
                <a:gd name="connsiteY0" fmla="*/ 1024 h 2188"/>
                <a:gd name="connsiteX1" fmla="*/ 42203 w 84405"/>
                <a:gd name="connsiteY1" fmla="*/ 2048 h 2188"/>
                <a:gd name="connsiteX2" fmla="*/ 0 w 84405"/>
                <a:gd name="connsiteY2" fmla="*/ 1024 h 2188"/>
                <a:gd name="connsiteX3" fmla="*/ 42203 w 84405"/>
                <a:gd name="connsiteY3" fmla="*/ 0 h 2188"/>
                <a:gd name="connsiteX4" fmla="*/ 84405 w 84405"/>
                <a:gd name="connsiteY4" fmla="*/ 1024 h 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405" h="2188">
                  <a:moveTo>
                    <a:pt x="84405" y="1024"/>
                  </a:moveTo>
                  <a:cubicBezTo>
                    <a:pt x="70366" y="2048"/>
                    <a:pt x="56327" y="2390"/>
                    <a:pt x="42203" y="2048"/>
                  </a:cubicBezTo>
                  <a:cubicBezTo>
                    <a:pt x="28121" y="2411"/>
                    <a:pt x="14039" y="2070"/>
                    <a:pt x="0" y="1024"/>
                  </a:cubicBezTo>
                  <a:cubicBezTo>
                    <a:pt x="0" y="469"/>
                    <a:pt x="18861" y="0"/>
                    <a:pt x="42203" y="0"/>
                  </a:cubicBezTo>
                  <a:cubicBezTo>
                    <a:pt x="65544" y="0"/>
                    <a:pt x="84405" y="427"/>
                    <a:pt x="84405" y="1024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92CA1577-F45A-A50D-38A5-B6F13256FDCD}"/>
                </a:ext>
              </a:extLst>
            </p:cNvPr>
            <p:cNvSpPr/>
            <p:nvPr/>
          </p:nvSpPr>
          <p:spPr>
            <a:xfrm>
              <a:off x="10091125" y="4034216"/>
              <a:ext cx="82058" cy="2176"/>
            </a:xfrm>
            <a:custGeom>
              <a:avLst/>
              <a:gdLst>
                <a:gd name="connsiteX0" fmla="*/ 82058 w 82058"/>
                <a:gd name="connsiteY0" fmla="*/ 1152 h 2176"/>
                <a:gd name="connsiteX1" fmla="*/ 41008 w 82058"/>
                <a:gd name="connsiteY1" fmla="*/ 2176 h 2176"/>
                <a:gd name="connsiteX2" fmla="*/ 0 w 82058"/>
                <a:gd name="connsiteY2" fmla="*/ 1152 h 2176"/>
                <a:gd name="connsiteX3" fmla="*/ 41008 w 82058"/>
                <a:gd name="connsiteY3" fmla="*/ 128 h 2176"/>
                <a:gd name="connsiteX4" fmla="*/ 82058 w 82058"/>
                <a:gd name="connsiteY4" fmla="*/ 1152 h 2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58" h="2176">
                  <a:moveTo>
                    <a:pt x="82058" y="1152"/>
                  </a:moveTo>
                  <a:cubicBezTo>
                    <a:pt x="82058" y="1707"/>
                    <a:pt x="63667" y="2176"/>
                    <a:pt x="41008" y="2176"/>
                  </a:cubicBezTo>
                  <a:cubicBezTo>
                    <a:pt x="18349" y="2176"/>
                    <a:pt x="0" y="1707"/>
                    <a:pt x="0" y="1152"/>
                  </a:cubicBezTo>
                  <a:cubicBezTo>
                    <a:pt x="13655" y="128"/>
                    <a:pt x="27353" y="-213"/>
                    <a:pt x="41008" y="128"/>
                  </a:cubicBezTo>
                  <a:cubicBezTo>
                    <a:pt x="54705" y="-213"/>
                    <a:pt x="68403" y="128"/>
                    <a:pt x="82058" y="1152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B833F2BD-198E-46A7-0414-2A0EF501DF55}"/>
                </a:ext>
              </a:extLst>
            </p:cNvPr>
            <p:cNvSpPr/>
            <p:nvPr/>
          </p:nvSpPr>
          <p:spPr>
            <a:xfrm>
              <a:off x="10092875" y="4046931"/>
              <a:ext cx="78772" cy="2093"/>
            </a:xfrm>
            <a:custGeom>
              <a:avLst/>
              <a:gdLst>
                <a:gd name="connsiteX0" fmla="*/ 78772 w 78772"/>
                <a:gd name="connsiteY0" fmla="*/ 1069 h 2093"/>
                <a:gd name="connsiteX1" fmla="*/ 0 w 78772"/>
                <a:gd name="connsiteY1" fmla="*/ 1069 h 2093"/>
                <a:gd name="connsiteX2" fmla="*/ 78772 w 78772"/>
                <a:gd name="connsiteY2" fmla="*/ 1069 h 2093"/>
                <a:gd name="connsiteX3" fmla="*/ 78772 w 78772"/>
                <a:gd name="connsiteY3" fmla="*/ 1069 h 2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772" h="2093">
                  <a:moveTo>
                    <a:pt x="78772" y="1069"/>
                  </a:moveTo>
                  <a:cubicBezTo>
                    <a:pt x="52529" y="2434"/>
                    <a:pt x="26243" y="2434"/>
                    <a:pt x="0" y="1069"/>
                  </a:cubicBezTo>
                  <a:cubicBezTo>
                    <a:pt x="26243" y="-356"/>
                    <a:pt x="52529" y="-356"/>
                    <a:pt x="78772" y="1069"/>
                  </a:cubicBezTo>
                  <a:lnTo>
                    <a:pt x="78772" y="1069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FE1B0479-B897-C650-C1C5-4F3B7459BE52}"/>
              </a:ext>
            </a:extLst>
          </p:cNvPr>
          <p:cNvSpPr txBox="1"/>
          <p:nvPr/>
        </p:nvSpPr>
        <p:spPr>
          <a:xfrm>
            <a:off x="3088543" y="4611308"/>
            <a:ext cx="1391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ea"/>
              </a:rPr>
              <a:t>20XX.09.01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2C7C3DA-B368-199B-DFF5-53F5A7EDA7B5}"/>
              </a:ext>
            </a:extLst>
          </p:cNvPr>
          <p:cNvSpPr txBox="1"/>
          <p:nvPr/>
        </p:nvSpPr>
        <p:spPr>
          <a:xfrm>
            <a:off x="824591" y="4611308"/>
            <a:ext cx="1768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模板网站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B350F01-19D5-05C9-8EB4-98B45BFF9D85}"/>
              </a:ext>
            </a:extLst>
          </p:cNvPr>
          <p:cNvSpPr txBox="1"/>
          <p:nvPr/>
        </p:nvSpPr>
        <p:spPr>
          <a:xfrm>
            <a:off x="566882" y="945219"/>
            <a:ext cx="14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YOUR</a:t>
            </a:r>
            <a:r>
              <a:rPr lang="zh-CN" altLang="en-US" dirty="0"/>
              <a:t> 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grpSp>
        <p:nvGrpSpPr>
          <p:cNvPr id="467" name="组合 466">
            <a:extLst>
              <a:ext uri="{FF2B5EF4-FFF2-40B4-BE49-F238E27FC236}">
                <a16:creationId xmlns:a16="http://schemas.microsoft.com/office/drawing/2014/main" id="{C04F8EB2-6DC3-EBB2-C571-3FFF2BE848F7}"/>
              </a:ext>
            </a:extLst>
          </p:cNvPr>
          <p:cNvGrpSpPr/>
          <p:nvPr/>
        </p:nvGrpSpPr>
        <p:grpSpPr>
          <a:xfrm>
            <a:off x="2163799" y="269637"/>
            <a:ext cx="4261362" cy="860248"/>
            <a:chOff x="2025423" y="269637"/>
            <a:chExt cx="4261362" cy="860248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E9685D8E-E4D1-E810-3C2F-9899E02C781C}"/>
                </a:ext>
              </a:extLst>
            </p:cNvPr>
            <p:cNvCxnSpPr>
              <a:stCxn id="41" idx="3"/>
            </p:cNvCxnSpPr>
            <p:nvPr/>
          </p:nvCxnSpPr>
          <p:spPr>
            <a:xfrm>
              <a:off x="2025423" y="1129885"/>
              <a:ext cx="3831367" cy="0"/>
            </a:xfrm>
            <a:prstGeom prst="line">
              <a:avLst/>
            </a:prstGeom>
            <a:ln w="22225" cap="rnd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5" name="弧形 464">
              <a:extLst>
                <a:ext uri="{FF2B5EF4-FFF2-40B4-BE49-F238E27FC236}">
                  <a16:creationId xmlns:a16="http://schemas.microsoft.com/office/drawing/2014/main" id="{EAA15A38-63FF-0910-20E3-A5BBFBEC157E}"/>
                </a:ext>
              </a:extLst>
            </p:cNvPr>
            <p:cNvSpPr/>
            <p:nvPr/>
          </p:nvSpPr>
          <p:spPr>
            <a:xfrm rot="10800000">
              <a:off x="5426794" y="269637"/>
              <a:ext cx="859991" cy="859991"/>
            </a:xfrm>
            <a:prstGeom prst="arc">
              <a:avLst>
                <a:gd name="adj1" fmla="val 16200000"/>
                <a:gd name="adj2" fmla="val 19024070"/>
              </a:avLst>
            </a:prstGeom>
            <a:ln w="22225" cap="rnd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2" name="任意多边形: 形状 471">
            <a:extLst>
              <a:ext uri="{FF2B5EF4-FFF2-40B4-BE49-F238E27FC236}">
                <a16:creationId xmlns:a16="http://schemas.microsoft.com/office/drawing/2014/main" id="{B6C5FDCB-A9A4-AD69-DAED-DE7DEAD46211}"/>
              </a:ext>
            </a:extLst>
          </p:cNvPr>
          <p:cNvSpPr/>
          <p:nvPr/>
        </p:nvSpPr>
        <p:spPr>
          <a:xfrm>
            <a:off x="4377135" y="2230926"/>
            <a:ext cx="501201" cy="501201"/>
          </a:xfrm>
          <a:custGeom>
            <a:avLst/>
            <a:gdLst>
              <a:gd name="connsiteX0" fmla="*/ 611939 w 1224024"/>
              <a:gd name="connsiteY0" fmla="*/ 0 h 1224024"/>
              <a:gd name="connsiteX1" fmla="*/ 612085 w 1224024"/>
              <a:gd name="connsiteY1" fmla="*/ 0 h 1224024"/>
              <a:gd name="connsiteX2" fmla="*/ 624461 w 1224024"/>
              <a:gd name="connsiteY2" fmla="*/ 122764 h 1224024"/>
              <a:gd name="connsiteX3" fmla="*/ 1101260 w 1224024"/>
              <a:gd name="connsiteY3" fmla="*/ 599563 h 1224024"/>
              <a:gd name="connsiteX4" fmla="*/ 1224024 w 1224024"/>
              <a:gd name="connsiteY4" fmla="*/ 611939 h 1224024"/>
              <a:gd name="connsiteX5" fmla="*/ 1224024 w 1224024"/>
              <a:gd name="connsiteY5" fmla="*/ 612085 h 1224024"/>
              <a:gd name="connsiteX6" fmla="*/ 1101260 w 1224024"/>
              <a:gd name="connsiteY6" fmla="*/ 624461 h 1224024"/>
              <a:gd name="connsiteX7" fmla="*/ 624461 w 1224024"/>
              <a:gd name="connsiteY7" fmla="*/ 1101260 h 1224024"/>
              <a:gd name="connsiteX8" fmla="*/ 612085 w 1224024"/>
              <a:gd name="connsiteY8" fmla="*/ 1224024 h 1224024"/>
              <a:gd name="connsiteX9" fmla="*/ 611939 w 1224024"/>
              <a:gd name="connsiteY9" fmla="*/ 1224024 h 1224024"/>
              <a:gd name="connsiteX10" fmla="*/ 599563 w 1224024"/>
              <a:gd name="connsiteY10" fmla="*/ 1101260 h 1224024"/>
              <a:gd name="connsiteX11" fmla="*/ 122764 w 1224024"/>
              <a:gd name="connsiteY11" fmla="*/ 624461 h 1224024"/>
              <a:gd name="connsiteX12" fmla="*/ 0 w 1224024"/>
              <a:gd name="connsiteY12" fmla="*/ 612085 h 1224024"/>
              <a:gd name="connsiteX13" fmla="*/ 0 w 1224024"/>
              <a:gd name="connsiteY13" fmla="*/ 611939 h 1224024"/>
              <a:gd name="connsiteX14" fmla="*/ 122764 w 1224024"/>
              <a:gd name="connsiteY14" fmla="*/ 599563 h 1224024"/>
              <a:gd name="connsiteX15" fmla="*/ 599563 w 1224024"/>
              <a:gd name="connsiteY15" fmla="*/ 122764 h 1224024"/>
              <a:gd name="connsiteX16" fmla="*/ 611939 w 1224024"/>
              <a:gd name="connsiteY16" fmla="*/ 0 h 1224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24024" h="1224024">
                <a:moveTo>
                  <a:pt x="611939" y="0"/>
                </a:moveTo>
                <a:lnTo>
                  <a:pt x="612085" y="0"/>
                </a:lnTo>
                <a:lnTo>
                  <a:pt x="624461" y="122764"/>
                </a:lnTo>
                <a:cubicBezTo>
                  <a:pt x="673434" y="362090"/>
                  <a:pt x="861934" y="550590"/>
                  <a:pt x="1101260" y="599563"/>
                </a:cubicBezTo>
                <a:lnTo>
                  <a:pt x="1224024" y="611939"/>
                </a:lnTo>
                <a:lnTo>
                  <a:pt x="1224024" y="612085"/>
                </a:lnTo>
                <a:lnTo>
                  <a:pt x="1101260" y="624461"/>
                </a:lnTo>
                <a:cubicBezTo>
                  <a:pt x="861934" y="673434"/>
                  <a:pt x="673434" y="861934"/>
                  <a:pt x="624461" y="1101260"/>
                </a:cubicBezTo>
                <a:lnTo>
                  <a:pt x="612085" y="1224024"/>
                </a:lnTo>
                <a:lnTo>
                  <a:pt x="611939" y="1224024"/>
                </a:lnTo>
                <a:lnTo>
                  <a:pt x="599563" y="1101260"/>
                </a:lnTo>
                <a:cubicBezTo>
                  <a:pt x="550590" y="861934"/>
                  <a:pt x="362090" y="673434"/>
                  <a:pt x="122764" y="624461"/>
                </a:cubicBezTo>
                <a:lnTo>
                  <a:pt x="0" y="612085"/>
                </a:lnTo>
                <a:lnTo>
                  <a:pt x="0" y="611939"/>
                </a:lnTo>
                <a:lnTo>
                  <a:pt x="122764" y="599563"/>
                </a:lnTo>
                <a:cubicBezTo>
                  <a:pt x="362090" y="550590"/>
                  <a:pt x="550590" y="362090"/>
                  <a:pt x="599563" y="122764"/>
                </a:cubicBezTo>
                <a:lnTo>
                  <a:pt x="6119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3" name="任意多边形: 形状 472">
            <a:extLst>
              <a:ext uri="{FF2B5EF4-FFF2-40B4-BE49-F238E27FC236}">
                <a16:creationId xmlns:a16="http://schemas.microsoft.com/office/drawing/2014/main" id="{BFA46C6B-D3F2-219D-7226-6500FA53D19A}"/>
              </a:ext>
            </a:extLst>
          </p:cNvPr>
          <p:cNvSpPr/>
          <p:nvPr/>
        </p:nvSpPr>
        <p:spPr>
          <a:xfrm>
            <a:off x="4899658" y="2038045"/>
            <a:ext cx="375806" cy="375806"/>
          </a:xfrm>
          <a:custGeom>
            <a:avLst/>
            <a:gdLst>
              <a:gd name="connsiteX0" fmla="*/ 611939 w 1224024"/>
              <a:gd name="connsiteY0" fmla="*/ 0 h 1224024"/>
              <a:gd name="connsiteX1" fmla="*/ 612085 w 1224024"/>
              <a:gd name="connsiteY1" fmla="*/ 0 h 1224024"/>
              <a:gd name="connsiteX2" fmla="*/ 624461 w 1224024"/>
              <a:gd name="connsiteY2" fmla="*/ 122764 h 1224024"/>
              <a:gd name="connsiteX3" fmla="*/ 1101260 w 1224024"/>
              <a:gd name="connsiteY3" fmla="*/ 599563 h 1224024"/>
              <a:gd name="connsiteX4" fmla="*/ 1224024 w 1224024"/>
              <a:gd name="connsiteY4" fmla="*/ 611939 h 1224024"/>
              <a:gd name="connsiteX5" fmla="*/ 1224024 w 1224024"/>
              <a:gd name="connsiteY5" fmla="*/ 612085 h 1224024"/>
              <a:gd name="connsiteX6" fmla="*/ 1101260 w 1224024"/>
              <a:gd name="connsiteY6" fmla="*/ 624461 h 1224024"/>
              <a:gd name="connsiteX7" fmla="*/ 624461 w 1224024"/>
              <a:gd name="connsiteY7" fmla="*/ 1101260 h 1224024"/>
              <a:gd name="connsiteX8" fmla="*/ 612085 w 1224024"/>
              <a:gd name="connsiteY8" fmla="*/ 1224024 h 1224024"/>
              <a:gd name="connsiteX9" fmla="*/ 611939 w 1224024"/>
              <a:gd name="connsiteY9" fmla="*/ 1224024 h 1224024"/>
              <a:gd name="connsiteX10" fmla="*/ 599563 w 1224024"/>
              <a:gd name="connsiteY10" fmla="*/ 1101260 h 1224024"/>
              <a:gd name="connsiteX11" fmla="*/ 122764 w 1224024"/>
              <a:gd name="connsiteY11" fmla="*/ 624461 h 1224024"/>
              <a:gd name="connsiteX12" fmla="*/ 0 w 1224024"/>
              <a:gd name="connsiteY12" fmla="*/ 612085 h 1224024"/>
              <a:gd name="connsiteX13" fmla="*/ 0 w 1224024"/>
              <a:gd name="connsiteY13" fmla="*/ 611939 h 1224024"/>
              <a:gd name="connsiteX14" fmla="*/ 122764 w 1224024"/>
              <a:gd name="connsiteY14" fmla="*/ 599563 h 1224024"/>
              <a:gd name="connsiteX15" fmla="*/ 599563 w 1224024"/>
              <a:gd name="connsiteY15" fmla="*/ 122764 h 1224024"/>
              <a:gd name="connsiteX16" fmla="*/ 611939 w 1224024"/>
              <a:gd name="connsiteY16" fmla="*/ 0 h 1224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24024" h="1224024">
                <a:moveTo>
                  <a:pt x="611939" y="0"/>
                </a:moveTo>
                <a:lnTo>
                  <a:pt x="612085" y="0"/>
                </a:lnTo>
                <a:lnTo>
                  <a:pt x="624461" y="122764"/>
                </a:lnTo>
                <a:cubicBezTo>
                  <a:pt x="673434" y="362090"/>
                  <a:pt x="861934" y="550590"/>
                  <a:pt x="1101260" y="599563"/>
                </a:cubicBezTo>
                <a:lnTo>
                  <a:pt x="1224024" y="611939"/>
                </a:lnTo>
                <a:lnTo>
                  <a:pt x="1224024" y="612085"/>
                </a:lnTo>
                <a:lnTo>
                  <a:pt x="1101260" y="624461"/>
                </a:lnTo>
                <a:cubicBezTo>
                  <a:pt x="861934" y="673434"/>
                  <a:pt x="673434" y="861934"/>
                  <a:pt x="624461" y="1101260"/>
                </a:cubicBezTo>
                <a:lnTo>
                  <a:pt x="612085" y="1224024"/>
                </a:lnTo>
                <a:lnTo>
                  <a:pt x="611939" y="1224024"/>
                </a:lnTo>
                <a:lnTo>
                  <a:pt x="599563" y="1101260"/>
                </a:lnTo>
                <a:cubicBezTo>
                  <a:pt x="550590" y="861934"/>
                  <a:pt x="362090" y="673434"/>
                  <a:pt x="122764" y="624461"/>
                </a:cubicBezTo>
                <a:lnTo>
                  <a:pt x="0" y="612085"/>
                </a:lnTo>
                <a:lnTo>
                  <a:pt x="0" y="611939"/>
                </a:lnTo>
                <a:lnTo>
                  <a:pt x="122764" y="599563"/>
                </a:lnTo>
                <a:cubicBezTo>
                  <a:pt x="362090" y="550590"/>
                  <a:pt x="550590" y="362090"/>
                  <a:pt x="599563" y="122764"/>
                </a:cubicBezTo>
                <a:lnTo>
                  <a:pt x="611939" y="0"/>
                </a:lnTo>
                <a:close/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072043-FD87-3F2A-B9C2-87E6C6EA4FD8}"/>
              </a:ext>
            </a:extLst>
          </p:cNvPr>
          <p:cNvSpPr txBox="1"/>
          <p:nvPr/>
        </p:nvSpPr>
        <p:spPr>
          <a:xfrm>
            <a:off x="579071" y="2203097"/>
            <a:ext cx="31694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1"/>
                </a:solidFill>
                <a:latin typeface="+mj-ea"/>
                <a:ea typeface="+mj-ea"/>
              </a:rPr>
              <a:t>蓝色简约插画风</a:t>
            </a:r>
            <a:endParaRPr lang="zh-CN" altLang="en-US" sz="4000" dirty="0"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5D664B-4C6F-D555-A59B-E9916D88DDDB}"/>
              </a:ext>
            </a:extLst>
          </p:cNvPr>
          <p:cNvSpPr txBox="1"/>
          <p:nvPr/>
        </p:nvSpPr>
        <p:spPr>
          <a:xfrm>
            <a:off x="566882" y="2849428"/>
            <a:ext cx="511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+mj-ea"/>
                <a:ea typeface="+mj-ea"/>
              </a:rPr>
              <a:t>新员工入职培训模板</a:t>
            </a:r>
          </a:p>
        </p:txBody>
      </p:sp>
    </p:spTree>
    <p:extLst>
      <p:ext uri="{BB962C8B-B14F-4D97-AF65-F5344CB8AC3E}">
        <p14:creationId xmlns:p14="http://schemas.microsoft.com/office/powerpoint/2010/main" val="2363947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469EB76-DED8-8D7A-905F-3A12A35827B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rcRect l="9960" t="4253" r="9960" b="425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3CBF0A8-0EBD-3975-28B2-52C55931EFFF}"/>
              </a:ext>
            </a:extLst>
          </p:cNvPr>
          <p:cNvSpPr txBox="1"/>
          <p:nvPr/>
        </p:nvSpPr>
        <p:spPr>
          <a:xfrm>
            <a:off x="10188402" y="721036"/>
            <a:ext cx="14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YOUR</a:t>
            </a:r>
            <a:r>
              <a:rPr lang="zh-CN" altLang="en-US" dirty="0"/>
              <a:t> 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00C386C-CDC6-AD92-B19C-E21DADB0A3BF}"/>
              </a:ext>
            </a:extLst>
          </p:cNvPr>
          <p:cNvSpPr/>
          <p:nvPr/>
        </p:nvSpPr>
        <p:spPr>
          <a:xfrm>
            <a:off x="0" y="543560"/>
            <a:ext cx="568960" cy="4851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941D956-64D2-41F0-1B45-77176F93DCD3}"/>
              </a:ext>
            </a:extLst>
          </p:cNvPr>
          <p:cNvSpPr txBox="1"/>
          <p:nvPr/>
        </p:nvSpPr>
        <p:spPr>
          <a:xfrm>
            <a:off x="695325" y="6070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员工制度</a:t>
            </a:r>
          </a:p>
        </p:txBody>
      </p:sp>
      <p:pic>
        <p:nvPicPr>
          <p:cNvPr id="6" name="图片 5" descr="文本&#10;&#10;描述已自动生成">
            <a:extLst>
              <a:ext uri="{FF2B5EF4-FFF2-40B4-BE49-F238E27FC236}">
                <a16:creationId xmlns:a16="http://schemas.microsoft.com/office/drawing/2014/main" id="{7BB196DD-EA6F-F3F8-AEDC-78452C1DD5B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2132" y="1920677"/>
            <a:ext cx="2850585" cy="3681470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826DB88F-6492-7869-E0A7-28744EBE81C7}"/>
              </a:ext>
            </a:extLst>
          </p:cNvPr>
          <p:cNvGrpSpPr/>
          <p:nvPr/>
        </p:nvGrpSpPr>
        <p:grpSpPr>
          <a:xfrm>
            <a:off x="1417425" y="2037080"/>
            <a:ext cx="2628808" cy="3568685"/>
            <a:chOff x="1417425" y="2037080"/>
            <a:chExt cx="2628808" cy="3568685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64DD6C7B-84D4-9050-3D8F-949313BFD923}"/>
                </a:ext>
              </a:extLst>
            </p:cNvPr>
            <p:cNvSpPr/>
            <p:nvPr/>
          </p:nvSpPr>
          <p:spPr>
            <a:xfrm>
              <a:off x="1456795" y="2076450"/>
              <a:ext cx="2548046" cy="522509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709A21D3-2D15-66F4-9639-2115902119FD}"/>
                </a:ext>
              </a:extLst>
            </p:cNvPr>
            <p:cNvSpPr/>
            <p:nvPr/>
          </p:nvSpPr>
          <p:spPr>
            <a:xfrm>
              <a:off x="1456795" y="2559589"/>
              <a:ext cx="2548046" cy="30425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FB105F2-616E-8165-7E5D-17150CF9058E}"/>
                </a:ext>
              </a:extLst>
            </p:cNvPr>
            <p:cNvSpPr/>
            <p:nvPr/>
          </p:nvSpPr>
          <p:spPr>
            <a:xfrm>
              <a:off x="1417425" y="2037080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646D8918-3053-4D74-E74A-6EE19E9CDE30}"/>
                </a:ext>
              </a:extLst>
            </p:cNvPr>
            <p:cNvSpPr/>
            <p:nvPr/>
          </p:nvSpPr>
          <p:spPr>
            <a:xfrm>
              <a:off x="1417425" y="2520219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D98051F-D610-1DFE-EB6B-E7459246F644}"/>
                </a:ext>
              </a:extLst>
            </p:cNvPr>
            <p:cNvSpPr/>
            <p:nvPr/>
          </p:nvSpPr>
          <p:spPr>
            <a:xfrm>
              <a:off x="3967493" y="2037080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2C9C17E-5432-CDFB-4C28-DF7FA8493BC1}"/>
                </a:ext>
              </a:extLst>
            </p:cNvPr>
            <p:cNvSpPr/>
            <p:nvPr/>
          </p:nvSpPr>
          <p:spPr>
            <a:xfrm>
              <a:off x="3967493" y="2520219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3577ED17-0A5C-948F-3683-D05E3364DE25}"/>
                </a:ext>
              </a:extLst>
            </p:cNvPr>
            <p:cNvSpPr/>
            <p:nvPr/>
          </p:nvSpPr>
          <p:spPr>
            <a:xfrm>
              <a:off x="1417425" y="5527025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C42CC4D-CCD0-4F44-301E-274D3C105A65}"/>
                </a:ext>
              </a:extLst>
            </p:cNvPr>
            <p:cNvSpPr/>
            <p:nvPr/>
          </p:nvSpPr>
          <p:spPr>
            <a:xfrm>
              <a:off x="3967493" y="5527025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FBB7110-5AEA-246F-FB81-16E5132DD37E}"/>
              </a:ext>
            </a:extLst>
          </p:cNvPr>
          <p:cNvGrpSpPr/>
          <p:nvPr/>
        </p:nvGrpSpPr>
        <p:grpSpPr>
          <a:xfrm>
            <a:off x="8188615" y="2037080"/>
            <a:ext cx="2628808" cy="3568685"/>
            <a:chOff x="1417425" y="2037080"/>
            <a:chExt cx="2628808" cy="3568685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DAAACC5B-3284-3757-E9BB-F4EC9948EE48}"/>
                </a:ext>
              </a:extLst>
            </p:cNvPr>
            <p:cNvSpPr/>
            <p:nvPr/>
          </p:nvSpPr>
          <p:spPr>
            <a:xfrm>
              <a:off x="1456795" y="2076450"/>
              <a:ext cx="2548046" cy="522509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FAE6A4A3-3FFA-65F8-D78B-3CA729456C8C}"/>
                </a:ext>
              </a:extLst>
            </p:cNvPr>
            <p:cNvSpPr/>
            <p:nvPr/>
          </p:nvSpPr>
          <p:spPr>
            <a:xfrm>
              <a:off x="1456795" y="2559589"/>
              <a:ext cx="2548046" cy="30425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CBBCA468-C635-1F2B-5160-4E3AC5EAFFB7}"/>
                </a:ext>
              </a:extLst>
            </p:cNvPr>
            <p:cNvSpPr/>
            <p:nvPr/>
          </p:nvSpPr>
          <p:spPr>
            <a:xfrm>
              <a:off x="1417425" y="2037080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30C7E8B4-4C3C-CEBB-FD01-32F8A4449282}"/>
                </a:ext>
              </a:extLst>
            </p:cNvPr>
            <p:cNvSpPr/>
            <p:nvPr/>
          </p:nvSpPr>
          <p:spPr>
            <a:xfrm>
              <a:off x="1417425" y="2520219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DFE8C71C-79C5-DCCD-B0E4-C6EEEECCE9DA}"/>
                </a:ext>
              </a:extLst>
            </p:cNvPr>
            <p:cNvSpPr/>
            <p:nvPr/>
          </p:nvSpPr>
          <p:spPr>
            <a:xfrm>
              <a:off x="3967493" y="2037080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0B8B6FF9-0209-4711-5B03-28940494A1E2}"/>
                </a:ext>
              </a:extLst>
            </p:cNvPr>
            <p:cNvSpPr/>
            <p:nvPr/>
          </p:nvSpPr>
          <p:spPr>
            <a:xfrm>
              <a:off x="3967493" y="2520219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4CE48628-F370-7839-B4A1-73CD2B7378B7}"/>
                </a:ext>
              </a:extLst>
            </p:cNvPr>
            <p:cNvSpPr/>
            <p:nvPr/>
          </p:nvSpPr>
          <p:spPr>
            <a:xfrm>
              <a:off x="1417425" y="5527025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CDCB896-A696-F778-2B54-11FFCE970B25}"/>
                </a:ext>
              </a:extLst>
            </p:cNvPr>
            <p:cNvSpPr/>
            <p:nvPr/>
          </p:nvSpPr>
          <p:spPr>
            <a:xfrm>
              <a:off x="3967493" y="5527025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03063265-DA68-A52E-5307-3DD8E9AD8AAD}"/>
              </a:ext>
            </a:extLst>
          </p:cNvPr>
          <p:cNvSpPr txBox="1"/>
          <p:nvPr/>
        </p:nvSpPr>
        <p:spPr>
          <a:xfrm>
            <a:off x="1973300" y="215088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公司管理制度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E79BF37-A241-B633-5323-8577E34A6F00}"/>
              </a:ext>
            </a:extLst>
          </p:cNvPr>
          <p:cNvSpPr txBox="1"/>
          <p:nvPr/>
        </p:nvSpPr>
        <p:spPr>
          <a:xfrm>
            <a:off x="8717179" y="215088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业务经办制度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7302455-CBEF-12FB-66C8-D963B88C84CB}"/>
              </a:ext>
            </a:extLst>
          </p:cNvPr>
          <p:cNvSpPr txBox="1"/>
          <p:nvPr/>
        </p:nvSpPr>
        <p:spPr>
          <a:xfrm>
            <a:off x="1564729" y="2850211"/>
            <a:ext cx="2332177" cy="753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包括人事、财务、行政等制度流程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CD11120-FDA9-F909-577C-A780EF6C8176}"/>
              </a:ext>
            </a:extLst>
          </p:cNvPr>
          <p:cNvSpPr txBox="1"/>
          <p:nvPr/>
        </p:nvSpPr>
        <p:spPr>
          <a:xfrm>
            <a:off x="8335919" y="2850211"/>
            <a:ext cx="2332177" cy="753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包括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大业务部门经办流程制度</a:t>
            </a:r>
          </a:p>
        </p:txBody>
      </p:sp>
    </p:spTree>
    <p:extLst>
      <p:ext uri="{BB962C8B-B14F-4D97-AF65-F5344CB8AC3E}">
        <p14:creationId xmlns:p14="http://schemas.microsoft.com/office/powerpoint/2010/main" val="42468934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合 235">
            <a:extLst>
              <a:ext uri="{FF2B5EF4-FFF2-40B4-BE49-F238E27FC236}">
                <a16:creationId xmlns:a16="http://schemas.microsoft.com/office/drawing/2014/main" id="{2A07E919-506B-D8E9-A22D-FB9D7617982C}"/>
              </a:ext>
            </a:extLst>
          </p:cNvPr>
          <p:cNvGrpSpPr/>
          <p:nvPr/>
        </p:nvGrpSpPr>
        <p:grpSpPr>
          <a:xfrm>
            <a:off x="5355337" y="1387818"/>
            <a:ext cx="5579128" cy="2884764"/>
            <a:chOff x="5679248" y="1366112"/>
            <a:chExt cx="5579128" cy="2884764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B88398B-5F75-8EF8-7D51-2D42B3318408}"/>
                </a:ext>
              </a:extLst>
            </p:cNvPr>
            <p:cNvSpPr/>
            <p:nvPr/>
          </p:nvSpPr>
          <p:spPr>
            <a:xfrm>
              <a:off x="5684563" y="1371028"/>
              <a:ext cx="5564862" cy="2874873"/>
            </a:xfrm>
            <a:custGeom>
              <a:avLst/>
              <a:gdLst>
                <a:gd name="connsiteX0" fmla="*/ 3866369 w 3923519"/>
                <a:gd name="connsiteY0" fmla="*/ 0 h 2874873"/>
                <a:gd name="connsiteX1" fmla="*/ 57150 w 3923519"/>
                <a:gd name="connsiteY1" fmla="*/ 0 h 2874873"/>
                <a:gd name="connsiteX2" fmla="*/ 0 w 3923519"/>
                <a:gd name="connsiteY2" fmla="*/ 57150 h 2874873"/>
                <a:gd name="connsiteX3" fmla="*/ 0 w 3923519"/>
                <a:gd name="connsiteY3" fmla="*/ 2817724 h 2874873"/>
                <a:gd name="connsiteX4" fmla="*/ 57150 w 3923519"/>
                <a:gd name="connsiteY4" fmla="*/ 2874874 h 2874873"/>
                <a:gd name="connsiteX5" fmla="*/ 3866369 w 3923519"/>
                <a:gd name="connsiteY5" fmla="*/ 2874874 h 2874873"/>
                <a:gd name="connsiteX6" fmla="*/ 3923519 w 3923519"/>
                <a:gd name="connsiteY6" fmla="*/ 2817724 h 2874873"/>
                <a:gd name="connsiteX7" fmla="*/ 3923519 w 3923519"/>
                <a:gd name="connsiteY7" fmla="*/ 57150 h 2874873"/>
                <a:gd name="connsiteX8" fmla="*/ 3866369 w 3923519"/>
                <a:gd name="connsiteY8" fmla="*/ 0 h 2874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23519" h="2874873">
                  <a:moveTo>
                    <a:pt x="3866369" y="0"/>
                  </a:moveTo>
                  <a:lnTo>
                    <a:pt x="57150" y="0"/>
                  </a:lnTo>
                  <a:cubicBezTo>
                    <a:pt x="25586" y="0"/>
                    <a:pt x="0" y="25586"/>
                    <a:pt x="0" y="57150"/>
                  </a:cubicBezTo>
                  <a:lnTo>
                    <a:pt x="0" y="2817724"/>
                  </a:lnTo>
                  <a:cubicBezTo>
                    <a:pt x="0" y="2849288"/>
                    <a:pt x="25586" y="2874874"/>
                    <a:pt x="57150" y="2874874"/>
                  </a:cubicBezTo>
                  <a:lnTo>
                    <a:pt x="3866369" y="2874874"/>
                  </a:lnTo>
                  <a:cubicBezTo>
                    <a:pt x="3897915" y="2874874"/>
                    <a:pt x="3923519" y="2849288"/>
                    <a:pt x="3923519" y="2817724"/>
                  </a:cubicBezTo>
                  <a:lnTo>
                    <a:pt x="3923519" y="57150"/>
                  </a:lnTo>
                  <a:cubicBezTo>
                    <a:pt x="3923519" y="25586"/>
                    <a:pt x="3897915" y="0"/>
                    <a:pt x="3866369" y="0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37DC400-15E8-DA65-AC10-826E7F6F5A6A}"/>
                </a:ext>
              </a:extLst>
            </p:cNvPr>
            <p:cNvSpPr/>
            <p:nvPr/>
          </p:nvSpPr>
          <p:spPr>
            <a:xfrm>
              <a:off x="5679534" y="1366112"/>
              <a:ext cx="5564862" cy="2884764"/>
            </a:xfrm>
            <a:custGeom>
              <a:avLst/>
              <a:gdLst>
                <a:gd name="connsiteX0" fmla="*/ 3878142 w 3933577"/>
                <a:gd name="connsiteY0" fmla="*/ 2884763 h 2884764"/>
                <a:gd name="connsiteX1" fmla="*/ 55436 w 3933577"/>
                <a:gd name="connsiteY1" fmla="*/ 2884763 h 2884764"/>
                <a:gd name="connsiteX2" fmla="*/ 16465 w 3933577"/>
                <a:gd name="connsiteY2" fmla="*/ 2869064 h 2884764"/>
                <a:gd name="connsiteX3" fmla="*/ 0 w 3933577"/>
                <a:gd name="connsiteY3" fmla="*/ 2830413 h 2884764"/>
                <a:gd name="connsiteX4" fmla="*/ 0 w 3933577"/>
                <a:gd name="connsiteY4" fmla="*/ 54352 h 2884764"/>
                <a:gd name="connsiteX5" fmla="*/ 16482 w 3933577"/>
                <a:gd name="connsiteY5" fmla="*/ 15718 h 2884764"/>
                <a:gd name="connsiteX6" fmla="*/ 55436 w 3933577"/>
                <a:gd name="connsiteY6" fmla="*/ 2 h 2884764"/>
                <a:gd name="connsiteX7" fmla="*/ 3878142 w 3933577"/>
                <a:gd name="connsiteY7" fmla="*/ 2 h 2884764"/>
                <a:gd name="connsiteX8" fmla="*/ 3917118 w 3933577"/>
                <a:gd name="connsiteY8" fmla="*/ 15718 h 2884764"/>
                <a:gd name="connsiteX9" fmla="*/ 3933578 w 3933577"/>
                <a:gd name="connsiteY9" fmla="*/ 54352 h 2884764"/>
                <a:gd name="connsiteX10" fmla="*/ 3933578 w 3933577"/>
                <a:gd name="connsiteY10" fmla="*/ 2830413 h 2884764"/>
                <a:gd name="connsiteX11" fmla="*/ 3917118 w 3933577"/>
                <a:gd name="connsiteY11" fmla="*/ 2869064 h 2884764"/>
                <a:gd name="connsiteX12" fmla="*/ 3878142 w 3933577"/>
                <a:gd name="connsiteY12" fmla="*/ 2884763 h 2884764"/>
                <a:gd name="connsiteX13" fmla="*/ 3878142 w 3933577"/>
                <a:gd name="connsiteY13" fmla="*/ 2884763 h 2884764"/>
                <a:gd name="connsiteX14" fmla="*/ 55436 w 3933577"/>
                <a:gd name="connsiteY14" fmla="*/ 10117 h 2884764"/>
                <a:gd name="connsiteX15" fmla="*/ 23568 w 3933577"/>
                <a:gd name="connsiteY15" fmla="*/ 22982 h 2884764"/>
                <a:gd name="connsiteX16" fmla="*/ 10058 w 3933577"/>
                <a:gd name="connsiteY16" fmla="*/ 54580 h 2884764"/>
                <a:gd name="connsiteX17" fmla="*/ 10058 w 3933577"/>
                <a:gd name="connsiteY17" fmla="*/ 2830413 h 2884764"/>
                <a:gd name="connsiteX18" fmla="*/ 23568 w 3933577"/>
                <a:gd name="connsiteY18" fmla="*/ 2862011 h 2884764"/>
                <a:gd name="connsiteX19" fmla="*/ 55436 w 3933577"/>
                <a:gd name="connsiteY19" fmla="*/ 2874875 h 2884764"/>
                <a:gd name="connsiteX20" fmla="*/ 3878142 w 3933577"/>
                <a:gd name="connsiteY20" fmla="*/ 2874875 h 2884764"/>
                <a:gd name="connsiteX21" fmla="*/ 3910032 w 3933577"/>
                <a:gd name="connsiteY21" fmla="*/ 2862028 h 2884764"/>
                <a:gd name="connsiteX22" fmla="*/ 3923519 w 3933577"/>
                <a:gd name="connsiteY22" fmla="*/ 2830413 h 2884764"/>
                <a:gd name="connsiteX23" fmla="*/ 3923519 w 3933577"/>
                <a:gd name="connsiteY23" fmla="*/ 54352 h 2884764"/>
                <a:gd name="connsiteX24" fmla="*/ 3910032 w 3933577"/>
                <a:gd name="connsiteY24" fmla="*/ 22736 h 2884764"/>
                <a:gd name="connsiteX25" fmla="*/ 3878142 w 3933577"/>
                <a:gd name="connsiteY25" fmla="*/ 9889 h 2884764"/>
                <a:gd name="connsiteX26" fmla="*/ 55436 w 3933577"/>
                <a:gd name="connsiteY26" fmla="*/ 10117 h 288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33577" h="2884764">
                  <a:moveTo>
                    <a:pt x="3878142" y="2884763"/>
                  </a:moveTo>
                  <a:lnTo>
                    <a:pt x="55436" y="2884763"/>
                  </a:lnTo>
                  <a:cubicBezTo>
                    <a:pt x="40879" y="2884900"/>
                    <a:pt x="26861" y="2879253"/>
                    <a:pt x="16465" y="2869064"/>
                  </a:cubicBezTo>
                  <a:cubicBezTo>
                    <a:pt x="6075" y="2858868"/>
                    <a:pt x="149" y="2844969"/>
                    <a:pt x="0" y="2830413"/>
                  </a:cubicBezTo>
                  <a:lnTo>
                    <a:pt x="0" y="54352"/>
                  </a:lnTo>
                  <a:cubicBezTo>
                    <a:pt x="166" y="39801"/>
                    <a:pt x="6092" y="25908"/>
                    <a:pt x="16482" y="15718"/>
                  </a:cubicBezTo>
                  <a:cubicBezTo>
                    <a:pt x="26872" y="5534"/>
                    <a:pt x="40879" y="-118"/>
                    <a:pt x="55436" y="2"/>
                  </a:cubicBezTo>
                  <a:lnTo>
                    <a:pt x="3878142" y="2"/>
                  </a:lnTo>
                  <a:cubicBezTo>
                    <a:pt x="3892715" y="-118"/>
                    <a:pt x="3906717" y="5534"/>
                    <a:pt x="3917118" y="15718"/>
                  </a:cubicBezTo>
                  <a:cubicBezTo>
                    <a:pt x="3927462" y="25908"/>
                    <a:pt x="3933406" y="39801"/>
                    <a:pt x="3933578" y="54352"/>
                  </a:cubicBezTo>
                  <a:lnTo>
                    <a:pt x="3933578" y="2830413"/>
                  </a:lnTo>
                  <a:cubicBezTo>
                    <a:pt x="3933406" y="2844969"/>
                    <a:pt x="3927519" y="2858868"/>
                    <a:pt x="3917118" y="2869064"/>
                  </a:cubicBezTo>
                  <a:cubicBezTo>
                    <a:pt x="3906717" y="2879253"/>
                    <a:pt x="3892715" y="2884900"/>
                    <a:pt x="3878142" y="2884763"/>
                  </a:cubicBezTo>
                  <a:lnTo>
                    <a:pt x="3878142" y="2884763"/>
                  </a:lnTo>
                  <a:close/>
                  <a:moveTo>
                    <a:pt x="55436" y="10117"/>
                  </a:moveTo>
                  <a:cubicBezTo>
                    <a:pt x="43531" y="10026"/>
                    <a:pt x="32073" y="14655"/>
                    <a:pt x="23568" y="22982"/>
                  </a:cubicBezTo>
                  <a:cubicBezTo>
                    <a:pt x="15065" y="31314"/>
                    <a:pt x="10207" y="42676"/>
                    <a:pt x="10058" y="54580"/>
                  </a:cubicBezTo>
                  <a:lnTo>
                    <a:pt x="10058" y="2830413"/>
                  </a:lnTo>
                  <a:cubicBezTo>
                    <a:pt x="10207" y="2842317"/>
                    <a:pt x="15065" y="2853679"/>
                    <a:pt x="23568" y="2862011"/>
                  </a:cubicBezTo>
                  <a:cubicBezTo>
                    <a:pt x="32073" y="2870344"/>
                    <a:pt x="43531" y="2874967"/>
                    <a:pt x="55436" y="2874875"/>
                  </a:cubicBezTo>
                  <a:lnTo>
                    <a:pt x="3878142" y="2874875"/>
                  </a:lnTo>
                  <a:cubicBezTo>
                    <a:pt x="3890029" y="2874984"/>
                    <a:pt x="3901516" y="2870361"/>
                    <a:pt x="3910032" y="2862028"/>
                  </a:cubicBezTo>
                  <a:cubicBezTo>
                    <a:pt x="3918547" y="2853690"/>
                    <a:pt x="3923405" y="2842323"/>
                    <a:pt x="3923519" y="2830413"/>
                  </a:cubicBezTo>
                  <a:lnTo>
                    <a:pt x="3923519" y="54352"/>
                  </a:lnTo>
                  <a:cubicBezTo>
                    <a:pt x="3923405" y="42441"/>
                    <a:pt x="3918547" y="31074"/>
                    <a:pt x="3910032" y="22736"/>
                  </a:cubicBezTo>
                  <a:cubicBezTo>
                    <a:pt x="3901516" y="14404"/>
                    <a:pt x="3890029" y="9780"/>
                    <a:pt x="3878142" y="9889"/>
                  </a:cubicBezTo>
                  <a:lnTo>
                    <a:pt x="55436" y="10117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9F3A8B3-77F9-5196-7281-191CE42564C8}"/>
                </a:ext>
              </a:extLst>
            </p:cNvPr>
            <p:cNvSpPr/>
            <p:nvPr/>
          </p:nvSpPr>
          <p:spPr>
            <a:xfrm>
              <a:off x="5679534" y="1366112"/>
              <a:ext cx="5564862" cy="2884764"/>
            </a:xfrm>
            <a:custGeom>
              <a:avLst/>
              <a:gdLst>
                <a:gd name="connsiteX0" fmla="*/ 3878142 w 3933577"/>
                <a:gd name="connsiteY0" fmla="*/ 2884763 h 2884764"/>
                <a:gd name="connsiteX1" fmla="*/ 55436 w 3933577"/>
                <a:gd name="connsiteY1" fmla="*/ 2884763 h 2884764"/>
                <a:gd name="connsiteX2" fmla="*/ 16465 w 3933577"/>
                <a:gd name="connsiteY2" fmla="*/ 2869064 h 2884764"/>
                <a:gd name="connsiteX3" fmla="*/ 0 w 3933577"/>
                <a:gd name="connsiteY3" fmla="*/ 2830413 h 2884764"/>
                <a:gd name="connsiteX4" fmla="*/ 0 w 3933577"/>
                <a:gd name="connsiteY4" fmla="*/ 54352 h 2884764"/>
                <a:gd name="connsiteX5" fmla="*/ 16482 w 3933577"/>
                <a:gd name="connsiteY5" fmla="*/ 15718 h 2884764"/>
                <a:gd name="connsiteX6" fmla="*/ 55436 w 3933577"/>
                <a:gd name="connsiteY6" fmla="*/ 2 h 2884764"/>
                <a:gd name="connsiteX7" fmla="*/ 3878142 w 3933577"/>
                <a:gd name="connsiteY7" fmla="*/ 2 h 2884764"/>
                <a:gd name="connsiteX8" fmla="*/ 3917118 w 3933577"/>
                <a:gd name="connsiteY8" fmla="*/ 15718 h 2884764"/>
                <a:gd name="connsiteX9" fmla="*/ 3933578 w 3933577"/>
                <a:gd name="connsiteY9" fmla="*/ 54352 h 2884764"/>
                <a:gd name="connsiteX10" fmla="*/ 3933578 w 3933577"/>
                <a:gd name="connsiteY10" fmla="*/ 2830413 h 2884764"/>
                <a:gd name="connsiteX11" fmla="*/ 3917118 w 3933577"/>
                <a:gd name="connsiteY11" fmla="*/ 2869064 h 2884764"/>
                <a:gd name="connsiteX12" fmla="*/ 3878142 w 3933577"/>
                <a:gd name="connsiteY12" fmla="*/ 2884763 h 2884764"/>
                <a:gd name="connsiteX13" fmla="*/ 3878142 w 3933577"/>
                <a:gd name="connsiteY13" fmla="*/ 2884763 h 2884764"/>
                <a:gd name="connsiteX14" fmla="*/ 55436 w 3933577"/>
                <a:gd name="connsiteY14" fmla="*/ 10117 h 2884764"/>
                <a:gd name="connsiteX15" fmla="*/ 23568 w 3933577"/>
                <a:gd name="connsiteY15" fmla="*/ 22982 h 2884764"/>
                <a:gd name="connsiteX16" fmla="*/ 10058 w 3933577"/>
                <a:gd name="connsiteY16" fmla="*/ 54580 h 2884764"/>
                <a:gd name="connsiteX17" fmla="*/ 10058 w 3933577"/>
                <a:gd name="connsiteY17" fmla="*/ 2830413 h 2884764"/>
                <a:gd name="connsiteX18" fmla="*/ 23568 w 3933577"/>
                <a:gd name="connsiteY18" fmla="*/ 2862011 h 2884764"/>
                <a:gd name="connsiteX19" fmla="*/ 55436 w 3933577"/>
                <a:gd name="connsiteY19" fmla="*/ 2874875 h 2884764"/>
                <a:gd name="connsiteX20" fmla="*/ 3878142 w 3933577"/>
                <a:gd name="connsiteY20" fmla="*/ 2874875 h 2884764"/>
                <a:gd name="connsiteX21" fmla="*/ 3910032 w 3933577"/>
                <a:gd name="connsiteY21" fmla="*/ 2862028 h 2884764"/>
                <a:gd name="connsiteX22" fmla="*/ 3923519 w 3933577"/>
                <a:gd name="connsiteY22" fmla="*/ 2830413 h 2884764"/>
                <a:gd name="connsiteX23" fmla="*/ 3923519 w 3933577"/>
                <a:gd name="connsiteY23" fmla="*/ 54352 h 2884764"/>
                <a:gd name="connsiteX24" fmla="*/ 3910032 w 3933577"/>
                <a:gd name="connsiteY24" fmla="*/ 22736 h 2884764"/>
                <a:gd name="connsiteX25" fmla="*/ 3878142 w 3933577"/>
                <a:gd name="connsiteY25" fmla="*/ 9889 h 2884764"/>
                <a:gd name="connsiteX26" fmla="*/ 55436 w 3933577"/>
                <a:gd name="connsiteY26" fmla="*/ 10117 h 288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33577" h="2884764">
                  <a:moveTo>
                    <a:pt x="3878142" y="2884763"/>
                  </a:moveTo>
                  <a:lnTo>
                    <a:pt x="55436" y="2884763"/>
                  </a:lnTo>
                  <a:cubicBezTo>
                    <a:pt x="40879" y="2884900"/>
                    <a:pt x="26861" y="2879253"/>
                    <a:pt x="16465" y="2869064"/>
                  </a:cubicBezTo>
                  <a:cubicBezTo>
                    <a:pt x="6075" y="2858868"/>
                    <a:pt x="149" y="2844969"/>
                    <a:pt x="0" y="2830413"/>
                  </a:cubicBezTo>
                  <a:lnTo>
                    <a:pt x="0" y="54352"/>
                  </a:lnTo>
                  <a:cubicBezTo>
                    <a:pt x="166" y="39801"/>
                    <a:pt x="6092" y="25908"/>
                    <a:pt x="16482" y="15718"/>
                  </a:cubicBezTo>
                  <a:cubicBezTo>
                    <a:pt x="26872" y="5534"/>
                    <a:pt x="40879" y="-118"/>
                    <a:pt x="55436" y="2"/>
                  </a:cubicBezTo>
                  <a:lnTo>
                    <a:pt x="3878142" y="2"/>
                  </a:lnTo>
                  <a:cubicBezTo>
                    <a:pt x="3892715" y="-118"/>
                    <a:pt x="3906717" y="5534"/>
                    <a:pt x="3917118" y="15718"/>
                  </a:cubicBezTo>
                  <a:cubicBezTo>
                    <a:pt x="3927462" y="25908"/>
                    <a:pt x="3933406" y="39801"/>
                    <a:pt x="3933578" y="54352"/>
                  </a:cubicBezTo>
                  <a:lnTo>
                    <a:pt x="3933578" y="2830413"/>
                  </a:lnTo>
                  <a:cubicBezTo>
                    <a:pt x="3933406" y="2844969"/>
                    <a:pt x="3927519" y="2858868"/>
                    <a:pt x="3917118" y="2869064"/>
                  </a:cubicBezTo>
                  <a:cubicBezTo>
                    <a:pt x="3906717" y="2879253"/>
                    <a:pt x="3892715" y="2884900"/>
                    <a:pt x="3878142" y="2884763"/>
                  </a:cubicBezTo>
                  <a:lnTo>
                    <a:pt x="3878142" y="2884763"/>
                  </a:lnTo>
                  <a:close/>
                  <a:moveTo>
                    <a:pt x="55436" y="10117"/>
                  </a:moveTo>
                  <a:cubicBezTo>
                    <a:pt x="43531" y="10026"/>
                    <a:pt x="32073" y="14655"/>
                    <a:pt x="23568" y="22982"/>
                  </a:cubicBezTo>
                  <a:cubicBezTo>
                    <a:pt x="15065" y="31314"/>
                    <a:pt x="10207" y="42676"/>
                    <a:pt x="10058" y="54580"/>
                  </a:cubicBezTo>
                  <a:lnTo>
                    <a:pt x="10058" y="2830413"/>
                  </a:lnTo>
                  <a:cubicBezTo>
                    <a:pt x="10207" y="2842317"/>
                    <a:pt x="15065" y="2853679"/>
                    <a:pt x="23568" y="2862011"/>
                  </a:cubicBezTo>
                  <a:cubicBezTo>
                    <a:pt x="32073" y="2870344"/>
                    <a:pt x="43531" y="2874967"/>
                    <a:pt x="55436" y="2874875"/>
                  </a:cubicBezTo>
                  <a:lnTo>
                    <a:pt x="3878142" y="2874875"/>
                  </a:lnTo>
                  <a:cubicBezTo>
                    <a:pt x="3890029" y="2874984"/>
                    <a:pt x="3901516" y="2870361"/>
                    <a:pt x="3910032" y="2862028"/>
                  </a:cubicBezTo>
                  <a:cubicBezTo>
                    <a:pt x="3918547" y="2853690"/>
                    <a:pt x="3923405" y="2842323"/>
                    <a:pt x="3923519" y="2830413"/>
                  </a:cubicBezTo>
                  <a:lnTo>
                    <a:pt x="3923519" y="54352"/>
                  </a:lnTo>
                  <a:cubicBezTo>
                    <a:pt x="3923405" y="42441"/>
                    <a:pt x="3918547" y="31074"/>
                    <a:pt x="3910032" y="22736"/>
                  </a:cubicBezTo>
                  <a:cubicBezTo>
                    <a:pt x="3901516" y="14404"/>
                    <a:pt x="3890029" y="9780"/>
                    <a:pt x="3878142" y="9889"/>
                  </a:cubicBezTo>
                  <a:lnTo>
                    <a:pt x="55436" y="10117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AA31DA2-4B48-4BA7-B954-E5939FD0195A}"/>
                </a:ext>
              </a:extLst>
            </p:cNvPr>
            <p:cNvSpPr/>
            <p:nvPr/>
          </p:nvSpPr>
          <p:spPr>
            <a:xfrm>
              <a:off x="5679248" y="1366685"/>
              <a:ext cx="5579128" cy="243459"/>
            </a:xfrm>
            <a:custGeom>
              <a:avLst/>
              <a:gdLst>
                <a:gd name="connsiteX0" fmla="*/ 57150 w 3933577"/>
                <a:gd name="connsiteY0" fmla="*/ 0 h 243459"/>
                <a:gd name="connsiteX1" fmla="*/ 3876427 w 3933577"/>
                <a:gd name="connsiteY1" fmla="*/ 0 h 243459"/>
                <a:gd name="connsiteX2" fmla="*/ 3916832 w 3933577"/>
                <a:gd name="connsiteY2" fmla="*/ 16739 h 243459"/>
                <a:gd name="connsiteX3" fmla="*/ 3933577 w 3933577"/>
                <a:gd name="connsiteY3" fmla="*/ 57150 h 243459"/>
                <a:gd name="connsiteX4" fmla="*/ 3933577 w 3933577"/>
                <a:gd name="connsiteY4" fmla="*/ 243459 h 243459"/>
                <a:gd name="connsiteX5" fmla="*/ 0 w 3933577"/>
                <a:gd name="connsiteY5" fmla="*/ 243459 h 243459"/>
                <a:gd name="connsiteX6" fmla="*/ 0 w 3933577"/>
                <a:gd name="connsiteY6" fmla="*/ 57150 h 243459"/>
                <a:gd name="connsiteX7" fmla="*/ 16739 w 3933577"/>
                <a:gd name="connsiteY7" fmla="*/ 16739 h 243459"/>
                <a:gd name="connsiteX8" fmla="*/ 57150 w 3933577"/>
                <a:gd name="connsiteY8" fmla="*/ 0 h 243459"/>
                <a:gd name="connsiteX9" fmla="*/ 57150 w 3933577"/>
                <a:gd name="connsiteY9" fmla="*/ 0 h 24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33577" h="243459">
                  <a:moveTo>
                    <a:pt x="57150" y="0"/>
                  </a:moveTo>
                  <a:lnTo>
                    <a:pt x="3876427" y="0"/>
                  </a:lnTo>
                  <a:cubicBezTo>
                    <a:pt x="3891572" y="0"/>
                    <a:pt x="3906145" y="6024"/>
                    <a:pt x="3916832" y="16739"/>
                  </a:cubicBezTo>
                  <a:cubicBezTo>
                    <a:pt x="3927576" y="27455"/>
                    <a:pt x="3933577" y="41994"/>
                    <a:pt x="3933577" y="57150"/>
                  </a:cubicBezTo>
                  <a:lnTo>
                    <a:pt x="3933577" y="243459"/>
                  </a:lnTo>
                  <a:lnTo>
                    <a:pt x="0" y="243459"/>
                  </a:lnTo>
                  <a:lnTo>
                    <a:pt x="0" y="57150"/>
                  </a:lnTo>
                  <a:cubicBezTo>
                    <a:pt x="0" y="41994"/>
                    <a:pt x="6018" y="27455"/>
                    <a:pt x="16739" y="16739"/>
                  </a:cubicBezTo>
                  <a:cubicBezTo>
                    <a:pt x="27455" y="6024"/>
                    <a:pt x="41994" y="0"/>
                    <a:pt x="57150" y="0"/>
                  </a:cubicBezTo>
                  <a:lnTo>
                    <a:pt x="57150" y="0"/>
                  </a:lnTo>
                  <a:close/>
                </a:path>
              </a:pathLst>
            </a:custGeom>
            <a:solidFill>
              <a:schemeClr val="accent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A113A93-EF50-D3AF-C871-B705C67EA318}"/>
                </a:ext>
              </a:extLst>
            </p:cNvPr>
            <p:cNvSpPr/>
            <p:nvPr/>
          </p:nvSpPr>
          <p:spPr>
            <a:xfrm>
              <a:off x="5780855" y="1457611"/>
              <a:ext cx="69494" cy="69494"/>
            </a:xfrm>
            <a:custGeom>
              <a:avLst/>
              <a:gdLst>
                <a:gd name="connsiteX0" fmla="*/ 34747 w 69494"/>
                <a:gd name="connsiteY0" fmla="*/ 69494 h 69494"/>
                <a:gd name="connsiteX1" fmla="*/ 69494 w 69494"/>
                <a:gd name="connsiteY1" fmla="*/ 34747 h 69494"/>
                <a:gd name="connsiteX2" fmla="*/ 34747 w 69494"/>
                <a:gd name="connsiteY2" fmla="*/ 0 h 69494"/>
                <a:gd name="connsiteX3" fmla="*/ 0 w 69494"/>
                <a:gd name="connsiteY3" fmla="*/ 34747 h 69494"/>
                <a:gd name="connsiteX4" fmla="*/ 34747 w 69494"/>
                <a:gd name="connsiteY4" fmla="*/ 69494 h 6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94" h="69494">
                  <a:moveTo>
                    <a:pt x="34747" y="69494"/>
                  </a:moveTo>
                  <a:cubicBezTo>
                    <a:pt x="53938" y="69494"/>
                    <a:pt x="69494" y="53938"/>
                    <a:pt x="69494" y="34747"/>
                  </a:cubicBezTo>
                  <a:cubicBezTo>
                    <a:pt x="69494" y="15556"/>
                    <a:pt x="53938" y="0"/>
                    <a:pt x="34747" y="0"/>
                  </a:cubicBezTo>
                  <a:cubicBezTo>
                    <a:pt x="15556" y="0"/>
                    <a:pt x="0" y="15556"/>
                    <a:pt x="0" y="34747"/>
                  </a:cubicBezTo>
                  <a:cubicBezTo>
                    <a:pt x="0" y="53938"/>
                    <a:pt x="15556" y="69494"/>
                    <a:pt x="34747" y="6949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EDE028D-582C-583B-3ECE-7A8FC863A81A}"/>
                </a:ext>
              </a:extLst>
            </p:cNvPr>
            <p:cNvSpPr/>
            <p:nvPr/>
          </p:nvSpPr>
          <p:spPr>
            <a:xfrm>
              <a:off x="5891269" y="1457611"/>
              <a:ext cx="69494" cy="69494"/>
            </a:xfrm>
            <a:custGeom>
              <a:avLst/>
              <a:gdLst>
                <a:gd name="connsiteX0" fmla="*/ 34747 w 69494"/>
                <a:gd name="connsiteY0" fmla="*/ 69494 h 69494"/>
                <a:gd name="connsiteX1" fmla="*/ 69494 w 69494"/>
                <a:gd name="connsiteY1" fmla="*/ 34747 h 69494"/>
                <a:gd name="connsiteX2" fmla="*/ 34747 w 69494"/>
                <a:gd name="connsiteY2" fmla="*/ 0 h 69494"/>
                <a:gd name="connsiteX3" fmla="*/ 0 w 69494"/>
                <a:gd name="connsiteY3" fmla="*/ 34747 h 69494"/>
                <a:gd name="connsiteX4" fmla="*/ 34747 w 69494"/>
                <a:gd name="connsiteY4" fmla="*/ 69494 h 6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94" h="69494">
                  <a:moveTo>
                    <a:pt x="34747" y="69494"/>
                  </a:moveTo>
                  <a:cubicBezTo>
                    <a:pt x="53938" y="69494"/>
                    <a:pt x="69494" y="53938"/>
                    <a:pt x="69494" y="34747"/>
                  </a:cubicBezTo>
                  <a:cubicBezTo>
                    <a:pt x="69494" y="15556"/>
                    <a:pt x="53938" y="0"/>
                    <a:pt x="34747" y="0"/>
                  </a:cubicBezTo>
                  <a:cubicBezTo>
                    <a:pt x="15562" y="0"/>
                    <a:pt x="0" y="15556"/>
                    <a:pt x="0" y="34747"/>
                  </a:cubicBezTo>
                  <a:cubicBezTo>
                    <a:pt x="0" y="53938"/>
                    <a:pt x="15562" y="69494"/>
                    <a:pt x="34747" y="6949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A84AE3C-F1CD-7F7A-CBB7-231C6D6EB5D7}"/>
                </a:ext>
              </a:extLst>
            </p:cNvPr>
            <p:cNvSpPr/>
            <p:nvPr/>
          </p:nvSpPr>
          <p:spPr>
            <a:xfrm>
              <a:off x="6001746" y="1457611"/>
              <a:ext cx="69494" cy="69494"/>
            </a:xfrm>
            <a:custGeom>
              <a:avLst/>
              <a:gdLst>
                <a:gd name="connsiteX0" fmla="*/ 34741 w 69494"/>
                <a:gd name="connsiteY0" fmla="*/ 69494 h 69494"/>
                <a:gd name="connsiteX1" fmla="*/ 69494 w 69494"/>
                <a:gd name="connsiteY1" fmla="*/ 34747 h 69494"/>
                <a:gd name="connsiteX2" fmla="*/ 34741 w 69494"/>
                <a:gd name="connsiteY2" fmla="*/ 0 h 69494"/>
                <a:gd name="connsiteX3" fmla="*/ 0 w 69494"/>
                <a:gd name="connsiteY3" fmla="*/ 34747 h 69494"/>
                <a:gd name="connsiteX4" fmla="*/ 34741 w 69494"/>
                <a:gd name="connsiteY4" fmla="*/ 69494 h 6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94" h="69494">
                  <a:moveTo>
                    <a:pt x="34741" y="69494"/>
                  </a:moveTo>
                  <a:cubicBezTo>
                    <a:pt x="53932" y="69494"/>
                    <a:pt x="69494" y="53938"/>
                    <a:pt x="69494" y="34747"/>
                  </a:cubicBezTo>
                  <a:cubicBezTo>
                    <a:pt x="69494" y="15556"/>
                    <a:pt x="53932" y="0"/>
                    <a:pt x="34741" y="0"/>
                  </a:cubicBezTo>
                  <a:cubicBezTo>
                    <a:pt x="15556" y="0"/>
                    <a:pt x="0" y="15556"/>
                    <a:pt x="0" y="34747"/>
                  </a:cubicBezTo>
                  <a:cubicBezTo>
                    <a:pt x="0" y="53938"/>
                    <a:pt x="15556" y="69494"/>
                    <a:pt x="34741" y="6949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54E5CF94-10A9-B797-494B-B7F95B1FBE1D}"/>
              </a:ext>
            </a:extLst>
          </p:cNvPr>
          <p:cNvGrpSpPr/>
          <p:nvPr/>
        </p:nvGrpSpPr>
        <p:grpSpPr>
          <a:xfrm>
            <a:off x="1235198" y="2586394"/>
            <a:ext cx="4680000" cy="3565248"/>
            <a:chOff x="1525391" y="3347730"/>
            <a:chExt cx="3728322" cy="284024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BFE6FEA-CE61-8C8D-84C4-F82E74758390}"/>
                </a:ext>
              </a:extLst>
            </p:cNvPr>
            <p:cNvSpPr/>
            <p:nvPr/>
          </p:nvSpPr>
          <p:spPr>
            <a:xfrm>
              <a:off x="1819165" y="3947691"/>
              <a:ext cx="607024" cy="1275930"/>
            </a:xfrm>
            <a:custGeom>
              <a:avLst/>
              <a:gdLst>
                <a:gd name="connsiteX0" fmla="*/ 397283 w 607024"/>
                <a:gd name="connsiteY0" fmla="*/ 0 h 1275930"/>
                <a:gd name="connsiteX1" fmla="*/ 24551 w 607024"/>
                <a:gd name="connsiteY1" fmla="*/ 150019 h 1275930"/>
                <a:gd name="connsiteX2" fmla="*/ 4583 w 607024"/>
                <a:gd name="connsiteY2" fmla="*/ 169175 h 1275930"/>
                <a:gd name="connsiteX3" fmla="*/ 834 w 607024"/>
                <a:gd name="connsiteY3" fmla="*/ 196596 h 1275930"/>
                <a:gd name="connsiteX4" fmla="*/ 217318 w 607024"/>
                <a:gd name="connsiteY4" fmla="*/ 1275931 h 1275930"/>
                <a:gd name="connsiteX5" fmla="*/ 607024 w 607024"/>
                <a:gd name="connsiteY5" fmla="*/ 1275931 h 1275930"/>
                <a:gd name="connsiteX6" fmla="*/ 397283 w 607024"/>
                <a:gd name="connsiteY6" fmla="*/ 0 h 1275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7024" h="1275930">
                  <a:moveTo>
                    <a:pt x="397283" y="0"/>
                  </a:moveTo>
                  <a:lnTo>
                    <a:pt x="24551" y="150019"/>
                  </a:lnTo>
                  <a:cubicBezTo>
                    <a:pt x="15927" y="153968"/>
                    <a:pt x="8886" y="160723"/>
                    <a:pt x="4583" y="169175"/>
                  </a:cubicBezTo>
                  <a:cubicBezTo>
                    <a:pt x="274" y="177633"/>
                    <a:pt x="-1046" y="187298"/>
                    <a:pt x="834" y="196596"/>
                  </a:cubicBezTo>
                  <a:lnTo>
                    <a:pt x="217318" y="1275931"/>
                  </a:lnTo>
                  <a:lnTo>
                    <a:pt x="607024" y="1275931"/>
                  </a:lnTo>
                  <a:lnTo>
                    <a:pt x="397283" y="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133E578-58C8-1CE4-4C92-BA158B921B61}"/>
                </a:ext>
              </a:extLst>
            </p:cNvPr>
            <p:cNvSpPr/>
            <p:nvPr/>
          </p:nvSpPr>
          <p:spPr>
            <a:xfrm>
              <a:off x="2179569" y="3947691"/>
              <a:ext cx="1362080" cy="1275930"/>
            </a:xfrm>
            <a:custGeom>
              <a:avLst/>
              <a:gdLst>
                <a:gd name="connsiteX0" fmla="*/ 824 w 1362080"/>
                <a:gd name="connsiteY0" fmla="*/ 50406 h 1275930"/>
                <a:gd name="connsiteX1" fmla="*/ 246569 w 1362080"/>
                <a:gd name="connsiteY1" fmla="*/ 1275931 h 1275930"/>
                <a:gd name="connsiteX2" fmla="*/ 1362080 w 1362080"/>
                <a:gd name="connsiteY2" fmla="*/ 1275931 h 1275930"/>
                <a:gd name="connsiteX3" fmla="*/ 1112906 w 1362080"/>
                <a:gd name="connsiteY3" fmla="*/ 33833 h 1275930"/>
                <a:gd name="connsiteX4" fmla="*/ 1098316 w 1362080"/>
                <a:gd name="connsiteY4" fmla="*/ 9550 h 1275930"/>
                <a:gd name="connsiteX5" fmla="*/ 1071644 w 1362080"/>
                <a:gd name="connsiteY5" fmla="*/ 0 h 1275930"/>
                <a:gd name="connsiteX6" fmla="*/ 42086 w 1362080"/>
                <a:gd name="connsiteY6" fmla="*/ 0 h 1275930"/>
                <a:gd name="connsiteX7" fmla="*/ 24073 w 1362080"/>
                <a:gd name="connsiteY7" fmla="*/ 4063 h 1275930"/>
                <a:gd name="connsiteX8" fmla="*/ 9528 w 1362080"/>
                <a:gd name="connsiteY8" fmla="*/ 15442 h 1275930"/>
                <a:gd name="connsiteX9" fmla="*/ 1247 w 1362080"/>
                <a:gd name="connsiteY9" fmla="*/ 31947 h 1275930"/>
                <a:gd name="connsiteX10" fmla="*/ 824 w 1362080"/>
                <a:gd name="connsiteY10" fmla="*/ 50406 h 1275930"/>
                <a:gd name="connsiteX11" fmla="*/ 824 w 1362080"/>
                <a:gd name="connsiteY11" fmla="*/ 50406 h 1275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62080" h="1275930">
                  <a:moveTo>
                    <a:pt x="824" y="50406"/>
                  </a:moveTo>
                  <a:lnTo>
                    <a:pt x="246569" y="1275931"/>
                  </a:lnTo>
                  <a:lnTo>
                    <a:pt x="1362080" y="1275931"/>
                  </a:lnTo>
                  <a:lnTo>
                    <a:pt x="1112906" y="33833"/>
                  </a:lnTo>
                  <a:cubicBezTo>
                    <a:pt x="1110992" y="24294"/>
                    <a:pt x="1105837" y="15716"/>
                    <a:pt x="1098316" y="9550"/>
                  </a:cubicBezTo>
                  <a:cubicBezTo>
                    <a:pt x="1090795" y="3383"/>
                    <a:pt x="1081371" y="6"/>
                    <a:pt x="1071644" y="0"/>
                  </a:cubicBezTo>
                  <a:lnTo>
                    <a:pt x="42086" y="0"/>
                  </a:lnTo>
                  <a:cubicBezTo>
                    <a:pt x="35857" y="6"/>
                    <a:pt x="29702" y="1395"/>
                    <a:pt x="24073" y="4063"/>
                  </a:cubicBezTo>
                  <a:cubicBezTo>
                    <a:pt x="18444" y="6732"/>
                    <a:pt x="13477" y="10618"/>
                    <a:pt x="9528" y="15442"/>
                  </a:cubicBezTo>
                  <a:cubicBezTo>
                    <a:pt x="5579" y="20260"/>
                    <a:pt x="2756" y="25900"/>
                    <a:pt x="1247" y="31947"/>
                  </a:cubicBezTo>
                  <a:cubicBezTo>
                    <a:pt x="-256" y="37993"/>
                    <a:pt x="-405" y="44297"/>
                    <a:pt x="824" y="50406"/>
                  </a:cubicBezTo>
                  <a:lnTo>
                    <a:pt x="824" y="50406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C1F750D-5C37-8DC4-702D-29DF74449A4B}"/>
                </a:ext>
              </a:extLst>
            </p:cNvPr>
            <p:cNvSpPr/>
            <p:nvPr/>
          </p:nvSpPr>
          <p:spPr>
            <a:xfrm>
              <a:off x="3421971" y="4627033"/>
              <a:ext cx="434682" cy="1225467"/>
            </a:xfrm>
            <a:custGeom>
              <a:avLst/>
              <a:gdLst>
                <a:gd name="connsiteX0" fmla="*/ 406336 w 434682"/>
                <a:gd name="connsiteY0" fmla="*/ 1225467 h 1225467"/>
                <a:gd name="connsiteX1" fmla="*/ 243173 w 434682"/>
                <a:gd name="connsiteY1" fmla="*/ 1225467 h 1225467"/>
                <a:gd name="connsiteX2" fmla="*/ 0 w 434682"/>
                <a:gd name="connsiteY2" fmla="*/ 0 h 1225467"/>
                <a:gd name="connsiteX3" fmla="*/ 434683 w 434682"/>
                <a:gd name="connsiteY3" fmla="*/ 743 h 1225467"/>
                <a:gd name="connsiteX4" fmla="*/ 406336 w 434682"/>
                <a:gd name="connsiteY4" fmla="*/ 1225467 h 122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682" h="1225467">
                  <a:moveTo>
                    <a:pt x="406336" y="1225467"/>
                  </a:moveTo>
                  <a:lnTo>
                    <a:pt x="243173" y="1225467"/>
                  </a:lnTo>
                  <a:lnTo>
                    <a:pt x="0" y="0"/>
                  </a:lnTo>
                  <a:lnTo>
                    <a:pt x="434683" y="743"/>
                  </a:lnTo>
                  <a:lnTo>
                    <a:pt x="406336" y="1225467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CA7FD74-0059-335C-0890-940096DD8C01}"/>
                </a:ext>
              </a:extLst>
            </p:cNvPr>
            <p:cNvSpPr/>
            <p:nvPr/>
          </p:nvSpPr>
          <p:spPr>
            <a:xfrm>
              <a:off x="3828085" y="4627033"/>
              <a:ext cx="328155" cy="1225467"/>
            </a:xfrm>
            <a:custGeom>
              <a:avLst/>
              <a:gdLst>
                <a:gd name="connsiteX0" fmla="*/ 0 w 328155"/>
                <a:gd name="connsiteY0" fmla="*/ 1225467 h 1225467"/>
                <a:gd name="connsiteX1" fmla="*/ 328155 w 328155"/>
                <a:gd name="connsiteY1" fmla="*/ 1225467 h 1225467"/>
                <a:gd name="connsiteX2" fmla="*/ 328155 w 328155"/>
                <a:gd name="connsiteY2" fmla="*/ 42120 h 1225467"/>
                <a:gd name="connsiteX3" fmla="*/ 315817 w 328155"/>
                <a:gd name="connsiteY3" fmla="*/ 12339 h 1225467"/>
                <a:gd name="connsiteX4" fmla="*/ 286036 w 328155"/>
                <a:gd name="connsiteY4" fmla="*/ 0 h 1225467"/>
                <a:gd name="connsiteX5" fmla="*/ 42348 w 328155"/>
                <a:gd name="connsiteY5" fmla="*/ 0 h 1225467"/>
                <a:gd name="connsiteX6" fmla="*/ 12567 w 328155"/>
                <a:gd name="connsiteY6" fmla="*/ 12339 h 1225467"/>
                <a:gd name="connsiteX7" fmla="*/ 228 w 328155"/>
                <a:gd name="connsiteY7" fmla="*/ 42120 h 1225467"/>
                <a:gd name="connsiteX8" fmla="*/ 0 w 328155"/>
                <a:gd name="connsiteY8" fmla="*/ 1225467 h 122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155" h="1225467">
                  <a:moveTo>
                    <a:pt x="0" y="1225467"/>
                  </a:moveTo>
                  <a:lnTo>
                    <a:pt x="328155" y="1225467"/>
                  </a:lnTo>
                  <a:lnTo>
                    <a:pt x="328155" y="42120"/>
                  </a:lnTo>
                  <a:cubicBezTo>
                    <a:pt x="328155" y="30947"/>
                    <a:pt x="323715" y="20237"/>
                    <a:pt x="315817" y="12339"/>
                  </a:cubicBezTo>
                  <a:cubicBezTo>
                    <a:pt x="307919" y="4435"/>
                    <a:pt x="297209" y="0"/>
                    <a:pt x="286036" y="0"/>
                  </a:cubicBezTo>
                  <a:lnTo>
                    <a:pt x="42348" y="0"/>
                  </a:lnTo>
                  <a:cubicBezTo>
                    <a:pt x="31175" y="0"/>
                    <a:pt x="20465" y="4435"/>
                    <a:pt x="12567" y="12339"/>
                  </a:cubicBezTo>
                  <a:cubicBezTo>
                    <a:pt x="4663" y="20237"/>
                    <a:pt x="228" y="30947"/>
                    <a:pt x="228" y="42120"/>
                  </a:cubicBezTo>
                  <a:lnTo>
                    <a:pt x="0" y="1225467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E89E07C-F6B7-7C67-6490-0B2D4B90F674}"/>
                </a:ext>
              </a:extLst>
            </p:cNvPr>
            <p:cNvSpPr/>
            <p:nvPr/>
          </p:nvSpPr>
          <p:spPr>
            <a:xfrm>
              <a:off x="2554262" y="5223621"/>
              <a:ext cx="1273987" cy="628878"/>
            </a:xfrm>
            <a:custGeom>
              <a:avLst/>
              <a:gdLst>
                <a:gd name="connsiteX0" fmla="*/ 1273988 w 1273987"/>
                <a:gd name="connsiteY0" fmla="*/ 0 h 628878"/>
                <a:gd name="connsiteX1" fmla="*/ 0 w 1273987"/>
                <a:gd name="connsiteY1" fmla="*/ 0 h 628878"/>
                <a:gd name="connsiteX2" fmla="*/ 0 w 1273987"/>
                <a:gd name="connsiteY2" fmla="*/ 628879 h 628878"/>
                <a:gd name="connsiteX3" fmla="*/ 1273988 w 1273987"/>
                <a:gd name="connsiteY3" fmla="*/ 628879 h 628878"/>
                <a:gd name="connsiteX4" fmla="*/ 1273988 w 1273987"/>
                <a:gd name="connsiteY4" fmla="*/ 0 h 62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3987" h="628878">
                  <a:moveTo>
                    <a:pt x="1273988" y="0"/>
                  </a:moveTo>
                  <a:lnTo>
                    <a:pt x="0" y="0"/>
                  </a:lnTo>
                  <a:lnTo>
                    <a:pt x="0" y="628879"/>
                  </a:lnTo>
                  <a:lnTo>
                    <a:pt x="1273988" y="628879"/>
                  </a:lnTo>
                  <a:lnTo>
                    <a:pt x="1273988" y="0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8413890-A1FD-3843-AF84-91CCBE104209}"/>
                </a:ext>
              </a:extLst>
            </p:cNvPr>
            <p:cNvSpPr/>
            <p:nvPr/>
          </p:nvSpPr>
          <p:spPr>
            <a:xfrm>
              <a:off x="2554262" y="4951759"/>
              <a:ext cx="1273987" cy="274434"/>
            </a:xfrm>
            <a:custGeom>
              <a:avLst/>
              <a:gdLst>
                <a:gd name="connsiteX0" fmla="*/ 1273988 w 1273987"/>
                <a:gd name="connsiteY0" fmla="*/ 0 h 274434"/>
                <a:gd name="connsiteX1" fmla="*/ 0 w 1273987"/>
                <a:gd name="connsiteY1" fmla="*/ 0 h 274434"/>
                <a:gd name="connsiteX2" fmla="*/ 0 w 1273987"/>
                <a:gd name="connsiteY2" fmla="*/ 274434 h 274434"/>
                <a:gd name="connsiteX3" fmla="*/ 1273988 w 1273987"/>
                <a:gd name="connsiteY3" fmla="*/ 274434 h 274434"/>
                <a:gd name="connsiteX4" fmla="*/ 1273988 w 1273987"/>
                <a:gd name="connsiteY4" fmla="*/ 0 h 274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3987" h="274434">
                  <a:moveTo>
                    <a:pt x="1273988" y="0"/>
                  </a:moveTo>
                  <a:lnTo>
                    <a:pt x="0" y="0"/>
                  </a:lnTo>
                  <a:lnTo>
                    <a:pt x="0" y="274434"/>
                  </a:lnTo>
                  <a:lnTo>
                    <a:pt x="1273988" y="274434"/>
                  </a:lnTo>
                  <a:lnTo>
                    <a:pt x="1273988" y="0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A9AF44A-EFD2-677B-3ABB-E3119668C349}"/>
                </a:ext>
              </a:extLst>
            </p:cNvPr>
            <p:cNvSpPr/>
            <p:nvPr/>
          </p:nvSpPr>
          <p:spPr>
            <a:xfrm>
              <a:off x="1715478" y="5852500"/>
              <a:ext cx="140360" cy="328669"/>
            </a:xfrm>
            <a:custGeom>
              <a:avLst/>
              <a:gdLst>
                <a:gd name="connsiteX0" fmla="*/ 0 w 140360"/>
                <a:gd name="connsiteY0" fmla="*/ 0 h 328669"/>
                <a:gd name="connsiteX1" fmla="*/ 8058 w 140360"/>
                <a:gd name="connsiteY1" fmla="*/ 99270 h 328669"/>
                <a:gd name="connsiteX2" fmla="*/ 26918 w 140360"/>
                <a:gd name="connsiteY2" fmla="*/ 328670 h 328669"/>
                <a:gd name="connsiteX3" fmla="*/ 113386 w 140360"/>
                <a:gd name="connsiteY3" fmla="*/ 328670 h 328669"/>
                <a:gd name="connsiteX4" fmla="*/ 132245 w 140360"/>
                <a:gd name="connsiteY4" fmla="*/ 99270 h 328669"/>
                <a:gd name="connsiteX5" fmla="*/ 140360 w 140360"/>
                <a:gd name="connsiteY5" fmla="*/ 0 h 328669"/>
                <a:gd name="connsiteX6" fmla="*/ 0 w 140360"/>
                <a:gd name="connsiteY6" fmla="*/ 0 h 32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360" h="328669">
                  <a:moveTo>
                    <a:pt x="0" y="0"/>
                  </a:moveTo>
                  <a:lnTo>
                    <a:pt x="8058" y="99270"/>
                  </a:lnTo>
                  <a:lnTo>
                    <a:pt x="26918" y="328670"/>
                  </a:lnTo>
                  <a:lnTo>
                    <a:pt x="113386" y="328670"/>
                  </a:lnTo>
                  <a:lnTo>
                    <a:pt x="132245" y="99270"/>
                  </a:lnTo>
                  <a:lnTo>
                    <a:pt x="1403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9574004-D3DB-E5F7-42C1-127EB0C14E76}"/>
                </a:ext>
              </a:extLst>
            </p:cNvPr>
            <p:cNvSpPr/>
            <p:nvPr/>
          </p:nvSpPr>
          <p:spPr>
            <a:xfrm>
              <a:off x="1715478" y="5852500"/>
              <a:ext cx="140360" cy="99269"/>
            </a:xfrm>
            <a:custGeom>
              <a:avLst/>
              <a:gdLst>
                <a:gd name="connsiteX0" fmla="*/ 0 w 140360"/>
                <a:gd name="connsiteY0" fmla="*/ 0 h 99269"/>
                <a:gd name="connsiteX1" fmla="*/ 140360 w 140360"/>
                <a:gd name="connsiteY1" fmla="*/ 0 h 99269"/>
                <a:gd name="connsiteX2" fmla="*/ 132245 w 140360"/>
                <a:gd name="connsiteY2" fmla="*/ 99270 h 99269"/>
                <a:gd name="connsiteX3" fmla="*/ 8058 w 140360"/>
                <a:gd name="connsiteY3" fmla="*/ 99270 h 99269"/>
                <a:gd name="connsiteX4" fmla="*/ 0 w 140360"/>
                <a:gd name="connsiteY4" fmla="*/ 0 h 9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360" h="99269">
                  <a:moveTo>
                    <a:pt x="0" y="0"/>
                  </a:moveTo>
                  <a:lnTo>
                    <a:pt x="140360" y="0"/>
                  </a:lnTo>
                  <a:lnTo>
                    <a:pt x="132245" y="99270"/>
                  </a:lnTo>
                  <a:lnTo>
                    <a:pt x="8058" y="99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0E317FC-5C29-EDAF-3ACB-F4F3DB67A41F}"/>
                </a:ext>
              </a:extLst>
            </p:cNvPr>
            <p:cNvSpPr/>
            <p:nvPr/>
          </p:nvSpPr>
          <p:spPr>
            <a:xfrm>
              <a:off x="2320005" y="5852500"/>
              <a:ext cx="140360" cy="328669"/>
            </a:xfrm>
            <a:custGeom>
              <a:avLst/>
              <a:gdLst>
                <a:gd name="connsiteX0" fmla="*/ 0 w 140360"/>
                <a:gd name="connsiteY0" fmla="*/ 0 h 328669"/>
                <a:gd name="connsiteX1" fmla="*/ 8115 w 140360"/>
                <a:gd name="connsiteY1" fmla="*/ 99270 h 328669"/>
                <a:gd name="connsiteX2" fmla="*/ 26918 w 140360"/>
                <a:gd name="connsiteY2" fmla="*/ 328670 h 328669"/>
                <a:gd name="connsiteX3" fmla="*/ 113443 w 140360"/>
                <a:gd name="connsiteY3" fmla="*/ 328670 h 328669"/>
                <a:gd name="connsiteX4" fmla="*/ 132302 w 140360"/>
                <a:gd name="connsiteY4" fmla="*/ 99270 h 328669"/>
                <a:gd name="connsiteX5" fmla="*/ 140360 w 140360"/>
                <a:gd name="connsiteY5" fmla="*/ 0 h 328669"/>
                <a:gd name="connsiteX6" fmla="*/ 0 w 140360"/>
                <a:gd name="connsiteY6" fmla="*/ 0 h 32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360" h="328669">
                  <a:moveTo>
                    <a:pt x="0" y="0"/>
                  </a:moveTo>
                  <a:lnTo>
                    <a:pt x="8115" y="99270"/>
                  </a:lnTo>
                  <a:lnTo>
                    <a:pt x="26918" y="328670"/>
                  </a:lnTo>
                  <a:lnTo>
                    <a:pt x="113443" y="328670"/>
                  </a:lnTo>
                  <a:lnTo>
                    <a:pt x="132302" y="99270"/>
                  </a:lnTo>
                  <a:lnTo>
                    <a:pt x="1403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30C1243-D010-B12B-B7A0-C33B70CDA2DA}"/>
                </a:ext>
              </a:extLst>
            </p:cNvPr>
            <p:cNvSpPr/>
            <p:nvPr/>
          </p:nvSpPr>
          <p:spPr>
            <a:xfrm>
              <a:off x="2320005" y="5852500"/>
              <a:ext cx="140360" cy="99269"/>
            </a:xfrm>
            <a:custGeom>
              <a:avLst/>
              <a:gdLst>
                <a:gd name="connsiteX0" fmla="*/ 0 w 140360"/>
                <a:gd name="connsiteY0" fmla="*/ 0 h 99269"/>
                <a:gd name="connsiteX1" fmla="*/ 140360 w 140360"/>
                <a:gd name="connsiteY1" fmla="*/ 0 h 99269"/>
                <a:gd name="connsiteX2" fmla="*/ 132302 w 140360"/>
                <a:gd name="connsiteY2" fmla="*/ 99270 h 99269"/>
                <a:gd name="connsiteX3" fmla="*/ 8115 w 140360"/>
                <a:gd name="connsiteY3" fmla="*/ 99270 h 99269"/>
                <a:gd name="connsiteX4" fmla="*/ 0 w 140360"/>
                <a:gd name="connsiteY4" fmla="*/ 0 h 9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360" h="99269">
                  <a:moveTo>
                    <a:pt x="0" y="0"/>
                  </a:moveTo>
                  <a:lnTo>
                    <a:pt x="140360" y="0"/>
                  </a:lnTo>
                  <a:lnTo>
                    <a:pt x="132302" y="99270"/>
                  </a:lnTo>
                  <a:lnTo>
                    <a:pt x="8115" y="99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7200BBD-0DEA-818E-9D15-26DFDBB417EF}"/>
                </a:ext>
              </a:extLst>
            </p:cNvPr>
            <p:cNvSpPr/>
            <p:nvPr/>
          </p:nvSpPr>
          <p:spPr>
            <a:xfrm>
              <a:off x="3322764" y="5852500"/>
              <a:ext cx="140360" cy="328669"/>
            </a:xfrm>
            <a:custGeom>
              <a:avLst/>
              <a:gdLst>
                <a:gd name="connsiteX0" fmla="*/ 0 w 140360"/>
                <a:gd name="connsiteY0" fmla="*/ 0 h 328669"/>
                <a:gd name="connsiteX1" fmla="*/ 8115 w 140360"/>
                <a:gd name="connsiteY1" fmla="*/ 99270 h 328669"/>
                <a:gd name="connsiteX2" fmla="*/ 26975 w 140360"/>
                <a:gd name="connsiteY2" fmla="*/ 328670 h 328669"/>
                <a:gd name="connsiteX3" fmla="*/ 113443 w 140360"/>
                <a:gd name="connsiteY3" fmla="*/ 328670 h 328669"/>
                <a:gd name="connsiteX4" fmla="*/ 132302 w 140360"/>
                <a:gd name="connsiteY4" fmla="*/ 99270 h 328669"/>
                <a:gd name="connsiteX5" fmla="*/ 140360 w 140360"/>
                <a:gd name="connsiteY5" fmla="*/ 0 h 328669"/>
                <a:gd name="connsiteX6" fmla="*/ 0 w 140360"/>
                <a:gd name="connsiteY6" fmla="*/ 0 h 32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360" h="328669">
                  <a:moveTo>
                    <a:pt x="0" y="0"/>
                  </a:moveTo>
                  <a:lnTo>
                    <a:pt x="8115" y="99270"/>
                  </a:lnTo>
                  <a:lnTo>
                    <a:pt x="26975" y="328670"/>
                  </a:lnTo>
                  <a:lnTo>
                    <a:pt x="113443" y="328670"/>
                  </a:lnTo>
                  <a:lnTo>
                    <a:pt x="132302" y="99270"/>
                  </a:lnTo>
                  <a:lnTo>
                    <a:pt x="1403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A0B8E2A-72DB-9E6D-82B1-BF1BDB604434}"/>
                </a:ext>
              </a:extLst>
            </p:cNvPr>
            <p:cNvSpPr/>
            <p:nvPr/>
          </p:nvSpPr>
          <p:spPr>
            <a:xfrm>
              <a:off x="3322764" y="5852500"/>
              <a:ext cx="140360" cy="99269"/>
            </a:xfrm>
            <a:custGeom>
              <a:avLst/>
              <a:gdLst>
                <a:gd name="connsiteX0" fmla="*/ 0 w 140360"/>
                <a:gd name="connsiteY0" fmla="*/ 0 h 99269"/>
                <a:gd name="connsiteX1" fmla="*/ 140360 w 140360"/>
                <a:gd name="connsiteY1" fmla="*/ 0 h 99269"/>
                <a:gd name="connsiteX2" fmla="*/ 132302 w 140360"/>
                <a:gd name="connsiteY2" fmla="*/ 99270 h 99269"/>
                <a:gd name="connsiteX3" fmla="*/ 8115 w 140360"/>
                <a:gd name="connsiteY3" fmla="*/ 99270 h 99269"/>
                <a:gd name="connsiteX4" fmla="*/ 0 w 140360"/>
                <a:gd name="connsiteY4" fmla="*/ 0 h 9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360" h="99269">
                  <a:moveTo>
                    <a:pt x="0" y="0"/>
                  </a:moveTo>
                  <a:lnTo>
                    <a:pt x="140360" y="0"/>
                  </a:lnTo>
                  <a:lnTo>
                    <a:pt x="132302" y="99270"/>
                  </a:lnTo>
                  <a:lnTo>
                    <a:pt x="8115" y="99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9E2E7320-42E8-E598-CEAD-9BCA755A1EA7}"/>
                </a:ext>
              </a:extLst>
            </p:cNvPr>
            <p:cNvSpPr/>
            <p:nvPr/>
          </p:nvSpPr>
          <p:spPr>
            <a:xfrm>
              <a:off x="3927468" y="5852500"/>
              <a:ext cx="140360" cy="328669"/>
            </a:xfrm>
            <a:custGeom>
              <a:avLst/>
              <a:gdLst>
                <a:gd name="connsiteX0" fmla="*/ 0 w 140360"/>
                <a:gd name="connsiteY0" fmla="*/ 0 h 328669"/>
                <a:gd name="connsiteX1" fmla="*/ 8115 w 140360"/>
                <a:gd name="connsiteY1" fmla="*/ 99270 h 328669"/>
                <a:gd name="connsiteX2" fmla="*/ 26975 w 140360"/>
                <a:gd name="connsiteY2" fmla="*/ 328670 h 328669"/>
                <a:gd name="connsiteX3" fmla="*/ 113443 w 140360"/>
                <a:gd name="connsiteY3" fmla="*/ 328670 h 328669"/>
                <a:gd name="connsiteX4" fmla="*/ 132302 w 140360"/>
                <a:gd name="connsiteY4" fmla="*/ 99270 h 328669"/>
                <a:gd name="connsiteX5" fmla="*/ 140360 w 140360"/>
                <a:gd name="connsiteY5" fmla="*/ 0 h 328669"/>
                <a:gd name="connsiteX6" fmla="*/ 0 w 140360"/>
                <a:gd name="connsiteY6" fmla="*/ 0 h 32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360" h="328669">
                  <a:moveTo>
                    <a:pt x="0" y="0"/>
                  </a:moveTo>
                  <a:lnTo>
                    <a:pt x="8115" y="99270"/>
                  </a:lnTo>
                  <a:lnTo>
                    <a:pt x="26975" y="328670"/>
                  </a:lnTo>
                  <a:lnTo>
                    <a:pt x="113443" y="328670"/>
                  </a:lnTo>
                  <a:lnTo>
                    <a:pt x="132302" y="99270"/>
                  </a:lnTo>
                  <a:lnTo>
                    <a:pt x="1403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72A2ABFD-3CFB-97E3-8004-256E6C8E92C6}"/>
                </a:ext>
              </a:extLst>
            </p:cNvPr>
            <p:cNvSpPr/>
            <p:nvPr/>
          </p:nvSpPr>
          <p:spPr>
            <a:xfrm>
              <a:off x="3927468" y="5852500"/>
              <a:ext cx="140360" cy="99269"/>
            </a:xfrm>
            <a:custGeom>
              <a:avLst/>
              <a:gdLst>
                <a:gd name="connsiteX0" fmla="*/ 140360 w 140360"/>
                <a:gd name="connsiteY0" fmla="*/ 0 h 99269"/>
                <a:gd name="connsiteX1" fmla="*/ 132302 w 140360"/>
                <a:gd name="connsiteY1" fmla="*/ 99270 h 99269"/>
                <a:gd name="connsiteX2" fmla="*/ 8115 w 140360"/>
                <a:gd name="connsiteY2" fmla="*/ 99270 h 99269"/>
                <a:gd name="connsiteX3" fmla="*/ 0 w 140360"/>
                <a:gd name="connsiteY3" fmla="*/ 0 h 99269"/>
                <a:gd name="connsiteX4" fmla="*/ 140360 w 140360"/>
                <a:gd name="connsiteY4" fmla="*/ 0 h 9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360" h="99269">
                  <a:moveTo>
                    <a:pt x="140360" y="0"/>
                  </a:moveTo>
                  <a:lnTo>
                    <a:pt x="132302" y="99270"/>
                  </a:lnTo>
                  <a:lnTo>
                    <a:pt x="8115" y="99270"/>
                  </a:lnTo>
                  <a:lnTo>
                    <a:pt x="0" y="0"/>
                  </a:lnTo>
                  <a:lnTo>
                    <a:pt x="14036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4FF4312-B206-F466-B843-092299A08E27}"/>
                </a:ext>
              </a:extLst>
            </p:cNvPr>
            <p:cNvSpPr/>
            <p:nvPr/>
          </p:nvSpPr>
          <p:spPr>
            <a:xfrm>
              <a:off x="3825227" y="4626918"/>
              <a:ext cx="5715" cy="1186719"/>
            </a:xfrm>
            <a:custGeom>
              <a:avLst/>
              <a:gdLst>
                <a:gd name="connsiteX0" fmla="*/ 2858 w 5715"/>
                <a:gd name="connsiteY0" fmla="*/ 1186720 h 1186719"/>
                <a:gd name="connsiteX1" fmla="*/ 834 w 5715"/>
                <a:gd name="connsiteY1" fmla="*/ 1185886 h 1186719"/>
                <a:gd name="connsiteX2" fmla="*/ 0 w 5715"/>
                <a:gd name="connsiteY2" fmla="*/ 1183862 h 1186719"/>
                <a:gd name="connsiteX3" fmla="*/ 0 w 5715"/>
                <a:gd name="connsiteY3" fmla="*/ 2858 h 1186719"/>
                <a:gd name="connsiteX4" fmla="*/ 834 w 5715"/>
                <a:gd name="connsiteY4" fmla="*/ 834 h 1186719"/>
                <a:gd name="connsiteX5" fmla="*/ 2858 w 5715"/>
                <a:gd name="connsiteY5" fmla="*/ 0 h 1186719"/>
                <a:gd name="connsiteX6" fmla="*/ 4881 w 5715"/>
                <a:gd name="connsiteY6" fmla="*/ 834 h 1186719"/>
                <a:gd name="connsiteX7" fmla="*/ 5715 w 5715"/>
                <a:gd name="connsiteY7" fmla="*/ 2858 h 1186719"/>
                <a:gd name="connsiteX8" fmla="*/ 5715 w 5715"/>
                <a:gd name="connsiteY8" fmla="*/ 1183862 h 1186719"/>
                <a:gd name="connsiteX9" fmla="*/ 4881 w 5715"/>
                <a:gd name="connsiteY9" fmla="*/ 1185886 h 1186719"/>
                <a:gd name="connsiteX10" fmla="*/ 2858 w 5715"/>
                <a:gd name="connsiteY10" fmla="*/ 1186720 h 1186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15" h="1186719">
                  <a:moveTo>
                    <a:pt x="2858" y="1186720"/>
                  </a:moveTo>
                  <a:cubicBezTo>
                    <a:pt x="2097" y="1186720"/>
                    <a:pt x="1372" y="1186417"/>
                    <a:pt x="834" y="1185886"/>
                  </a:cubicBezTo>
                  <a:cubicBezTo>
                    <a:pt x="303" y="1185348"/>
                    <a:pt x="0" y="1184623"/>
                    <a:pt x="0" y="1183862"/>
                  </a:cubicBezTo>
                  <a:lnTo>
                    <a:pt x="0" y="2858"/>
                  </a:lnTo>
                  <a:cubicBezTo>
                    <a:pt x="0" y="2097"/>
                    <a:pt x="303" y="1372"/>
                    <a:pt x="834" y="834"/>
                  </a:cubicBezTo>
                  <a:cubicBezTo>
                    <a:pt x="1372" y="303"/>
                    <a:pt x="2097" y="0"/>
                    <a:pt x="2858" y="0"/>
                  </a:cubicBezTo>
                  <a:cubicBezTo>
                    <a:pt x="3618" y="0"/>
                    <a:pt x="4343" y="303"/>
                    <a:pt x="4881" y="834"/>
                  </a:cubicBezTo>
                  <a:cubicBezTo>
                    <a:pt x="5412" y="1372"/>
                    <a:pt x="5715" y="2097"/>
                    <a:pt x="5715" y="2858"/>
                  </a:cubicBezTo>
                  <a:lnTo>
                    <a:pt x="5715" y="1183862"/>
                  </a:lnTo>
                  <a:cubicBezTo>
                    <a:pt x="5715" y="1184623"/>
                    <a:pt x="5412" y="1185348"/>
                    <a:pt x="4881" y="1185886"/>
                  </a:cubicBezTo>
                  <a:cubicBezTo>
                    <a:pt x="4343" y="1186417"/>
                    <a:pt x="3618" y="1186720"/>
                    <a:pt x="2858" y="1186720"/>
                  </a:cubicBez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7D27CC53-B1A8-89D9-D66E-64A1FC6D64D3}"/>
                </a:ext>
              </a:extLst>
            </p:cNvPr>
            <p:cNvSpPr/>
            <p:nvPr/>
          </p:nvSpPr>
          <p:spPr>
            <a:xfrm>
              <a:off x="2594845" y="4948901"/>
              <a:ext cx="1215752" cy="5715"/>
            </a:xfrm>
            <a:custGeom>
              <a:avLst/>
              <a:gdLst>
                <a:gd name="connsiteX0" fmla="*/ 1212895 w 1215752"/>
                <a:gd name="connsiteY0" fmla="*/ 5715 h 5715"/>
                <a:gd name="connsiteX1" fmla="*/ 2858 w 1215752"/>
                <a:gd name="connsiteY1" fmla="*/ 5715 h 5715"/>
                <a:gd name="connsiteX2" fmla="*/ 834 w 1215752"/>
                <a:gd name="connsiteY2" fmla="*/ 4881 h 5715"/>
                <a:gd name="connsiteX3" fmla="*/ 0 w 1215752"/>
                <a:gd name="connsiteY3" fmla="*/ 2858 h 5715"/>
                <a:gd name="connsiteX4" fmla="*/ 834 w 1215752"/>
                <a:gd name="connsiteY4" fmla="*/ 834 h 5715"/>
                <a:gd name="connsiteX5" fmla="*/ 2858 w 1215752"/>
                <a:gd name="connsiteY5" fmla="*/ 0 h 5715"/>
                <a:gd name="connsiteX6" fmla="*/ 1212895 w 1215752"/>
                <a:gd name="connsiteY6" fmla="*/ 0 h 5715"/>
                <a:gd name="connsiteX7" fmla="*/ 1214918 w 1215752"/>
                <a:gd name="connsiteY7" fmla="*/ 834 h 5715"/>
                <a:gd name="connsiteX8" fmla="*/ 1215752 w 1215752"/>
                <a:gd name="connsiteY8" fmla="*/ 2858 h 5715"/>
                <a:gd name="connsiteX9" fmla="*/ 1214918 w 1215752"/>
                <a:gd name="connsiteY9" fmla="*/ 4881 h 5715"/>
                <a:gd name="connsiteX10" fmla="*/ 1212895 w 1215752"/>
                <a:gd name="connsiteY10" fmla="*/ 5715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5752" h="5715">
                  <a:moveTo>
                    <a:pt x="1212895" y="5715"/>
                  </a:moveTo>
                  <a:lnTo>
                    <a:pt x="2858" y="5715"/>
                  </a:lnTo>
                  <a:cubicBezTo>
                    <a:pt x="2097" y="5715"/>
                    <a:pt x="1372" y="5412"/>
                    <a:pt x="834" y="4881"/>
                  </a:cubicBezTo>
                  <a:cubicBezTo>
                    <a:pt x="303" y="4343"/>
                    <a:pt x="0" y="3618"/>
                    <a:pt x="0" y="2858"/>
                  </a:cubicBezTo>
                  <a:cubicBezTo>
                    <a:pt x="0" y="2097"/>
                    <a:pt x="303" y="1372"/>
                    <a:pt x="834" y="834"/>
                  </a:cubicBezTo>
                  <a:cubicBezTo>
                    <a:pt x="1372" y="303"/>
                    <a:pt x="2097" y="0"/>
                    <a:pt x="2858" y="0"/>
                  </a:cubicBezTo>
                  <a:lnTo>
                    <a:pt x="1212895" y="0"/>
                  </a:lnTo>
                  <a:cubicBezTo>
                    <a:pt x="1213655" y="0"/>
                    <a:pt x="1214381" y="303"/>
                    <a:pt x="1214918" y="834"/>
                  </a:cubicBezTo>
                  <a:cubicBezTo>
                    <a:pt x="1215449" y="1372"/>
                    <a:pt x="1215752" y="2097"/>
                    <a:pt x="1215752" y="2858"/>
                  </a:cubicBezTo>
                  <a:cubicBezTo>
                    <a:pt x="1215752" y="3618"/>
                    <a:pt x="1215449" y="4343"/>
                    <a:pt x="1214918" y="4881"/>
                  </a:cubicBezTo>
                  <a:cubicBezTo>
                    <a:pt x="1214381" y="5412"/>
                    <a:pt x="1213655" y="5715"/>
                    <a:pt x="1212895" y="5715"/>
                  </a:cubicBez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0927FFCC-3272-23E6-2250-89F12F7BC213}"/>
                </a:ext>
              </a:extLst>
            </p:cNvPr>
            <p:cNvSpPr/>
            <p:nvPr/>
          </p:nvSpPr>
          <p:spPr>
            <a:xfrm>
              <a:off x="2594845" y="5217506"/>
              <a:ext cx="1215752" cy="5715"/>
            </a:xfrm>
            <a:custGeom>
              <a:avLst/>
              <a:gdLst>
                <a:gd name="connsiteX0" fmla="*/ 1212895 w 1215752"/>
                <a:gd name="connsiteY0" fmla="*/ 5715 h 5715"/>
                <a:gd name="connsiteX1" fmla="*/ 2858 w 1215752"/>
                <a:gd name="connsiteY1" fmla="*/ 5715 h 5715"/>
                <a:gd name="connsiteX2" fmla="*/ 834 w 1215752"/>
                <a:gd name="connsiteY2" fmla="*/ 4881 h 5715"/>
                <a:gd name="connsiteX3" fmla="*/ 0 w 1215752"/>
                <a:gd name="connsiteY3" fmla="*/ 2858 h 5715"/>
                <a:gd name="connsiteX4" fmla="*/ 834 w 1215752"/>
                <a:gd name="connsiteY4" fmla="*/ 834 h 5715"/>
                <a:gd name="connsiteX5" fmla="*/ 2858 w 1215752"/>
                <a:gd name="connsiteY5" fmla="*/ 0 h 5715"/>
                <a:gd name="connsiteX6" fmla="*/ 1212895 w 1215752"/>
                <a:gd name="connsiteY6" fmla="*/ 0 h 5715"/>
                <a:gd name="connsiteX7" fmla="*/ 1214918 w 1215752"/>
                <a:gd name="connsiteY7" fmla="*/ 834 h 5715"/>
                <a:gd name="connsiteX8" fmla="*/ 1215752 w 1215752"/>
                <a:gd name="connsiteY8" fmla="*/ 2858 h 5715"/>
                <a:gd name="connsiteX9" fmla="*/ 1214918 w 1215752"/>
                <a:gd name="connsiteY9" fmla="*/ 4881 h 5715"/>
                <a:gd name="connsiteX10" fmla="*/ 1212895 w 1215752"/>
                <a:gd name="connsiteY10" fmla="*/ 5715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5752" h="5715">
                  <a:moveTo>
                    <a:pt x="1212895" y="5715"/>
                  </a:moveTo>
                  <a:lnTo>
                    <a:pt x="2858" y="5715"/>
                  </a:lnTo>
                  <a:cubicBezTo>
                    <a:pt x="2097" y="5715"/>
                    <a:pt x="1372" y="5412"/>
                    <a:pt x="834" y="4881"/>
                  </a:cubicBezTo>
                  <a:cubicBezTo>
                    <a:pt x="303" y="4343"/>
                    <a:pt x="0" y="3618"/>
                    <a:pt x="0" y="2858"/>
                  </a:cubicBezTo>
                  <a:cubicBezTo>
                    <a:pt x="0" y="2097"/>
                    <a:pt x="303" y="1372"/>
                    <a:pt x="834" y="834"/>
                  </a:cubicBezTo>
                  <a:cubicBezTo>
                    <a:pt x="1372" y="303"/>
                    <a:pt x="2097" y="0"/>
                    <a:pt x="2858" y="0"/>
                  </a:cubicBezTo>
                  <a:lnTo>
                    <a:pt x="1212895" y="0"/>
                  </a:lnTo>
                  <a:cubicBezTo>
                    <a:pt x="1213655" y="0"/>
                    <a:pt x="1214381" y="303"/>
                    <a:pt x="1214918" y="834"/>
                  </a:cubicBezTo>
                  <a:cubicBezTo>
                    <a:pt x="1215449" y="1372"/>
                    <a:pt x="1215752" y="2097"/>
                    <a:pt x="1215752" y="2858"/>
                  </a:cubicBezTo>
                  <a:cubicBezTo>
                    <a:pt x="1215752" y="3618"/>
                    <a:pt x="1215449" y="4343"/>
                    <a:pt x="1214918" y="4881"/>
                  </a:cubicBezTo>
                  <a:cubicBezTo>
                    <a:pt x="1214381" y="5412"/>
                    <a:pt x="1213655" y="5715"/>
                    <a:pt x="1212895" y="5715"/>
                  </a:cubicBez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0D9E3C2-E65E-E4EC-9211-D106BDEBB2D0}"/>
                </a:ext>
              </a:extLst>
            </p:cNvPr>
            <p:cNvSpPr/>
            <p:nvPr/>
          </p:nvSpPr>
          <p:spPr>
            <a:xfrm>
              <a:off x="2273006" y="3889283"/>
              <a:ext cx="1040722" cy="809988"/>
            </a:xfrm>
            <a:custGeom>
              <a:avLst/>
              <a:gdLst>
                <a:gd name="connsiteX0" fmla="*/ 1040723 w 1040722"/>
                <a:gd name="connsiteY0" fmla="*/ 809987 h 809988"/>
                <a:gd name="connsiteX1" fmla="*/ 950426 w 1040722"/>
                <a:gd name="connsiteY1" fmla="*/ 188023 h 809988"/>
                <a:gd name="connsiteX2" fmla="*/ 910678 w 1040722"/>
                <a:gd name="connsiteY2" fmla="*/ 104253 h 809988"/>
                <a:gd name="connsiteX3" fmla="*/ 830811 w 1040722"/>
                <a:gd name="connsiteY3" fmla="*/ 57150 h 809988"/>
                <a:gd name="connsiteX4" fmla="*/ 589352 w 1040722"/>
                <a:gd name="connsiteY4" fmla="*/ 0 h 809988"/>
                <a:gd name="connsiteX5" fmla="*/ 346122 w 1040722"/>
                <a:gd name="connsiteY5" fmla="*/ 2286 h 809988"/>
                <a:gd name="connsiteX6" fmla="*/ 121351 w 1040722"/>
                <a:gd name="connsiteY6" fmla="*/ 55950 h 809988"/>
                <a:gd name="connsiteX7" fmla="*/ 27076 w 1040722"/>
                <a:gd name="connsiteY7" fmla="*/ 121261 h 809988"/>
                <a:gd name="connsiteX8" fmla="*/ 1736 w 1040722"/>
                <a:gd name="connsiteY8" fmla="*/ 233115 h 809988"/>
                <a:gd name="connsiteX9" fmla="*/ 27910 w 1040722"/>
                <a:gd name="connsiteY9" fmla="*/ 405536 h 809988"/>
                <a:gd name="connsiteX10" fmla="*/ 72145 w 1040722"/>
                <a:gd name="connsiteY10" fmla="*/ 501205 h 809988"/>
                <a:gd name="connsiteX11" fmla="*/ 77117 w 1040722"/>
                <a:gd name="connsiteY11" fmla="*/ 517493 h 809988"/>
                <a:gd name="connsiteX12" fmla="*/ 118150 w 1040722"/>
                <a:gd name="connsiteY12" fmla="*/ 741807 h 809988"/>
                <a:gd name="connsiteX13" fmla="*/ 146994 w 1040722"/>
                <a:gd name="connsiteY13" fmla="*/ 790882 h 809988"/>
                <a:gd name="connsiteX14" fmla="*/ 200618 w 1040722"/>
                <a:gd name="connsiteY14" fmla="*/ 809987 h 809988"/>
                <a:gd name="connsiteX15" fmla="*/ 1040723 w 1040722"/>
                <a:gd name="connsiteY15" fmla="*/ 809987 h 80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722" h="809988">
                  <a:moveTo>
                    <a:pt x="1040723" y="809987"/>
                  </a:moveTo>
                  <a:lnTo>
                    <a:pt x="950426" y="188023"/>
                  </a:lnTo>
                  <a:cubicBezTo>
                    <a:pt x="945842" y="156756"/>
                    <a:pt x="932000" y="127582"/>
                    <a:pt x="910678" y="104253"/>
                  </a:cubicBezTo>
                  <a:cubicBezTo>
                    <a:pt x="889361" y="80930"/>
                    <a:pt x="861540" y="64522"/>
                    <a:pt x="830811" y="57150"/>
                  </a:cubicBezTo>
                  <a:lnTo>
                    <a:pt x="589352" y="0"/>
                  </a:lnTo>
                  <a:lnTo>
                    <a:pt x="346122" y="2286"/>
                  </a:lnTo>
                  <a:lnTo>
                    <a:pt x="121351" y="55950"/>
                  </a:lnTo>
                  <a:cubicBezTo>
                    <a:pt x="82860" y="65157"/>
                    <a:pt x="49222" y="88457"/>
                    <a:pt x="27076" y="121261"/>
                  </a:cubicBezTo>
                  <a:cubicBezTo>
                    <a:pt x="4930" y="154059"/>
                    <a:pt x="-4111" y="193973"/>
                    <a:pt x="1736" y="233115"/>
                  </a:cubicBezTo>
                  <a:lnTo>
                    <a:pt x="27910" y="405536"/>
                  </a:lnTo>
                  <a:lnTo>
                    <a:pt x="72145" y="501205"/>
                  </a:lnTo>
                  <a:cubicBezTo>
                    <a:pt x="74196" y="506509"/>
                    <a:pt x="75854" y="511949"/>
                    <a:pt x="77117" y="517493"/>
                  </a:cubicBezTo>
                  <a:lnTo>
                    <a:pt x="118150" y="741807"/>
                  </a:lnTo>
                  <a:cubicBezTo>
                    <a:pt x="121705" y="761043"/>
                    <a:pt x="131918" y="778417"/>
                    <a:pt x="146994" y="790882"/>
                  </a:cubicBezTo>
                  <a:cubicBezTo>
                    <a:pt x="162076" y="803346"/>
                    <a:pt x="181055" y="810112"/>
                    <a:pt x="200618" y="809987"/>
                  </a:cubicBezTo>
                  <a:lnTo>
                    <a:pt x="1040723" y="809987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B6361B1-E9AD-AB00-0363-DD42F26C27C8}"/>
                </a:ext>
              </a:extLst>
            </p:cNvPr>
            <p:cNvSpPr/>
            <p:nvPr/>
          </p:nvSpPr>
          <p:spPr>
            <a:xfrm>
              <a:off x="3163721" y="4037704"/>
              <a:ext cx="16929" cy="35831"/>
            </a:xfrm>
            <a:custGeom>
              <a:avLst/>
              <a:gdLst>
                <a:gd name="connsiteX0" fmla="*/ 10104 w 16929"/>
                <a:gd name="connsiteY0" fmla="*/ 35717 h 35831"/>
                <a:gd name="connsiteX1" fmla="*/ 5635 w 16929"/>
                <a:gd name="connsiteY1" fmla="*/ 34140 h 35831"/>
                <a:gd name="connsiteX2" fmla="*/ 3303 w 16929"/>
                <a:gd name="connsiteY2" fmla="*/ 30002 h 35831"/>
                <a:gd name="connsiteX3" fmla="*/ 160 w 16929"/>
                <a:gd name="connsiteY3" fmla="*/ 8342 h 35831"/>
                <a:gd name="connsiteX4" fmla="*/ 132 w 16929"/>
                <a:gd name="connsiteY4" fmla="*/ 5524 h 35831"/>
                <a:gd name="connsiteX5" fmla="*/ 1235 w 16929"/>
                <a:gd name="connsiteY5" fmla="*/ 2930 h 35831"/>
                <a:gd name="connsiteX6" fmla="*/ 3286 w 16929"/>
                <a:gd name="connsiteY6" fmla="*/ 1004 h 35831"/>
                <a:gd name="connsiteX7" fmla="*/ 5938 w 16929"/>
                <a:gd name="connsiteY7" fmla="*/ 61 h 35831"/>
                <a:gd name="connsiteX8" fmla="*/ 8750 w 16929"/>
                <a:gd name="connsiteY8" fmla="*/ 267 h 35831"/>
                <a:gd name="connsiteX9" fmla="*/ 11242 w 16929"/>
                <a:gd name="connsiteY9" fmla="*/ 1581 h 35831"/>
                <a:gd name="connsiteX10" fmla="*/ 12990 w 16929"/>
                <a:gd name="connsiteY10" fmla="*/ 3787 h 35831"/>
                <a:gd name="connsiteX11" fmla="*/ 13705 w 16929"/>
                <a:gd name="connsiteY11" fmla="*/ 6513 h 35831"/>
                <a:gd name="connsiteX12" fmla="*/ 16848 w 16929"/>
                <a:gd name="connsiteY12" fmla="*/ 28173 h 35831"/>
                <a:gd name="connsiteX13" fmla="*/ 16734 w 16929"/>
                <a:gd name="connsiteY13" fmla="*/ 30814 h 35831"/>
                <a:gd name="connsiteX14" fmla="*/ 15602 w 16929"/>
                <a:gd name="connsiteY14" fmla="*/ 33202 h 35831"/>
                <a:gd name="connsiteX15" fmla="*/ 13636 w 16929"/>
                <a:gd name="connsiteY15" fmla="*/ 34968 h 35831"/>
                <a:gd name="connsiteX16" fmla="*/ 11133 w 16929"/>
                <a:gd name="connsiteY16" fmla="*/ 35831 h 35831"/>
                <a:gd name="connsiteX17" fmla="*/ 10104 w 16929"/>
                <a:gd name="connsiteY17" fmla="*/ 35717 h 3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929" h="35831">
                  <a:moveTo>
                    <a:pt x="10104" y="35717"/>
                  </a:moveTo>
                  <a:cubicBezTo>
                    <a:pt x="8476" y="35751"/>
                    <a:pt x="6881" y="35191"/>
                    <a:pt x="5635" y="34140"/>
                  </a:cubicBezTo>
                  <a:cubicBezTo>
                    <a:pt x="4384" y="33088"/>
                    <a:pt x="3555" y="31619"/>
                    <a:pt x="3303" y="30002"/>
                  </a:cubicBezTo>
                  <a:lnTo>
                    <a:pt x="160" y="8342"/>
                  </a:lnTo>
                  <a:cubicBezTo>
                    <a:pt x="-46" y="7416"/>
                    <a:pt x="-51" y="6456"/>
                    <a:pt x="132" y="5524"/>
                  </a:cubicBezTo>
                  <a:cubicBezTo>
                    <a:pt x="315" y="4593"/>
                    <a:pt x="692" y="3713"/>
                    <a:pt x="1235" y="2930"/>
                  </a:cubicBezTo>
                  <a:cubicBezTo>
                    <a:pt x="1778" y="2153"/>
                    <a:pt x="2475" y="1496"/>
                    <a:pt x="3286" y="1004"/>
                  </a:cubicBezTo>
                  <a:cubicBezTo>
                    <a:pt x="4098" y="507"/>
                    <a:pt x="5001" y="187"/>
                    <a:pt x="5938" y="61"/>
                  </a:cubicBezTo>
                  <a:cubicBezTo>
                    <a:pt x="6881" y="-65"/>
                    <a:pt x="7836" y="4"/>
                    <a:pt x="8750" y="267"/>
                  </a:cubicBezTo>
                  <a:cubicBezTo>
                    <a:pt x="9664" y="524"/>
                    <a:pt x="10510" y="976"/>
                    <a:pt x="11242" y="1581"/>
                  </a:cubicBezTo>
                  <a:cubicBezTo>
                    <a:pt x="11973" y="2187"/>
                    <a:pt x="12568" y="2941"/>
                    <a:pt x="12990" y="3787"/>
                  </a:cubicBezTo>
                  <a:cubicBezTo>
                    <a:pt x="13414" y="4639"/>
                    <a:pt x="13659" y="5565"/>
                    <a:pt x="13705" y="6513"/>
                  </a:cubicBezTo>
                  <a:lnTo>
                    <a:pt x="16848" y="28173"/>
                  </a:lnTo>
                  <a:cubicBezTo>
                    <a:pt x="16985" y="29053"/>
                    <a:pt x="16951" y="29951"/>
                    <a:pt x="16734" y="30814"/>
                  </a:cubicBezTo>
                  <a:cubicBezTo>
                    <a:pt x="16523" y="31677"/>
                    <a:pt x="16134" y="32488"/>
                    <a:pt x="15602" y="33202"/>
                  </a:cubicBezTo>
                  <a:cubicBezTo>
                    <a:pt x="15071" y="33917"/>
                    <a:pt x="14402" y="34517"/>
                    <a:pt x="13636" y="34968"/>
                  </a:cubicBezTo>
                  <a:cubicBezTo>
                    <a:pt x="12865" y="35420"/>
                    <a:pt x="12019" y="35711"/>
                    <a:pt x="11133" y="35831"/>
                  </a:cubicBezTo>
                  <a:lnTo>
                    <a:pt x="10104" y="35717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53465A89-FC5A-B2AD-AAF3-43D3B18D2A61}"/>
                </a:ext>
              </a:extLst>
            </p:cNvPr>
            <p:cNvSpPr/>
            <p:nvPr/>
          </p:nvSpPr>
          <p:spPr>
            <a:xfrm>
              <a:off x="2903392" y="4284511"/>
              <a:ext cx="16061" cy="36140"/>
            </a:xfrm>
            <a:custGeom>
              <a:avLst/>
              <a:gdLst>
                <a:gd name="connsiteX0" fmla="*/ 9087 w 16061"/>
                <a:gd name="connsiteY0" fmla="*/ 36083 h 36140"/>
                <a:gd name="connsiteX1" fmla="*/ 4464 w 16061"/>
                <a:gd name="connsiteY1" fmla="*/ 34260 h 36140"/>
                <a:gd name="connsiteX2" fmla="*/ 2286 w 16061"/>
                <a:gd name="connsiteY2" fmla="*/ 29797 h 36140"/>
                <a:gd name="connsiteX3" fmla="*/ 57 w 16061"/>
                <a:gd name="connsiteY3" fmla="*/ 7680 h 36140"/>
                <a:gd name="connsiteX4" fmla="*/ 263 w 16061"/>
                <a:gd name="connsiteY4" fmla="*/ 4931 h 36140"/>
                <a:gd name="connsiteX5" fmla="*/ 1543 w 16061"/>
                <a:gd name="connsiteY5" fmla="*/ 2490 h 36140"/>
                <a:gd name="connsiteX6" fmla="*/ 3686 w 16061"/>
                <a:gd name="connsiteY6" fmla="*/ 753 h 36140"/>
                <a:gd name="connsiteX7" fmla="*/ 6344 w 16061"/>
                <a:gd name="connsiteY7" fmla="*/ 16 h 36140"/>
                <a:gd name="connsiteX8" fmla="*/ 9075 w 16061"/>
                <a:gd name="connsiteY8" fmla="*/ 393 h 36140"/>
                <a:gd name="connsiteX9" fmla="*/ 11436 w 16061"/>
                <a:gd name="connsiteY9" fmla="*/ 1822 h 36140"/>
                <a:gd name="connsiteX10" fmla="*/ 13030 w 16061"/>
                <a:gd name="connsiteY10" fmla="*/ 4068 h 36140"/>
                <a:gd name="connsiteX11" fmla="*/ 13602 w 16061"/>
                <a:gd name="connsiteY11" fmla="*/ 6765 h 36140"/>
                <a:gd name="connsiteX12" fmla="*/ 16002 w 16061"/>
                <a:gd name="connsiteY12" fmla="*/ 28939 h 36140"/>
                <a:gd name="connsiteX13" fmla="*/ 15796 w 16061"/>
                <a:gd name="connsiteY13" fmla="*/ 31620 h 36140"/>
                <a:gd name="connsiteX14" fmla="*/ 14499 w 16061"/>
                <a:gd name="connsiteY14" fmla="*/ 33969 h 36140"/>
                <a:gd name="connsiteX15" fmla="*/ 12345 w 16061"/>
                <a:gd name="connsiteY15" fmla="*/ 35574 h 36140"/>
                <a:gd name="connsiteX16" fmla="*/ 9716 w 16061"/>
                <a:gd name="connsiteY16" fmla="*/ 36140 h 36140"/>
                <a:gd name="connsiteX17" fmla="*/ 9087 w 16061"/>
                <a:gd name="connsiteY17" fmla="*/ 36083 h 3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061" h="36140">
                  <a:moveTo>
                    <a:pt x="9087" y="36083"/>
                  </a:moveTo>
                  <a:cubicBezTo>
                    <a:pt x="7373" y="36077"/>
                    <a:pt x="5726" y="35426"/>
                    <a:pt x="4464" y="34260"/>
                  </a:cubicBezTo>
                  <a:cubicBezTo>
                    <a:pt x="3206" y="33100"/>
                    <a:pt x="2429" y="31505"/>
                    <a:pt x="2286" y="29797"/>
                  </a:cubicBezTo>
                  <a:lnTo>
                    <a:pt x="57" y="7680"/>
                  </a:lnTo>
                  <a:cubicBezTo>
                    <a:pt x="-63" y="6759"/>
                    <a:pt x="6" y="5822"/>
                    <a:pt x="263" y="4931"/>
                  </a:cubicBezTo>
                  <a:cubicBezTo>
                    <a:pt x="520" y="4039"/>
                    <a:pt x="955" y="3205"/>
                    <a:pt x="1543" y="2490"/>
                  </a:cubicBezTo>
                  <a:cubicBezTo>
                    <a:pt x="2132" y="1770"/>
                    <a:pt x="2863" y="1182"/>
                    <a:pt x="3686" y="753"/>
                  </a:cubicBezTo>
                  <a:cubicBezTo>
                    <a:pt x="4515" y="330"/>
                    <a:pt x="5418" y="79"/>
                    <a:pt x="6344" y="16"/>
                  </a:cubicBezTo>
                  <a:cubicBezTo>
                    <a:pt x="7270" y="-47"/>
                    <a:pt x="8201" y="79"/>
                    <a:pt x="9075" y="393"/>
                  </a:cubicBezTo>
                  <a:cubicBezTo>
                    <a:pt x="9950" y="702"/>
                    <a:pt x="10756" y="1187"/>
                    <a:pt x="11436" y="1822"/>
                  </a:cubicBezTo>
                  <a:cubicBezTo>
                    <a:pt x="12116" y="2456"/>
                    <a:pt x="12659" y="3216"/>
                    <a:pt x="13030" y="4068"/>
                  </a:cubicBezTo>
                  <a:cubicBezTo>
                    <a:pt x="13402" y="4919"/>
                    <a:pt x="13596" y="5839"/>
                    <a:pt x="13602" y="6765"/>
                  </a:cubicBezTo>
                  <a:lnTo>
                    <a:pt x="16002" y="28939"/>
                  </a:lnTo>
                  <a:cubicBezTo>
                    <a:pt x="16128" y="29836"/>
                    <a:pt x="16054" y="30751"/>
                    <a:pt x="15796" y="31620"/>
                  </a:cubicBezTo>
                  <a:cubicBezTo>
                    <a:pt x="15533" y="32483"/>
                    <a:pt x="15093" y="33288"/>
                    <a:pt x="14499" y="33969"/>
                  </a:cubicBezTo>
                  <a:cubicBezTo>
                    <a:pt x="13899" y="34649"/>
                    <a:pt x="13167" y="35197"/>
                    <a:pt x="12345" y="35574"/>
                  </a:cubicBezTo>
                  <a:cubicBezTo>
                    <a:pt x="11516" y="35946"/>
                    <a:pt x="10624" y="36140"/>
                    <a:pt x="9716" y="36140"/>
                  </a:cubicBezTo>
                  <a:lnTo>
                    <a:pt x="9087" y="36083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A432649F-4527-6F09-E836-CF02673E5E50}"/>
                </a:ext>
              </a:extLst>
            </p:cNvPr>
            <p:cNvSpPr/>
            <p:nvPr/>
          </p:nvSpPr>
          <p:spPr>
            <a:xfrm>
              <a:off x="2539238" y="4031668"/>
              <a:ext cx="15827" cy="35294"/>
            </a:xfrm>
            <a:custGeom>
              <a:avLst/>
              <a:gdLst>
                <a:gd name="connsiteX0" fmla="*/ 9024 w 15827"/>
                <a:gd name="connsiteY0" fmla="*/ 35295 h 35294"/>
                <a:gd name="connsiteX1" fmla="*/ 4401 w 15827"/>
                <a:gd name="connsiteY1" fmla="*/ 33437 h 35294"/>
                <a:gd name="connsiteX2" fmla="*/ 2223 w 15827"/>
                <a:gd name="connsiteY2" fmla="*/ 28951 h 35294"/>
                <a:gd name="connsiteX3" fmla="*/ 0 w 15827"/>
                <a:gd name="connsiteY3" fmla="*/ 6834 h 35294"/>
                <a:gd name="connsiteX4" fmla="*/ 1817 w 15827"/>
                <a:gd name="connsiteY4" fmla="*/ 2171 h 35294"/>
                <a:gd name="connsiteX5" fmla="*/ 6338 w 15827"/>
                <a:gd name="connsiteY5" fmla="*/ 16 h 35294"/>
                <a:gd name="connsiteX6" fmla="*/ 11110 w 15827"/>
                <a:gd name="connsiteY6" fmla="*/ 1542 h 35294"/>
                <a:gd name="connsiteX7" fmla="*/ 13545 w 15827"/>
                <a:gd name="connsiteY7" fmla="*/ 5920 h 35294"/>
                <a:gd name="connsiteX8" fmla="*/ 15768 w 15827"/>
                <a:gd name="connsiteY8" fmla="*/ 28037 h 35294"/>
                <a:gd name="connsiteX9" fmla="*/ 15562 w 15827"/>
                <a:gd name="connsiteY9" fmla="*/ 30723 h 35294"/>
                <a:gd name="connsiteX10" fmla="*/ 14265 w 15827"/>
                <a:gd name="connsiteY10" fmla="*/ 33083 h 35294"/>
                <a:gd name="connsiteX11" fmla="*/ 12110 w 15827"/>
                <a:gd name="connsiteY11" fmla="*/ 34706 h 35294"/>
                <a:gd name="connsiteX12" fmla="*/ 9487 w 15827"/>
                <a:gd name="connsiteY12" fmla="*/ 35295 h 35294"/>
                <a:gd name="connsiteX13" fmla="*/ 9024 w 15827"/>
                <a:gd name="connsiteY13" fmla="*/ 35295 h 35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827" h="35294">
                  <a:moveTo>
                    <a:pt x="9024" y="35295"/>
                  </a:moveTo>
                  <a:cubicBezTo>
                    <a:pt x="7310" y="35272"/>
                    <a:pt x="5658" y="34609"/>
                    <a:pt x="4401" y="33437"/>
                  </a:cubicBezTo>
                  <a:cubicBezTo>
                    <a:pt x="3143" y="32266"/>
                    <a:pt x="2366" y="30666"/>
                    <a:pt x="2223" y="28951"/>
                  </a:cubicBezTo>
                  <a:lnTo>
                    <a:pt x="0" y="6834"/>
                  </a:lnTo>
                  <a:cubicBezTo>
                    <a:pt x="-11" y="5102"/>
                    <a:pt x="640" y="3434"/>
                    <a:pt x="1817" y="2171"/>
                  </a:cubicBezTo>
                  <a:cubicBezTo>
                    <a:pt x="2995" y="902"/>
                    <a:pt x="4612" y="130"/>
                    <a:pt x="6338" y="16"/>
                  </a:cubicBezTo>
                  <a:cubicBezTo>
                    <a:pt x="8064" y="-104"/>
                    <a:pt x="9773" y="445"/>
                    <a:pt x="11110" y="1542"/>
                  </a:cubicBezTo>
                  <a:cubicBezTo>
                    <a:pt x="12447" y="2639"/>
                    <a:pt x="13316" y="4205"/>
                    <a:pt x="13545" y="5920"/>
                  </a:cubicBezTo>
                  <a:lnTo>
                    <a:pt x="15768" y="28037"/>
                  </a:lnTo>
                  <a:cubicBezTo>
                    <a:pt x="15893" y="28934"/>
                    <a:pt x="15819" y="29854"/>
                    <a:pt x="15562" y="30723"/>
                  </a:cubicBezTo>
                  <a:cubicBezTo>
                    <a:pt x="15305" y="31591"/>
                    <a:pt x="14859" y="32397"/>
                    <a:pt x="14265" y="33083"/>
                  </a:cubicBezTo>
                  <a:cubicBezTo>
                    <a:pt x="13670" y="33769"/>
                    <a:pt x="12939" y="34323"/>
                    <a:pt x="12110" y="34706"/>
                  </a:cubicBezTo>
                  <a:cubicBezTo>
                    <a:pt x="11287" y="35083"/>
                    <a:pt x="10390" y="35289"/>
                    <a:pt x="9487" y="35295"/>
                  </a:cubicBezTo>
                  <a:cubicBezTo>
                    <a:pt x="9487" y="34837"/>
                    <a:pt x="9024" y="35295"/>
                    <a:pt x="9024" y="3529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9F0B14FE-5F0B-1A9B-DC92-1CAD857E0E33}"/>
                </a:ext>
              </a:extLst>
            </p:cNvPr>
            <p:cNvSpPr/>
            <p:nvPr/>
          </p:nvSpPr>
          <p:spPr>
            <a:xfrm>
              <a:off x="2694863" y="4339109"/>
              <a:ext cx="27948" cy="31150"/>
            </a:xfrm>
            <a:custGeom>
              <a:avLst/>
              <a:gdLst>
                <a:gd name="connsiteX0" fmla="*/ 6395 w 27948"/>
                <a:gd name="connsiteY0" fmla="*/ 31149 h 31150"/>
                <a:gd name="connsiteX1" fmla="*/ 2337 w 27948"/>
                <a:gd name="connsiteY1" fmla="*/ 29778 h 31150"/>
                <a:gd name="connsiteX2" fmla="*/ 17 w 27948"/>
                <a:gd name="connsiteY2" fmla="*/ 25063 h 31150"/>
                <a:gd name="connsiteX3" fmla="*/ 1651 w 27948"/>
                <a:gd name="connsiteY3" fmla="*/ 20062 h 31150"/>
                <a:gd name="connsiteX4" fmla="*/ 15653 w 27948"/>
                <a:gd name="connsiteY4" fmla="*/ 2917 h 31150"/>
                <a:gd name="connsiteX5" fmla="*/ 17665 w 27948"/>
                <a:gd name="connsiteY5" fmla="*/ 1002 h 31150"/>
                <a:gd name="connsiteX6" fmla="*/ 20282 w 27948"/>
                <a:gd name="connsiteY6" fmla="*/ 65 h 31150"/>
                <a:gd name="connsiteX7" fmla="*/ 23048 w 27948"/>
                <a:gd name="connsiteY7" fmla="*/ 259 h 31150"/>
                <a:gd name="connsiteX8" fmla="*/ 25511 w 27948"/>
                <a:gd name="connsiteY8" fmla="*/ 1551 h 31150"/>
                <a:gd name="connsiteX9" fmla="*/ 27237 w 27948"/>
                <a:gd name="connsiteY9" fmla="*/ 3729 h 31150"/>
                <a:gd name="connsiteX10" fmla="*/ 27940 w 27948"/>
                <a:gd name="connsiteY10" fmla="*/ 6415 h 31150"/>
                <a:gd name="connsiteX11" fmla="*/ 27506 w 27948"/>
                <a:gd name="connsiteY11" fmla="*/ 9158 h 31150"/>
                <a:gd name="connsiteX12" fmla="*/ 25997 w 27948"/>
                <a:gd name="connsiteY12" fmla="*/ 11489 h 31150"/>
                <a:gd name="connsiteX13" fmla="*/ 12053 w 27948"/>
                <a:gd name="connsiteY13" fmla="*/ 28634 h 31150"/>
                <a:gd name="connsiteX14" fmla="*/ 6395 w 27948"/>
                <a:gd name="connsiteY14" fmla="*/ 31149 h 31150"/>
                <a:gd name="connsiteX15" fmla="*/ 6395 w 27948"/>
                <a:gd name="connsiteY15" fmla="*/ 31149 h 3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948" h="31150">
                  <a:moveTo>
                    <a:pt x="6395" y="31149"/>
                  </a:moveTo>
                  <a:cubicBezTo>
                    <a:pt x="4920" y="31183"/>
                    <a:pt x="3486" y="30698"/>
                    <a:pt x="2337" y="29778"/>
                  </a:cubicBezTo>
                  <a:cubicBezTo>
                    <a:pt x="977" y="28566"/>
                    <a:pt x="143" y="26874"/>
                    <a:pt x="17" y="25063"/>
                  </a:cubicBezTo>
                  <a:cubicBezTo>
                    <a:pt x="-109" y="23245"/>
                    <a:pt x="474" y="21451"/>
                    <a:pt x="1651" y="20062"/>
                  </a:cubicBezTo>
                  <a:lnTo>
                    <a:pt x="15653" y="2917"/>
                  </a:lnTo>
                  <a:cubicBezTo>
                    <a:pt x="16185" y="2145"/>
                    <a:pt x="16870" y="1494"/>
                    <a:pt x="17665" y="1002"/>
                  </a:cubicBezTo>
                  <a:cubicBezTo>
                    <a:pt x="18465" y="511"/>
                    <a:pt x="19351" y="191"/>
                    <a:pt x="20282" y="65"/>
                  </a:cubicBezTo>
                  <a:cubicBezTo>
                    <a:pt x="21208" y="-66"/>
                    <a:pt x="22151" y="2"/>
                    <a:pt x="23048" y="259"/>
                  </a:cubicBezTo>
                  <a:cubicBezTo>
                    <a:pt x="23951" y="517"/>
                    <a:pt x="24786" y="957"/>
                    <a:pt x="25511" y="1551"/>
                  </a:cubicBezTo>
                  <a:cubicBezTo>
                    <a:pt x="26232" y="2151"/>
                    <a:pt x="26820" y="2888"/>
                    <a:pt x="27237" y="3729"/>
                  </a:cubicBezTo>
                  <a:cubicBezTo>
                    <a:pt x="27655" y="4563"/>
                    <a:pt x="27895" y="5477"/>
                    <a:pt x="27940" y="6415"/>
                  </a:cubicBezTo>
                  <a:cubicBezTo>
                    <a:pt x="27986" y="7346"/>
                    <a:pt x="27837" y="8284"/>
                    <a:pt x="27506" y="9158"/>
                  </a:cubicBezTo>
                  <a:cubicBezTo>
                    <a:pt x="27169" y="10032"/>
                    <a:pt x="26654" y="10826"/>
                    <a:pt x="25997" y="11489"/>
                  </a:cubicBezTo>
                  <a:lnTo>
                    <a:pt x="12053" y="28634"/>
                  </a:lnTo>
                  <a:cubicBezTo>
                    <a:pt x="10504" y="30080"/>
                    <a:pt x="8509" y="30966"/>
                    <a:pt x="6395" y="31149"/>
                  </a:cubicBezTo>
                  <a:lnTo>
                    <a:pt x="6395" y="3114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F10D3E18-1F7C-864C-02D2-47FFFF2DB3AB}"/>
                </a:ext>
              </a:extLst>
            </p:cNvPr>
            <p:cNvSpPr/>
            <p:nvPr/>
          </p:nvSpPr>
          <p:spPr>
            <a:xfrm>
              <a:off x="3008528" y="3948036"/>
              <a:ext cx="26074" cy="29086"/>
            </a:xfrm>
            <a:custGeom>
              <a:avLst/>
              <a:gdLst>
                <a:gd name="connsiteX0" fmla="*/ 6878 w 26074"/>
                <a:gd name="connsiteY0" fmla="*/ 29087 h 29086"/>
                <a:gd name="connsiteX1" fmla="*/ 2363 w 26074"/>
                <a:gd name="connsiteY1" fmla="*/ 27315 h 29086"/>
                <a:gd name="connsiteX2" fmla="*/ 31 w 26074"/>
                <a:gd name="connsiteY2" fmla="*/ 22754 h 29086"/>
                <a:gd name="connsiteX3" fmla="*/ 1448 w 26074"/>
                <a:gd name="connsiteY3" fmla="*/ 17828 h 29086"/>
                <a:gd name="connsiteX4" fmla="*/ 14536 w 26074"/>
                <a:gd name="connsiteY4" fmla="*/ 1997 h 29086"/>
                <a:gd name="connsiteX5" fmla="*/ 18999 w 26074"/>
                <a:gd name="connsiteY5" fmla="*/ 9 h 29086"/>
                <a:gd name="connsiteX6" fmla="*/ 23634 w 26074"/>
                <a:gd name="connsiteY6" fmla="*/ 1551 h 29086"/>
                <a:gd name="connsiteX7" fmla="*/ 26011 w 26074"/>
                <a:gd name="connsiteY7" fmla="*/ 5815 h 29086"/>
                <a:gd name="connsiteX8" fmla="*/ 24880 w 26074"/>
                <a:gd name="connsiteY8" fmla="*/ 10570 h 29086"/>
                <a:gd name="connsiteX9" fmla="*/ 11792 w 26074"/>
                <a:gd name="connsiteY9" fmla="*/ 26400 h 29086"/>
                <a:gd name="connsiteX10" fmla="*/ 9655 w 26074"/>
                <a:gd name="connsiteY10" fmla="*/ 28327 h 29086"/>
                <a:gd name="connsiteX11" fmla="*/ 6878 w 26074"/>
                <a:gd name="connsiteY11" fmla="*/ 29087 h 29086"/>
                <a:gd name="connsiteX12" fmla="*/ 6878 w 26074"/>
                <a:gd name="connsiteY12" fmla="*/ 29087 h 2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74" h="29086">
                  <a:moveTo>
                    <a:pt x="6878" y="29087"/>
                  </a:moveTo>
                  <a:cubicBezTo>
                    <a:pt x="5203" y="29098"/>
                    <a:pt x="3586" y="28464"/>
                    <a:pt x="2363" y="27315"/>
                  </a:cubicBezTo>
                  <a:cubicBezTo>
                    <a:pt x="1037" y="26143"/>
                    <a:pt x="202" y="24514"/>
                    <a:pt x="31" y="22754"/>
                  </a:cubicBezTo>
                  <a:cubicBezTo>
                    <a:pt x="-135" y="20988"/>
                    <a:pt x="368" y="19228"/>
                    <a:pt x="1448" y="17828"/>
                  </a:cubicBezTo>
                  <a:lnTo>
                    <a:pt x="14536" y="1997"/>
                  </a:lnTo>
                  <a:cubicBezTo>
                    <a:pt x="15724" y="797"/>
                    <a:pt x="17313" y="89"/>
                    <a:pt x="18999" y="9"/>
                  </a:cubicBezTo>
                  <a:cubicBezTo>
                    <a:pt x="20679" y="-77"/>
                    <a:pt x="22337" y="477"/>
                    <a:pt x="23634" y="1551"/>
                  </a:cubicBezTo>
                  <a:cubicBezTo>
                    <a:pt x="24931" y="2626"/>
                    <a:pt x="25777" y="4146"/>
                    <a:pt x="26011" y="5815"/>
                  </a:cubicBezTo>
                  <a:cubicBezTo>
                    <a:pt x="26240" y="7489"/>
                    <a:pt x="25840" y="9181"/>
                    <a:pt x="24880" y="10570"/>
                  </a:cubicBezTo>
                  <a:lnTo>
                    <a:pt x="11792" y="26400"/>
                  </a:lnTo>
                  <a:cubicBezTo>
                    <a:pt x="11244" y="27201"/>
                    <a:pt x="10506" y="27858"/>
                    <a:pt x="9655" y="28327"/>
                  </a:cubicBezTo>
                  <a:cubicBezTo>
                    <a:pt x="8803" y="28795"/>
                    <a:pt x="7849" y="29052"/>
                    <a:pt x="6878" y="29087"/>
                  </a:cubicBezTo>
                  <a:lnTo>
                    <a:pt x="6878" y="29087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48744CD-7192-B17E-B196-A2A76ED426F2}"/>
                </a:ext>
              </a:extLst>
            </p:cNvPr>
            <p:cNvSpPr/>
            <p:nvPr/>
          </p:nvSpPr>
          <p:spPr>
            <a:xfrm>
              <a:off x="2686353" y="4136782"/>
              <a:ext cx="24501" cy="31278"/>
            </a:xfrm>
            <a:custGeom>
              <a:avLst/>
              <a:gdLst>
                <a:gd name="connsiteX0" fmla="*/ 17591 w 24501"/>
                <a:gd name="connsiteY0" fmla="*/ 31279 h 31278"/>
                <a:gd name="connsiteX1" fmla="*/ 14385 w 24501"/>
                <a:gd name="connsiteY1" fmla="*/ 30342 h 31278"/>
                <a:gd name="connsiteX2" fmla="*/ 11876 w 24501"/>
                <a:gd name="connsiteY2" fmla="*/ 28136 h 31278"/>
                <a:gd name="connsiteX3" fmla="*/ 1018 w 24501"/>
                <a:gd name="connsiteY3" fmla="*/ 10476 h 31278"/>
                <a:gd name="connsiteX4" fmla="*/ 86 w 24501"/>
                <a:gd name="connsiteY4" fmla="*/ 7962 h 31278"/>
                <a:gd name="connsiteX5" fmla="*/ 189 w 24501"/>
                <a:gd name="connsiteY5" fmla="*/ 5281 h 31278"/>
                <a:gd name="connsiteX6" fmla="*/ 1309 w 24501"/>
                <a:gd name="connsiteY6" fmla="*/ 2841 h 31278"/>
                <a:gd name="connsiteX7" fmla="*/ 3275 w 24501"/>
                <a:gd name="connsiteY7" fmla="*/ 1018 h 31278"/>
                <a:gd name="connsiteX8" fmla="*/ 5790 w 24501"/>
                <a:gd name="connsiteY8" fmla="*/ 86 h 31278"/>
                <a:gd name="connsiteX9" fmla="*/ 8470 w 24501"/>
                <a:gd name="connsiteY9" fmla="*/ 189 h 31278"/>
                <a:gd name="connsiteX10" fmla="*/ 10911 w 24501"/>
                <a:gd name="connsiteY10" fmla="*/ 1309 h 31278"/>
                <a:gd name="connsiteX11" fmla="*/ 12734 w 24501"/>
                <a:gd name="connsiteY11" fmla="*/ 3275 h 31278"/>
                <a:gd name="connsiteX12" fmla="*/ 23592 w 24501"/>
                <a:gd name="connsiteY12" fmla="*/ 20877 h 31278"/>
                <a:gd name="connsiteX13" fmla="*/ 24301 w 24501"/>
                <a:gd name="connsiteY13" fmla="*/ 26067 h 31278"/>
                <a:gd name="connsiteX14" fmla="*/ 21306 w 24501"/>
                <a:gd name="connsiteY14" fmla="*/ 30365 h 31278"/>
                <a:gd name="connsiteX15" fmla="*/ 17591 w 24501"/>
                <a:gd name="connsiteY15" fmla="*/ 31279 h 31278"/>
                <a:gd name="connsiteX16" fmla="*/ 17591 w 24501"/>
                <a:gd name="connsiteY16" fmla="*/ 31279 h 3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501" h="31278">
                  <a:moveTo>
                    <a:pt x="17591" y="31279"/>
                  </a:moveTo>
                  <a:cubicBezTo>
                    <a:pt x="16466" y="31205"/>
                    <a:pt x="15374" y="30885"/>
                    <a:pt x="14385" y="30342"/>
                  </a:cubicBezTo>
                  <a:cubicBezTo>
                    <a:pt x="13397" y="29799"/>
                    <a:pt x="12539" y="29044"/>
                    <a:pt x="11876" y="28136"/>
                  </a:cubicBezTo>
                  <a:lnTo>
                    <a:pt x="1018" y="10476"/>
                  </a:lnTo>
                  <a:cubicBezTo>
                    <a:pt x="544" y="9705"/>
                    <a:pt x="229" y="8853"/>
                    <a:pt x="86" y="7962"/>
                  </a:cubicBezTo>
                  <a:cubicBezTo>
                    <a:pt x="-56" y="7070"/>
                    <a:pt x="-22" y="6156"/>
                    <a:pt x="189" y="5281"/>
                  </a:cubicBezTo>
                  <a:cubicBezTo>
                    <a:pt x="395" y="4401"/>
                    <a:pt x="778" y="3572"/>
                    <a:pt x="1309" y="2841"/>
                  </a:cubicBezTo>
                  <a:cubicBezTo>
                    <a:pt x="1835" y="2109"/>
                    <a:pt x="2504" y="1492"/>
                    <a:pt x="3275" y="1018"/>
                  </a:cubicBezTo>
                  <a:cubicBezTo>
                    <a:pt x="4041" y="544"/>
                    <a:pt x="4899" y="229"/>
                    <a:pt x="5790" y="86"/>
                  </a:cubicBezTo>
                  <a:cubicBezTo>
                    <a:pt x="6681" y="-56"/>
                    <a:pt x="7590" y="-22"/>
                    <a:pt x="8470" y="189"/>
                  </a:cubicBezTo>
                  <a:cubicBezTo>
                    <a:pt x="9350" y="395"/>
                    <a:pt x="10179" y="778"/>
                    <a:pt x="10911" y="1309"/>
                  </a:cubicBezTo>
                  <a:cubicBezTo>
                    <a:pt x="11642" y="1835"/>
                    <a:pt x="12259" y="2504"/>
                    <a:pt x="12734" y="3275"/>
                  </a:cubicBezTo>
                  <a:lnTo>
                    <a:pt x="23592" y="20877"/>
                  </a:lnTo>
                  <a:cubicBezTo>
                    <a:pt x="24472" y="22455"/>
                    <a:pt x="24724" y="24312"/>
                    <a:pt x="24301" y="26067"/>
                  </a:cubicBezTo>
                  <a:cubicBezTo>
                    <a:pt x="23878" y="27827"/>
                    <a:pt x="22809" y="29359"/>
                    <a:pt x="21306" y="30365"/>
                  </a:cubicBezTo>
                  <a:cubicBezTo>
                    <a:pt x="20118" y="30850"/>
                    <a:pt x="18866" y="31153"/>
                    <a:pt x="17591" y="31279"/>
                  </a:cubicBezTo>
                  <a:lnTo>
                    <a:pt x="17591" y="3127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384C7E6-90A4-141B-BC63-C5BDC29BD5E1}"/>
                </a:ext>
              </a:extLst>
            </p:cNvPr>
            <p:cNvSpPr/>
            <p:nvPr/>
          </p:nvSpPr>
          <p:spPr>
            <a:xfrm>
              <a:off x="3050956" y="4411306"/>
              <a:ext cx="26307" cy="29394"/>
            </a:xfrm>
            <a:custGeom>
              <a:avLst/>
              <a:gdLst>
                <a:gd name="connsiteX0" fmla="*/ 6855 w 26307"/>
                <a:gd name="connsiteY0" fmla="*/ 29360 h 29394"/>
                <a:gd name="connsiteX1" fmla="*/ 2340 w 26307"/>
                <a:gd name="connsiteY1" fmla="*/ 27531 h 29394"/>
                <a:gd name="connsiteX2" fmla="*/ 31 w 26307"/>
                <a:gd name="connsiteY2" fmla="*/ 22965 h 29394"/>
                <a:gd name="connsiteX3" fmla="*/ 1426 w 26307"/>
                <a:gd name="connsiteY3" fmla="*/ 18045 h 29394"/>
                <a:gd name="connsiteX4" fmla="*/ 14513 w 26307"/>
                <a:gd name="connsiteY4" fmla="*/ 2271 h 29394"/>
                <a:gd name="connsiteX5" fmla="*/ 19034 w 26307"/>
                <a:gd name="connsiteY5" fmla="*/ 19 h 29394"/>
                <a:gd name="connsiteX6" fmla="*/ 23851 w 26307"/>
                <a:gd name="connsiteY6" fmla="*/ 1540 h 29394"/>
                <a:gd name="connsiteX7" fmla="*/ 26263 w 26307"/>
                <a:gd name="connsiteY7" fmla="*/ 5980 h 29394"/>
                <a:gd name="connsiteX8" fmla="*/ 24914 w 26307"/>
                <a:gd name="connsiteY8" fmla="*/ 10844 h 29394"/>
                <a:gd name="connsiteX9" fmla="*/ 11827 w 26307"/>
                <a:gd name="connsiteY9" fmla="*/ 26617 h 29394"/>
                <a:gd name="connsiteX10" fmla="*/ 9787 w 26307"/>
                <a:gd name="connsiteY10" fmla="*/ 28789 h 29394"/>
                <a:gd name="connsiteX11" fmla="*/ 6855 w 26307"/>
                <a:gd name="connsiteY11" fmla="*/ 29360 h 29394"/>
                <a:gd name="connsiteX12" fmla="*/ 6855 w 26307"/>
                <a:gd name="connsiteY12" fmla="*/ 29360 h 2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307" h="29394">
                  <a:moveTo>
                    <a:pt x="6855" y="29360"/>
                  </a:moveTo>
                  <a:cubicBezTo>
                    <a:pt x="5169" y="29372"/>
                    <a:pt x="3546" y="28714"/>
                    <a:pt x="2340" y="27531"/>
                  </a:cubicBezTo>
                  <a:cubicBezTo>
                    <a:pt x="1026" y="26354"/>
                    <a:pt x="203" y="24725"/>
                    <a:pt x="31" y="22965"/>
                  </a:cubicBezTo>
                  <a:cubicBezTo>
                    <a:pt x="-134" y="21211"/>
                    <a:pt x="363" y="19450"/>
                    <a:pt x="1426" y="18045"/>
                  </a:cubicBezTo>
                  <a:lnTo>
                    <a:pt x="14513" y="2271"/>
                  </a:lnTo>
                  <a:cubicBezTo>
                    <a:pt x="15673" y="962"/>
                    <a:pt x="17296" y="157"/>
                    <a:pt x="19034" y="19"/>
                  </a:cubicBezTo>
                  <a:cubicBezTo>
                    <a:pt x="20777" y="-112"/>
                    <a:pt x="22503" y="431"/>
                    <a:pt x="23851" y="1540"/>
                  </a:cubicBezTo>
                  <a:cubicBezTo>
                    <a:pt x="25200" y="2654"/>
                    <a:pt x="26063" y="4243"/>
                    <a:pt x="26263" y="5980"/>
                  </a:cubicBezTo>
                  <a:cubicBezTo>
                    <a:pt x="26463" y="7712"/>
                    <a:pt x="25977" y="9455"/>
                    <a:pt x="24914" y="10844"/>
                  </a:cubicBezTo>
                  <a:lnTo>
                    <a:pt x="11827" y="26617"/>
                  </a:lnTo>
                  <a:cubicBezTo>
                    <a:pt x="11393" y="27537"/>
                    <a:pt x="10678" y="28297"/>
                    <a:pt x="9787" y="28789"/>
                  </a:cubicBezTo>
                  <a:cubicBezTo>
                    <a:pt x="8895" y="29286"/>
                    <a:pt x="7872" y="29480"/>
                    <a:pt x="6855" y="29360"/>
                  </a:cubicBezTo>
                  <a:lnTo>
                    <a:pt x="6855" y="2936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F86FF03-026C-AE11-D3EB-DED2F18BEBB6}"/>
                </a:ext>
              </a:extLst>
            </p:cNvPr>
            <p:cNvSpPr/>
            <p:nvPr/>
          </p:nvSpPr>
          <p:spPr>
            <a:xfrm>
              <a:off x="3410032" y="5951998"/>
              <a:ext cx="474310" cy="209454"/>
            </a:xfrm>
            <a:custGeom>
              <a:avLst/>
              <a:gdLst>
                <a:gd name="connsiteX0" fmla="*/ 148590 w 474310"/>
                <a:gd name="connsiteY0" fmla="*/ 0 h 209454"/>
                <a:gd name="connsiteX1" fmla="*/ 164821 w 474310"/>
                <a:gd name="connsiteY1" fmla="*/ 25260 h 209454"/>
                <a:gd name="connsiteX2" fmla="*/ 256261 w 474310"/>
                <a:gd name="connsiteY2" fmla="*/ 96126 h 209454"/>
                <a:gd name="connsiteX3" fmla="*/ 461601 w 474310"/>
                <a:gd name="connsiteY3" fmla="*/ 168821 h 209454"/>
                <a:gd name="connsiteX4" fmla="*/ 458457 w 474310"/>
                <a:gd name="connsiteY4" fmla="*/ 201739 h 209454"/>
                <a:gd name="connsiteX5" fmla="*/ 432740 w 474310"/>
                <a:gd name="connsiteY5" fmla="*/ 201739 h 209454"/>
                <a:gd name="connsiteX6" fmla="*/ 426391 w 474310"/>
                <a:gd name="connsiteY6" fmla="*/ 207112 h 209454"/>
                <a:gd name="connsiteX7" fmla="*/ 418281 w 474310"/>
                <a:gd name="connsiteY7" fmla="*/ 208998 h 209454"/>
                <a:gd name="connsiteX8" fmla="*/ 402451 w 474310"/>
                <a:gd name="connsiteY8" fmla="*/ 202654 h 209454"/>
                <a:gd name="connsiteX9" fmla="*/ 401136 w 474310"/>
                <a:gd name="connsiteY9" fmla="*/ 201739 h 209454"/>
                <a:gd name="connsiteX10" fmla="*/ 397535 w 474310"/>
                <a:gd name="connsiteY10" fmla="*/ 201739 h 209454"/>
                <a:gd name="connsiteX11" fmla="*/ 395707 w 474310"/>
                <a:gd name="connsiteY11" fmla="*/ 203111 h 209454"/>
                <a:gd name="connsiteX12" fmla="*/ 389603 w 474310"/>
                <a:gd name="connsiteY12" fmla="*/ 207740 h 209454"/>
                <a:gd name="connsiteX13" fmla="*/ 382162 w 474310"/>
                <a:gd name="connsiteY13" fmla="*/ 209455 h 209454"/>
                <a:gd name="connsiteX14" fmla="*/ 367246 w 474310"/>
                <a:gd name="connsiteY14" fmla="*/ 203740 h 209454"/>
                <a:gd name="connsiteX15" fmla="*/ 365743 w 474310"/>
                <a:gd name="connsiteY15" fmla="*/ 202825 h 209454"/>
                <a:gd name="connsiteX16" fmla="*/ 364000 w 474310"/>
                <a:gd name="connsiteY16" fmla="*/ 202596 h 209454"/>
                <a:gd name="connsiteX17" fmla="*/ 362308 w 474310"/>
                <a:gd name="connsiteY17" fmla="*/ 203054 h 209454"/>
                <a:gd name="connsiteX18" fmla="*/ 360960 w 474310"/>
                <a:gd name="connsiteY18" fmla="*/ 204197 h 209454"/>
                <a:gd name="connsiteX19" fmla="*/ 356090 w 474310"/>
                <a:gd name="connsiteY19" fmla="*/ 207912 h 209454"/>
                <a:gd name="connsiteX20" fmla="*/ 350101 w 474310"/>
                <a:gd name="connsiteY20" fmla="*/ 209169 h 209454"/>
                <a:gd name="connsiteX21" fmla="*/ 337471 w 474310"/>
                <a:gd name="connsiteY21" fmla="*/ 204654 h 209454"/>
                <a:gd name="connsiteX22" fmla="*/ 334545 w 474310"/>
                <a:gd name="connsiteY22" fmla="*/ 203854 h 209454"/>
                <a:gd name="connsiteX23" fmla="*/ 331756 w 474310"/>
                <a:gd name="connsiteY23" fmla="*/ 205054 h 209454"/>
                <a:gd name="connsiteX24" fmla="*/ 321812 w 474310"/>
                <a:gd name="connsiteY24" fmla="*/ 209169 h 209454"/>
                <a:gd name="connsiteX25" fmla="*/ 314737 w 474310"/>
                <a:gd name="connsiteY25" fmla="*/ 207169 h 209454"/>
                <a:gd name="connsiteX26" fmla="*/ 309639 w 474310"/>
                <a:gd name="connsiteY26" fmla="*/ 201911 h 209454"/>
                <a:gd name="connsiteX27" fmla="*/ 307810 w 474310"/>
                <a:gd name="connsiteY27" fmla="*/ 201911 h 209454"/>
                <a:gd name="connsiteX28" fmla="*/ 53721 w 474310"/>
                <a:gd name="connsiteY28" fmla="*/ 197853 h 209454"/>
                <a:gd name="connsiteX29" fmla="*/ 915 w 474310"/>
                <a:gd name="connsiteY29" fmla="*/ 170764 h 209454"/>
                <a:gd name="connsiteX30" fmla="*/ 0 w 474310"/>
                <a:gd name="connsiteY30" fmla="*/ 36919 h 209454"/>
                <a:gd name="connsiteX31" fmla="*/ 148590 w 474310"/>
                <a:gd name="connsiteY31" fmla="*/ 0 h 20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74310" h="209454">
                  <a:moveTo>
                    <a:pt x="148590" y="0"/>
                  </a:moveTo>
                  <a:lnTo>
                    <a:pt x="164821" y="25260"/>
                  </a:lnTo>
                  <a:cubicBezTo>
                    <a:pt x="186166" y="58762"/>
                    <a:pt x="218490" y="83810"/>
                    <a:pt x="256261" y="96126"/>
                  </a:cubicBezTo>
                  <a:lnTo>
                    <a:pt x="461601" y="168821"/>
                  </a:lnTo>
                  <a:cubicBezTo>
                    <a:pt x="480117" y="174536"/>
                    <a:pt x="477831" y="201739"/>
                    <a:pt x="458457" y="201739"/>
                  </a:cubicBezTo>
                  <a:lnTo>
                    <a:pt x="432740" y="201739"/>
                  </a:lnTo>
                  <a:cubicBezTo>
                    <a:pt x="431083" y="204025"/>
                    <a:pt x="428905" y="205854"/>
                    <a:pt x="426391" y="207112"/>
                  </a:cubicBezTo>
                  <a:cubicBezTo>
                    <a:pt x="423876" y="208369"/>
                    <a:pt x="421093" y="209054"/>
                    <a:pt x="418281" y="208998"/>
                  </a:cubicBezTo>
                  <a:cubicBezTo>
                    <a:pt x="412440" y="208712"/>
                    <a:pt x="406862" y="206483"/>
                    <a:pt x="402451" y="202654"/>
                  </a:cubicBezTo>
                  <a:cubicBezTo>
                    <a:pt x="402050" y="202197"/>
                    <a:pt x="401593" y="202197"/>
                    <a:pt x="401136" y="201739"/>
                  </a:cubicBezTo>
                  <a:lnTo>
                    <a:pt x="397535" y="201739"/>
                  </a:lnTo>
                  <a:cubicBezTo>
                    <a:pt x="397078" y="202197"/>
                    <a:pt x="396164" y="202197"/>
                    <a:pt x="395707" y="203111"/>
                  </a:cubicBezTo>
                  <a:cubicBezTo>
                    <a:pt x="394015" y="205054"/>
                    <a:pt x="391941" y="206654"/>
                    <a:pt x="389603" y="207740"/>
                  </a:cubicBezTo>
                  <a:cubicBezTo>
                    <a:pt x="387271" y="208826"/>
                    <a:pt x="384734" y="209397"/>
                    <a:pt x="382162" y="209455"/>
                  </a:cubicBezTo>
                  <a:cubicBezTo>
                    <a:pt x="376716" y="209112"/>
                    <a:pt x="371510" y="207112"/>
                    <a:pt x="367246" y="203740"/>
                  </a:cubicBezTo>
                  <a:cubicBezTo>
                    <a:pt x="366812" y="203339"/>
                    <a:pt x="366303" y="202997"/>
                    <a:pt x="365743" y="202825"/>
                  </a:cubicBezTo>
                  <a:cubicBezTo>
                    <a:pt x="365183" y="202654"/>
                    <a:pt x="364589" y="202540"/>
                    <a:pt x="364000" y="202596"/>
                  </a:cubicBezTo>
                  <a:cubicBezTo>
                    <a:pt x="363411" y="202654"/>
                    <a:pt x="362834" y="202825"/>
                    <a:pt x="362308" y="203054"/>
                  </a:cubicBezTo>
                  <a:cubicBezTo>
                    <a:pt x="361788" y="203339"/>
                    <a:pt x="361325" y="203740"/>
                    <a:pt x="360960" y="204197"/>
                  </a:cubicBezTo>
                  <a:cubicBezTo>
                    <a:pt x="359634" y="205797"/>
                    <a:pt x="357971" y="207054"/>
                    <a:pt x="356090" y="207912"/>
                  </a:cubicBezTo>
                  <a:cubicBezTo>
                    <a:pt x="354216" y="208769"/>
                    <a:pt x="352164" y="209226"/>
                    <a:pt x="350101" y="209169"/>
                  </a:cubicBezTo>
                  <a:cubicBezTo>
                    <a:pt x="345535" y="208940"/>
                    <a:pt x="341134" y="207397"/>
                    <a:pt x="337471" y="204654"/>
                  </a:cubicBezTo>
                  <a:cubicBezTo>
                    <a:pt x="336608" y="204082"/>
                    <a:pt x="335579" y="203797"/>
                    <a:pt x="334545" y="203854"/>
                  </a:cubicBezTo>
                  <a:cubicBezTo>
                    <a:pt x="333510" y="203968"/>
                    <a:pt x="332527" y="204368"/>
                    <a:pt x="331756" y="205054"/>
                  </a:cubicBezTo>
                  <a:cubicBezTo>
                    <a:pt x="329047" y="207569"/>
                    <a:pt x="325515" y="209054"/>
                    <a:pt x="321812" y="209169"/>
                  </a:cubicBezTo>
                  <a:cubicBezTo>
                    <a:pt x="319320" y="209169"/>
                    <a:pt x="316874" y="208483"/>
                    <a:pt x="314737" y="207169"/>
                  </a:cubicBezTo>
                  <a:cubicBezTo>
                    <a:pt x="312599" y="205911"/>
                    <a:pt x="310839" y="204082"/>
                    <a:pt x="309639" y="201911"/>
                  </a:cubicBezTo>
                  <a:lnTo>
                    <a:pt x="307810" y="201911"/>
                  </a:lnTo>
                  <a:lnTo>
                    <a:pt x="53721" y="197853"/>
                  </a:lnTo>
                  <a:cubicBezTo>
                    <a:pt x="29318" y="197396"/>
                    <a:pt x="11259" y="189738"/>
                    <a:pt x="915" y="170764"/>
                  </a:cubicBezTo>
                  <a:lnTo>
                    <a:pt x="0" y="36919"/>
                  </a:lnTo>
                  <a:lnTo>
                    <a:pt x="148590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D1C2BE33-EFA9-8E16-D055-75996C60F1C0}"/>
                </a:ext>
              </a:extLst>
            </p:cNvPr>
            <p:cNvSpPr/>
            <p:nvPr/>
          </p:nvSpPr>
          <p:spPr>
            <a:xfrm>
              <a:off x="3410890" y="5951769"/>
              <a:ext cx="473459" cy="209630"/>
            </a:xfrm>
            <a:custGeom>
              <a:avLst/>
              <a:gdLst>
                <a:gd name="connsiteX0" fmla="*/ 465944 w 473459"/>
                <a:gd name="connsiteY0" fmla="*/ 171279 h 209630"/>
                <a:gd name="connsiteX1" fmla="*/ 464115 w 473459"/>
                <a:gd name="connsiteY1" fmla="*/ 169964 h 209630"/>
                <a:gd name="connsiteX2" fmla="*/ 460972 w 473459"/>
                <a:gd name="connsiteY2" fmla="*/ 168593 h 209630"/>
                <a:gd name="connsiteX3" fmla="*/ 456914 w 473459"/>
                <a:gd name="connsiteY3" fmla="*/ 167221 h 209630"/>
                <a:gd name="connsiteX4" fmla="*/ 456457 w 473459"/>
                <a:gd name="connsiteY4" fmla="*/ 167221 h 209630"/>
                <a:gd name="connsiteX5" fmla="*/ 454628 w 473459"/>
                <a:gd name="connsiteY5" fmla="*/ 168593 h 209630"/>
                <a:gd name="connsiteX6" fmla="*/ 448576 w 473459"/>
                <a:gd name="connsiteY6" fmla="*/ 173279 h 209630"/>
                <a:gd name="connsiteX7" fmla="*/ 441084 w 473459"/>
                <a:gd name="connsiteY7" fmla="*/ 174879 h 209630"/>
                <a:gd name="connsiteX8" fmla="*/ 426225 w 473459"/>
                <a:gd name="connsiteY8" fmla="*/ 169507 h 209630"/>
                <a:gd name="connsiteX9" fmla="*/ 422967 w 473459"/>
                <a:gd name="connsiteY9" fmla="*/ 168535 h 209630"/>
                <a:gd name="connsiteX10" fmla="*/ 419881 w 473459"/>
                <a:gd name="connsiteY10" fmla="*/ 169964 h 209630"/>
                <a:gd name="connsiteX11" fmla="*/ 415040 w 473459"/>
                <a:gd name="connsiteY11" fmla="*/ 173679 h 209630"/>
                <a:gd name="connsiteX12" fmla="*/ 409080 w 473459"/>
                <a:gd name="connsiteY12" fmla="*/ 174879 h 209630"/>
                <a:gd name="connsiteX13" fmla="*/ 396450 w 473459"/>
                <a:gd name="connsiteY13" fmla="*/ 170364 h 209630"/>
                <a:gd name="connsiteX14" fmla="*/ 393518 w 473459"/>
                <a:gd name="connsiteY14" fmla="*/ 169678 h 209630"/>
                <a:gd name="connsiteX15" fmla="*/ 390735 w 473459"/>
                <a:gd name="connsiteY15" fmla="*/ 170821 h 209630"/>
                <a:gd name="connsiteX16" fmla="*/ 386168 w 473459"/>
                <a:gd name="connsiteY16" fmla="*/ 173851 h 209630"/>
                <a:gd name="connsiteX17" fmla="*/ 380790 w 473459"/>
                <a:gd name="connsiteY17" fmla="*/ 174879 h 209630"/>
                <a:gd name="connsiteX18" fmla="*/ 373692 w 473459"/>
                <a:gd name="connsiteY18" fmla="*/ 172993 h 209630"/>
                <a:gd name="connsiteX19" fmla="*/ 368618 w 473459"/>
                <a:gd name="connsiteY19" fmla="*/ 167678 h 209630"/>
                <a:gd name="connsiteX20" fmla="*/ 366789 w 473459"/>
                <a:gd name="connsiteY20" fmla="*/ 167678 h 209630"/>
                <a:gd name="connsiteX21" fmla="*/ 241573 w 473459"/>
                <a:gd name="connsiteY21" fmla="*/ 165678 h 209630"/>
                <a:gd name="connsiteX22" fmla="*/ 267976 w 473459"/>
                <a:gd name="connsiteY22" fmla="*/ 100870 h 209630"/>
                <a:gd name="connsiteX23" fmla="*/ 210255 w 473459"/>
                <a:gd name="connsiteY23" fmla="*/ 165164 h 209630"/>
                <a:gd name="connsiteX24" fmla="*/ 112700 w 473459"/>
                <a:gd name="connsiteY24" fmla="*/ 163620 h 209630"/>
                <a:gd name="connsiteX25" fmla="*/ 59893 w 473459"/>
                <a:gd name="connsiteY25" fmla="*/ 136531 h 209630"/>
                <a:gd name="connsiteX26" fmla="*/ 53521 w 473459"/>
                <a:gd name="connsiteY26" fmla="*/ 100230 h 209630"/>
                <a:gd name="connsiteX27" fmla="*/ 71323 w 473459"/>
                <a:gd name="connsiteY27" fmla="*/ 67951 h 209630"/>
                <a:gd name="connsiteX28" fmla="*/ 147790 w 473459"/>
                <a:gd name="connsiteY28" fmla="*/ 0 h 209630"/>
                <a:gd name="connsiteX29" fmla="*/ 34290 w 473459"/>
                <a:gd name="connsiteY29" fmla="*/ 30461 h 209630"/>
                <a:gd name="connsiteX30" fmla="*/ 0 w 473459"/>
                <a:gd name="connsiteY30" fmla="*/ 36176 h 209630"/>
                <a:gd name="connsiteX31" fmla="*/ 0 w 473459"/>
                <a:gd name="connsiteY31" fmla="*/ 171279 h 209630"/>
                <a:gd name="connsiteX32" fmla="*/ 52807 w 473459"/>
                <a:gd name="connsiteY32" fmla="*/ 198368 h 209630"/>
                <a:gd name="connsiteX33" fmla="*/ 306896 w 473459"/>
                <a:gd name="connsiteY33" fmla="*/ 202426 h 209630"/>
                <a:gd name="connsiteX34" fmla="*/ 308724 w 473459"/>
                <a:gd name="connsiteY34" fmla="*/ 202426 h 209630"/>
                <a:gd name="connsiteX35" fmla="*/ 313828 w 473459"/>
                <a:gd name="connsiteY35" fmla="*/ 207683 h 209630"/>
                <a:gd name="connsiteX36" fmla="*/ 320897 w 473459"/>
                <a:gd name="connsiteY36" fmla="*/ 209626 h 209630"/>
                <a:gd name="connsiteX37" fmla="*/ 330784 w 473459"/>
                <a:gd name="connsiteY37" fmla="*/ 205569 h 209630"/>
                <a:gd name="connsiteX38" fmla="*/ 333573 w 473459"/>
                <a:gd name="connsiteY38" fmla="*/ 204426 h 209630"/>
                <a:gd name="connsiteX39" fmla="*/ 336499 w 473459"/>
                <a:gd name="connsiteY39" fmla="*/ 205169 h 209630"/>
                <a:gd name="connsiteX40" fmla="*/ 349130 w 473459"/>
                <a:gd name="connsiteY40" fmla="*/ 209626 h 209630"/>
                <a:gd name="connsiteX41" fmla="*/ 355113 w 473459"/>
                <a:gd name="connsiteY41" fmla="*/ 208426 h 209630"/>
                <a:gd name="connsiteX42" fmla="*/ 359988 w 473459"/>
                <a:gd name="connsiteY42" fmla="*/ 204711 h 209630"/>
                <a:gd name="connsiteX43" fmla="*/ 361342 w 473459"/>
                <a:gd name="connsiteY43" fmla="*/ 203568 h 209630"/>
                <a:gd name="connsiteX44" fmla="*/ 363028 w 473459"/>
                <a:gd name="connsiteY44" fmla="*/ 203111 h 209630"/>
                <a:gd name="connsiteX45" fmla="*/ 364771 w 473459"/>
                <a:gd name="connsiteY45" fmla="*/ 203340 h 209630"/>
                <a:gd name="connsiteX46" fmla="*/ 366275 w 473459"/>
                <a:gd name="connsiteY46" fmla="*/ 204254 h 209630"/>
                <a:gd name="connsiteX47" fmla="*/ 381191 w 473459"/>
                <a:gd name="connsiteY47" fmla="*/ 209626 h 209630"/>
                <a:gd name="connsiteX48" fmla="*/ 388632 w 473459"/>
                <a:gd name="connsiteY48" fmla="*/ 207912 h 209630"/>
                <a:gd name="connsiteX49" fmla="*/ 394735 w 473459"/>
                <a:gd name="connsiteY49" fmla="*/ 203340 h 209630"/>
                <a:gd name="connsiteX50" fmla="*/ 396564 w 473459"/>
                <a:gd name="connsiteY50" fmla="*/ 201968 h 209630"/>
                <a:gd name="connsiteX51" fmla="*/ 400164 w 473459"/>
                <a:gd name="connsiteY51" fmla="*/ 201968 h 209630"/>
                <a:gd name="connsiteX52" fmla="*/ 401479 w 473459"/>
                <a:gd name="connsiteY52" fmla="*/ 202883 h 209630"/>
                <a:gd name="connsiteX53" fmla="*/ 417309 w 473459"/>
                <a:gd name="connsiteY53" fmla="*/ 209226 h 209630"/>
                <a:gd name="connsiteX54" fmla="*/ 425413 w 473459"/>
                <a:gd name="connsiteY54" fmla="*/ 207340 h 209630"/>
                <a:gd name="connsiteX55" fmla="*/ 431768 w 473459"/>
                <a:gd name="connsiteY55" fmla="*/ 201968 h 209630"/>
                <a:gd name="connsiteX56" fmla="*/ 457486 w 473459"/>
                <a:gd name="connsiteY56" fmla="*/ 201968 h 209630"/>
                <a:gd name="connsiteX57" fmla="*/ 465944 w 473459"/>
                <a:gd name="connsiteY57" fmla="*/ 171279 h 209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73459" h="209630">
                  <a:moveTo>
                    <a:pt x="465944" y="171279"/>
                  </a:moveTo>
                  <a:cubicBezTo>
                    <a:pt x="465487" y="170821"/>
                    <a:pt x="464572" y="170364"/>
                    <a:pt x="464115" y="169964"/>
                  </a:cubicBezTo>
                  <a:cubicBezTo>
                    <a:pt x="463104" y="169450"/>
                    <a:pt x="462052" y="168993"/>
                    <a:pt x="460972" y="168593"/>
                  </a:cubicBezTo>
                  <a:lnTo>
                    <a:pt x="456914" y="167221"/>
                  </a:lnTo>
                  <a:lnTo>
                    <a:pt x="456457" y="167221"/>
                  </a:lnTo>
                  <a:cubicBezTo>
                    <a:pt x="455771" y="167564"/>
                    <a:pt x="455148" y="168021"/>
                    <a:pt x="454628" y="168593"/>
                  </a:cubicBezTo>
                  <a:cubicBezTo>
                    <a:pt x="452988" y="170593"/>
                    <a:pt x="450919" y="172193"/>
                    <a:pt x="448576" y="173279"/>
                  </a:cubicBezTo>
                  <a:cubicBezTo>
                    <a:pt x="446233" y="174365"/>
                    <a:pt x="443667" y="174936"/>
                    <a:pt x="441084" y="174879"/>
                  </a:cubicBezTo>
                  <a:cubicBezTo>
                    <a:pt x="435654" y="174879"/>
                    <a:pt x="430402" y="172993"/>
                    <a:pt x="426225" y="169507"/>
                  </a:cubicBezTo>
                  <a:cubicBezTo>
                    <a:pt x="425293" y="168821"/>
                    <a:pt x="424133" y="168478"/>
                    <a:pt x="422967" y="168535"/>
                  </a:cubicBezTo>
                  <a:cubicBezTo>
                    <a:pt x="421796" y="168593"/>
                    <a:pt x="420698" y="169107"/>
                    <a:pt x="419881" y="169964"/>
                  </a:cubicBezTo>
                  <a:cubicBezTo>
                    <a:pt x="418567" y="171564"/>
                    <a:pt x="416915" y="172822"/>
                    <a:pt x="415040" y="173679"/>
                  </a:cubicBezTo>
                  <a:cubicBezTo>
                    <a:pt x="413172" y="174479"/>
                    <a:pt x="411132" y="174936"/>
                    <a:pt x="409080" y="174879"/>
                  </a:cubicBezTo>
                  <a:cubicBezTo>
                    <a:pt x="404508" y="174708"/>
                    <a:pt x="400101" y="173108"/>
                    <a:pt x="396450" y="170364"/>
                  </a:cubicBezTo>
                  <a:cubicBezTo>
                    <a:pt x="395569" y="169850"/>
                    <a:pt x="394546" y="169564"/>
                    <a:pt x="393518" y="169678"/>
                  </a:cubicBezTo>
                  <a:cubicBezTo>
                    <a:pt x="392495" y="169736"/>
                    <a:pt x="391518" y="170136"/>
                    <a:pt x="390735" y="170821"/>
                  </a:cubicBezTo>
                  <a:cubicBezTo>
                    <a:pt x="389432" y="172136"/>
                    <a:pt x="387877" y="173164"/>
                    <a:pt x="386168" y="173851"/>
                  </a:cubicBezTo>
                  <a:cubicBezTo>
                    <a:pt x="384465" y="174536"/>
                    <a:pt x="382636" y="174879"/>
                    <a:pt x="380790" y="174879"/>
                  </a:cubicBezTo>
                  <a:cubicBezTo>
                    <a:pt x="378299" y="174936"/>
                    <a:pt x="375841" y="174250"/>
                    <a:pt x="373692" y="172993"/>
                  </a:cubicBezTo>
                  <a:cubicBezTo>
                    <a:pt x="371549" y="171736"/>
                    <a:pt x="369789" y="169907"/>
                    <a:pt x="368618" y="167678"/>
                  </a:cubicBezTo>
                  <a:lnTo>
                    <a:pt x="366789" y="167678"/>
                  </a:lnTo>
                  <a:lnTo>
                    <a:pt x="241573" y="165678"/>
                  </a:lnTo>
                  <a:lnTo>
                    <a:pt x="267976" y="100870"/>
                  </a:lnTo>
                  <a:cubicBezTo>
                    <a:pt x="252717" y="125559"/>
                    <a:pt x="233166" y="147333"/>
                    <a:pt x="210255" y="165164"/>
                  </a:cubicBezTo>
                  <a:lnTo>
                    <a:pt x="112700" y="163620"/>
                  </a:lnTo>
                  <a:cubicBezTo>
                    <a:pt x="88354" y="163163"/>
                    <a:pt x="70294" y="155505"/>
                    <a:pt x="59893" y="136531"/>
                  </a:cubicBezTo>
                  <a:cubicBezTo>
                    <a:pt x="53693" y="125502"/>
                    <a:pt x="51441" y="112700"/>
                    <a:pt x="53521" y="100230"/>
                  </a:cubicBezTo>
                  <a:cubicBezTo>
                    <a:pt x="55601" y="87754"/>
                    <a:pt x="61882" y="76364"/>
                    <a:pt x="71323" y="67951"/>
                  </a:cubicBezTo>
                  <a:lnTo>
                    <a:pt x="147790" y="0"/>
                  </a:lnTo>
                  <a:lnTo>
                    <a:pt x="34290" y="30461"/>
                  </a:lnTo>
                  <a:lnTo>
                    <a:pt x="0" y="36176"/>
                  </a:lnTo>
                  <a:lnTo>
                    <a:pt x="0" y="171279"/>
                  </a:lnTo>
                  <a:cubicBezTo>
                    <a:pt x="10344" y="190253"/>
                    <a:pt x="28575" y="197910"/>
                    <a:pt x="52807" y="198368"/>
                  </a:cubicBezTo>
                  <a:lnTo>
                    <a:pt x="306896" y="202426"/>
                  </a:lnTo>
                  <a:lnTo>
                    <a:pt x="308724" y="202426"/>
                  </a:lnTo>
                  <a:cubicBezTo>
                    <a:pt x="309924" y="204597"/>
                    <a:pt x="311690" y="206426"/>
                    <a:pt x="313828" y="207683"/>
                  </a:cubicBezTo>
                  <a:cubicBezTo>
                    <a:pt x="315971" y="208940"/>
                    <a:pt x="318411" y="209626"/>
                    <a:pt x="320897" y="209626"/>
                  </a:cubicBezTo>
                  <a:cubicBezTo>
                    <a:pt x="324583" y="209569"/>
                    <a:pt x="328104" y="208083"/>
                    <a:pt x="330784" y="205569"/>
                  </a:cubicBezTo>
                  <a:cubicBezTo>
                    <a:pt x="331567" y="204883"/>
                    <a:pt x="332544" y="204483"/>
                    <a:pt x="333573" y="204426"/>
                  </a:cubicBezTo>
                  <a:cubicBezTo>
                    <a:pt x="334608" y="204368"/>
                    <a:pt x="335631" y="204597"/>
                    <a:pt x="336499" y="205169"/>
                  </a:cubicBezTo>
                  <a:cubicBezTo>
                    <a:pt x="340168" y="207855"/>
                    <a:pt x="344569" y="209455"/>
                    <a:pt x="349130" y="209626"/>
                  </a:cubicBezTo>
                  <a:cubicBezTo>
                    <a:pt x="351192" y="209683"/>
                    <a:pt x="353239" y="209226"/>
                    <a:pt x="355113" y="208426"/>
                  </a:cubicBezTo>
                  <a:cubicBezTo>
                    <a:pt x="356993" y="207569"/>
                    <a:pt x="358656" y="206312"/>
                    <a:pt x="359988" y="204711"/>
                  </a:cubicBezTo>
                  <a:cubicBezTo>
                    <a:pt x="360359" y="204254"/>
                    <a:pt x="360817" y="203854"/>
                    <a:pt x="361342" y="203568"/>
                  </a:cubicBezTo>
                  <a:cubicBezTo>
                    <a:pt x="361862" y="203340"/>
                    <a:pt x="362440" y="203168"/>
                    <a:pt x="363028" y="203111"/>
                  </a:cubicBezTo>
                  <a:cubicBezTo>
                    <a:pt x="363622" y="203054"/>
                    <a:pt x="364217" y="203168"/>
                    <a:pt x="364771" y="203340"/>
                  </a:cubicBezTo>
                  <a:cubicBezTo>
                    <a:pt x="365331" y="203511"/>
                    <a:pt x="365840" y="203854"/>
                    <a:pt x="366275" y="204254"/>
                  </a:cubicBezTo>
                  <a:cubicBezTo>
                    <a:pt x="370572" y="207569"/>
                    <a:pt x="375784" y="209398"/>
                    <a:pt x="381191" y="209626"/>
                  </a:cubicBezTo>
                  <a:cubicBezTo>
                    <a:pt x="383762" y="209569"/>
                    <a:pt x="386300" y="208998"/>
                    <a:pt x="388632" y="207912"/>
                  </a:cubicBezTo>
                  <a:cubicBezTo>
                    <a:pt x="390963" y="206826"/>
                    <a:pt x="393043" y="205283"/>
                    <a:pt x="394735" y="203340"/>
                  </a:cubicBezTo>
                  <a:cubicBezTo>
                    <a:pt x="395192" y="202426"/>
                    <a:pt x="396107" y="202426"/>
                    <a:pt x="396564" y="201968"/>
                  </a:cubicBezTo>
                  <a:lnTo>
                    <a:pt x="400164" y="201968"/>
                  </a:lnTo>
                  <a:cubicBezTo>
                    <a:pt x="400621" y="202426"/>
                    <a:pt x="401021" y="202426"/>
                    <a:pt x="401479" y="202883"/>
                  </a:cubicBezTo>
                  <a:cubicBezTo>
                    <a:pt x="405885" y="206712"/>
                    <a:pt x="411469" y="208940"/>
                    <a:pt x="417309" y="209226"/>
                  </a:cubicBezTo>
                  <a:cubicBezTo>
                    <a:pt x="420121" y="209226"/>
                    <a:pt x="422899" y="208598"/>
                    <a:pt x="425413" y="207340"/>
                  </a:cubicBezTo>
                  <a:cubicBezTo>
                    <a:pt x="427928" y="206083"/>
                    <a:pt x="430105" y="204254"/>
                    <a:pt x="431768" y="201968"/>
                  </a:cubicBezTo>
                  <a:lnTo>
                    <a:pt x="457486" y="201968"/>
                  </a:lnTo>
                  <a:cubicBezTo>
                    <a:pt x="474974" y="201911"/>
                    <a:pt x="478574" y="180308"/>
                    <a:pt x="465944" y="17127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096D5114-7A3C-050E-12D0-C8B213CCFA4D}"/>
                </a:ext>
              </a:extLst>
            </p:cNvPr>
            <p:cNvSpPr/>
            <p:nvPr/>
          </p:nvSpPr>
          <p:spPr>
            <a:xfrm>
              <a:off x="2986931" y="4157266"/>
              <a:ext cx="35514" cy="20754"/>
            </a:xfrm>
            <a:custGeom>
              <a:avLst/>
              <a:gdLst>
                <a:gd name="connsiteX0" fmla="*/ 28480 w 35514"/>
                <a:gd name="connsiteY0" fmla="*/ 20739 h 20754"/>
                <a:gd name="connsiteX1" fmla="*/ 26652 w 35514"/>
                <a:gd name="connsiteY1" fmla="*/ 20282 h 20754"/>
                <a:gd name="connsiteX2" fmla="*/ 4534 w 35514"/>
                <a:gd name="connsiteY2" fmla="*/ 13310 h 20754"/>
                <a:gd name="connsiteX3" fmla="*/ 717 w 35514"/>
                <a:gd name="connsiteY3" fmla="*/ 9915 h 20754"/>
                <a:gd name="connsiteX4" fmla="*/ 305 w 35514"/>
                <a:gd name="connsiteY4" fmla="*/ 4829 h 20754"/>
                <a:gd name="connsiteX5" fmla="*/ 3523 w 35514"/>
                <a:gd name="connsiteY5" fmla="*/ 863 h 20754"/>
                <a:gd name="connsiteX6" fmla="*/ 8592 w 35514"/>
                <a:gd name="connsiteY6" fmla="*/ 223 h 20754"/>
                <a:gd name="connsiteX7" fmla="*/ 30709 w 35514"/>
                <a:gd name="connsiteY7" fmla="*/ 7024 h 20754"/>
                <a:gd name="connsiteX8" fmla="*/ 34715 w 35514"/>
                <a:gd name="connsiteY8" fmla="*/ 10390 h 20754"/>
                <a:gd name="connsiteX9" fmla="*/ 35224 w 35514"/>
                <a:gd name="connsiteY9" fmla="*/ 15596 h 20754"/>
                <a:gd name="connsiteX10" fmla="*/ 32750 w 35514"/>
                <a:gd name="connsiteY10" fmla="*/ 19351 h 20754"/>
                <a:gd name="connsiteX11" fmla="*/ 28480 w 35514"/>
                <a:gd name="connsiteY11" fmla="*/ 20739 h 20754"/>
                <a:gd name="connsiteX12" fmla="*/ 28480 w 35514"/>
                <a:gd name="connsiteY12" fmla="*/ 20739 h 20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514" h="20754">
                  <a:moveTo>
                    <a:pt x="28480" y="20739"/>
                  </a:moveTo>
                  <a:cubicBezTo>
                    <a:pt x="27835" y="20808"/>
                    <a:pt x="27183" y="20648"/>
                    <a:pt x="26652" y="20282"/>
                  </a:cubicBezTo>
                  <a:lnTo>
                    <a:pt x="4534" y="13310"/>
                  </a:lnTo>
                  <a:cubicBezTo>
                    <a:pt x="2871" y="12710"/>
                    <a:pt x="1506" y="11498"/>
                    <a:pt x="717" y="9915"/>
                  </a:cubicBezTo>
                  <a:cubicBezTo>
                    <a:pt x="-66" y="8338"/>
                    <a:pt x="-215" y="6515"/>
                    <a:pt x="305" y="4829"/>
                  </a:cubicBezTo>
                  <a:cubicBezTo>
                    <a:pt x="831" y="3143"/>
                    <a:pt x="1980" y="1720"/>
                    <a:pt x="3523" y="863"/>
                  </a:cubicBezTo>
                  <a:cubicBezTo>
                    <a:pt x="5066" y="5"/>
                    <a:pt x="6883" y="-223"/>
                    <a:pt x="8592" y="223"/>
                  </a:cubicBezTo>
                  <a:lnTo>
                    <a:pt x="30709" y="7024"/>
                  </a:lnTo>
                  <a:cubicBezTo>
                    <a:pt x="32429" y="7578"/>
                    <a:pt x="33870" y="8784"/>
                    <a:pt x="34715" y="10390"/>
                  </a:cubicBezTo>
                  <a:cubicBezTo>
                    <a:pt x="35561" y="11990"/>
                    <a:pt x="35744" y="13859"/>
                    <a:pt x="35224" y="15596"/>
                  </a:cubicBezTo>
                  <a:cubicBezTo>
                    <a:pt x="34847" y="17093"/>
                    <a:pt x="33972" y="18413"/>
                    <a:pt x="32750" y="19351"/>
                  </a:cubicBezTo>
                  <a:cubicBezTo>
                    <a:pt x="31527" y="20282"/>
                    <a:pt x="30018" y="20774"/>
                    <a:pt x="28480" y="20739"/>
                  </a:cubicBezTo>
                  <a:lnTo>
                    <a:pt x="28480" y="2073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08DE1F9-08AB-D407-0782-7CCA0A55734B}"/>
                </a:ext>
              </a:extLst>
            </p:cNvPr>
            <p:cNvSpPr/>
            <p:nvPr/>
          </p:nvSpPr>
          <p:spPr>
            <a:xfrm>
              <a:off x="3170362" y="4307157"/>
              <a:ext cx="26807" cy="32991"/>
            </a:xfrm>
            <a:custGeom>
              <a:avLst/>
              <a:gdLst>
                <a:gd name="connsiteX0" fmla="*/ 15642 w 26807"/>
                <a:gd name="connsiteY0" fmla="*/ 31496 h 32991"/>
                <a:gd name="connsiteX1" fmla="*/ 14270 w 26807"/>
                <a:gd name="connsiteY1" fmla="*/ 30125 h 32991"/>
                <a:gd name="connsiteX2" fmla="*/ 1183 w 26807"/>
                <a:gd name="connsiteY2" fmla="*/ 10751 h 32991"/>
                <a:gd name="connsiteX3" fmla="*/ 126 w 26807"/>
                <a:gd name="connsiteY3" fmla="*/ 5579 h 32991"/>
                <a:gd name="connsiteX4" fmla="*/ 3041 w 26807"/>
                <a:gd name="connsiteY4" fmla="*/ 1178 h 32991"/>
                <a:gd name="connsiteX5" fmla="*/ 8207 w 26807"/>
                <a:gd name="connsiteY5" fmla="*/ 127 h 32991"/>
                <a:gd name="connsiteX6" fmla="*/ 12613 w 26807"/>
                <a:gd name="connsiteY6" fmla="*/ 3036 h 32991"/>
                <a:gd name="connsiteX7" fmla="*/ 25700 w 26807"/>
                <a:gd name="connsiteY7" fmla="*/ 22467 h 32991"/>
                <a:gd name="connsiteX8" fmla="*/ 26752 w 26807"/>
                <a:gd name="connsiteY8" fmla="*/ 27050 h 32991"/>
                <a:gd name="connsiteX9" fmla="*/ 24580 w 26807"/>
                <a:gd name="connsiteY9" fmla="*/ 31222 h 32991"/>
                <a:gd name="connsiteX10" fmla="*/ 20214 w 26807"/>
                <a:gd name="connsiteY10" fmla="*/ 32988 h 32991"/>
                <a:gd name="connsiteX11" fmla="*/ 15756 w 26807"/>
                <a:gd name="connsiteY11" fmla="*/ 31496 h 32991"/>
                <a:gd name="connsiteX12" fmla="*/ 15642 w 26807"/>
                <a:gd name="connsiteY12" fmla="*/ 31496 h 3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07" h="32991">
                  <a:moveTo>
                    <a:pt x="15642" y="31496"/>
                  </a:moveTo>
                  <a:lnTo>
                    <a:pt x="14270" y="30125"/>
                  </a:lnTo>
                  <a:lnTo>
                    <a:pt x="1183" y="10751"/>
                  </a:lnTo>
                  <a:cubicBezTo>
                    <a:pt x="160" y="9236"/>
                    <a:pt x="-223" y="7373"/>
                    <a:pt x="126" y="5579"/>
                  </a:cubicBezTo>
                  <a:cubicBezTo>
                    <a:pt x="474" y="3784"/>
                    <a:pt x="1520" y="2201"/>
                    <a:pt x="3041" y="1178"/>
                  </a:cubicBezTo>
                  <a:cubicBezTo>
                    <a:pt x="4555" y="155"/>
                    <a:pt x="6412" y="-222"/>
                    <a:pt x="8207" y="127"/>
                  </a:cubicBezTo>
                  <a:cubicBezTo>
                    <a:pt x="10001" y="475"/>
                    <a:pt x="11590" y="1521"/>
                    <a:pt x="12613" y="3036"/>
                  </a:cubicBezTo>
                  <a:lnTo>
                    <a:pt x="25700" y="22467"/>
                  </a:lnTo>
                  <a:cubicBezTo>
                    <a:pt x="26586" y="23821"/>
                    <a:pt x="26958" y="25444"/>
                    <a:pt x="26752" y="27050"/>
                  </a:cubicBezTo>
                  <a:cubicBezTo>
                    <a:pt x="26546" y="28656"/>
                    <a:pt x="25775" y="30136"/>
                    <a:pt x="24580" y="31222"/>
                  </a:cubicBezTo>
                  <a:cubicBezTo>
                    <a:pt x="23380" y="32313"/>
                    <a:pt x="21831" y="32936"/>
                    <a:pt x="20214" y="32988"/>
                  </a:cubicBezTo>
                  <a:cubicBezTo>
                    <a:pt x="18597" y="33039"/>
                    <a:pt x="17019" y="32508"/>
                    <a:pt x="15756" y="31496"/>
                  </a:cubicBezTo>
                  <a:lnTo>
                    <a:pt x="15642" y="31496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3A10F476-5B25-AAEF-0273-764F9049BFBB}"/>
                </a:ext>
              </a:extLst>
            </p:cNvPr>
            <p:cNvSpPr/>
            <p:nvPr/>
          </p:nvSpPr>
          <p:spPr>
            <a:xfrm>
              <a:off x="3970102" y="5946283"/>
              <a:ext cx="474310" cy="209454"/>
            </a:xfrm>
            <a:custGeom>
              <a:avLst/>
              <a:gdLst>
                <a:gd name="connsiteX0" fmla="*/ 148590 w 474310"/>
                <a:gd name="connsiteY0" fmla="*/ 0 h 209454"/>
                <a:gd name="connsiteX1" fmla="*/ 164821 w 474310"/>
                <a:gd name="connsiteY1" fmla="*/ 25260 h 209454"/>
                <a:gd name="connsiteX2" fmla="*/ 256261 w 474310"/>
                <a:gd name="connsiteY2" fmla="*/ 96126 h 209454"/>
                <a:gd name="connsiteX3" fmla="*/ 461601 w 474310"/>
                <a:gd name="connsiteY3" fmla="*/ 168821 h 209454"/>
                <a:gd name="connsiteX4" fmla="*/ 458457 w 474310"/>
                <a:gd name="connsiteY4" fmla="*/ 201739 h 209454"/>
                <a:gd name="connsiteX5" fmla="*/ 432740 w 474310"/>
                <a:gd name="connsiteY5" fmla="*/ 201739 h 209454"/>
                <a:gd name="connsiteX6" fmla="*/ 426391 w 474310"/>
                <a:gd name="connsiteY6" fmla="*/ 207112 h 209454"/>
                <a:gd name="connsiteX7" fmla="*/ 418281 w 474310"/>
                <a:gd name="connsiteY7" fmla="*/ 208998 h 209454"/>
                <a:gd name="connsiteX8" fmla="*/ 402451 w 474310"/>
                <a:gd name="connsiteY8" fmla="*/ 202654 h 209454"/>
                <a:gd name="connsiteX9" fmla="*/ 401136 w 474310"/>
                <a:gd name="connsiteY9" fmla="*/ 201739 h 209454"/>
                <a:gd name="connsiteX10" fmla="*/ 397535 w 474310"/>
                <a:gd name="connsiteY10" fmla="*/ 201739 h 209454"/>
                <a:gd name="connsiteX11" fmla="*/ 395707 w 474310"/>
                <a:gd name="connsiteY11" fmla="*/ 203111 h 209454"/>
                <a:gd name="connsiteX12" fmla="*/ 389603 w 474310"/>
                <a:gd name="connsiteY12" fmla="*/ 207740 h 209454"/>
                <a:gd name="connsiteX13" fmla="*/ 382162 w 474310"/>
                <a:gd name="connsiteY13" fmla="*/ 209455 h 209454"/>
                <a:gd name="connsiteX14" fmla="*/ 367246 w 474310"/>
                <a:gd name="connsiteY14" fmla="*/ 203740 h 209454"/>
                <a:gd name="connsiteX15" fmla="*/ 365743 w 474310"/>
                <a:gd name="connsiteY15" fmla="*/ 202825 h 209454"/>
                <a:gd name="connsiteX16" fmla="*/ 364000 w 474310"/>
                <a:gd name="connsiteY16" fmla="*/ 202596 h 209454"/>
                <a:gd name="connsiteX17" fmla="*/ 362308 w 474310"/>
                <a:gd name="connsiteY17" fmla="*/ 203054 h 209454"/>
                <a:gd name="connsiteX18" fmla="*/ 360960 w 474310"/>
                <a:gd name="connsiteY18" fmla="*/ 204197 h 209454"/>
                <a:gd name="connsiteX19" fmla="*/ 356090 w 474310"/>
                <a:gd name="connsiteY19" fmla="*/ 207912 h 209454"/>
                <a:gd name="connsiteX20" fmla="*/ 350101 w 474310"/>
                <a:gd name="connsiteY20" fmla="*/ 209169 h 209454"/>
                <a:gd name="connsiteX21" fmla="*/ 337471 w 474310"/>
                <a:gd name="connsiteY21" fmla="*/ 204654 h 209454"/>
                <a:gd name="connsiteX22" fmla="*/ 334545 w 474310"/>
                <a:gd name="connsiteY22" fmla="*/ 203854 h 209454"/>
                <a:gd name="connsiteX23" fmla="*/ 331756 w 474310"/>
                <a:gd name="connsiteY23" fmla="*/ 205054 h 209454"/>
                <a:gd name="connsiteX24" fmla="*/ 321812 w 474310"/>
                <a:gd name="connsiteY24" fmla="*/ 209169 h 209454"/>
                <a:gd name="connsiteX25" fmla="*/ 314737 w 474310"/>
                <a:gd name="connsiteY25" fmla="*/ 207169 h 209454"/>
                <a:gd name="connsiteX26" fmla="*/ 309639 w 474310"/>
                <a:gd name="connsiteY26" fmla="*/ 201911 h 209454"/>
                <a:gd name="connsiteX27" fmla="*/ 307810 w 474310"/>
                <a:gd name="connsiteY27" fmla="*/ 201911 h 209454"/>
                <a:gd name="connsiteX28" fmla="*/ 53721 w 474310"/>
                <a:gd name="connsiteY28" fmla="*/ 197853 h 209454"/>
                <a:gd name="connsiteX29" fmla="*/ 915 w 474310"/>
                <a:gd name="connsiteY29" fmla="*/ 170764 h 209454"/>
                <a:gd name="connsiteX30" fmla="*/ 0 w 474310"/>
                <a:gd name="connsiteY30" fmla="*/ 36919 h 209454"/>
                <a:gd name="connsiteX31" fmla="*/ 148590 w 474310"/>
                <a:gd name="connsiteY31" fmla="*/ 0 h 20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74310" h="209454">
                  <a:moveTo>
                    <a:pt x="148590" y="0"/>
                  </a:moveTo>
                  <a:lnTo>
                    <a:pt x="164821" y="25260"/>
                  </a:lnTo>
                  <a:cubicBezTo>
                    <a:pt x="186166" y="58762"/>
                    <a:pt x="218490" y="83810"/>
                    <a:pt x="256261" y="96126"/>
                  </a:cubicBezTo>
                  <a:lnTo>
                    <a:pt x="461601" y="168821"/>
                  </a:lnTo>
                  <a:cubicBezTo>
                    <a:pt x="480117" y="174536"/>
                    <a:pt x="477831" y="201739"/>
                    <a:pt x="458457" y="201739"/>
                  </a:cubicBezTo>
                  <a:lnTo>
                    <a:pt x="432740" y="201739"/>
                  </a:lnTo>
                  <a:cubicBezTo>
                    <a:pt x="431083" y="204025"/>
                    <a:pt x="428905" y="205854"/>
                    <a:pt x="426391" y="207112"/>
                  </a:cubicBezTo>
                  <a:cubicBezTo>
                    <a:pt x="423876" y="208369"/>
                    <a:pt x="421093" y="209054"/>
                    <a:pt x="418281" y="208998"/>
                  </a:cubicBezTo>
                  <a:cubicBezTo>
                    <a:pt x="412440" y="208712"/>
                    <a:pt x="406862" y="206483"/>
                    <a:pt x="402451" y="202654"/>
                  </a:cubicBezTo>
                  <a:cubicBezTo>
                    <a:pt x="402050" y="202197"/>
                    <a:pt x="401593" y="202197"/>
                    <a:pt x="401136" y="201739"/>
                  </a:cubicBezTo>
                  <a:lnTo>
                    <a:pt x="397535" y="201739"/>
                  </a:lnTo>
                  <a:cubicBezTo>
                    <a:pt x="397078" y="202197"/>
                    <a:pt x="396164" y="202197"/>
                    <a:pt x="395707" y="203111"/>
                  </a:cubicBezTo>
                  <a:cubicBezTo>
                    <a:pt x="394015" y="205054"/>
                    <a:pt x="391941" y="206654"/>
                    <a:pt x="389603" y="207740"/>
                  </a:cubicBezTo>
                  <a:cubicBezTo>
                    <a:pt x="387271" y="208826"/>
                    <a:pt x="384734" y="209397"/>
                    <a:pt x="382162" y="209455"/>
                  </a:cubicBezTo>
                  <a:cubicBezTo>
                    <a:pt x="376716" y="209112"/>
                    <a:pt x="371510" y="207112"/>
                    <a:pt x="367246" y="203740"/>
                  </a:cubicBezTo>
                  <a:cubicBezTo>
                    <a:pt x="366812" y="203339"/>
                    <a:pt x="366303" y="202997"/>
                    <a:pt x="365743" y="202825"/>
                  </a:cubicBezTo>
                  <a:cubicBezTo>
                    <a:pt x="365183" y="202654"/>
                    <a:pt x="364589" y="202540"/>
                    <a:pt x="364000" y="202596"/>
                  </a:cubicBezTo>
                  <a:cubicBezTo>
                    <a:pt x="363411" y="202654"/>
                    <a:pt x="362834" y="202825"/>
                    <a:pt x="362308" y="203054"/>
                  </a:cubicBezTo>
                  <a:cubicBezTo>
                    <a:pt x="361788" y="203339"/>
                    <a:pt x="361325" y="203740"/>
                    <a:pt x="360960" y="204197"/>
                  </a:cubicBezTo>
                  <a:cubicBezTo>
                    <a:pt x="359634" y="205797"/>
                    <a:pt x="357971" y="207054"/>
                    <a:pt x="356090" y="207912"/>
                  </a:cubicBezTo>
                  <a:cubicBezTo>
                    <a:pt x="354216" y="208769"/>
                    <a:pt x="352164" y="209226"/>
                    <a:pt x="350101" y="209169"/>
                  </a:cubicBezTo>
                  <a:cubicBezTo>
                    <a:pt x="345535" y="208940"/>
                    <a:pt x="341134" y="207397"/>
                    <a:pt x="337471" y="204654"/>
                  </a:cubicBezTo>
                  <a:cubicBezTo>
                    <a:pt x="336608" y="204082"/>
                    <a:pt x="335579" y="203797"/>
                    <a:pt x="334545" y="203854"/>
                  </a:cubicBezTo>
                  <a:cubicBezTo>
                    <a:pt x="333510" y="203968"/>
                    <a:pt x="332527" y="204368"/>
                    <a:pt x="331756" y="205054"/>
                  </a:cubicBezTo>
                  <a:cubicBezTo>
                    <a:pt x="329047" y="207569"/>
                    <a:pt x="325515" y="209054"/>
                    <a:pt x="321812" y="209169"/>
                  </a:cubicBezTo>
                  <a:cubicBezTo>
                    <a:pt x="319320" y="209169"/>
                    <a:pt x="316874" y="208483"/>
                    <a:pt x="314737" y="207169"/>
                  </a:cubicBezTo>
                  <a:cubicBezTo>
                    <a:pt x="312599" y="205911"/>
                    <a:pt x="310839" y="204082"/>
                    <a:pt x="309639" y="201911"/>
                  </a:cubicBezTo>
                  <a:lnTo>
                    <a:pt x="307810" y="201911"/>
                  </a:lnTo>
                  <a:lnTo>
                    <a:pt x="53721" y="197853"/>
                  </a:lnTo>
                  <a:cubicBezTo>
                    <a:pt x="29318" y="197396"/>
                    <a:pt x="11259" y="189738"/>
                    <a:pt x="915" y="170764"/>
                  </a:cubicBezTo>
                  <a:lnTo>
                    <a:pt x="0" y="36919"/>
                  </a:lnTo>
                  <a:lnTo>
                    <a:pt x="148590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B2D9BD74-A443-AECE-F318-35A44FE64B05}"/>
                </a:ext>
              </a:extLst>
            </p:cNvPr>
            <p:cNvSpPr/>
            <p:nvPr/>
          </p:nvSpPr>
          <p:spPr>
            <a:xfrm>
              <a:off x="3970960" y="5946054"/>
              <a:ext cx="473459" cy="209630"/>
            </a:xfrm>
            <a:custGeom>
              <a:avLst/>
              <a:gdLst>
                <a:gd name="connsiteX0" fmla="*/ 465944 w 473459"/>
                <a:gd name="connsiteY0" fmla="*/ 171279 h 209630"/>
                <a:gd name="connsiteX1" fmla="*/ 464115 w 473459"/>
                <a:gd name="connsiteY1" fmla="*/ 169964 h 209630"/>
                <a:gd name="connsiteX2" fmla="*/ 460972 w 473459"/>
                <a:gd name="connsiteY2" fmla="*/ 168593 h 209630"/>
                <a:gd name="connsiteX3" fmla="*/ 456914 w 473459"/>
                <a:gd name="connsiteY3" fmla="*/ 167221 h 209630"/>
                <a:gd name="connsiteX4" fmla="*/ 456457 w 473459"/>
                <a:gd name="connsiteY4" fmla="*/ 167221 h 209630"/>
                <a:gd name="connsiteX5" fmla="*/ 454628 w 473459"/>
                <a:gd name="connsiteY5" fmla="*/ 168593 h 209630"/>
                <a:gd name="connsiteX6" fmla="*/ 448576 w 473459"/>
                <a:gd name="connsiteY6" fmla="*/ 173279 h 209630"/>
                <a:gd name="connsiteX7" fmla="*/ 441084 w 473459"/>
                <a:gd name="connsiteY7" fmla="*/ 174879 h 209630"/>
                <a:gd name="connsiteX8" fmla="*/ 426225 w 473459"/>
                <a:gd name="connsiteY8" fmla="*/ 169507 h 209630"/>
                <a:gd name="connsiteX9" fmla="*/ 422967 w 473459"/>
                <a:gd name="connsiteY9" fmla="*/ 168535 h 209630"/>
                <a:gd name="connsiteX10" fmla="*/ 419881 w 473459"/>
                <a:gd name="connsiteY10" fmla="*/ 169964 h 209630"/>
                <a:gd name="connsiteX11" fmla="*/ 415040 w 473459"/>
                <a:gd name="connsiteY11" fmla="*/ 173679 h 209630"/>
                <a:gd name="connsiteX12" fmla="*/ 409080 w 473459"/>
                <a:gd name="connsiteY12" fmla="*/ 174879 h 209630"/>
                <a:gd name="connsiteX13" fmla="*/ 396450 w 473459"/>
                <a:gd name="connsiteY13" fmla="*/ 170364 h 209630"/>
                <a:gd name="connsiteX14" fmla="*/ 393518 w 473459"/>
                <a:gd name="connsiteY14" fmla="*/ 169678 h 209630"/>
                <a:gd name="connsiteX15" fmla="*/ 390735 w 473459"/>
                <a:gd name="connsiteY15" fmla="*/ 170821 h 209630"/>
                <a:gd name="connsiteX16" fmla="*/ 386168 w 473459"/>
                <a:gd name="connsiteY16" fmla="*/ 173851 h 209630"/>
                <a:gd name="connsiteX17" fmla="*/ 380790 w 473459"/>
                <a:gd name="connsiteY17" fmla="*/ 174879 h 209630"/>
                <a:gd name="connsiteX18" fmla="*/ 373692 w 473459"/>
                <a:gd name="connsiteY18" fmla="*/ 172993 h 209630"/>
                <a:gd name="connsiteX19" fmla="*/ 368618 w 473459"/>
                <a:gd name="connsiteY19" fmla="*/ 167678 h 209630"/>
                <a:gd name="connsiteX20" fmla="*/ 366789 w 473459"/>
                <a:gd name="connsiteY20" fmla="*/ 167678 h 209630"/>
                <a:gd name="connsiteX21" fmla="*/ 241573 w 473459"/>
                <a:gd name="connsiteY21" fmla="*/ 165678 h 209630"/>
                <a:gd name="connsiteX22" fmla="*/ 267976 w 473459"/>
                <a:gd name="connsiteY22" fmla="*/ 100870 h 209630"/>
                <a:gd name="connsiteX23" fmla="*/ 210255 w 473459"/>
                <a:gd name="connsiteY23" fmla="*/ 165164 h 209630"/>
                <a:gd name="connsiteX24" fmla="*/ 112700 w 473459"/>
                <a:gd name="connsiteY24" fmla="*/ 163620 h 209630"/>
                <a:gd name="connsiteX25" fmla="*/ 59893 w 473459"/>
                <a:gd name="connsiteY25" fmla="*/ 136531 h 209630"/>
                <a:gd name="connsiteX26" fmla="*/ 53521 w 473459"/>
                <a:gd name="connsiteY26" fmla="*/ 100230 h 209630"/>
                <a:gd name="connsiteX27" fmla="*/ 71323 w 473459"/>
                <a:gd name="connsiteY27" fmla="*/ 67951 h 209630"/>
                <a:gd name="connsiteX28" fmla="*/ 147790 w 473459"/>
                <a:gd name="connsiteY28" fmla="*/ 0 h 209630"/>
                <a:gd name="connsiteX29" fmla="*/ 34290 w 473459"/>
                <a:gd name="connsiteY29" fmla="*/ 30461 h 209630"/>
                <a:gd name="connsiteX30" fmla="*/ 0 w 473459"/>
                <a:gd name="connsiteY30" fmla="*/ 36176 h 209630"/>
                <a:gd name="connsiteX31" fmla="*/ 0 w 473459"/>
                <a:gd name="connsiteY31" fmla="*/ 171279 h 209630"/>
                <a:gd name="connsiteX32" fmla="*/ 52807 w 473459"/>
                <a:gd name="connsiteY32" fmla="*/ 198368 h 209630"/>
                <a:gd name="connsiteX33" fmla="*/ 306896 w 473459"/>
                <a:gd name="connsiteY33" fmla="*/ 202426 h 209630"/>
                <a:gd name="connsiteX34" fmla="*/ 308724 w 473459"/>
                <a:gd name="connsiteY34" fmla="*/ 202426 h 209630"/>
                <a:gd name="connsiteX35" fmla="*/ 313828 w 473459"/>
                <a:gd name="connsiteY35" fmla="*/ 207683 h 209630"/>
                <a:gd name="connsiteX36" fmla="*/ 320897 w 473459"/>
                <a:gd name="connsiteY36" fmla="*/ 209626 h 209630"/>
                <a:gd name="connsiteX37" fmla="*/ 330784 w 473459"/>
                <a:gd name="connsiteY37" fmla="*/ 205569 h 209630"/>
                <a:gd name="connsiteX38" fmla="*/ 333573 w 473459"/>
                <a:gd name="connsiteY38" fmla="*/ 204426 h 209630"/>
                <a:gd name="connsiteX39" fmla="*/ 336499 w 473459"/>
                <a:gd name="connsiteY39" fmla="*/ 205169 h 209630"/>
                <a:gd name="connsiteX40" fmla="*/ 349130 w 473459"/>
                <a:gd name="connsiteY40" fmla="*/ 209626 h 209630"/>
                <a:gd name="connsiteX41" fmla="*/ 355113 w 473459"/>
                <a:gd name="connsiteY41" fmla="*/ 208426 h 209630"/>
                <a:gd name="connsiteX42" fmla="*/ 359988 w 473459"/>
                <a:gd name="connsiteY42" fmla="*/ 204711 h 209630"/>
                <a:gd name="connsiteX43" fmla="*/ 361342 w 473459"/>
                <a:gd name="connsiteY43" fmla="*/ 203568 h 209630"/>
                <a:gd name="connsiteX44" fmla="*/ 363028 w 473459"/>
                <a:gd name="connsiteY44" fmla="*/ 203111 h 209630"/>
                <a:gd name="connsiteX45" fmla="*/ 364771 w 473459"/>
                <a:gd name="connsiteY45" fmla="*/ 203340 h 209630"/>
                <a:gd name="connsiteX46" fmla="*/ 366275 w 473459"/>
                <a:gd name="connsiteY46" fmla="*/ 204254 h 209630"/>
                <a:gd name="connsiteX47" fmla="*/ 381191 w 473459"/>
                <a:gd name="connsiteY47" fmla="*/ 209626 h 209630"/>
                <a:gd name="connsiteX48" fmla="*/ 388632 w 473459"/>
                <a:gd name="connsiteY48" fmla="*/ 207912 h 209630"/>
                <a:gd name="connsiteX49" fmla="*/ 394735 w 473459"/>
                <a:gd name="connsiteY49" fmla="*/ 203340 h 209630"/>
                <a:gd name="connsiteX50" fmla="*/ 396564 w 473459"/>
                <a:gd name="connsiteY50" fmla="*/ 201968 h 209630"/>
                <a:gd name="connsiteX51" fmla="*/ 400164 w 473459"/>
                <a:gd name="connsiteY51" fmla="*/ 201968 h 209630"/>
                <a:gd name="connsiteX52" fmla="*/ 401479 w 473459"/>
                <a:gd name="connsiteY52" fmla="*/ 202883 h 209630"/>
                <a:gd name="connsiteX53" fmla="*/ 417309 w 473459"/>
                <a:gd name="connsiteY53" fmla="*/ 209226 h 209630"/>
                <a:gd name="connsiteX54" fmla="*/ 425413 w 473459"/>
                <a:gd name="connsiteY54" fmla="*/ 207340 h 209630"/>
                <a:gd name="connsiteX55" fmla="*/ 431768 w 473459"/>
                <a:gd name="connsiteY55" fmla="*/ 201968 h 209630"/>
                <a:gd name="connsiteX56" fmla="*/ 457486 w 473459"/>
                <a:gd name="connsiteY56" fmla="*/ 201968 h 209630"/>
                <a:gd name="connsiteX57" fmla="*/ 465944 w 473459"/>
                <a:gd name="connsiteY57" fmla="*/ 171279 h 209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73459" h="209630">
                  <a:moveTo>
                    <a:pt x="465944" y="171279"/>
                  </a:moveTo>
                  <a:cubicBezTo>
                    <a:pt x="465487" y="170821"/>
                    <a:pt x="464572" y="170364"/>
                    <a:pt x="464115" y="169964"/>
                  </a:cubicBezTo>
                  <a:cubicBezTo>
                    <a:pt x="463104" y="169450"/>
                    <a:pt x="462052" y="168993"/>
                    <a:pt x="460972" y="168593"/>
                  </a:cubicBezTo>
                  <a:lnTo>
                    <a:pt x="456914" y="167221"/>
                  </a:lnTo>
                  <a:lnTo>
                    <a:pt x="456457" y="167221"/>
                  </a:lnTo>
                  <a:cubicBezTo>
                    <a:pt x="455771" y="167564"/>
                    <a:pt x="455148" y="168021"/>
                    <a:pt x="454628" y="168593"/>
                  </a:cubicBezTo>
                  <a:cubicBezTo>
                    <a:pt x="452988" y="170593"/>
                    <a:pt x="450919" y="172193"/>
                    <a:pt x="448576" y="173279"/>
                  </a:cubicBezTo>
                  <a:cubicBezTo>
                    <a:pt x="446233" y="174365"/>
                    <a:pt x="443667" y="174936"/>
                    <a:pt x="441084" y="174879"/>
                  </a:cubicBezTo>
                  <a:cubicBezTo>
                    <a:pt x="435654" y="174879"/>
                    <a:pt x="430402" y="172993"/>
                    <a:pt x="426225" y="169507"/>
                  </a:cubicBezTo>
                  <a:cubicBezTo>
                    <a:pt x="425293" y="168821"/>
                    <a:pt x="424133" y="168478"/>
                    <a:pt x="422967" y="168535"/>
                  </a:cubicBezTo>
                  <a:cubicBezTo>
                    <a:pt x="421796" y="168593"/>
                    <a:pt x="420698" y="169107"/>
                    <a:pt x="419881" y="169964"/>
                  </a:cubicBezTo>
                  <a:cubicBezTo>
                    <a:pt x="418567" y="171564"/>
                    <a:pt x="416915" y="172822"/>
                    <a:pt x="415040" y="173679"/>
                  </a:cubicBezTo>
                  <a:cubicBezTo>
                    <a:pt x="413172" y="174479"/>
                    <a:pt x="411132" y="174936"/>
                    <a:pt x="409080" y="174879"/>
                  </a:cubicBezTo>
                  <a:cubicBezTo>
                    <a:pt x="404508" y="174708"/>
                    <a:pt x="400101" y="173108"/>
                    <a:pt x="396450" y="170364"/>
                  </a:cubicBezTo>
                  <a:cubicBezTo>
                    <a:pt x="395569" y="169850"/>
                    <a:pt x="394546" y="169564"/>
                    <a:pt x="393518" y="169678"/>
                  </a:cubicBezTo>
                  <a:cubicBezTo>
                    <a:pt x="392495" y="169736"/>
                    <a:pt x="391518" y="170136"/>
                    <a:pt x="390735" y="170821"/>
                  </a:cubicBezTo>
                  <a:cubicBezTo>
                    <a:pt x="389432" y="172136"/>
                    <a:pt x="387877" y="173164"/>
                    <a:pt x="386168" y="173851"/>
                  </a:cubicBezTo>
                  <a:cubicBezTo>
                    <a:pt x="384465" y="174536"/>
                    <a:pt x="382636" y="174879"/>
                    <a:pt x="380790" y="174879"/>
                  </a:cubicBezTo>
                  <a:cubicBezTo>
                    <a:pt x="378299" y="174936"/>
                    <a:pt x="375841" y="174250"/>
                    <a:pt x="373692" y="172993"/>
                  </a:cubicBezTo>
                  <a:cubicBezTo>
                    <a:pt x="371549" y="171736"/>
                    <a:pt x="369789" y="169907"/>
                    <a:pt x="368618" y="167678"/>
                  </a:cubicBezTo>
                  <a:lnTo>
                    <a:pt x="366789" y="167678"/>
                  </a:lnTo>
                  <a:lnTo>
                    <a:pt x="241573" y="165678"/>
                  </a:lnTo>
                  <a:lnTo>
                    <a:pt x="267976" y="100870"/>
                  </a:lnTo>
                  <a:cubicBezTo>
                    <a:pt x="252717" y="125559"/>
                    <a:pt x="233166" y="147333"/>
                    <a:pt x="210255" y="165164"/>
                  </a:cubicBezTo>
                  <a:lnTo>
                    <a:pt x="112700" y="163620"/>
                  </a:lnTo>
                  <a:cubicBezTo>
                    <a:pt x="88354" y="163163"/>
                    <a:pt x="70294" y="155505"/>
                    <a:pt x="59893" y="136531"/>
                  </a:cubicBezTo>
                  <a:cubicBezTo>
                    <a:pt x="53693" y="125502"/>
                    <a:pt x="51441" y="112700"/>
                    <a:pt x="53521" y="100230"/>
                  </a:cubicBezTo>
                  <a:cubicBezTo>
                    <a:pt x="55601" y="87754"/>
                    <a:pt x="61882" y="76364"/>
                    <a:pt x="71323" y="67951"/>
                  </a:cubicBezTo>
                  <a:lnTo>
                    <a:pt x="147790" y="0"/>
                  </a:lnTo>
                  <a:lnTo>
                    <a:pt x="34290" y="30461"/>
                  </a:lnTo>
                  <a:lnTo>
                    <a:pt x="0" y="36176"/>
                  </a:lnTo>
                  <a:lnTo>
                    <a:pt x="0" y="171279"/>
                  </a:lnTo>
                  <a:cubicBezTo>
                    <a:pt x="10344" y="190253"/>
                    <a:pt x="28575" y="197910"/>
                    <a:pt x="52807" y="198368"/>
                  </a:cubicBezTo>
                  <a:lnTo>
                    <a:pt x="306896" y="202426"/>
                  </a:lnTo>
                  <a:lnTo>
                    <a:pt x="308724" y="202426"/>
                  </a:lnTo>
                  <a:cubicBezTo>
                    <a:pt x="309924" y="204597"/>
                    <a:pt x="311690" y="206426"/>
                    <a:pt x="313828" y="207683"/>
                  </a:cubicBezTo>
                  <a:cubicBezTo>
                    <a:pt x="315971" y="208940"/>
                    <a:pt x="318411" y="209626"/>
                    <a:pt x="320897" y="209626"/>
                  </a:cubicBezTo>
                  <a:cubicBezTo>
                    <a:pt x="324583" y="209569"/>
                    <a:pt x="328104" y="208083"/>
                    <a:pt x="330784" y="205569"/>
                  </a:cubicBezTo>
                  <a:cubicBezTo>
                    <a:pt x="331567" y="204883"/>
                    <a:pt x="332544" y="204483"/>
                    <a:pt x="333573" y="204426"/>
                  </a:cubicBezTo>
                  <a:cubicBezTo>
                    <a:pt x="334608" y="204368"/>
                    <a:pt x="335631" y="204597"/>
                    <a:pt x="336499" y="205169"/>
                  </a:cubicBezTo>
                  <a:cubicBezTo>
                    <a:pt x="340168" y="207855"/>
                    <a:pt x="344569" y="209455"/>
                    <a:pt x="349130" y="209626"/>
                  </a:cubicBezTo>
                  <a:cubicBezTo>
                    <a:pt x="351192" y="209683"/>
                    <a:pt x="353239" y="209226"/>
                    <a:pt x="355113" y="208426"/>
                  </a:cubicBezTo>
                  <a:cubicBezTo>
                    <a:pt x="356993" y="207569"/>
                    <a:pt x="358656" y="206312"/>
                    <a:pt x="359988" y="204711"/>
                  </a:cubicBezTo>
                  <a:cubicBezTo>
                    <a:pt x="360359" y="204254"/>
                    <a:pt x="360817" y="203854"/>
                    <a:pt x="361342" y="203568"/>
                  </a:cubicBezTo>
                  <a:cubicBezTo>
                    <a:pt x="361862" y="203340"/>
                    <a:pt x="362440" y="203168"/>
                    <a:pt x="363028" y="203111"/>
                  </a:cubicBezTo>
                  <a:cubicBezTo>
                    <a:pt x="363622" y="203054"/>
                    <a:pt x="364217" y="203168"/>
                    <a:pt x="364771" y="203340"/>
                  </a:cubicBezTo>
                  <a:cubicBezTo>
                    <a:pt x="365331" y="203511"/>
                    <a:pt x="365840" y="203854"/>
                    <a:pt x="366275" y="204254"/>
                  </a:cubicBezTo>
                  <a:cubicBezTo>
                    <a:pt x="370572" y="207569"/>
                    <a:pt x="375784" y="209398"/>
                    <a:pt x="381191" y="209626"/>
                  </a:cubicBezTo>
                  <a:cubicBezTo>
                    <a:pt x="383762" y="209569"/>
                    <a:pt x="386300" y="208998"/>
                    <a:pt x="388632" y="207912"/>
                  </a:cubicBezTo>
                  <a:cubicBezTo>
                    <a:pt x="390963" y="206826"/>
                    <a:pt x="393043" y="205283"/>
                    <a:pt x="394735" y="203340"/>
                  </a:cubicBezTo>
                  <a:cubicBezTo>
                    <a:pt x="395192" y="202426"/>
                    <a:pt x="396107" y="202426"/>
                    <a:pt x="396564" y="201968"/>
                  </a:cubicBezTo>
                  <a:lnTo>
                    <a:pt x="400164" y="201968"/>
                  </a:lnTo>
                  <a:cubicBezTo>
                    <a:pt x="400621" y="202426"/>
                    <a:pt x="401021" y="202426"/>
                    <a:pt x="401479" y="202883"/>
                  </a:cubicBezTo>
                  <a:cubicBezTo>
                    <a:pt x="405885" y="206712"/>
                    <a:pt x="411469" y="208940"/>
                    <a:pt x="417309" y="209226"/>
                  </a:cubicBezTo>
                  <a:cubicBezTo>
                    <a:pt x="420121" y="209226"/>
                    <a:pt x="422899" y="208598"/>
                    <a:pt x="425413" y="207340"/>
                  </a:cubicBezTo>
                  <a:cubicBezTo>
                    <a:pt x="427928" y="206083"/>
                    <a:pt x="430105" y="204254"/>
                    <a:pt x="431768" y="201968"/>
                  </a:cubicBezTo>
                  <a:lnTo>
                    <a:pt x="457486" y="201968"/>
                  </a:lnTo>
                  <a:cubicBezTo>
                    <a:pt x="474974" y="201911"/>
                    <a:pt x="478574" y="180308"/>
                    <a:pt x="465944" y="17127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3438FB3F-0039-793C-ED47-7B5EC1756C7F}"/>
                </a:ext>
              </a:extLst>
            </p:cNvPr>
            <p:cNvSpPr/>
            <p:nvPr/>
          </p:nvSpPr>
          <p:spPr>
            <a:xfrm>
              <a:off x="3964039" y="6142193"/>
              <a:ext cx="490633" cy="25260"/>
            </a:xfrm>
            <a:custGeom>
              <a:avLst/>
              <a:gdLst>
                <a:gd name="connsiteX0" fmla="*/ 478288 w 490633"/>
                <a:gd name="connsiteY0" fmla="*/ 25260 h 25260"/>
                <a:gd name="connsiteX1" fmla="*/ 12630 w 490633"/>
                <a:gd name="connsiteY1" fmla="*/ 25260 h 25260"/>
                <a:gd name="connsiteX2" fmla="*/ 3697 w 490633"/>
                <a:gd name="connsiteY2" fmla="*/ 21546 h 25260"/>
                <a:gd name="connsiteX3" fmla="*/ 0 w 490633"/>
                <a:gd name="connsiteY3" fmla="*/ 12630 h 25260"/>
                <a:gd name="connsiteX4" fmla="*/ 3697 w 490633"/>
                <a:gd name="connsiteY4" fmla="*/ 3715 h 25260"/>
                <a:gd name="connsiteX5" fmla="*/ 12630 w 490633"/>
                <a:gd name="connsiteY5" fmla="*/ 0 h 25260"/>
                <a:gd name="connsiteX6" fmla="*/ 490633 w 490633"/>
                <a:gd name="connsiteY6" fmla="*/ 0 h 25260"/>
                <a:gd name="connsiteX7" fmla="*/ 490633 w 490633"/>
                <a:gd name="connsiteY7" fmla="*/ 12630 h 25260"/>
                <a:gd name="connsiteX8" fmla="*/ 487067 w 490633"/>
                <a:gd name="connsiteY8" fmla="*/ 21488 h 25260"/>
                <a:gd name="connsiteX9" fmla="*/ 478288 w 490633"/>
                <a:gd name="connsiteY9" fmla="*/ 25260 h 25260"/>
                <a:gd name="connsiteX10" fmla="*/ 478288 w 490633"/>
                <a:gd name="connsiteY10" fmla="*/ 25260 h 25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633" h="25260">
                  <a:moveTo>
                    <a:pt x="478288" y="25260"/>
                  </a:moveTo>
                  <a:lnTo>
                    <a:pt x="12630" y="25260"/>
                  </a:lnTo>
                  <a:cubicBezTo>
                    <a:pt x="9281" y="25260"/>
                    <a:pt x="6069" y="23946"/>
                    <a:pt x="3697" y="21546"/>
                  </a:cubicBezTo>
                  <a:cubicBezTo>
                    <a:pt x="1331" y="19202"/>
                    <a:pt x="0" y="16002"/>
                    <a:pt x="0" y="12630"/>
                  </a:cubicBezTo>
                  <a:cubicBezTo>
                    <a:pt x="0" y="9258"/>
                    <a:pt x="1331" y="6058"/>
                    <a:pt x="3697" y="3715"/>
                  </a:cubicBezTo>
                  <a:cubicBezTo>
                    <a:pt x="6069" y="1314"/>
                    <a:pt x="9281" y="0"/>
                    <a:pt x="12630" y="0"/>
                  </a:cubicBezTo>
                  <a:lnTo>
                    <a:pt x="490633" y="0"/>
                  </a:lnTo>
                  <a:lnTo>
                    <a:pt x="490633" y="12630"/>
                  </a:lnTo>
                  <a:cubicBezTo>
                    <a:pt x="490661" y="15945"/>
                    <a:pt x="489381" y="19145"/>
                    <a:pt x="487067" y="21488"/>
                  </a:cubicBezTo>
                  <a:cubicBezTo>
                    <a:pt x="484758" y="23889"/>
                    <a:pt x="481597" y="25203"/>
                    <a:pt x="478288" y="25260"/>
                  </a:cubicBezTo>
                  <a:lnTo>
                    <a:pt x="478288" y="2526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439FD974-9B78-FD6A-4519-D1B51F15CB8E}"/>
                </a:ext>
              </a:extLst>
            </p:cNvPr>
            <p:cNvSpPr/>
            <p:nvPr/>
          </p:nvSpPr>
          <p:spPr>
            <a:xfrm>
              <a:off x="3964041" y="6029144"/>
              <a:ext cx="490636" cy="138372"/>
            </a:xfrm>
            <a:custGeom>
              <a:avLst/>
              <a:gdLst>
                <a:gd name="connsiteX0" fmla="*/ 490465 w 490636"/>
                <a:gd name="connsiteY0" fmla="*/ 113106 h 138372"/>
                <a:gd name="connsiteX1" fmla="*/ 477864 w 490636"/>
                <a:gd name="connsiteY1" fmla="*/ 77045 h 138372"/>
                <a:gd name="connsiteX2" fmla="*/ 447145 w 490636"/>
                <a:gd name="connsiteY2" fmla="*/ 54413 h 138372"/>
                <a:gd name="connsiteX3" fmla="*/ 292840 w 490636"/>
                <a:gd name="connsiteY3" fmla="*/ 692 h 138372"/>
                <a:gd name="connsiteX4" fmla="*/ 288028 w 490636"/>
                <a:gd name="connsiteY4" fmla="*/ 29 h 138372"/>
                <a:gd name="connsiteX5" fmla="*/ 283365 w 490636"/>
                <a:gd name="connsiteY5" fmla="*/ 1361 h 138372"/>
                <a:gd name="connsiteX6" fmla="*/ 279627 w 490636"/>
                <a:gd name="connsiteY6" fmla="*/ 4464 h 138372"/>
                <a:gd name="connsiteX7" fmla="*/ 277467 w 490636"/>
                <a:gd name="connsiteY7" fmla="*/ 8807 h 138372"/>
                <a:gd name="connsiteX8" fmla="*/ 221060 w 490636"/>
                <a:gd name="connsiteY8" fmla="*/ 113106 h 138372"/>
                <a:gd name="connsiteX9" fmla="*/ 12634 w 490636"/>
                <a:gd name="connsiteY9" fmla="*/ 113106 h 138372"/>
                <a:gd name="connsiteX10" fmla="*/ 7787 w 490636"/>
                <a:gd name="connsiteY10" fmla="*/ 114078 h 138372"/>
                <a:gd name="connsiteX11" fmla="*/ 3684 w 490636"/>
                <a:gd name="connsiteY11" fmla="*/ 116764 h 138372"/>
                <a:gd name="connsiteX12" fmla="*/ 947 w 490636"/>
                <a:gd name="connsiteY12" fmla="*/ 120879 h 138372"/>
                <a:gd name="connsiteX13" fmla="*/ 4 w 490636"/>
                <a:gd name="connsiteY13" fmla="*/ 125736 h 138372"/>
                <a:gd name="connsiteX14" fmla="*/ 884 w 490636"/>
                <a:gd name="connsiteY14" fmla="*/ 130594 h 138372"/>
                <a:gd name="connsiteX15" fmla="*/ 3616 w 490636"/>
                <a:gd name="connsiteY15" fmla="*/ 134766 h 138372"/>
                <a:gd name="connsiteX16" fmla="*/ 7753 w 490636"/>
                <a:gd name="connsiteY16" fmla="*/ 137509 h 138372"/>
                <a:gd name="connsiteX17" fmla="*/ 12634 w 490636"/>
                <a:gd name="connsiteY17" fmla="*/ 138366 h 138372"/>
                <a:gd name="connsiteX18" fmla="*/ 478464 w 490636"/>
                <a:gd name="connsiteY18" fmla="*/ 138366 h 138372"/>
                <a:gd name="connsiteX19" fmla="*/ 487070 w 490636"/>
                <a:gd name="connsiteY19" fmla="*/ 134823 h 138372"/>
                <a:gd name="connsiteX20" fmla="*/ 490636 w 490636"/>
                <a:gd name="connsiteY20" fmla="*/ 126193 h 138372"/>
                <a:gd name="connsiteX21" fmla="*/ 490465 w 490636"/>
                <a:gd name="connsiteY21" fmla="*/ 113106 h 13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0636" h="138372">
                  <a:moveTo>
                    <a:pt x="490465" y="113106"/>
                  </a:moveTo>
                  <a:cubicBezTo>
                    <a:pt x="489985" y="100076"/>
                    <a:pt x="485596" y="87560"/>
                    <a:pt x="477864" y="77045"/>
                  </a:cubicBezTo>
                  <a:cubicBezTo>
                    <a:pt x="470137" y="66586"/>
                    <a:pt x="459432" y="58699"/>
                    <a:pt x="447145" y="54413"/>
                  </a:cubicBezTo>
                  <a:lnTo>
                    <a:pt x="292840" y="692"/>
                  </a:lnTo>
                  <a:cubicBezTo>
                    <a:pt x="291297" y="138"/>
                    <a:pt x="289663" y="-85"/>
                    <a:pt x="288028" y="29"/>
                  </a:cubicBezTo>
                  <a:cubicBezTo>
                    <a:pt x="286400" y="144"/>
                    <a:pt x="284811" y="595"/>
                    <a:pt x="283365" y="1361"/>
                  </a:cubicBezTo>
                  <a:cubicBezTo>
                    <a:pt x="281919" y="2127"/>
                    <a:pt x="280644" y="3178"/>
                    <a:pt x="279627" y="4464"/>
                  </a:cubicBezTo>
                  <a:cubicBezTo>
                    <a:pt x="278616" y="5744"/>
                    <a:pt x="277878" y="7225"/>
                    <a:pt x="277467" y="8807"/>
                  </a:cubicBezTo>
                  <a:cubicBezTo>
                    <a:pt x="270723" y="31667"/>
                    <a:pt x="254035" y="79674"/>
                    <a:pt x="221060" y="113106"/>
                  </a:cubicBezTo>
                  <a:lnTo>
                    <a:pt x="12634" y="113106"/>
                  </a:lnTo>
                  <a:cubicBezTo>
                    <a:pt x="10971" y="113106"/>
                    <a:pt x="9325" y="113392"/>
                    <a:pt x="7787" y="114078"/>
                  </a:cubicBezTo>
                  <a:cubicBezTo>
                    <a:pt x="6256" y="114707"/>
                    <a:pt x="4856" y="115621"/>
                    <a:pt x="3684" y="116764"/>
                  </a:cubicBezTo>
                  <a:cubicBezTo>
                    <a:pt x="2513" y="117964"/>
                    <a:pt x="1581" y="119336"/>
                    <a:pt x="947" y="120879"/>
                  </a:cubicBezTo>
                  <a:cubicBezTo>
                    <a:pt x="318" y="122422"/>
                    <a:pt x="-8" y="124079"/>
                    <a:pt x="4" y="125736"/>
                  </a:cubicBezTo>
                  <a:cubicBezTo>
                    <a:pt x="-36" y="127394"/>
                    <a:pt x="261" y="129051"/>
                    <a:pt x="884" y="130594"/>
                  </a:cubicBezTo>
                  <a:cubicBezTo>
                    <a:pt x="1507" y="132194"/>
                    <a:pt x="2433" y="133566"/>
                    <a:pt x="3616" y="134766"/>
                  </a:cubicBezTo>
                  <a:cubicBezTo>
                    <a:pt x="4793" y="135909"/>
                    <a:pt x="6204" y="136880"/>
                    <a:pt x="7753" y="137509"/>
                  </a:cubicBezTo>
                  <a:cubicBezTo>
                    <a:pt x="9302" y="138081"/>
                    <a:pt x="10965" y="138424"/>
                    <a:pt x="12634" y="138366"/>
                  </a:cubicBezTo>
                  <a:lnTo>
                    <a:pt x="478464" y="138366"/>
                  </a:lnTo>
                  <a:cubicBezTo>
                    <a:pt x="481693" y="138366"/>
                    <a:pt x="484784" y="137109"/>
                    <a:pt x="487070" y="134823"/>
                  </a:cubicBezTo>
                  <a:cubicBezTo>
                    <a:pt x="489350" y="132537"/>
                    <a:pt x="490636" y="129394"/>
                    <a:pt x="490636" y="126193"/>
                  </a:cubicBezTo>
                  <a:lnTo>
                    <a:pt x="490465" y="113106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95897598-D02D-08D1-19E0-A951F392B41B}"/>
                </a:ext>
              </a:extLst>
            </p:cNvPr>
            <p:cNvSpPr/>
            <p:nvPr/>
          </p:nvSpPr>
          <p:spPr>
            <a:xfrm>
              <a:off x="3964041" y="6029144"/>
              <a:ext cx="490636" cy="138372"/>
            </a:xfrm>
            <a:custGeom>
              <a:avLst/>
              <a:gdLst>
                <a:gd name="connsiteX0" fmla="*/ 490465 w 490636"/>
                <a:gd name="connsiteY0" fmla="*/ 113106 h 138372"/>
                <a:gd name="connsiteX1" fmla="*/ 477864 w 490636"/>
                <a:gd name="connsiteY1" fmla="*/ 77045 h 138372"/>
                <a:gd name="connsiteX2" fmla="*/ 447145 w 490636"/>
                <a:gd name="connsiteY2" fmla="*/ 54413 h 138372"/>
                <a:gd name="connsiteX3" fmla="*/ 292840 w 490636"/>
                <a:gd name="connsiteY3" fmla="*/ 692 h 138372"/>
                <a:gd name="connsiteX4" fmla="*/ 288028 w 490636"/>
                <a:gd name="connsiteY4" fmla="*/ 29 h 138372"/>
                <a:gd name="connsiteX5" fmla="*/ 283365 w 490636"/>
                <a:gd name="connsiteY5" fmla="*/ 1361 h 138372"/>
                <a:gd name="connsiteX6" fmla="*/ 279627 w 490636"/>
                <a:gd name="connsiteY6" fmla="*/ 4464 h 138372"/>
                <a:gd name="connsiteX7" fmla="*/ 277467 w 490636"/>
                <a:gd name="connsiteY7" fmla="*/ 8807 h 138372"/>
                <a:gd name="connsiteX8" fmla="*/ 221060 w 490636"/>
                <a:gd name="connsiteY8" fmla="*/ 113106 h 138372"/>
                <a:gd name="connsiteX9" fmla="*/ 12634 w 490636"/>
                <a:gd name="connsiteY9" fmla="*/ 113106 h 138372"/>
                <a:gd name="connsiteX10" fmla="*/ 7787 w 490636"/>
                <a:gd name="connsiteY10" fmla="*/ 114078 h 138372"/>
                <a:gd name="connsiteX11" fmla="*/ 3684 w 490636"/>
                <a:gd name="connsiteY11" fmla="*/ 116764 h 138372"/>
                <a:gd name="connsiteX12" fmla="*/ 947 w 490636"/>
                <a:gd name="connsiteY12" fmla="*/ 120879 h 138372"/>
                <a:gd name="connsiteX13" fmla="*/ 4 w 490636"/>
                <a:gd name="connsiteY13" fmla="*/ 125736 h 138372"/>
                <a:gd name="connsiteX14" fmla="*/ 884 w 490636"/>
                <a:gd name="connsiteY14" fmla="*/ 130594 h 138372"/>
                <a:gd name="connsiteX15" fmla="*/ 3616 w 490636"/>
                <a:gd name="connsiteY15" fmla="*/ 134766 h 138372"/>
                <a:gd name="connsiteX16" fmla="*/ 7753 w 490636"/>
                <a:gd name="connsiteY16" fmla="*/ 137509 h 138372"/>
                <a:gd name="connsiteX17" fmla="*/ 12634 w 490636"/>
                <a:gd name="connsiteY17" fmla="*/ 138366 h 138372"/>
                <a:gd name="connsiteX18" fmla="*/ 478464 w 490636"/>
                <a:gd name="connsiteY18" fmla="*/ 138366 h 138372"/>
                <a:gd name="connsiteX19" fmla="*/ 487070 w 490636"/>
                <a:gd name="connsiteY19" fmla="*/ 134823 h 138372"/>
                <a:gd name="connsiteX20" fmla="*/ 490636 w 490636"/>
                <a:gd name="connsiteY20" fmla="*/ 126193 h 138372"/>
                <a:gd name="connsiteX21" fmla="*/ 490465 w 490636"/>
                <a:gd name="connsiteY21" fmla="*/ 113106 h 13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0636" h="138372">
                  <a:moveTo>
                    <a:pt x="490465" y="113106"/>
                  </a:moveTo>
                  <a:cubicBezTo>
                    <a:pt x="489985" y="100076"/>
                    <a:pt x="485596" y="87560"/>
                    <a:pt x="477864" y="77045"/>
                  </a:cubicBezTo>
                  <a:cubicBezTo>
                    <a:pt x="470137" y="66586"/>
                    <a:pt x="459432" y="58699"/>
                    <a:pt x="447145" y="54413"/>
                  </a:cubicBezTo>
                  <a:lnTo>
                    <a:pt x="292840" y="692"/>
                  </a:lnTo>
                  <a:cubicBezTo>
                    <a:pt x="291297" y="138"/>
                    <a:pt x="289663" y="-85"/>
                    <a:pt x="288028" y="29"/>
                  </a:cubicBezTo>
                  <a:cubicBezTo>
                    <a:pt x="286400" y="144"/>
                    <a:pt x="284811" y="595"/>
                    <a:pt x="283365" y="1361"/>
                  </a:cubicBezTo>
                  <a:cubicBezTo>
                    <a:pt x="281919" y="2127"/>
                    <a:pt x="280644" y="3178"/>
                    <a:pt x="279627" y="4464"/>
                  </a:cubicBezTo>
                  <a:cubicBezTo>
                    <a:pt x="278616" y="5744"/>
                    <a:pt x="277878" y="7225"/>
                    <a:pt x="277467" y="8807"/>
                  </a:cubicBezTo>
                  <a:cubicBezTo>
                    <a:pt x="270723" y="31667"/>
                    <a:pt x="254035" y="79674"/>
                    <a:pt x="221060" y="113106"/>
                  </a:cubicBezTo>
                  <a:lnTo>
                    <a:pt x="12634" y="113106"/>
                  </a:lnTo>
                  <a:cubicBezTo>
                    <a:pt x="10971" y="113106"/>
                    <a:pt x="9325" y="113392"/>
                    <a:pt x="7787" y="114078"/>
                  </a:cubicBezTo>
                  <a:cubicBezTo>
                    <a:pt x="6256" y="114707"/>
                    <a:pt x="4856" y="115621"/>
                    <a:pt x="3684" y="116764"/>
                  </a:cubicBezTo>
                  <a:cubicBezTo>
                    <a:pt x="2513" y="117964"/>
                    <a:pt x="1581" y="119336"/>
                    <a:pt x="947" y="120879"/>
                  </a:cubicBezTo>
                  <a:cubicBezTo>
                    <a:pt x="318" y="122422"/>
                    <a:pt x="-8" y="124079"/>
                    <a:pt x="4" y="125736"/>
                  </a:cubicBezTo>
                  <a:cubicBezTo>
                    <a:pt x="-36" y="127394"/>
                    <a:pt x="261" y="129051"/>
                    <a:pt x="884" y="130594"/>
                  </a:cubicBezTo>
                  <a:cubicBezTo>
                    <a:pt x="1507" y="132194"/>
                    <a:pt x="2433" y="133566"/>
                    <a:pt x="3616" y="134766"/>
                  </a:cubicBezTo>
                  <a:cubicBezTo>
                    <a:pt x="4793" y="135909"/>
                    <a:pt x="6204" y="136880"/>
                    <a:pt x="7753" y="137509"/>
                  </a:cubicBezTo>
                  <a:cubicBezTo>
                    <a:pt x="9302" y="138081"/>
                    <a:pt x="10965" y="138424"/>
                    <a:pt x="12634" y="138366"/>
                  </a:cubicBezTo>
                  <a:lnTo>
                    <a:pt x="478464" y="138366"/>
                  </a:lnTo>
                  <a:cubicBezTo>
                    <a:pt x="481693" y="138366"/>
                    <a:pt x="484784" y="137109"/>
                    <a:pt x="487070" y="134823"/>
                  </a:cubicBezTo>
                  <a:cubicBezTo>
                    <a:pt x="489350" y="132537"/>
                    <a:pt x="490636" y="129394"/>
                    <a:pt x="490636" y="126193"/>
                  </a:cubicBezTo>
                  <a:lnTo>
                    <a:pt x="490465" y="113106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9FF41D0F-3229-36B5-291A-9C707EA8ECDB}"/>
                </a:ext>
              </a:extLst>
            </p:cNvPr>
            <p:cNvSpPr/>
            <p:nvPr/>
          </p:nvSpPr>
          <p:spPr>
            <a:xfrm>
              <a:off x="3964041" y="6090816"/>
              <a:ext cx="490636" cy="76758"/>
            </a:xfrm>
            <a:custGeom>
              <a:avLst/>
              <a:gdLst>
                <a:gd name="connsiteX0" fmla="*/ 490465 w 490636"/>
                <a:gd name="connsiteY0" fmla="*/ 51435 h 76758"/>
                <a:gd name="connsiteX1" fmla="*/ 482230 w 490636"/>
                <a:gd name="connsiteY1" fmla="*/ 22231 h 76758"/>
                <a:gd name="connsiteX2" fmla="*/ 461547 w 490636"/>
                <a:gd name="connsiteY2" fmla="*/ 0 h 76758"/>
                <a:gd name="connsiteX3" fmla="*/ 448002 w 490636"/>
                <a:gd name="connsiteY3" fmla="*/ 30232 h 76758"/>
                <a:gd name="connsiteX4" fmla="*/ 244949 w 490636"/>
                <a:gd name="connsiteY4" fmla="*/ 20803 h 76758"/>
                <a:gd name="connsiteX5" fmla="*/ 245286 w 490636"/>
                <a:gd name="connsiteY5" fmla="*/ 20174 h 76758"/>
                <a:gd name="connsiteX6" fmla="*/ 245348 w 490636"/>
                <a:gd name="connsiteY6" fmla="*/ 19431 h 76758"/>
                <a:gd name="connsiteX7" fmla="*/ 220546 w 490636"/>
                <a:gd name="connsiteY7" fmla="*/ 51492 h 76758"/>
                <a:gd name="connsiteX8" fmla="*/ 12634 w 490636"/>
                <a:gd name="connsiteY8" fmla="*/ 51492 h 76758"/>
                <a:gd name="connsiteX9" fmla="*/ 7787 w 490636"/>
                <a:gd name="connsiteY9" fmla="*/ 52464 h 76758"/>
                <a:gd name="connsiteX10" fmla="*/ 3684 w 490636"/>
                <a:gd name="connsiteY10" fmla="*/ 55150 h 76758"/>
                <a:gd name="connsiteX11" fmla="*/ 947 w 490636"/>
                <a:gd name="connsiteY11" fmla="*/ 59265 h 76758"/>
                <a:gd name="connsiteX12" fmla="*/ 4 w 490636"/>
                <a:gd name="connsiteY12" fmla="*/ 64122 h 76758"/>
                <a:gd name="connsiteX13" fmla="*/ 884 w 490636"/>
                <a:gd name="connsiteY13" fmla="*/ 68980 h 76758"/>
                <a:gd name="connsiteX14" fmla="*/ 3616 w 490636"/>
                <a:gd name="connsiteY14" fmla="*/ 73152 h 76758"/>
                <a:gd name="connsiteX15" fmla="*/ 7753 w 490636"/>
                <a:gd name="connsiteY15" fmla="*/ 75895 h 76758"/>
                <a:gd name="connsiteX16" fmla="*/ 12634 w 490636"/>
                <a:gd name="connsiteY16" fmla="*/ 76752 h 76758"/>
                <a:gd name="connsiteX17" fmla="*/ 478464 w 490636"/>
                <a:gd name="connsiteY17" fmla="*/ 76752 h 76758"/>
                <a:gd name="connsiteX18" fmla="*/ 487070 w 490636"/>
                <a:gd name="connsiteY18" fmla="*/ 73209 h 76758"/>
                <a:gd name="connsiteX19" fmla="*/ 490636 w 490636"/>
                <a:gd name="connsiteY19" fmla="*/ 64579 h 76758"/>
                <a:gd name="connsiteX20" fmla="*/ 490465 w 490636"/>
                <a:gd name="connsiteY20" fmla="*/ 51435 h 7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0636" h="76758">
                  <a:moveTo>
                    <a:pt x="490465" y="51435"/>
                  </a:moveTo>
                  <a:cubicBezTo>
                    <a:pt x="490082" y="41205"/>
                    <a:pt x="487259" y="31147"/>
                    <a:pt x="482230" y="22231"/>
                  </a:cubicBezTo>
                  <a:cubicBezTo>
                    <a:pt x="477200" y="13259"/>
                    <a:pt x="470108" y="5658"/>
                    <a:pt x="461547" y="0"/>
                  </a:cubicBezTo>
                  <a:cubicBezTo>
                    <a:pt x="483664" y="15831"/>
                    <a:pt x="479607" y="31604"/>
                    <a:pt x="448002" y="30232"/>
                  </a:cubicBezTo>
                  <a:cubicBezTo>
                    <a:pt x="285068" y="22574"/>
                    <a:pt x="263865" y="22574"/>
                    <a:pt x="244949" y="20803"/>
                  </a:cubicBezTo>
                  <a:cubicBezTo>
                    <a:pt x="245103" y="20631"/>
                    <a:pt x="245217" y="20403"/>
                    <a:pt x="245286" y="20174"/>
                  </a:cubicBezTo>
                  <a:cubicBezTo>
                    <a:pt x="245354" y="19945"/>
                    <a:pt x="245377" y="19660"/>
                    <a:pt x="245348" y="19431"/>
                  </a:cubicBezTo>
                  <a:cubicBezTo>
                    <a:pt x="238245" y="30975"/>
                    <a:pt x="229929" y="41719"/>
                    <a:pt x="220546" y="51492"/>
                  </a:cubicBezTo>
                  <a:lnTo>
                    <a:pt x="12634" y="51492"/>
                  </a:lnTo>
                  <a:cubicBezTo>
                    <a:pt x="10971" y="51492"/>
                    <a:pt x="9325" y="51778"/>
                    <a:pt x="7787" y="52464"/>
                  </a:cubicBezTo>
                  <a:cubicBezTo>
                    <a:pt x="6256" y="53092"/>
                    <a:pt x="4856" y="54007"/>
                    <a:pt x="3684" y="55150"/>
                  </a:cubicBezTo>
                  <a:cubicBezTo>
                    <a:pt x="2513" y="56350"/>
                    <a:pt x="1581" y="57721"/>
                    <a:pt x="947" y="59265"/>
                  </a:cubicBezTo>
                  <a:cubicBezTo>
                    <a:pt x="318" y="60808"/>
                    <a:pt x="-8" y="62465"/>
                    <a:pt x="4" y="64122"/>
                  </a:cubicBezTo>
                  <a:cubicBezTo>
                    <a:pt x="-36" y="65780"/>
                    <a:pt x="261" y="67437"/>
                    <a:pt x="884" y="68980"/>
                  </a:cubicBezTo>
                  <a:cubicBezTo>
                    <a:pt x="1507" y="70523"/>
                    <a:pt x="2433" y="71952"/>
                    <a:pt x="3616" y="73152"/>
                  </a:cubicBezTo>
                  <a:cubicBezTo>
                    <a:pt x="4793" y="74295"/>
                    <a:pt x="6204" y="75266"/>
                    <a:pt x="7753" y="75895"/>
                  </a:cubicBezTo>
                  <a:cubicBezTo>
                    <a:pt x="9302" y="76467"/>
                    <a:pt x="10965" y="76810"/>
                    <a:pt x="12634" y="76752"/>
                  </a:cubicBezTo>
                  <a:lnTo>
                    <a:pt x="478464" y="76752"/>
                  </a:lnTo>
                  <a:cubicBezTo>
                    <a:pt x="481693" y="76752"/>
                    <a:pt x="484784" y="75495"/>
                    <a:pt x="487070" y="73209"/>
                  </a:cubicBezTo>
                  <a:cubicBezTo>
                    <a:pt x="489350" y="70923"/>
                    <a:pt x="490636" y="67780"/>
                    <a:pt x="490636" y="64579"/>
                  </a:cubicBezTo>
                  <a:lnTo>
                    <a:pt x="490465" y="51435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42DC6938-1870-F464-1EAD-D8703DA93EDE}"/>
                </a:ext>
              </a:extLst>
            </p:cNvPr>
            <p:cNvSpPr/>
            <p:nvPr/>
          </p:nvSpPr>
          <p:spPr>
            <a:xfrm>
              <a:off x="4185044" y="6138079"/>
              <a:ext cx="269462" cy="4114"/>
            </a:xfrm>
            <a:custGeom>
              <a:avLst/>
              <a:gdLst>
                <a:gd name="connsiteX0" fmla="*/ 269462 w 269462"/>
                <a:gd name="connsiteY0" fmla="*/ 0 h 4114"/>
                <a:gd name="connsiteX1" fmla="*/ 3600 w 269462"/>
                <a:gd name="connsiteY1" fmla="*/ 0 h 4114"/>
                <a:gd name="connsiteX2" fmla="*/ 0 w 269462"/>
                <a:gd name="connsiteY2" fmla="*/ 4115 h 4114"/>
                <a:gd name="connsiteX3" fmla="*/ 269462 w 269462"/>
                <a:gd name="connsiteY3" fmla="*/ 4115 h 4114"/>
                <a:gd name="connsiteX4" fmla="*/ 269462 w 269462"/>
                <a:gd name="connsiteY4" fmla="*/ 0 h 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462" h="4114">
                  <a:moveTo>
                    <a:pt x="269462" y="0"/>
                  </a:moveTo>
                  <a:lnTo>
                    <a:pt x="3600" y="0"/>
                  </a:lnTo>
                  <a:lnTo>
                    <a:pt x="0" y="4115"/>
                  </a:lnTo>
                  <a:lnTo>
                    <a:pt x="269462" y="4115"/>
                  </a:lnTo>
                  <a:lnTo>
                    <a:pt x="269462" y="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35529EC-3D1D-E526-486D-FEC5F426D278}"/>
                </a:ext>
              </a:extLst>
            </p:cNvPr>
            <p:cNvSpPr/>
            <p:nvPr/>
          </p:nvSpPr>
          <p:spPr>
            <a:xfrm>
              <a:off x="2841461" y="4034953"/>
              <a:ext cx="36093" cy="20704"/>
            </a:xfrm>
            <a:custGeom>
              <a:avLst/>
              <a:gdLst>
                <a:gd name="connsiteX0" fmla="*/ 29013 w 36093"/>
                <a:gd name="connsiteY0" fmla="*/ 20693 h 20704"/>
                <a:gd name="connsiteX1" fmla="*/ 27241 w 36093"/>
                <a:gd name="connsiteY1" fmla="*/ 20236 h 20704"/>
                <a:gd name="connsiteX2" fmla="*/ 5124 w 36093"/>
                <a:gd name="connsiteY2" fmla="*/ 13493 h 20704"/>
                <a:gd name="connsiteX3" fmla="*/ 2655 w 36093"/>
                <a:gd name="connsiteY3" fmla="*/ 12275 h 20704"/>
                <a:gd name="connsiteX4" fmla="*/ 861 w 36093"/>
                <a:gd name="connsiteY4" fmla="*/ 10189 h 20704"/>
                <a:gd name="connsiteX5" fmla="*/ 38 w 36093"/>
                <a:gd name="connsiteY5" fmla="*/ 7566 h 20704"/>
                <a:gd name="connsiteX6" fmla="*/ 306 w 36093"/>
                <a:gd name="connsiteY6" fmla="*/ 4829 h 20704"/>
                <a:gd name="connsiteX7" fmla="*/ 1632 w 36093"/>
                <a:gd name="connsiteY7" fmla="*/ 2417 h 20704"/>
                <a:gd name="connsiteX8" fmla="*/ 3798 w 36093"/>
                <a:gd name="connsiteY8" fmla="*/ 720 h 20704"/>
                <a:gd name="connsiteX9" fmla="*/ 6461 w 36093"/>
                <a:gd name="connsiteY9" fmla="*/ 11 h 20704"/>
                <a:gd name="connsiteX10" fmla="*/ 9182 w 36093"/>
                <a:gd name="connsiteY10" fmla="*/ 405 h 20704"/>
                <a:gd name="connsiteX11" fmla="*/ 31299 w 36093"/>
                <a:gd name="connsiteY11" fmla="*/ 7149 h 20704"/>
                <a:gd name="connsiteX12" fmla="*/ 35288 w 36093"/>
                <a:gd name="connsiteY12" fmla="*/ 10521 h 20704"/>
                <a:gd name="connsiteX13" fmla="*/ 35814 w 36093"/>
                <a:gd name="connsiteY13" fmla="*/ 15721 h 20704"/>
                <a:gd name="connsiteX14" fmla="*/ 33167 w 36093"/>
                <a:gd name="connsiteY14" fmla="*/ 19236 h 20704"/>
                <a:gd name="connsiteX15" fmla="*/ 29013 w 36093"/>
                <a:gd name="connsiteY15" fmla="*/ 20693 h 2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093" h="20704">
                  <a:moveTo>
                    <a:pt x="29013" y="20693"/>
                  </a:moveTo>
                  <a:cubicBezTo>
                    <a:pt x="28390" y="20751"/>
                    <a:pt x="27761" y="20591"/>
                    <a:pt x="27241" y="20236"/>
                  </a:cubicBezTo>
                  <a:lnTo>
                    <a:pt x="5124" y="13493"/>
                  </a:lnTo>
                  <a:cubicBezTo>
                    <a:pt x="4227" y="13258"/>
                    <a:pt x="3387" y="12847"/>
                    <a:pt x="2655" y="12275"/>
                  </a:cubicBezTo>
                  <a:cubicBezTo>
                    <a:pt x="1924" y="11709"/>
                    <a:pt x="1312" y="11001"/>
                    <a:pt x="861" y="10189"/>
                  </a:cubicBezTo>
                  <a:cubicBezTo>
                    <a:pt x="415" y="9378"/>
                    <a:pt x="129" y="8486"/>
                    <a:pt x="38" y="7566"/>
                  </a:cubicBezTo>
                  <a:cubicBezTo>
                    <a:pt x="-60" y="6640"/>
                    <a:pt x="32" y="5709"/>
                    <a:pt x="306" y="4829"/>
                  </a:cubicBezTo>
                  <a:cubicBezTo>
                    <a:pt x="581" y="3943"/>
                    <a:pt x="1032" y="3120"/>
                    <a:pt x="1632" y="2417"/>
                  </a:cubicBezTo>
                  <a:cubicBezTo>
                    <a:pt x="2232" y="1708"/>
                    <a:pt x="2969" y="1131"/>
                    <a:pt x="3798" y="720"/>
                  </a:cubicBezTo>
                  <a:cubicBezTo>
                    <a:pt x="4627" y="302"/>
                    <a:pt x="5535" y="62"/>
                    <a:pt x="6461" y="11"/>
                  </a:cubicBezTo>
                  <a:cubicBezTo>
                    <a:pt x="7381" y="-40"/>
                    <a:pt x="8313" y="91"/>
                    <a:pt x="9182" y="405"/>
                  </a:cubicBezTo>
                  <a:lnTo>
                    <a:pt x="31299" y="7149"/>
                  </a:lnTo>
                  <a:cubicBezTo>
                    <a:pt x="33019" y="7715"/>
                    <a:pt x="34448" y="8926"/>
                    <a:pt x="35288" y="10521"/>
                  </a:cubicBezTo>
                  <a:cubicBezTo>
                    <a:pt x="36134" y="12121"/>
                    <a:pt x="36322" y="13984"/>
                    <a:pt x="35814" y="15721"/>
                  </a:cubicBezTo>
                  <a:cubicBezTo>
                    <a:pt x="35299" y="17127"/>
                    <a:pt x="34373" y="18350"/>
                    <a:pt x="33167" y="19236"/>
                  </a:cubicBezTo>
                  <a:cubicBezTo>
                    <a:pt x="31956" y="20122"/>
                    <a:pt x="30510" y="20631"/>
                    <a:pt x="29013" y="20693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6CA6B29E-D964-F53A-1DA9-360B49AE941A}"/>
                </a:ext>
              </a:extLst>
            </p:cNvPr>
            <p:cNvSpPr/>
            <p:nvPr/>
          </p:nvSpPr>
          <p:spPr>
            <a:xfrm>
              <a:off x="2823082" y="4484221"/>
              <a:ext cx="35500" cy="20526"/>
            </a:xfrm>
            <a:custGeom>
              <a:avLst/>
              <a:gdLst>
                <a:gd name="connsiteX0" fmla="*/ 28480 w 35500"/>
                <a:gd name="connsiteY0" fmla="*/ 20511 h 20526"/>
                <a:gd name="connsiteX1" fmla="*/ 26652 w 35500"/>
                <a:gd name="connsiteY1" fmla="*/ 20054 h 20526"/>
                <a:gd name="connsiteX2" fmla="*/ 4534 w 35500"/>
                <a:gd name="connsiteY2" fmla="*/ 13310 h 20526"/>
                <a:gd name="connsiteX3" fmla="*/ 717 w 35500"/>
                <a:gd name="connsiteY3" fmla="*/ 9916 h 20526"/>
                <a:gd name="connsiteX4" fmla="*/ 305 w 35500"/>
                <a:gd name="connsiteY4" fmla="*/ 4829 h 20526"/>
                <a:gd name="connsiteX5" fmla="*/ 3523 w 35500"/>
                <a:gd name="connsiteY5" fmla="*/ 863 h 20526"/>
                <a:gd name="connsiteX6" fmla="*/ 8592 w 35500"/>
                <a:gd name="connsiteY6" fmla="*/ 223 h 20526"/>
                <a:gd name="connsiteX7" fmla="*/ 30709 w 35500"/>
                <a:gd name="connsiteY7" fmla="*/ 6966 h 20526"/>
                <a:gd name="connsiteX8" fmla="*/ 34698 w 35500"/>
                <a:gd name="connsiteY8" fmla="*/ 10338 h 20526"/>
                <a:gd name="connsiteX9" fmla="*/ 35224 w 35500"/>
                <a:gd name="connsiteY9" fmla="*/ 15539 h 20526"/>
                <a:gd name="connsiteX10" fmla="*/ 32612 w 35500"/>
                <a:gd name="connsiteY10" fmla="*/ 19059 h 20526"/>
                <a:gd name="connsiteX11" fmla="*/ 28480 w 35500"/>
                <a:gd name="connsiteY11" fmla="*/ 20511 h 20526"/>
                <a:gd name="connsiteX12" fmla="*/ 28480 w 35500"/>
                <a:gd name="connsiteY12" fmla="*/ 20511 h 20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500" h="20526">
                  <a:moveTo>
                    <a:pt x="28480" y="20511"/>
                  </a:moveTo>
                  <a:cubicBezTo>
                    <a:pt x="27835" y="20580"/>
                    <a:pt x="27183" y="20419"/>
                    <a:pt x="26652" y="20054"/>
                  </a:cubicBezTo>
                  <a:lnTo>
                    <a:pt x="4534" y="13310"/>
                  </a:lnTo>
                  <a:cubicBezTo>
                    <a:pt x="2871" y="12710"/>
                    <a:pt x="1506" y="11498"/>
                    <a:pt x="717" y="9916"/>
                  </a:cubicBezTo>
                  <a:cubicBezTo>
                    <a:pt x="-66" y="8338"/>
                    <a:pt x="-215" y="6515"/>
                    <a:pt x="305" y="4829"/>
                  </a:cubicBezTo>
                  <a:cubicBezTo>
                    <a:pt x="831" y="3143"/>
                    <a:pt x="1980" y="1720"/>
                    <a:pt x="3523" y="863"/>
                  </a:cubicBezTo>
                  <a:cubicBezTo>
                    <a:pt x="5066" y="6"/>
                    <a:pt x="6883" y="-223"/>
                    <a:pt x="8592" y="223"/>
                  </a:cubicBezTo>
                  <a:lnTo>
                    <a:pt x="30709" y="6966"/>
                  </a:lnTo>
                  <a:cubicBezTo>
                    <a:pt x="32424" y="7532"/>
                    <a:pt x="33852" y="8744"/>
                    <a:pt x="34698" y="10338"/>
                  </a:cubicBezTo>
                  <a:cubicBezTo>
                    <a:pt x="35538" y="11938"/>
                    <a:pt x="35727" y="13802"/>
                    <a:pt x="35224" y="15539"/>
                  </a:cubicBezTo>
                  <a:cubicBezTo>
                    <a:pt x="34721" y="16945"/>
                    <a:pt x="33812" y="18173"/>
                    <a:pt x="32612" y="19059"/>
                  </a:cubicBezTo>
                  <a:cubicBezTo>
                    <a:pt x="31406" y="19945"/>
                    <a:pt x="29972" y="20448"/>
                    <a:pt x="28480" y="20511"/>
                  </a:cubicBezTo>
                  <a:lnTo>
                    <a:pt x="28480" y="20511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37D70A2-7BE4-3933-C097-505C3278A3B4}"/>
                </a:ext>
              </a:extLst>
            </p:cNvPr>
            <p:cNvSpPr/>
            <p:nvPr/>
          </p:nvSpPr>
          <p:spPr>
            <a:xfrm>
              <a:off x="2526537" y="4133934"/>
              <a:ext cx="118537" cy="367196"/>
            </a:xfrm>
            <a:custGeom>
              <a:avLst/>
              <a:gdLst>
                <a:gd name="connsiteX0" fmla="*/ 35670 w 118537"/>
                <a:gd name="connsiteY0" fmla="*/ 355024 h 367196"/>
                <a:gd name="connsiteX1" fmla="*/ 65 w 118537"/>
                <a:gd name="connsiteY1" fmla="*/ 4351 h 367196"/>
                <a:gd name="connsiteX2" fmla="*/ 637 w 118537"/>
                <a:gd name="connsiteY2" fmla="*/ 1603 h 367196"/>
                <a:gd name="connsiteX3" fmla="*/ 2980 w 118537"/>
                <a:gd name="connsiteY3" fmla="*/ 65 h 367196"/>
                <a:gd name="connsiteX4" fmla="*/ 5729 w 118537"/>
                <a:gd name="connsiteY4" fmla="*/ 637 h 367196"/>
                <a:gd name="connsiteX5" fmla="*/ 7266 w 118537"/>
                <a:gd name="connsiteY5" fmla="*/ 2980 h 367196"/>
                <a:gd name="connsiteX6" fmla="*/ 118537 w 118537"/>
                <a:gd name="connsiteY6" fmla="*/ 367197 h 367196"/>
                <a:gd name="connsiteX7" fmla="*/ 35670 w 118537"/>
                <a:gd name="connsiteY7" fmla="*/ 35502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537" h="367196">
                  <a:moveTo>
                    <a:pt x="35670" y="355024"/>
                  </a:moveTo>
                  <a:lnTo>
                    <a:pt x="65" y="4351"/>
                  </a:lnTo>
                  <a:cubicBezTo>
                    <a:pt x="-118" y="3397"/>
                    <a:pt x="88" y="2408"/>
                    <a:pt x="637" y="1603"/>
                  </a:cubicBezTo>
                  <a:cubicBezTo>
                    <a:pt x="1179" y="802"/>
                    <a:pt x="2025" y="248"/>
                    <a:pt x="2980" y="65"/>
                  </a:cubicBezTo>
                  <a:cubicBezTo>
                    <a:pt x="3934" y="-118"/>
                    <a:pt x="4923" y="88"/>
                    <a:pt x="5729" y="637"/>
                  </a:cubicBezTo>
                  <a:cubicBezTo>
                    <a:pt x="6529" y="1180"/>
                    <a:pt x="7083" y="2025"/>
                    <a:pt x="7266" y="2980"/>
                  </a:cubicBezTo>
                  <a:lnTo>
                    <a:pt x="118537" y="367197"/>
                  </a:lnTo>
                  <a:lnTo>
                    <a:pt x="35670" y="35502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6C36E9F2-68CB-0F9C-B550-049FC59D9110}"/>
                </a:ext>
              </a:extLst>
            </p:cNvPr>
            <p:cNvSpPr/>
            <p:nvPr/>
          </p:nvSpPr>
          <p:spPr>
            <a:xfrm>
              <a:off x="3062789" y="4629319"/>
              <a:ext cx="1314" cy="914"/>
            </a:xfrm>
            <a:custGeom>
              <a:avLst/>
              <a:gdLst>
                <a:gd name="connsiteX0" fmla="*/ 0 w 1314"/>
                <a:gd name="connsiteY0" fmla="*/ 457 h 914"/>
                <a:gd name="connsiteX1" fmla="*/ 457 w 1314"/>
                <a:gd name="connsiteY1" fmla="*/ 0 h 914"/>
                <a:gd name="connsiteX2" fmla="*/ 1315 w 1314"/>
                <a:gd name="connsiteY2" fmla="*/ 914 h 914"/>
                <a:gd name="connsiteX3" fmla="*/ 0 w 1314"/>
                <a:gd name="connsiteY3" fmla="*/ 457 h 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4" h="914">
                  <a:moveTo>
                    <a:pt x="0" y="457"/>
                  </a:moveTo>
                  <a:lnTo>
                    <a:pt x="457" y="0"/>
                  </a:lnTo>
                  <a:lnTo>
                    <a:pt x="1315" y="914"/>
                  </a:lnTo>
                  <a:lnTo>
                    <a:pt x="0" y="457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A59BC40-9CED-D642-1E20-2B4FD23CECFC}"/>
                </a:ext>
              </a:extLst>
            </p:cNvPr>
            <p:cNvSpPr/>
            <p:nvPr/>
          </p:nvSpPr>
          <p:spPr>
            <a:xfrm>
              <a:off x="3126734" y="4594571"/>
              <a:ext cx="101633" cy="61389"/>
            </a:xfrm>
            <a:custGeom>
              <a:avLst/>
              <a:gdLst>
                <a:gd name="connsiteX0" fmla="*/ 98527 w 101633"/>
                <a:gd name="connsiteY0" fmla="*/ 56407 h 61389"/>
                <a:gd name="connsiteX1" fmla="*/ 89731 w 101633"/>
                <a:gd name="connsiteY1" fmla="*/ 61288 h 61389"/>
                <a:gd name="connsiteX2" fmla="*/ 80010 w 101633"/>
                <a:gd name="connsiteY2" fmla="*/ 58693 h 61389"/>
                <a:gd name="connsiteX3" fmla="*/ 0 w 101633"/>
                <a:gd name="connsiteY3" fmla="*/ 0 h 61389"/>
                <a:gd name="connsiteX4" fmla="*/ 101556 w 101633"/>
                <a:gd name="connsiteY4" fmla="*/ 46463 h 61389"/>
                <a:gd name="connsiteX5" fmla="*/ 101058 w 101633"/>
                <a:gd name="connsiteY5" fmla="*/ 51744 h 61389"/>
                <a:gd name="connsiteX6" fmla="*/ 98527 w 101633"/>
                <a:gd name="connsiteY6" fmla="*/ 56407 h 61389"/>
                <a:gd name="connsiteX7" fmla="*/ 98527 w 101633"/>
                <a:gd name="connsiteY7" fmla="*/ 56407 h 61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633" h="61389">
                  <a:moveTo>
                    <a:pt x="98527" y="56407"/>
                  </a:moveTo>
                  <a:cubicBezTo>
                    <a:pt x="96338" y="59116"/>
                    <a:pt x="93183" y="60865"/>
                    <a:pt x="89731" y="61288"/>
                  </a:cubicBezTo>
                  <a:cubicBezTo>
                    <a:pt x="86279" y="61716"/>
                    <a:pt x="82793" y="60785"/>
                    <a:pt x="80010" y="58693"/>
                  </a:cubicBezTo>
                  <a:lnTo>
                    <a:pt x="0" y="0"/>
                  </a:lnTo>
                  <a:lnTo>
                    <a:pt x="101556" y="46463"/>
                  </a:lnTo>
                  <a:cubicBezTo>
                    <a:pt x="101750" y="48240"/>
                    <a:pt x="101578" y="50035"/>
                    <a:pt x="101058" y="51744"/>
                  </a:cubicBezTo>
                  <a:cubicBezTo>
                    <a:pt x="100538" y="53453"/>
                    <a:pt x="99675" y="55041"/>
                    <a:pt x="98527" y="56407"/>
                  </a:cubicBezTo>
                  <a:lnTo>
                    <a:pt x="98527" y="56407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29F6FB55-AD29-A3B7-C9EF-A7EA2EC2E40B}"/>
                </a:ext>
              </a:extLst>
            </p:cNvPr>
            <p:cNvSpPr/>
            <p:nvPr/>
          </p:nvSpPr>
          <p:spPr>
            <a:xfrm>
              <a:off x="2910656" y="4699270"/>
              <a:ext cx="1254613" cy="1305820"/>
            </a:xfrm>
            <a:custGeom>
              <a:avLst/>
              <a:gdLst>
                <a:gd name="connsiteX0" fmla="*/ 1254614 w 1254613"/>
                <a:gd name="connsiteY0" fmla="*/ 1305820 h 1305820"/>
                <a:gd name="connsiteX1" fmla="*/ 1044073 w 1254613"/>
                <a:gd name="connsiteY1" fmla="*/ 1301362 h 1305820"/>
                <a:gd name="connsiteX2" fmla="*/ 821188 w 1254613"/>
                <a:gd name="connsiteY2" fmla="*/ 337585 h 1305820"/>
                <a:gd name="connsiteX3" fmla="*/ 0 w 1254613"/>
                <a:gd name="connsiteY3" fmla="*/ 337585 h 1305820"/>
                <a:gd name="connsiteX4" fmla="*/ 0 w 1254613"/>
                <a:gd name="connsiteY4" fmla="*/ 0 h 1305820"/>
                <a:gd name="connsiteX5" fmla="*/ 963149 w 1254613"/>
                <a:gd name="connsiteY5" fmla="*/ 0 h 1305820"/>
                <a:gd name="connsiteX6" fmla="*/ 1044982 w 1254613"/>
                <a:gd name="connsiteY6" fmla="*/ 25049 h 1305820"/>
                <a:gd name="connsiteX7" fmla="*/ 1098995 w 1254613"/>
                <a:gd name="connsiteY7" fmla="*/ 91440 h 1305820"/>
                <a:gd name="connsiteX8" fmla="*/ 1254614 w 1254613"/>
                <a:gd name="connsiteY8" fmla="*/ 1305820 h 1305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4613" h="1305820">
                  <a:moveTo>
                    <a:pt x="1254614" y="1305820"/>
                  </a:moveTo>
                  <a:lnTo>
                    <a:pt x="1044073" y="1301362"/>
                  </a:lnTo>
                  <a:lnTo>
                    <a:pt x="821188" y="337585"/>
                  </a:lnTo>
                  <a:lnTo>
                    <a:pt x="0" y="337585"/>
                  </a:lnTo>
                  <a:lnTo>
                    <a:pt x="0" y="0"/>
                  </a:lnTo>
                  <a:lnTo>
                    <a:pt x="963149" y="0"/>
                  </a:lnTo>
                  <a:cubicBezTo>
                    <a:pt x="992307" y="46"/>
                    <a:pt x="1020790" y="8767"/>
                    <a:pt x="1044982" y="25049"/>
                  </a:cubicBezTo>
                  <a:cubicBezTo>
                    <a:pt x="1069174" y="41331"/>
                    <a:pt x="1087976" y="64442"/>
                    <a:pt x="1098995" y="91440"/>
                  </a:cubicBezTo>
                  <a:lnTo>
                    <a:pt x="1254614" y="130582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CDEEA271-A175-F26E-5C41-BBB1FC8D9B61}"/>
                </a:ext>
              </a:extLst>
            </p:cNvPr>
            <p:cNvSpPr/>
            <p:nvPr/>
          </p:nvSpPr>
          <p:spPr>
            <a:xfrm>
              <a:off x="2910656" y="4699270"/>
              <a:ext cx="1106023" cy="1305820"/>
            </a:xfrm>
            <a:custGeom>
              <a:avLst/>
              <a:gdLst>
                <a:gd name="connsiteX0" fmla="*/ 1106024 w 1106023"/>
                <a:gd name="connsiteY0" fmla="*/ 1305820 h 1305820"/>
                <a:gd name="connsiteX1" fmla="*/ 1044073 w 1106023"/>
                <a:gd name="connsiteY1" fmla="*/ 1301362 h 1305820"/>
                <a:gd name="connsiteX2" fmla="*/ 821188 w 1106023"/>
                <a:gd name="connsiteY2" fmla="*/ 337585 h 1305820"/>
                <a:gd name="connsiteX3" fmla="*/ 0 w 1106023"/>
                <a:gd name="connsiteY3" fmla="*/ 337585 h 1305820"/>
                <a:gd name="connsiteX4" fmla="*/ 0 w 1106023"/>
                <a:gd name="connsiteY4" fmla="*/ 0 h 1305820"/>
                <a:gd name="connsiteX5" fmla="*/ 797071 w 1106023"/>
                <a:gd name="connsiteY5" fmla="*/ 0 h 1305820"/>
                <a:gd name="connsiteX6" fmla="*/ 878916 w 1106023"/>
                <a:gd name="connsiteY6" fmla="*/ 25032 h 1305820"/>
                <a:gd name="connsiteX7" fmla="*/ 932917 w 1106023"/>
                <a:gd name="connsiteY7" fmla="*/ 91440 h 1305820"/>
                <a:gd name="connsiteX8" fmla="*/ 1106024 w 1106023"/>
                <a:gd name="connsiteY8" fmla="*/ 1305820 h 1305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6023" h="1305820">
                  <a:moveTo>
                    <a:pt x="1106024" y="1305820"/>
                  </a:moveTo>
                  <a:lnTo>
                    <a:pt x="1044073" y="1301362"/>
                  </a:lnTo>
                  <a:lnTo>
                    <a:pt x="821188" y="337585"/>
                  </a:lnTo>
                  <a:lnTo>
                    <a:pt x="0" y="337585"/>
                  </a:lnTo>
                  <a:lnTo>
                    <a:pt x="0" y="0"/>
                  </a:lnTo>
                  <a:lnTo>
                    <a:pt x="797071" y="0"/>
                  </a:lnTo>
                  <a:cubicBezTo>
                    <a:pt x="826235" y="34"/>
                    <a:pt x="854724" y="8750"/>
                    <a:pt x="878916" y="25032"/>
                  </a:cubicBezTo>
                  <a:cubicBezTo>
                    <a:pt x="903113" y="41314"/>
                    <a:pt x="921910" y="64436"/>
                    <a:pt x="932917" y="91440"/>
                  </a:cubicBezTo>
                  <a:lnTo>
                    <a:pt x="1106024" y="130582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E83B81C8-3E03-9846-B74C-4DB8010E1B67}"/>
                </a:ext>
              </a:extLst>
            </p:cNvPr>
            <p:cNvSpPr/>
            <p:nvPr/>
          </p:nvSpPr>
          <p:spPr>
            <a:xfrm>
              <a:off x="2406078" y="4699270"/>
              <a:ext cx="1210551" cy="1307077"/>
            </a:xfrm>
            <a:custGeom>
              <a:avLst/>
              <a:gdLst>
                <a:gd name="connsiteX0" fmla="*/ 1210551 w 1210551"/>
                <a:gd name="connsiteY0" fmla="*/ 1305820 h 1307077"/>
                <a:gd name="connsiteX1" fmla="*/ 980751 w 1210551"/>
                <a:gd name="connsiteY1" fmla="*/ 1307077 h 1307077"/>
                <a:gd name="connsiteX2" fmla="*/ 815302 w 1210551"/>
                <a:gd name="connsiteY2" fmla="*/ 337585 h 1307077"/>
                <a:gd name="connsiteX3" fmla="*/ 0 w 1210551"/>
                <a:gd name="connsiteY3" fmla="*/ 337585 h 1307077"/>
                <a:gd name="connsiteX4" fmla="*/ 0 w 1210551"/>
                <a:gd name="connsiteY4" fmla="*/ 0 h 1307077"/>
                <a:gd name="connsiteX5" fmla="*/ 963149 w 1210551"/>
                <a:gd name="connsiteY5" fmla="*/ 0 h 1307077"/>
                <a:gd name="connsiteX6" fmla="*/ 1044988 w 1210551"/>
                <a:gd name="connsiteY6" fmla="*/ 25043 h 1307077"/>
                <a:gd name="connsiteX7" fmla="*/ 1098994 w 1210551"/>
                <a:gd name="connsiteY7" fmla="*/ 91440 h 1307077"/>
                <a:gd name="connsiteX8" fmla="*/ 1210551 w 1210551"/>
                <a:gd name="connsiteY8" fmla="*/ 1305820 h 130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0551" h="1307077">
                  <a:moveTo>
                    <a:pt x="1210551" y="1305820"/>
                  </a:moveTo>
                  <a:lnTo>
                    <a:pt x="980751" y="1307077"/>
                  </a:lnTo>
                  <a:lnTo>
                    <a:pt x="815302" y="337585"/>
                  </a:lnTo>
                  <a:lnTo>
                    <a:pt x="0" y="337585"/>
                  </a:lnTo>
                  <a:lnTo>
                    <a:pt x="0" y="0"/>
                  </a:lnTo>
                  <a:lnTo>
                    <a:pt x="963149" y="0"/>
                  </a:lnTo>
                  <a:cubicBezTo>
                    <a:pt x="992307" y="40"/>
                    <a:pt x="1020796" y="8755"/>
                    <a:pt x="1044988" y="25043"/>
                  </a:cubicBezTo>
                  <a:cubicBezTo>
                    <a:pt x="1069179" y="41325"/>
                    <a:pt x="1087982" y="64436"/>
                    <a:pt x="1098994" y="91440"/>
                  </a:cubicBezTo>
                  <a:lnTo>
                    <a:pt x="1210551" y="130582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1C754165-E0F1-0388-1279-E068099E19C6}"/>
                </a:ext>
              </a:extLst>
            </p:cNvPr>
            <p:cNvSpPr/>
            <p:nvPr/>
          </p:nvSpPr>
          <p:spPr>
            <a:xfrm>
              <a:off x="2554548" y="4699270"/>
              <a:ext cx="896340" cy="1307077"/>
            </a:xfrm>
            <a:custGeom>
              <a:avLst/>
              <a:gdLst>
                <a:gd name="connsiteX0" fmla="*/ 821646 w 896340"/>
                <a:gd name="connsiteY0" fmla="*/ 298666 h 1307077"/>
                <a:gd name="connsiteX1" fmla="*/ 784327 w 896340"/>
                <a:gd name="connsiteY1" fmla="*/ 215798 h 1307077"/>
                <a:gd name="connsiteX2" fmla="*/ 673856 w 896340"/>
                <a:gd name="connsiteY2" fmla="*/ 180537 h 1307077"/>
                <a:gd name="connsiteX3" fmla="*/ 159106 w 896340"/>
                <a:gd name="connsiteY3" fmla="*/ 180537 h 1307077"/>
                <a:gd name="connsiteX4" fmla="*/ 108288 w 896340"/>
                <a:gd name="connsiteY4" fmla="*/ 165323 h 1307077"/>
                <a:gd name="connsiteX5" fmla="*/ 74238 w 896340"/>
                <a:gd name="connsiteY5" fmla="*/ 124644 h 1307077"/>
                <a:gd name="connsiteX6" fmla="*/ 21946 w 896340"/>
                <a:gd name="connsiteY6" fmla="*/ 2800 h 1307077"/>
                <a:gd name="connsiteX7" fmla="*/ 0 w 896340"/>
                <a:gd name="connsiteY7" fmla="*/ 0 h 1307077"/>
                <a:gd name="connsiteX8" fmla="*/ 0 w 896340"/>
                <a:gd name="connsiteY8" fmla="*/ 337585 h 1307077"/>
                <a:gd name="connsiteX9" fmla="*/ 672084 w 896340"/>
                <a:gd name="connsiteY9" fmla="*/ 337585 h 1307077"/>
                <a:gd name="connsiteX10" fmla="*/ 832104 w 896340"/>
                <a:gd name="connsiteY10" fmla="*/ 1307077 h 1307077"/>
                <a:gd name="connsiteX11" fmla="*/ 896341 w 896340"/>
                <a:gd name="connsiteY11" fmla="*/ 1305820 h 1307077"/>
                <a:gd name="connsiteX12" fmla="*/ 821646 w 896340"/>
                <a:gd name="connsiteY12" fmla="*/ 298666 h 130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96340" h="1307077">
                  <a:moveTo>
                    <a:pt x="821646" y="298666"/>
                  </a:moveTo>
                  <a:cubicBezTo>
                    <a:pt x="819640" y="267439"/>
                    <a:pt x="806381" y="237995"/>
                    <a:pt x="784327" y="215798"/>
                  </a:cubicBezTo>
                  <a:cubicBezTo>
                    <a:pt x="757466" y="189452"/>
                    <a:pt x="724091" y="180537"/>
                    <a:pt x="673856" y="180537"/>
                  </a:cubicBezTo>
                  <a:lnTo>
                    <a:pt x="159106" y="180537"/>
                  </a:lnTo>
                  <a:cubicBezTo>
                    <a:pt x="141041" y="180548"/>
                    <a:pt x="123375" y="175256"/>
                    <a:pt x="108288" y="165323"/>
                  </a:cubicBezTo>
                  <a:cubicBezTo>
                    <a:pt x="93200" y="155385"/>
                    <a:pt x="81364" y="141240"/>
                    <a:pt x="74238" y="124644"/>
                  </a:cubicBezTo>
                  <a:lnTo>
                    <a:pt x="21946" y="2800"/>
                  </a:lnTo>
                  <a:lnTo>
                    <a:pt x="0" y="0"/>
                  </a:lnTo>
                  <a:lnTo>
                    <a:pt x="0" y="337585"/>
                  </a:lnTo>
                  <a:lnTo>
                    <a:pt x="672084" y="337585"/>
                  </a:lnTo>
                  <a:lnTo>
                    <a:pt x="832104" y="1307077"/>
                  </a:lnTo>
                  <a:lnTo>
                    <a:pt x="896341" y="1305820"/>
                  </a:lnTo>
                  <a:lnTo>
                    <a:pt x="821646" y="298666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FE1CCA22-37B5-B351-8468-86288B64BBFF}"/>
                </a:ext>
              </a:extLst>
            </p:cNvPr>
            <p:cNvSpPr/>
            <p:nvPr/>
          </p:nvSpPr>
          <p:spPr>
            <a:xfrm>
              <a:off x="2815901" y="4375686"/>
              <a:ext cx="18056" cy="18060"/>
            </a:xfrm>
            <a:custGeom>
              <a:avLst/>
              <a:gdLst>
                <a:gd name="connsiteX0" fmla="*/ 9030 w 18056"/>
                <a:gd name="connsiteY0" fmla="*/ 18061 h 18060"/>
                <a:gd name="connsiteX1" fmla="*/ 14042 w 18056"/>
                <a:gd name="connsiteY1" fmla="*/ 16540 h 18060"/>
                <a:gd name="connsiteX2" fmla="*/ 17368 w 18056"/>
                <a:gd name="connsiteY2" fmla="*/ 12489 h 18060"/>
                <a:gd name="connsiteX3" fmla="*/ 17882 w 18056"/>
                <a:gd name="connsiteY3" fmla="*/ 7271 h 18060"/>
                <a:gd name="connsiteX4" fmla="*/ 15413 w 18056"/>
                <a:gd name="connsiteY4" fmla="*/ 2647 h 18060"/>
                <a:gd name="connsiteX5" fmla="*/ 10790 w 18056"/>
                <a:gd name="connsiteY5" fmla="*/ 173 h 18060"/>
                <a:gd name="connsiteX6" fmla="*/ 5572 w 18056"/>
                <a:gd name="connsiteY6" fmla="*/ 687 h 18060"/>
                <a:gd name="connsiteX7" fmla="*/ 1520 w 18056"/>
                <a:gd name="connsiteY7" fmla="*/ 4013 h 18060"/>
                <a:gd name="connsiteX8" fmla="*/ 0 w 18056"/>
                <a:gd name="connsiteY8" fmla="*/ 9031 h 18060"/>
                <a:gd name="connsiteX9" fmla="*/ 2640 w 18056"/>
                <a:gd name="connsiteY9" fmla="*/ 15415 h 18060"/>
                <a:gd name="connsiteX10" fmla="*/ 9030 w 18056"/>
                <a:gd name="connsiteY10" fmla="*/ 18061 h 18060"/>
                <a:gd name="connsiteX11" fmla="*/ 9030 w 18056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56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2" y="16540"/>
                  </a:cubicBezTo>
                  <a:cubicBezTo>
                    <a:pt x="15528" y="15546"/>
                    <a:pt x="16688" y="14134"/>
                    <a:pt x="17368" y="12489"/>
                  </a:cubicBezTo>
                  <a:cubicBezTo>
                    <a:pt x="18054" y="10837"/>
                    <a:pt x="18231" y="9020"/>
                    <a:pt x="17882" y="7271"/>
                  </a:cubicBezTo>
                  <a:cubicBezTo>
                    <a:pt x="17534" y="5516"/>
                    <a:pt x="16676" y="3910"/>
                    <a:pt x="15413" y="2647"/>
                  </a:cubicBezTo>
                  <a:cubicBezTo>
                    <a:pt x="14150" y="1384"/>
                    <a:pt x="12539" y="521"/>
                    <a:pt x="10790" y="173"/>
                  </a:cubicBezTo>
                  <a:cubicBezTo>
                    <a:pt x="9035" y="-176"/>
                    <a:pt x="7224" y="7"/>
                    <a:pt x="5572" y="687"/>
                  </a:cubicBezTo>
                  <a:cubicBezTo>
                    <a:pt x="3920" y="1373"/>
                    <a:pt x="2514" y="2527"/>
                    <a:pt x="1520" y="4013"/>
                  </a:cubicBezTo>
                  <a:cubicBezTo>
                    <a:pt x="526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0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C87DEB50-69DD-ABA1-8777-30628CB3D5AD}"/>
                </a:ext>
              </a:extLst>
            </p:cNvPr>
            <p:cNvSpPr/>
            <p:nvPr/>
          </p:nvSpPr>
          <p:spPr>
            <a:xfrm>
              <a:off x="3192291" y="4213608"/>
              <a:ext cx="18060" cy="18060"/>
            </a:xfrm>
            <a:custGeom>
              <a:avLst/>
              <a:gdLst>
                <a:gd name="connsiteX0" fmla="*/ 9030 w 18060"/>
                <a:gd name="connsiteY0" fmla="*/ 18061 h 18060"/>
                <a:gd name="connsiteX1" fmla="*/ 14048 w 18060"/>
                <a:gd name="connsiteY1" fmla="*/ 16540 h 18060"/>
                <a:gd name="connsiteX2" fmla="*/ 17374 w 18060"/>
                <a:gd name="connsiteY2" fmla="*/ 12489 h 18060"/>
                <a:gd name="connsiteX3" fmla="*/ 17888 w 18060"/>
                <a:gd name="connsiteY3" fmla="*/ 7271 h 18060"/>
                <a:gd name="connsiteX4" fmla="*/ 15414 w 18060"/>
                <a:gd name="connsiteY4" fmla="*/ 2647 h 18060"/>
                <a:gd name="connsiteX5" fmla="*/ 10790 w 18060"/>
                <a:gd name="connsiteY5" fmla="*/ 173 h 18060"/>
                <a:gd name="connsiteX6" fmla="*/ 5572 w 18060"/>
                <a:gd name="connsiteY6" fmla="*/ 687 h 18060"/>
                <a:gd name="connsiteX7" fmla="*/ 1520 w 18060"/>
                <a:gd name="connsiteY7" fmla="*/ 4013 h 18060"/>
                <a:gd name="connsiteX8" fmla="*/ 0 w 18060"/>
                <a:gd name="connsiteY8" fmla="*/ 9031 h 18060"/>
                <a:gd name="connsiteX9" fmla="*/ 674 w 18060"/>
                <a:gd name="connsiteY9" fmla="*/ 12494 h 18060"/>
                <a:gd name="connsiteX10" fmla="*/ 2629 w 18060"/>
                <a:gd name="connsiteY10" fmla="*/ 15432 h 18060"/>
                <a:gd name="connsiteX11" fmla="*/ 5567 w 18060"/>
                <a:gd name="connsiteY11" fmla="*/ 17386 h 18060"/>
                <a:gd name="connsiteX12" fmla="*/ 9030 w 18060"/>
                <a:gd name="connsiteY12" fmla="*/ 18061 h 18060"/>
                <a:gd name="connsiteX13" fmla="*/ 9030 w 18060"/>
                <a:gd name="connsiteY13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60" h="18060">
                  <a:moveTo>
                    <a:pt x="9030" y="18061"/>
                  </a:moveTo>
                  <a:cubicBezTo>
                    <a:pt x="10819" y="18061"/>
                    <a:pt x="12562" y="17529"/>
                    <a:pt x="14048" y="16540"/>
                  </a:cubicBezTo>
                  <a:cubicBezTo>
                    <a:pt x="15534" y="15546"/>
                    <a:pt x="16688" y="14134"/>
                    <a:pt x="17374" y="12489"/>
                  </a:cubicBezTo>
                  <a:cubicBezTo>
                    <a:pt x="18054" y="10837"/>
                    <a:pt x="18237" y="9019"/>
                    <a:pt x="17888" y="7271"/>
                  </a:cubicBezTo>
                  <a:cubicBezTo>
                    <a:pt x="17539" y="5516"/>
                    <a:pt x="16677" y="3910"/>
                    <a:pt x="15414" y="2647"/>
                  </a:cubicBezTo>
                  <a:cubicBezTo>
                    <a:pt x="14151" y="1384"/>
                    <a:pt x="12545" y="521"/>
                    <a:pt x="10790" y="173"/>
                  </a:cubicBezTo>
                  <a:cubicBezTo>
                    <a:pt x="9041" y="-176"/>
                    <a:pt x="7224" y="7"/>
                    <a:pt x="5572" y="687"/>
                  </a:cubicBezTo>
                  <a:cubicBezTo>
                    <a:pt x="3926" y="1373"/>
                    <a:pt x="2515" y="2527"/>
                    <a:pt x="1520" y="4013"/>
                  </a:cubicBezTo>
                  <a:cubicBezTo>
                    <a:pt x="532" y="5499"/>
                    <a:pt x="0" y="7248"/>
                    <a:pt x="0" y="9031"/>
                  </a:cubicBezTo>
                  <a:cubicBezTo>
                    <a:pt x="-5" y="10220"/>
                    <a:pt x="223" y="11397"/>
                    <a:pt x="674" y="12494"/>
                  </a:cubicBezTo>
                  <a:cubicBezTo>
                    <a:pt x="1126" y="13597"/>
                    <a:pt x="1789" y="14592"/>
                    <a:pt x="2629" y="15432"/>
                  </a:cubicBezTo>
                  <a:cubicBezTo>
                    <a:pt x="3469" y="16272"/>
                    <a:pt x="4469" y="16941"/>
                    <a:pt x="5567" y="17386"/>
                  </a:cubicBezTo>
                  <a:cubicBezTo>
                    <a:pt x="6664" y="17838"/>
                    <a:pt x="7841" y="18066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A40C97C7-1F1A-8210-6B91-38116D05E84B}"/>
                </a:ext>
              </a:extLst>
            </p:cNvPr>
            <p:cNvSpPr/>
            <p:nvPr/>
          </p:nvSpPr>
          <p:spPr>
            <a:xfrm>
              <a:off x="3018097" y="4040787"/>
              <a:ext cx="18056" cy="18060"/>
            </a:xfrm>
            <a:custGeom>
              <a:avLst/>
              <a:gdLst>
                <a:gd name="connsiteX0" fmla="*/ 9030 w 18056"/>
                <a:gd name="connsiteY0" fmla="*/ 18061 h 18060"/>
                <a:gd name="connsiteX1" fmla="*/ 14042 w 18056"/>
                <a:gd name="connsiteY1" fmla="*/ 16541 h 18060"/>
                <a:gd name="connsiteX2" fmla="*/ 17368 w 18056"/>
                <a:gd name="connsiteY2" fmla="*/ 12488 h 18060"/>
                <a:gd name="connsiteX3" fmla="*/ 17882 w 18056"/>
                <a:gd name="connsiteY3" fmla="*/ 7271 h 18060"/>
                <a:gd name="connsiteX4" fmla="*/ 15413 w 18056"/>
                <a:gd name="connsiteY4" fmla="*/ 2647 h 18060"/>
                <a:gd name="connsiteX5" fmla="*/ 10790 w 18056"/>
                <a:gd name="connsiteY5" fmla="*/ 173 h 18060"/>
                <a:gd name="connsiteX6" fmla="*/ 5572 w 18056"/>
                <a:gd name="connsiteY6" fmla="*/ 687 h 18060"/>
                <a:gd name="connsiteX7" fmla="*/ 1520 w 18056"/>
                <a:gd name="connsiteY7" fmla="*/ 4013 h 18060"/>
                <a:gd name="connsiteX8" fmla="*/ 0 w 18056"/>
                <a:gd name="connsiteY8" fmla="*/ 9031 h 18060"/>
                <a:gd name="connsiteX9" fmla="*/ 2640 w 18056"/>
                <a:gd name="connsiteY9" fmla="*/ 15415 h 18060"/>
                <a:gd name="connsiteX10" fmla="*/ 9030 w 18056"/>
                <a:gd name="connsiteY10" fmla="*/ 18061 h 18060"/>
                <a:gd name="connsiteX11" fmla="*/ 9030 w 18056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56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2" y="16541"/>
                  </a:cubicBezTo>
                  <a:cubicBezTo>
                    <a:pt x="15528" y="15546"/>
                    <a:pt x="16688" y="14135"/>
                    <a:pt x="17368" y="12488"/>
                  </a:cubicBezTo>
                  <a:cubicBezTo>
                    <a:pt x="18054" y="10837"/>
                    <a:pt x="18231" y="9019"/>
                    <a:pt x="17882" y="7271"/>
                  </a:cubicBezTo>
                  <a:cubicBezTo>
                    <a:pt x="17534" y="5516"/>
                    <a:pt x="16676" y="3910"/>
                    <a:pt x="15413" y="2647"/>
                  </a:cubicBezTo>
                  <a:cubicBezTo>
                    <a:pt x="14150" y="1384"/>
                    <a:pt x="12539" y="521"/>
                    <a:pt x="10790" y="173"/>
                  </a:cubicBezTo>
                  <a:cubicBezTo>
                    <a:pt x="9036" y="-176"/>
                    <a:pt x="7224" y="7"/>
                    <a:pt x="5572" y="687"/>
                  </a:cubicBezTo>
                  <a:cubicBezTo>
                    <a:pt x="3921" y="1373"/>
                    <a:pt x="2509" y="2527"/>
                    <a:pt x="1520" y="4013"/>
                  </a:cubicBezTo>
                  <a:cubicBezTo>
                    <a:pt x="526" y="5499"/>
                    <a:pt x="0" y="7248"/>
                    <a:pt x="0" y="9031"/>
                  </a:cubicBezTo>
                  <a:cubicBezTo>
                    <a:pt x="0" y="11426"/>
                    <a:pt x="949" y="13723"/>
                    <a:pt x="2640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9B187095-C872-F923-9748-CFDDFF1208E8}"/>
                </a:ext>
              </a:extLst>
            </p:cNvPr>
            <p:cNvSpPr/>
            <p:nvPr/>
          </p:nvSpPr>
          <p:spPr>
            <a:xfrm>
              <a:off x="3403969" y="6147908"/>
              <a:ext cx="490633" cy="25260"/>
            </a:xfrm>
            <a:custGeom>
              <a:avLst/>
              <a:gdLst>
                <a:gd name="connsiteX0" fmla="*/ 478288 w 490633"/>
                <a:gd name="connsiteY0" fmla="*/ 25260 h 25260"/>
                <a:gd name="connsiteX1" fmla="*/ 12630 w 490633"/>
                <a:gd name="connsiteY1" fmla="*/ 25260 h 25260"/>
                <a:gd name="connsiteX2" fmla="*/ 3697 w 490633"/>
                <a:gd name="connsiteY2" fmla="*/ 21546 h 25260"/>
                <a:gd name="connsiteX3" fmla="*/ 0 w 490633"/>
                <a:gd name="connsiteY3" fmla="*/ 12630 h 25260"/>
                <a:gd name="connsiteX4" fmla="*/ 3697 w 490633"/>
                <a:gd name="connsiteY4" fmla="*/ 3715 h 25260"/>
                <a:gd name="connsiteX5" fmla="*/ 12630 w 490633"/>
                <a:gd name="connsiteY5" fmla="*/ 0 h 25260"/>
                <a:gd name="connsiteX6" fmla="*/ 490633 w 490633"/>
                <a:gd name="connsiteY6" fmla="*/ 0 h 25260"/>
                <a:gd name="connsiteX7" fmla="*/ 490633 w 490633"/>
                <a:gd name="connsiteY7" fmla="*/ 12630 h 25260"/>
                <a:gd name="connsiteX8" fmla="*/ 487067 w 490633"/>
                <a:gd name="connsiteY8" fmla="*/ 21488 h 25260"/>
                <a:gd name="connsiteX9" fmla="*/ 478288 w 490633"/>
                <a:gd name="connsiteY9" fmla="*/ 25260 h 25260"/>
                <a:gd name="connsiteX10" fmla="*/ 478288 w 490633"/>
                <a:gd name="connsiteY10" fmla="*/ 25260 h 25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633" h="25260">
                  <a:moveTo>
                    <a:pt x="478288" y="25260"/>
                  </a:moveTo>
                  <a:lnTo>
                    <a:pt x="12630" y="25260"/>
                  </a:lnTo>
                  <a:cubicBezTo>
                    <a:pt x="9281" y="25260"/>
                    <a:pt x="6069" y="23946"/>
                    <a:pt x="3697" y="21546"/>
                  </a:cubicBezTo>
                  <a:cubicBezTo>
                    <a:pt x="1331" y="19202"/>
                    <a:pt x="0" y="16002"/>
                    <a:pt x="0" y="12630"/>
                  </a:cubicBezTo>
                  <a:cubicBezTo>
                    <a:pt x="0" y="9258"/>
                    <a:pt x="1331" y="6058"/>
                    <a:pt x="3697" y="3715"/>
                  </a:cubicBezTo>
                  <a:cubicBezTo>
                    <a:pt x="6069" y="1314"/>
                    <a:pt x="9281" y="0"/>
                    <a:pt x="12630" y="0"/>
                  </a:cubicBezTo>
                  <a:lnTo>
                    <a:pt x="490633" y="0"/>
                  </a:lnTo>
                  <a:lnTo>
                    <a:pt x="490633" y="12630"/>
                  </a:lnTo>
                  <a:cubicBezTo>
                    <a:pt x="490661" y="15945"/>
                    <a:pt x="489381" y="19145"/>
                    <a:pt x="487067" y="21488"/>
                  </a:cubicBezTo>
                  <a:cubicBezTo>
                    <a:pt x="484758" y="23889"/>
                    <a:pt x="481597" y="25203"/>
                    <a:pt x="478288" y="25260"/>
                  </a:cubicBezTo>
                  <a:lnTo>
                    <a:pt x="478288" y="2526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27E3FA44-D634-6233-8FBA-196812E48A4A}"/>
                </a:ext>
              </a:extLst>
            </p:cNvPr>
            <p:cNvSpPr/>
            <p:nvPr/>
          </p:nvSpPr>
          <p:spPr>
            <a:xfrm>
              <a:off x="3403971" y="6034859"/>
              <a:ext cx="490636" cy="138372"/>
            </a:xfrm>
            <a:custGeom>
              <a:avLst/>
              <a:gdLst>
                <a:gd name="connsiteX0" fmla="*/ 490465 w 490636"/>
                <a:gd name="connsiteY0" fmla="*/ 113106 h 138372"/>
                <a:gd name="connsiteX1" fmla="*/ 477864 w 490636"/>
                <a:gd name="connsiteY1" fmla="*/ 77045 h 138372"/>
                <a:gd name="connsiteX2" fmla="*/ 447145 w 490636"/>
                <a:gd name="connsiteY2" fmla="*/ 54413 h 138372"/>
                <a:gd name="connsiteX3" fmla="*/ 292840 w 490636"/>
                <a:gd name="connsiteY3" fmla="*/ 692 h 138372"/>
                <a:gd name="connsiteX4" fmla="*/ 288028 w 490636"/>
                <a:gd name="connsiteY4" fmla="*/ 29 h 138372"/>
                <a:gd name="connsiteX5" fmla="*/ 283365 w 490636"/>
                <a:gd name="connsiteY5" fmla="*/ 1361 h 138372"/>
                <a:gd name="connsiteX6" fmla="*/ 279627 w 490636"/>
                <a:gd name="connsiteY6" fmla="*/ 4464 h 138372"/>
                <a:gd name="connsiteX7" fmla="*/ 277467 w 490636"/>
                <a:gd name="connsiteY7" fmla="*/ 8807 h 138372"/>
                <a:gd name="connsiteX8" fmla="*/ 221060 w 490636"/>
                <a:gd name="connsiteY8" fmla="*/ 113106 h 138372"/>
                <a:gd name="connsiteX9" fmla="*/ 12634 w 490636"/>
                <a:gd name="connsiteY9" fmla="*/ 113106 h 138372"/>
                <a:gd name="connsiteX10" fmla="*/ 7787 w 490636"/>
                <a:gd name="connsiteY10" fmla="*/ 114078 h 138372"/>
                <a:gd name="connsiteX11" fmla="*/ 3684 w 490636"/>
                <a:gd name="connsiteY11" fmla="*/ 116764 h 138372"/>
                <a:gd name="connsiteX12" fmla="*/ 947 w 490636"/>
                <a:gd name="connsiteY12" fmla="*/ 120879 h 138372"/>
                <a:gd name="connsiteX13" fmla="*/ 4 w 490636"/>
                <a:gd name="connsiteY13" fmla="*/ 125736 h 138372"/>
                <a:gd name="connsiteX14" fmla="*/ 884 w 490636"/>
                <a:gd name="connsiteY14" fmla="*/ 130594 h 138372"/>
                <a:gd name="connsiteX15" fmla="*/ 3616 w 490636"/>
                <a:gd name="connsiteY15" fmla="*/ 134766 h 138372"/>
                <a:gd name="connsiteX16" fmla="*/ 7753 w 490636"/>
                <a:gd name="connsiteY16" fmla="*/ 137509 h 138372"/>
                <a:gd name="connsiteX17" fmla="*/ 12634 w 490636"/>
                <a:gd name="connsiteY17" fmla="*/ 138366 h 138372"/>
                <a:gd name="connsiteX18" fmla="*/ 478464 w 490636"/>
                <a:gd name="connsiteY18" fmla="*/ 138366 h 138372"/>
                <a:gd name="connsiteX19" fmla="*/ 487070 w 490636"/>
                <a:gd name="connsiteY19" fmla="*/ 134823 h 138372"/>
                <a:gd name="connsiteX20" fmla="*/ 490636 w 490636"/>
                <a:gd name="connsiteY20" fmla="*/ 126193 h 138372"/>
                <a:gd name="connsiteX21" fmla="*/ 490465 w 490636"/>
                <a:gd name="connsiteY21" fmla="*/ 113106 h 13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0636" h="138372">
                  <a:moveTo>
                    <a:pt x="490465" y="113106"/>
                  </a:moveTo>
                  <a:cubicBezTo>
                    <a:pt x="489985" y="100076"/>
                    <a:pt x="485596" y="87560"/>
                    <a:pt x="477864" y="77045"/>
                  </a:cubicBezTo>
                  <a:cubicBezTo>
                    <a:pt x="470137" y="66586"/>
                    <a:pt x="459432" y="58699"/>
                    <a:pt x="447145" y="54413"/>
                  </a:cubicBezTo>
                  <a:lnTo>
                    <a:pt x="292840" y="692"/>
                  </a:lnTo>
                  <a:cubicBezTo>
                    <a:pt x="291297" y="138"/>
                    <a:pt x="289663" y="-85"/>
                    <a:pt x="288028" y="29"/>
                  </a:cubicBezTo>
                  <a:cubicBezTo>
                    <a:pt x="286400" y="144"/>
                    <a:pt x="284811" y="595"/>
                    <a:pt x="283365" y="1361"/>
                  </a:cubicBezTo>
                  <a:cubicBezTo>
                    <a:pt x="281919" y="2127"/>
                    <a:pt x="280644" y="3178"/>
                    <a:pt x="279627" y="4464"/>
                  </a:cubicBezTo>
                  <a:cubicBezTo>
                    <a:pt x="278616" y="5744"/>
                    <a:pt x="277878" y="7225"/>
                    <a:pt x="277467" y="8807"/>
                  </a:cubicBezTo>
                  <a:cubicBezTo>
                    <a:pt x="270723" y="31667"/>
                    <a:pt x="254035" y="79674"/>
                    <a:pt x="221060" y="113106"/>
                  </a:cubicBezTo>
                  <a:lnTo>
                    <a:pt x="12634" y="113106"/>
                  </a:lnTo>
                  <a:cubicBezTo>
                    <a:pt x="10971" y="113106"/>
                    <a:pt x="9325" y="113392"/>
                    <a:pt x="7787" y="114078"/>
                  </a:cubicBezTo>
                  <a:cubicBezTo>
                    <a:pt x="6256" y="114707"/>
                    <a:pt x="4856" y="115621"/>
                    <a:pt x="3684" y="116764"/>
                  </a:cubicBezTo>
                  <a:cubicBezTo>
                    <a:pt x="2513" y="117964"/>
                    <a:pt x="1581" y="119336"/>
                    <a:pt x="947" y="120879"/>
                  </a:cubicBezTo>
                  <a:cubicBezTo>
                    <a:pt x="318" y="122422"/>
                    <a:pt x="-8" y="124079"/>
                    <a:pt x="4" y="125736"/>
                  </a:cubicBezTo>
                  <a:cubicBezTo>
                    <a:pt x="-36" y="127394"/>
                    <a:pt x="261" y="129051"/>
                    <a:pt x="884" y="130594"/>
                  </a:cubicBezTo>
                  <a:cubicBezTo>
                    <a:pt x="1507" y="132194"/>
                    <a:pt x="2433" y="133566"/>
                    <a:pt x="3616" y="134766"/>
                  </a:cubicBezTo>
                  <a:cubicBezTo>
                    <a:pt x="4793" y="135909"/>
                    <a:pt x="6204" y="136880"/>
                    <a:pt x="7753" y="137509"/>
                  </a:cubicBezTo>
                  <a:cubicBezTo>
                    <a:pt x="9302" y="138081"/>
                    <a:pt x="10965" y="138424"/>
                    <a:pt x="12634" y="138366"/>
                  </a:cubicBezTo>
                  <a:lnTo>
                    <a:pt x="478464" y="138366"/>
                  </a:lnTo>
                  <a:cubicBezTo>
                    <a:pt x="481693" y="138366"/>
                    <a:pt x="484784" y="137109"/>
                    <a:pt x="487070" y="134823"/>
                  </a:cubicBezTo>
                  <a:cubicBezTo>
                    <a:pt x="489350" y="132537"/>
                    <a:pt x="490636" y="129394"/>
                    <a:pt x="490636" y="126193"/>
                  </a:cubicBezTo>
                  <a:lnTo>
                    <a:pt x="490465" y="113106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1BC616AB-E896-A2B8-871F-66D56E207482}"/>
                </a:ext>
              </a:extLst>
            </p:cNvPr>
            <p:cNvSpPr/>
            <p:nvPr/>
          </p:nvSpPr>
          <p:spPr>
            <a:xfrm>
              <a:off x="3403971" y="6034859"/>
              <a:ext cx="490636" cy="138372"/>
            </a:xfrm>
            <a:custGeom>
              <a:avLst/>
              <a:gdLst>
                <a:gd name="connsiteX0" fmla="*/ 490465 w 490636"/>
                <a:gd name="connsiteY0" fmla="*/ 113106 h 138372"/>
                <a:gd name="connsiteX1" fmla="*/ 477864 w 490636"/>
                <a:gd name="connsiteY1" fmla="*/ 77045 h 138372"/>
                <a:gd name="connsiteX2" fmla="*/ 447145 w 490636"/>
                <a:gd name="connsiteY2" fmla="*/ 54413 h 138372"/>
                <a:gd name="connsiteX3" fmla="*/ 292840 w 490636"/>
                <a:gd name="connsiteY3" fmla="*/ 692 h 138372"/>
                <a:gd name="connsiteX4" fmla="*/ 288028 w 490636"/>
                <a:gd name="connsiteY4" fmla="*/ 29 h 138372"/>
                <a:gd name="connsiteX5" fmla="*/ 283365 w 490636"/>
                <a:gd name="connsiteY5" fmla="*/ 1361 h 138372"/>
                <a:gd name="connsiteX6" fmla="*/ 279627 w 490636"/>
                <a:gd name="connsiteY6" fmla="*/ 4464 h 138372"/>
                <a:gd name="connsiteX7" fmla="*/ 277467 w 490636"/>
                <a:gd name="connsiteY7" fmla="*/ 8807 h 138372"/>
                <a:gd name="connsiteX8" fmla="*/ 221060 w 490636"/>
                <a:gd name="connsiteY8" fmla="*/ 113106 h 138372"/>
                <a:gd name="connsiteX9" fmla="*/ 12634 w 490636"/>
                <a:gd name="connsiteY9" fmla="*/ 113106 h 138372"/>
                <a:gd name="connsiteX10" fmla="*/ 7787 w 490636"/>
                <a:gd name="connsiteY10" fmla="*/ 114078 h 138372"/>
                <a:gd name="connsiteX11" fmla="*/ 3684 w 490636"/>
                <a:gd name="connsiteY11" fmla="*/ 116764 h 138372"/>
                <a:gd name="connsiteX12" fmla="*/ 947 w 490636"/>
                <a:gd name="connsiteY12" fmla="*/ 120879 h 138372"/>
                <a:gd name="connsiteX13" fmla="*/ 4 w 490636"/>
                <a:gd name="connsiteY13" fmla="*/ 125736 h 138372"/>
                <a:gd name="connsiteX14" fmla="*/ 884 w 490636"/>
                <a:gd name="connsiteY14" fmla="*/ 130594 h 138372"/>
                <a:gd name="connsiteX15" fmla="*/ 3616 w 490636"/>
                <a:gd name="connsiteY15" fmla="*/ 134766 h 138372"/>
                <a:gd name="connsiteX16" fmla="*/ 7753 w 490636"/>
                <a:gd name="connsiteY16" fmla="*/ 137509 h 138372"/>
                <a:gd name="connsiteX17" fmla="*/ 12634 w 490636"/>
                <a:gd name="connsiteY17" fmla="*/ 138366 h 138372"/>
                <a:gd name="connsiteX18" fmla="*/ 478464 w 490636"/>
                <a:gd name="connsiteY18" fmla="*/ 138366 h 138372"/>
                <a:gd name="connsiteX19" fmla="*/ 487070 w 490636"/>
                <a:gd name="connsiteY19" fmla="*/ 134823 h 138372"/>
                <a:gd name="connsiteX20" fmla="*/ 490636 w 490636"/>
                <a:gd name="connsiteY20" fmla="*/ 126193 h 138372"/>
                <a:gd name="connsiteX21" fmla="*/ 490465 w 490636"/>
                <a:gd name="connsiteY21" fmla="*/ 113106 h 13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0636" h="138372">
                  <a:moveTo>
                    <a:pt x="490465" y="113106"/>
                  </a:moveTo>
                  <a:cubicBezTo>
                    <a:pt x="489985" y="100076"/>
                    <a:pt x="485596" y="87560"/>
                    <a:pt x="477864" y="77045"/>
                  </a:cubicBezTo>
                  <a:cubicBezTo>
                    <a:pt x="470137" y="66586"/>
                    <a:pt x="459432" y="58699"/>
                    <a:pt x="447145" y="54413"/>
                  </a:cubicBezTo>
                  <a:lnTo>
                    <a:pt x="292840" y="692"/>
                  </a:lnTo>
                  <a:cubicBezTo>
                    <a:pt x="291297" y="138"/>
                    <a:pt x="289663" y="-85"/>
                    <a:pt x="288028" y="29"/>
                  </a:cubicBezTo>
                  <a:cubicBezTo>
                    <a:pt x="286400" y="144"/>
                    <a:pt x="284811" y="595"/>
                    <a:pt x="283365" y="1361"/>
                  </a:cubicBezTo>
                  <a:cubicBezTo>
                    <a:pt x="281919" y="2127"/>
                    <a:pt x="280644" y="3178"/>
                    <a:pt x="279627" y="4464"/>
                  </a:cubicBezTo>
                  <a:cubicBezTo>
                    <a:pt x="278616" y="5744"/>
                    <a:pt x="277878" y="7225"/>
                    <a:pt x="277467" y="8807"/>
                  </a:cubicBezTo>
                  <a:cubicBezTo>
                    <a:pt x="270723" y="31667"/>
                    <a:pt x="254035" y="79674"/>
                    <a:pt x="221060" y="113106"/>
                  </a:cubicBezTo>
                  <a:lnTo>
                    <a:pt x="12634" y="113106"/>
                  </a:lnTo>
                  <a:cubicBezTo>
                    <a:pt x="10971" y="113106"/>
                    <a:pt x="9325" y="113392"/>
                    <a:pt x="7787" y="114078"/>
                  </a:cubicBezTo>
                  <a:cubicBezTo>
                    <a:pt x="6256" y="114707"/>
                    <a:pt x="4856" y="115621"/>
                    <a:pt x="3684" y="116764"/>
                  </a:cubicBezTo>
                  <a:cubicBezTo>
                    <a:pt x="2513" y="117964"/>
                    <a:pt x="1581" y="119336"/>
                    <a:pt x="947" y="120879"/>
                  </a:cubicBezTo>
                  <a:cubicBezTo>
                    <a:pt x="318" y="122422"/>
                    <a:pt x="-8" y="124079"/>
                    <a:pt x="4" y="125736"/>
                  </a:cubicBezTo>
                  <a:cubicBezTo>
                    <a:pt x="-36" y="127394"/>
                    <a:pt x="261" y="129051"/>
                    <a:pt x="884" y="130594"/>
                  </a:cubicBezTo>
                  <a:cubicBezTo>
                    <a:pt x="1507" y="132194"/>
                    <a:pt x="2433" y="133566"/>
                    <a:pt x="3616" y="134766"/>
                  </a:cubicBezTo>
                  <a:cubicBezTo>
                    <a:pt x="4793" y="135909"/>
                    <a:pt x="6204" y="136880"/>
                    <a:pt x="7753" y="137509"/>
                  </a:cubicBezTo>
                  <a:cubicBezTo>
                    <a:pt x="9302" y="138081"/>
                    <a:pt x="10965" y="138424"/>
                    <a:pt x="12634" y="138366"/>
                  </a:cubicBezTo>
                  <a:lnTo>
                    <a:pt x="478464" y="138366"/>
                  </a:lnTo>
                  <a:cubicBezTo>
                    <a:pt x="481693" y="138366"/>
                    <a:pt x="484784" y="137109"/>
                    <a:pt x="487070" y="134823"/>
                  </a:cubicBezTo>
                  <a:cubicBezTo>
                    <a:pt x="489350" y="132537"/>
                    <a:pt x="490636" y="129394"/>
                    <a:pt x="490636" y="126193"/>
                  </a:cubicBezTo>
                  <a:lnTo>
                    <a:pt x="490465" y="113106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B93F54AF-D723-D016-0DCB-AF2F4452E42F}"/>
                </a:ext>
              </a:extLst>
            </p:cNvPr>
            <p:cNvSpPr/>
            <p:nvPr/>
          </p:nvSpPr>
          <p:spPr>
            <a:xfrm>
              <a:off x="3403971" y="6096531"/>
              <a:ext cx="490636" cy="76758"/>
            </a:xfrm>
            <a:custGeom>
              <a:avLst/>
              <a:gdLst>
                <a:gd name="connsiteX0" fmla="*/ 490465 w 490636"/>
                <a:gd name="connsiteY0" fmla="*/ 51435 h 76758"/>
                <a:gd name="connsiteX1" fmla="*/ 482230 w 490636"/>
                <a:gd name="connsiteY1" fmla="*/ 22231 h 76758"/>
                <a:gd name="connsiteX2" fmla="*/ 461547 w 490636"/>
                <a:gd name="connsiteY2" fmla="*/ 0 h 76758"/>
                <a:gd name="connsiteX3" fmla="*/ 448002 w 490636"/>
                <a:gd name="connsiteY3" fmla="*/ 30232 h 76758"/>
                <a:gd name="connsiteX4" fmla="*/ 244949 w 490636"/>
                <a:gd name="connsiteY4" fmla="*/ 20803 h 76758"/>
                <a:gd name="connsiteX5" fmla="*/ 245286 w 490636"/>
                <a:gd name="connsiteY5" fmla="*/ 20174 h 76758"/>
                <a:gd name="connsiteX6" fmla="*/ 245348 w 490636"/>
                <a:gd name="connsiteY6" fmla="*/ 19431 h 76758"/>
                <a:gd name="connsiteX7" fmla="*/ 220546 w 490636"/>
                <a:gd name="connsiteY7" fmla="*/ 51492 h 76758"/>
                <a:gd name="connsiteX8" fmla="*/ 12634 w 490636"/>
                <a:gd name="connsiteY8" fmla="*/ 51492 h 76758"/>
                <a:gd name="connsiteX9" fmla="*/ 7787 w 490636"/>
                <a:gd name="connsiteY9" fmla="*/ 52464 h 76758"/>
                <a:gd name="connsiteX10" fmla="*/ 3684 w 490636"/>
                <a:gd name="connsiteY10" fmla="*/ 55150 h 76758"/>
                <a:gd name="connsiteX11" fmla="*/ 947 w 490636"/>
                <a:gd name="connsiteY11" fmla="*/ 59265 h 76758"/>
                <a:gd name="connsiteX12" fmla="*/ 4 w 490636"/>
                <a:gd name="connsiteY12" fmla="*/ 64122 h 76758"/>
                <a:gd name="connsiteX13" fmla="*/ 884 w 490636"/>
                <a:gd name="connsiteY13" fmla="*/ 68980 h 76758"/>
                <a:gd name="connsiteX14" fmla="*/ 3616 w 490636"/>
                <a:gd name="connsiteY14" fmla="*/ 73152 h 76758"/>
                <a:gd name="connsiteX15" fmla="*/ 7753 w 490636"/>
                <a:gd name="connsiteY15" fmla="*/ 75895 h 76758"/>
                <a:gd name="connsiteX16" fmla="*/ 12634 w 490636"/>
                <a:gd name="connsiteY16" fmla="*/ 76752 h 76758"/>
                <a:gd name="connsiteX17" fmla="*/ 478464 w 490636"/>
                <a:gd name="connsiteY17" fmla="*/ 76752 h 76758"/>
                <a:gd name="connsiteX18" fmla="*/ 487070 w 490636"/>
                <a:gd name="connsiteY18" fmla="*/ 73209 h 76758"/>
                <a:gd name="connsiteX19" fmla="*/ 490636 w 490636"/>
                <a:gd name="connsiteY19" fmla="*/ 64579 h 76758"/>
                <a:gd name="connsiteX20" fmla="*/ 490465 w 490636"/>
                <a:gd name="connsiteY20" fmla="*/ 51435 h 7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0636" h="76758">
                  <a:moveTo>
                    <a:pt x="490465" y="51435"/>
                  </a:moveTo>
                  <a:cubicBezTo>
                    <a:pt x="490082" y="41205"/>
                    <a:pt x="487259" y="31147"/>
                    <a:pt x="482230" y="22231"/>
                  </a:cubicBezTo>
                  <a:cubicBezTo>
                    <a:pt x="477200" y="13259"/>
                    <a:pt x="470108" y="5658"/>
                    <a:pt x="461547" y="0"/>
                  </a:cubicBezTo>
                  <a:cubicBezTo>
                    <a:pt x="483664" y="15831"/>
                    <a:pt x="479607" y="31604"/>
                    <a:pt x="448002" y="30232"/>
                  </a:cubicBezTo>
                  <a:cubicBezTo>
                    <a:pt x="285068" y="22574"/>
                    <a:pt x="263865" y="22574"/>
                    <a:pt x="244949" y="20803"/>
                  </a:cubicBezTo>
                  <a:cubicBezTo>
                    <a:pt x="245103" y="20631"/>
                    <a:pt x="245217" y="20403"/>
                    <a:pt x="245286" y="20174"/>
                  </a:cubicBezTo>
                  <a:cubicBezTo>
                    <a:pt x="245354" y="19945"/>
                    <a:pt x="245377" y="19660"/>
                    <a:pt x="245348" y="19431"/>
                  </a:cubicBezTo>
                  <a:cubicBezTo>
                    <a:pt x="238245" y="30975"/>
                    <a:pt x="229929" y="41719"/>
                    <a:pt x="220546" y="51492"/>
                  </a:cubicBezTo>
                  <a:lnTo>
                    <a:pt x="12634" y="51492"/>
                  </a:lnTo>
                  <a:cubicBezTo>
                    <a:pt x="10971" y="51492"/>
                    <a:pt x="9325" y="51778"/>
                    <a:pt x="7787" y="52464"/>
                  </a:cubicBezTo>
                  <a:cubicBezTo>
                    <a:pt x="6256" y="53092"/>
                    <a:pt x="4856" y="54007"/>
                    <a:pt x="3684" y="55150"/>
                  </a:cubicBezTo>
                  <a:cubicBezTo>
                    <a:pt x="2513" y="56350"/>
                    <a:pt x="1581" y="57721"/>
                    <a:pt x="947" y="59265"/>
                  </a:cubicBezTo>
                  <a:cubicBezTo>
                    <a:pt x="318" y="60808"/>
                    <a:pt x="-8" y="62465"/>
                    <a:pt x="4" y="64122"/>
                  </a:cubicBezTo>
                  <a:cubicBezTo>
                    <a:pt x="-36" y="65780"/>
                    <a:pt x="261" y="67437"/>
                    <a:pt x="884" y="68980"/>
                  </a:cubicBezTo>
                  <a:cubicBezTo>
                    <a:pt x="1507" y="70523"/>
                    <a:pt x="2433" y="71952"/>
                    <a:pt x="3616" y="73152"/>
                  </a:cubicBezTo>
                  <a:cubicBezTo>
                    <a:pt x="4793" y="74295"/>
                    <a:pt x="6204" y="75266"/>
                    <a:pt x="7753" y="75895"/>
                  </a:cubicBezTo>
                  <a:cubicBezTo>
                    <a:pt x="9302" y="76467"/>
                    <a:pt x="10965" y="76810"/>
                    <a:pt x="12634" y="76752"/>
                  </a:cubicBezTo>
                  <a:lnTo>
                    <a:pt x="478464" y="76752"/>
                  </a:lnTo>
                  <a:cubicBezTo>
                    <a:pt x="481693" y="76752"/>
                    <a:pt x="484784" y="75495"/>
                    <a:pt x="487070" y="73209"/>
                  </a:cubicBezTo>
                  <a:cubicBezTo>
                    <a:pt x="489350" y="70923"/>
                    <a:pt x="490636" y="67780"/>
                    <a:pt x="490636" y="64579"/>
                  </a:cubicBezTo>
                  <a:lnTo>
                    <a:pt x="490465" y="51435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1525C768-4075-B66B-2269-5599FC38DD6B}"/>
                </a:ext>
              </a:extLst>
            </p:cNvPr>
            <p:cNvSpPr/>
            <p:nvPr/>
          </p:nvSpPr>
          <p:spPr>
            <a:xfrm>
              <a:off x="3624974" y="6143794"/>
              <a:ext cx="269462" cy="4114"/>
            </a:xfrm>
            <a:custGeom>
              <a:avLst/>
              <a:gdLst>
                <a:gd name="connsiteX0" fmla="*/ 269462 w 269462"/>
                <a:gd name="connsiteY0" fmla="*/ 0 h 4114"/>
                <a:gd name="connsiteX1" fmla="*/ 3600 w 269462"/>
                <a:gd name="connsiteY1" fmla="*/ 0 h 4114"/>
                <a:gd name="connsiteX2" fmla="*/ 0 w 269462"/>
                <a:gd name="connsiteY2" fmla="*/ 4115 h 4114"/>
                <a:gd name="connsiteX3" fmla="*/ 269462 w 269462"/>
                <a:gd name="connsiteY3" fmla="*/ 4115 h 4114"/>
                <a:gd name="connsiteX4" fmla="*/ 269462 w 269462"/>
                <a:gd name="connsiteY4" fmla="*/ 0 h 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462" h="4114">
                  <a:moveTo>
                    <a:pt x="269462" y="0"/>
                  </a:moveTo>
                  <a:lnTo>
                    <a:pt x="3600" y="0"/>
                  </a:lnTo>
                  <a:lnTo>
                    <a:pt x="0" y="4115"/>
                  </a:lnTo>
                  <a:lnTo>
                    <a:pt x="269462" y="4115"/>
                  </a:lnTo>
                  <a:lnTo>
                    <a:pt x="269462" y="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6100F42-6FDC-C083-9498-47203D7274E4}"/>
                </a:ext>
              </a:extLst>
            </p:cNvPr>
            <p:cNvSpPr/>
            <p:nvPr/>
          </p:nvSpPr>
          <p:spPr>
            <a:xfrm>
              <a:off x="2827611" y="4164459"/>
              <a:ext cx="18061" cy="18060"/>
            </a:xfrm>
            <a:custGeom>
              <a:avLst/>
              <a:gdLst>
                <a:gd name="connsiteX0" fmla="*/ 9030 w 18061"/>
                <a:gd name="connsiteY0" fmla="*/ 18061 h 18060"/>
                <a:gd name="connsiteX1" fmla="*/ 14048 w 18061"/>
                <a:gd name="connsiteY1" fmla="*/ 16540 h 18060"/>
                <a:gd name="connsiteX2" fmla="*/ 17374 w 18061"/>
                <a:gd name="connsiteY2" fmla="*/ 12488 h 18060"/>
                <a:gd name="connsiteX3" fmla="*/ 17888 w 18061"/>
                <a:gd name="connsiteY3" fmla="*/ 7271 h 18060"/>
                <a:gd name="connsiteX4" fmla="*/ 15419 w 18061"/>
                <a:gd name="connsiteY4" fmla="*/ 2647 h 18060"/>
                <a:gd name="connsiteX5" fmla="*/ 10796 w 18061"/>
                <a:gd name="connsiteY5" fmla="*/ 173 h 18060"/>
                <a:gd name="connsiteX6" fmla="*/ 5578 w 18061"/>
                <a:gd name="connsiteY6" fmla="*/ 687 h 18060"/>
                <a:gd name="connsiteX7" fmla="*/ 1526 w 18061"/>
                <a:gd name="connsiteY7" fmla="*/ 4013 h 18060"/>
                <a:gd name="connsiteX8" fmla="*/ 0 w 18061"/>
                <a:gd name="connsiteY8" fmla="*/ 9031 h 18060"/>
                <a:gd name="connsiteX9" fmla="*/ 2646 w 18061"/>
                <a:gd name="connsiteY9" fmla="*/ 15415 h 18060"/>
                <a:gd name="connsiteX10" fmla="*/ 9030 w 18061"/>
                <a:gd name="connsiteY10" fmla="*/ 18061 h 18060"/>
                <a:gd name="connsiteX11" fmla="*/ 9030 w 18061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1" h="18060">
                  <a:moveTo>
                    <a:pt x="9030" y="18061"/>
                  </a:moveTo>
                  <a:cubicBezTo>
                    <a:pt x="10819" y="18061"/>
                    <a:pt x="12562" y="17529"/>
                    <a:pt x="14048" y="16540"/>
                  </a:cubicBezTo>
                  <a:cubicBezTo>
                    <a:pt x="15533" y="15546"/>
                    <a:pt x="16693" y="14135"/>
                    <a:pt x="17374" y="12488"/>
                  </a:cubicBezTo>
                  <a:cubicBezTo>
                    <a:pt x="18059" y="10837"/>
                    <a:pt x="18237" y="9019"/>
                    <a:pt x="17888" y="7271"/>
                  </a:cubicBezTo>
                  <a:cubicBezTo>
                    <a:pt x="17539" y="5516"/>
                    <a:pt x="16682" y="3910"/>
                    <a:pt x="15419" y="2647"/>
                  </a:cubicBezTo>
                  <a:cubicBezTo>
                    <a:pt x="14156" y="1384"/>
                    <a:pt x="12544" y="521"/>
                    <a:pt x="10796" y="173"/>
                  </a:cubicBezTo>
                  <a:cubicBezTo>
                    <a:pt x="9041" y="-176"/>
                    <a:pt x="7230" y="7"/>
                    <a:pt x="5578" y="687"/>
                  </a:cubicBezTo>
                  <a:cubicBezTo>
                    <a:pt x="3926" y="1373"/>
                    <a:pt x="2515" y="2527"/>
                    <a:pt x="1526" y="4013"/>
                  </a:cubicBezTo>
                  <a:cubicBezTo>
                    <a:pt x="532" y="5499"/>
                    <a:pt x="0" y="7248"/>
                    <a:pt x="0" y="9031"/>
                  </a:cubicBezTo>
                  <a:cubicBezTo>
                    <a:pt x="0" y="11426"/>
                    <a:pt x="954" y="13723"/>
                    <a:pt x="2646" y="15415"/>
                  </a:cubicBezTo>
                  <a:cubicBezTo>
                    <a:pt x="4343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4D4199F-652B-2A35-4462-E09A54BAFE17}"/>
                </a:ext>
              </a:extLst>
            </p:cNvPr>
            <p:cNvSpPr/>
            <p:nvPr/>
          </p:nvSpPr>
          <p:spPr>
            <a:xfrm>
              <a:off x="3055525" y="4492100"/>
              <a:ext cx="18061" cy="18060"/>
            </a:xfrm>
            <a:custGeom>
              <a:avLst/>
              <a:gdLst>
                <a:gd name="connsiteX0" fmla="*/ 9030 w 18061"/>
                <a:gd name="connsiteY0" fmla="*/ 18061 h 18060"/>
                <a:gd name="connsiteX1" fmla="*/ 14048 w 18061"/>
                <a:gd name="connsiteY1" fmla="*/ 16540 h 18060"/>
                <a:gd name="connsiteX2" fmla="*/ 17374 w 18061"/>
                <a:gd name="connsiteY2" fmla="*/ 12489 h 18060"/>
                <a:gd name="connsiteX3" fmla="*/ 17888 w 18061"/>
                <a:gd name="connsiteY3" fmla="*/ 7271 h 18060"/>
                <a:gd name="connsiteX4" fmla="*/ 15419 w 18061"/>
                <a:gd name="connsiteY4" fmla="*/ 2647 h 18060"/>
                <a:gd name="connsiteX5" fmla="*/ 10796 w 18061"/>
                <a:gd name="connsiteY5" fmla="*/ 173 h 18060"/>
                <a:gd name="connsiteX6" fmla="*/ 5578 w 18061"/>
                <a:gd name="connsiteY6" fmla="*/ 687 h 18060"/>
                <a:gd name="connsiteX7" fmla="*/ 1526 w 18061"/>
                <a:gd name="connsiteY7" fmla="*/ 4013 h 18060"/>
                <a:gd name="connsiteX8" fmla="*/ 0 w 18061"/>
                <a:gd name="connsiteY8" fmla="*/ 9031 h 18060"/>
                <a:gd name="connsiteX9" fmla="*/ 2646 w 18061"/>
                <a:gd name="connsiteY9" fmla="*/ 15415 h 18060"/>
                <a:gd name="connsiteX10" fmla="*/ 9030 w 18061"/>
                <a:gd name="connsiteY10" fmla="*/ 18061 h 18060"/>
                <a:gd name="connsiteX11" fmla="*/ 9030 w 18061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1" h="18060">
                  <a:moveTo>
                    <a:pt x="9030" y="18061"/>
                  </a:moveTo>
                  <a:cubicBezTo>
                    <a:pt x="10819" y="18061"/>
                    <a:pt x="12562" y="17529"/>
                    <a:pt x="14048" y="16540"/>
                  </a:cubicBezTo>
                  <a:cubicBezTo>
                    <a:pt x="15533" y="15546"/>
                    <a:pt x="16688" y="14134"/>
                    <a:pt x="17374" y="12489"/>
                  </a:cubicBezTo>
                  <a:cubicBezTo>
                    <a:pt x="18059" y="10837"/>
                    <a:pt x="18237" y="9020"/>
                    <a:pt x="17888" y="7271"/>
                  </a:cubicBezTo>
                  <a:cubicBezTo>
                    <a:pt x="17539" y="5516"/>
                    <a:pt x="16682" y="3910"/>
                    <a:pt x="15419" y="2647"/>
                  </a:cubicBezTo>
                  <a:cubicBezTo>
                    <a:pt x="14156" y="1384"/>
                    <a:pt x="12544" y="521"/>
                    <a:pt x="10796" y="173"/>
                  </a:cubicBezTo>
                  <a:cubicBezTo>
                    <a:pt x="9041" y="-176"/>
                    <a:pt x="7224" y="7"/>
                    <a:pt x="5578" y="687"/>
                  </a:cubicBezTo>
                  <a:cubicBezTo>
                    <a:pt x="3926" y="1373"/>
                    <a:pt x="2515" y="2527"/>
                    <a:pt x="1526" y="4013"/>
                  </a:cubicBezTo>
                  <a:cubicBezTo>
                    <a:pt x="531" y="5499"/>
                    <a:pt x="0" y="7248"/>
                    <a:pt x="0" y="9031"/>
                  </a:cubicBezTo>
                  <a:cubicBezTo>
                    <a:pt x="0" y="11425"/>
                    <a:pt x="954" y="13723"/>
                    <a:pt x="2646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E99E2F0-C896-953B-0F8A-81B807500881}"/>
                </a:ext>
              </a:extLst>
            </p:cNvPr>
            <p:cNvSpPr/>
            <p:nvPr/>
          </p:nvSpPr>
          <p:spPr>
            <a:xfrm>
              <a:off x="3022270" y="4291275"/>
              <a:ext cx="18060" cy="18061"/>
            </a:xfrm>
            <a:custGeom>
              <a:avLst/>
              <a:gdLst>
                <a:gd name="connsiteX0" fmla="*/ 8915 w 18060"/>
                <a:gd name="connsiteY0" fmla="*/ 18061 h 18061"/>
                <a:gd name="connsiteX1" fmla="*/ 13962 w 18060"/>
                <a:gd name="connsiteY1" fmla="*/ 16592 h 18061"/>
                <a:gd name="connsiteX2" fmla="*/ 17339 w 18060"/>
                <a:gd name="connsiteY2" fmla="*/ 12568 h 18061"/>
                <a:gd name="connsiteX3" fmla="*/ 17899 w 18060"/>
                <a:gd name="connsiteY3" fmla="*/ 7339 h 18061"/>
                <a:gd name="connsiteX4" fmla="*/ 15453 w 18060"/>
                <a:gd name="connsiteY4" fmla="*/ 2687 h 18061"/>
                <a:gd name="connsiteX5" fmla="*/ 10836 w 18060"/>
                <a:gd name="connsiteY5" fmla="*/ 184 h 18061"/>
                <a:gd name="connsiteX6" fmla="*/ 5601 w 18060"/>
                <a:gd name="connsiteY6" fmla="*/ 675 h 18061"/>
                <a:gd name="connsiteX7" fmla="*/ 1532 w 18060"/>
                <a:gd name="connsiteY7" fmla="*/ 4002 h 18061"/>
                <a:gd name="connsiteX8" fmla="*/ 0 w 18060"/>
                <a:gd name="connsiteY8" fmla="*/ 9031 h 18061"/>
                <a:gd name="connsiteX9" fmla="*/ 2606 w 18060"/>
                <a:gd name="connsiteY9" fmla="*/ 15374 h 18061"/>
                <a:gd name="connsiteX10" fmla="*/ 8915 w 18060"/>
                <a:gd name="connsiteY10" fmla="*/ 18061 h 18061"/>
                <a:gd name="connsiteX11" fmla="*/ 8915 w 18060"/>
                <a:gd name="connsiteY11" fmla="*/ 18061 h 1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0" h="18061">
                  <a:moveTo>
                    <a:pt x="8915" y="18061"/>
                  </a:moveTo>
                  <a:cubicBezTo>
                    <a:pt x="10704" y="18083"/>
                    <a:pt x="12464" y="17575"/>
                    <a:pt x="13962" y="16592"/>
                  </a:cubicBezTo>
                  <a:cubicBezTo>
                    <a:pt x="15465" y="15614"/>
                    <a:pt x="16636" y="14214"/>
                    <a:pt x="17339" y="12568"/>
                  </a:cubicBezTo>
                  <a:cubicBezTo>
                    <a:pt x="18042" y="10917"/>
                    <a:pt x="18237" y="9099"/>
                    <a:pt x="17899" y="7339"/>
                  </a:cubicBezTo>
                  <a:cubicBezTo>
                    <a:pt x="17562" y="5579"/>
                    <a:pt x="16711" y="3961"/>
                    <a:pt x="15453" y="2687"/>
                  </a:cubicBezTo>
                  <a:cubicBezTo>
                    <a:pt x="14196" y="1413"/>
                    <a:pt x="12590" y="544"/>
                    <a:pt x="10836" y="184"/>
                  </a:cubicBezTo>
                  <a:cubicBezTo>
                    <a:pt x="9081" y="-176"/>
                    <a:pt x="7258" y="-5"/>
                    <a:pt x="5601" y="675"/>
                  </a:cubicBezTo>
                  <a:cubicBezTo>
                    <a:pt x="3943" y="1355"/>
                    <a:pt x="2526" y="2516"/>
                    <a:pt x="1532" y="4002"/>
                  </a:cubicBezTo>
                  <a:cubicBezTo>
                    <a:pt x="531" y="5487"/>
                    <a:pt x="0" y="7242"/>
                    <a:pt x="0" y="9031"/>
                  </a:cubicBezTo>
                  <a:cubicBezTo>
                    <a:pt x="0" y="11408"/>
                    <a:pt x="937" y="13683"/>
                    <a:pt x="2606" y="15374"/>
                  </a:cubicBezTo>
                  <a:cubicBezTo>
                    <a:pt x="4275" y="17066"/>
                    <a:pt x="6538" y="18032"/>
                    <a:pt x="8915" y="18061"/>
                  </a:cubicBezTo>
                  <a:lnTo>
                    <a:pt x="8915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858B1E17-8102-912F-E1C8-F1ACF0EBD9B3}"/>
                </a:ext>
              </a:extLst>
            </p:cNvPr>
            <p:cNvSpPr/>
            <p:nvPr/>
          </p:nvSpPr>
          <p:spPr>
            <a:xfrm>
              <a:off x="2668282" y="3988837"/>
              <a:ext cx="18056" cy="18060"/>
            </a:xfrm>
            <a:custGeom>
              <a:avLst/>
              <a:gdLst>
                <a:gd name="connsiteX0" fmla="*/ 9030 w 18056"/>
                <a:gd name="connsiteY0" fmla="*/ 18061 h 18060"/>
                <a:gd name="connsiteX1" fmla="*/ 14042 w 18056"/>
                <a:gd name="connsiteY1" fmla="*/ 16540 h 18060"/>
                <a:gd name="connsiteX2" fmla="*/ 17368 w 18056"/>
                <a:gd name="connsiteY2" fmla="*/ 12489 h 18060"/>
                <a:gd name="connsiteX3" fmla="*/ 17883 w 18056"/>
                <a:gd name="connsiteY3" fmla="*/ 7271 h 18060"/>
                <a:gd name="connsiteX4" fmla="*/ 15414 w 18056"/>
                <a:gd name="connsiteY4" fmla="*/ 2647 h 18060"/>
                <a:gd name="connsiteX5" fmla="*/ 10790 w 18056"/>
                <a:gd name="connsiteY5" fmla="*/ 173 h 18060"/>
                <a:gd name="connsiteX6" fmla="*/ 5573 w 18056"/>
                <a:gd name="connsiteY6" fmla="*/ 687 h 18060"/>
                <a:gd name="connsiteX7" fmla="*/ 1521 w 18056"/>
                <a:gd name="connsiteY7" fmla="*/ 4013 h 18060"/>
                <a:gd name="connsiteX8" fmla="*/ 0 w 18056"/>
                <a:gd name="connsiteY8" fmla="*/ 9031 h 18060"/>
                <a:gd name="connsiteX9" fmla="*/ 669 w 18056"/>
                <a:gd name="connsiteY9" fmla="*/ 12494 h 18060"/>
                <a:gd name="connsiteX10" fmla="*/ 2624 w 18056"/>
                <a:gd name="connsiteY10" fmla="*/ 15432 h 18060"/>
                <a:gd name="connsiteX11" fmla="*/ 5561 w 18056"/>
                <a:gd name="connsiteY11" fmla="*/ 17392 h 18060"/>
                <a:gd name="connsiteX12" fmla="*/ 9030 w 18056"/>
                <a:gd name="connsiteY12" fmla="*/ 18061 h 18060"/>
                <a:gd name="connsiteX13" fmla="*/ 9030 w 18056"/>
                <a:gd name="connsiteY13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56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2" y="16540"/>
                  </a:cubicBezTo>
                  <a:cubicBezTo>
                    <a:pt x="15528" y="15546"/>
                    <a:pt x="16688" y="14134"/>
                    <a:pt x="17368" y="12489"/>
                  </a:cubicBezTo>
                  <a:cubicBezTo>
                    <a:pt x="18054" y="10837"/>
                    <a:pt x="18231" y="9020"/>
                    <a:pt x="17883" y="7271"/>
                  </a:cubicBezTo>
                  <a:cubicBezTo>
                    <a:pt x="17534" y="5516"/>
                    <a:pt x="16677" y="3910"/>
                    <a:pt x="15414" y="2647"/>
                  </a:cubicBezTo>
                  <a:cubicBezTo>
                    <a:pt x="14151" y="1384"/>
                    <a:pt x="12539" y="521"/>
                    <a:pt x="10790" y="173"/>
                  </a:cubicBezTo>
                  <a:cubicBezTo>
                    <a:pt x="9036" y="-176"/>
                    <a:pt x="7224" y="7"/>
                    <a:pt x="5573" y="687"/>
                  </a:cubicBezTo>
                  <a:cubicBezTo>
                    <a:pt x="3921" y="1373"/>
                    <a:pt x="2509" y="2527"/>
                    <a:pt x="1521" y="4013"/>
                  </a:cubicBezTo>
                  <a:cubicBezTo>
                    <a:pt x="526" y="5499"/>
                    <a:pt x="0" y="7248"/>
                    <a:pt x="0" y="9031"/>
                  </a:cubicBezTo>
                  <a:cubicBezTo>
                    <a:pt x="-11" y="10220"/>
                    <a:pt x="218" y="11397"/>
                    <a:pt x="669" y="12494"/>
                  </a:cubicBezTo>
                  <a:cubicBezTo>
                    <a:pt x="1121" y="13597"/>
                    <a:pt x="1784" y="14592"/>
                    <a:pt x="2624" y="15432"/>
                  </a:cubicBezTo>
                  <a:cubicBezTo>
                    <a:pt x="3464" y="16272"/>
                    <a:pt x="4464" y="16941"/>
                    <a:pt x="5561" y="17392"/>
                  </a:cubicBezTo>
                  <a:cubicBezTo>
                    <a:pt x="6664" y="17838"/>
                    <a:pt x="7841" y="18067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B96122A-663B-A2AF-F24D-65BFE957E796}"/>
                </a:ext>
              </a:extLst>
            </p:cNvPr>
            <p:cNvSpPr/>
            <p:nvPr/>
          </p:nvSpPr>
          <p:spPr>
            <a:xfrm>
              <a:off x="2618905" y="4218580"/>
              <a:ext cx="18060" cy="18060"/>
            </a:xfrm>
            <a:custGeom>
              <a:avLst/>
              <a:gdLst>
                <a:gd name="connsiteX0" fmla="*/ 9030 w 18060"/>
                <a:gd name="connsiteY0" fmla="*/ 18061 h 18060"/>
                <a:gd name="connsiteX1" fmla="*/ 14047 w 18060"/>
                <a:gd name="connsiteY1" fmla="*/ 16540 h 18060"/>
                <a:gd name="connsiteX2" fmla="*/ 17373 w 18060"/>
                <a:gd name="connsiteY2" fmla="*/ 12489 h 18060"/>
                <a:gd name="connsiteX3" fmla="*/ 17888 w 18060"/>
                <a:gd name="connsiteY3" fmla="*/ 7271 h 18060"/>
                <a:gd name="connsiteX4" fmla="*/ 15413 w 18060"/>
                <a:gd name="connsiteY4" fmla="*/ 2647 h 18060"/>
                <a:gd name="connsiteX5" fmla="*/ 10790 w 18060"/>
                <a:gd name="connsiteY5" fmla="*/ 173 h 18060"/>
                <a:gd name="connsiteX6" fmla="*/ 5572 w 18060"/>
                <a:gd name="connsiteY6" fmla="*/ 687 h 18060"/>
                <a:gd name="connsiteX7" fmla="*/ 1520 w 18060"/>
                <a:gd name="connsiteY7" fmla="*/ 4013 h 18060"/>
                <a:gd name="connsiteX8" fmla="*/ 0 w 18060"/>
                <a:gd name="connsiteY8" fmla="*/ 9031 h 18060"/>
                <a:gd name="connsiteX9" fmla="*/ 2646 w 18060"/>
                <a:gd name="connsiteY9" fmla="*/ 15415 h 18060"/>
                <a:gd name="connsiteX10" fmla="*/ 9030 w 18060"/>
                <a:gd name="connsiteY10" fmla="*/ 18061 h 18060"/>
                <a:gd name="connsiteX11" fmla="*/ 9030 w 18060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0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7" y="16540"/>
                  </a:cubicBezTo>
                  <a:cubicBezTo>
                    <a:pt x="15533" y="15546"/>
                    <a:pt x="16688" y="14134"/>
                    <a:pt x="17373" y="12489"/>
                  </a:cubicBezTo>
                  <a:cubicBezTo>
                    <a:pt x="18054" y="10837"/>
                    <a:pt x="18236" y="9020"/>
                    <a:pt x="17888" y="7271"/>
                  </a:cubicBezTo>
                  <a:cubicBezTo>
                    <a:pt x="17539" y="5516"/>
                    <a:pt x="16676" y="3910"/>
                    <a:pt x="15413" y="2647"/>
                  </a:cubicBezTo>
                  <a:cubicBezTo>
                    <a:pt x="14150" y="1384"/>
                    <a:pt x="12544" y="521"/>
                    <a:pt x="10790" y="173"/>
                  </a:cubicBezTo>
                  <a:cubicBezTo>
                    <a:pt x="9041" y="-176"/>
                    <a:pt x="7224" y="7"/>
                    <a:pt x="5572" y="687"/>
                  </a:cubicBezTo>
                  <a:cubicBezTo>
                    <a:pt x="3926" y="1373"/>
                    <a:pt x="2514" y="2527"/>
                    <a:pt x="1520" y="4013"/>
                  </a:cubicBezTo>
                  <a:cubicBezTo>
                    <a:pt x="531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6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429C5E83-1A9D-4FB4-9B0C-D8E32A5BEDAC}"/>
                </a:ext>
              </a:extLst>
            </p:cNvPr>
            <p:cNvSpPr/>
            <p:nvPr/>
          </p:nvSpPr>
          <p:spPr>
            <a:xfrm>
              <a:off x="2346248" y="4070504"/>
              <a:ext cx="27948" cy="31150"/>
            </a:xfrm>
            <a:custGeom>
              <a:avLst/>
              <a:gdLst>
                <a:gd name="connsiteX0" fmla="*/ 6395 w 27948"/>
                <a:gd name="connsiteY0" fmla="*/ 31149 h 31150"/>
                <a:gd name="connsiteX1" fmla="*/ 2337 w 27948"/>
                <a:gd name="connsiteY1" fmla="*/ 29778 h 31150"/>
                <a:gd name="connsiteX2" fmla="*/ 17 w 27948"/>
                <a:gd name="connsiteY2" fmla="*/ 25063 h 31150"/>
                <a:gd name="connsiteX3" fmla="*/ 1651 w 27948"/>
                <a:gd name="connsiteY3" fmla="*/ 20062 h 31150"/>
                <a:gd name="connsiteX4" fmla="*/ 15653 w 27948"/>
                <a:gd name="connsiteY4" fmla="*/ 2917 h 31150"/>
                <a:gd name="connsiteX5" fmla="*/ 17665 w 27948"/>
                <a:gd name="connsiteY5" fmla="*/ 1002 h 31150"/>
                <a:gd name="connsiteX6" fmla="*/ 20282 w 27948"/>
                <a:gd name="connsiteY6" fmla="*/ 65 h 31150"/>
                <a:gd name="connsiteX7" fmla="*/ 23048 w 27948"/>
                <a:gd name="connsiteY7" fmla="*/ 259 h 31150"/>
                <a:gd name="connsiteX8" fmla="*/ 25511 w 27948"/>
                <a:gd name="connsiteY8" fmla="*/ 1551 h 31150"/>
                <a:gd name="connsiteX9" fmla="*/ 27237 w 27948"/>
                <a:gd name="connsiteY9" fmla="*/ 3729 h 31150"/>
                <a:gd name="connsiteX10" fmla="*/ 27940 w 27948"/>
                <a:gd name="connsiteY10" fmla="*/ 6415 h 31150"/>
                <a:gd name="connsiteX11" fmla="*/ 27506 w 27948"/>
                <a:gd name="connsiteY11" fmla="*/ 9158 h 31150"/>
                <a:gd name="connsiteX12" fmla="*/ 25997 w 27948"/>
                <a:gd name="connsiteY12" fmla="*/ 11489 h 31150"/>
                <a:gd name="connsiteX13" fmla="*/ 12053 w 27948"/>
                <a:gd name="connsiteY13" fmla="*/ 28634 h 31150"/>
                <a:gd name="connsiteX14" fmla="*/ 6395 w 27948"/>
                <a:gd name="connsiteY14" fmla="*/ 31149 h 31150"/>
                <a:gd name="connsiteX15" fmla="*/ 6395 w 27948"/>
                <a:gd name="connsiteY15" fmla="*/ 31149 h 3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948" h="31150">
                  <a:moveTo>
                    <a:pt x="6395" y="31149"/>
                  </a:moveTo>
                  <a:cubicBezTo>
                    <a:pt x="4920" y="31183"/>
                    <a:pt x="3486" y="30698"/>
                    <a:pt x="2337" y="29778"/>
                  </a:cubicBezTo>
                  <a:cubicBezTo>
                    <a:pt x="977" y="28566"/>
                    <a:pt x="143" y="26874"/>
                    <a:pt x="17" y="25063"/>
                  </a:cubicBezTo>
                  <a:cubicBezTo>
                    <a:pt x="-109" y="23245"/>
                    <a:pt x="474" y="21451"/>
                    <a:pt x="1651" y="20062"/>
                  </a:cubicBezTo>
                  <a:lnTo>
                    <a:pt x="15653" y="2917"/>
                  </a:lnTo>
                  <a:cubicBezTo>
                    <a:pt x="16185" y="2145"/>
                    <a:pt x="16870" y="1494"/>
                    <a:pt x="17665" y="1002"/>
                  </a:cubicBezTo>
                  <a:cubicBezTo>
                    <a:pt x="18465" y="511"/>
                    <a:pt x="19351" y="191"/>
                    <a:pt x="20282" y="65"/>
                  </a:cubicBezTo>
                  <a:cubicBezTo>
                    <a:pt x="21208" y="-66"/>
                    <a:pt x="22151" y="2"/>
                    <a:pt x="23048" y="259"/>
                  </a:cubicBezTo>
                  <a:cubicBezTo>
                    <a:pt x="23951" y="517"/>
                    <a:pt x="24786" y="957"/>
                    <a:pt x="25511" y="1551"/>
                  </a:cubicBezTo>
                  <a:cubicBezTo>
                    <a:pt x="26232" y="2151"/>
                    <a:pt x="26820" y="2888"/>
                    <a:pt x="27237" y="3729"/>
                  </a:cubicBezTo>
                  <a:cubicBezTo>
                    <a:pt x="27655" y="4563"/>
                    <a:pt x="27895" y="5477"/>
                    <a:pt x="27940" y="6415"/>
                  </a:cubicBezTo>
                  <a:cubicBezTo>
                    <a:pt x="27986" y="7346"/>
                    <a:pt x="27837" y="8284"/>
                    <a:pt x="27506" y="9158"/>
                  </a:cubicBezTo>
                  <a:cubicBezTo>
                    <a:pt x="27169" y="10032"/>
                    <a:pt x="26654" y="10826"/>
                    <a:pt x="25997" y="11489"/>
                  </a:cubicBezTo>
                  <a:lnTo>
                    <a:pt x="12053" y="28634"/>
                  </a:lnTo>
                  <a:cubicBezTo>
                    <a:pt x="10504" y="30080"/>
                    <a:pt x="8509" y="30966"/>
                    <a:pt x="6395" y="31149"/>
                  </a:cubicBezTo>
                  <a:lnTo>
                    <a:pt x="6395" y="3114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93A2DCA0-8CB1-D2DE-733E-E870929F8E28}"/>
                </a:ext>
              </a:extLst>
            </p:cNvPr>
            <p:cNvSpPr/>
            <p:nvPr/>
          </p:nvSpPr>
          <p:spPr>
            <a:xfrm>
              <a:off x="2436025" y="3967120"/>
              <a:ext cx="18060" cy="18060"/>
            </a:xfrm>
            <a:custGeom>
              <a:avLst/>
              <a:gdLst>
                <a:gd name="connsiteX0" fmla="*/ 9030 w 18060"/>
                <a:gd name="connsiteY0" fmla="*/ 18061 h 18060"/>
                <a:gd name="connsiteX1" fmla="*/ 14047 w 18060"/>
                <a:gd name="connsiteY1" fmla="*/ 16540 h 18060"/>
                <a:gd name="connsiteX2" fmla="*/ 17373 w 18060"/>
                <a:gd name="connsiteY2" fmla="*/ 12489 h 18060"/>
                <a:gd name="connsiteX3" fmla="*/ 17888 w 18060"/>
                <a:gd name="connsiteY3" fmla="*/ 7271 h 18060"/>
                <a:gd name="connsiteX4" fmla="*/ 15413 w 18060"/>
                <a:gd name="connsiteY4" fmla="*/ 2647 h 18060"/>
                <a:gd name="connsiteX5" fmla="*/ 10790 w 18060"/>
                <a:gd name="connsiteY5" fmla="*/ 173 h 18060"/>
                <a:gd name="connsiteX6" fmla="*/ 5572 w 18060"/>
                <a:gd name="connsiteY6" fmla="*/ 687 h 18060"/>
                <a:gd name="connsiteX7" fmla="*/ 1520 w 18060"/>
                <a:gd name="connsiteY7" fmla="*/ 4013 h 18060"/>
                <a:gd name="connsiteX8" fmla="*/ 0 w 18060"/>
                <a:gd name="connsiteY8" fmla="*/ 9031 h 18060"/>
                <a:gd name="connsiteX9" fmla="*/ 2646 w 18060"/>
                <a:gd name="connsiteY9" fmla="*/ 15415 h 18060"/>
                <a:gd name="connsiteX10" fmla="*/ 9030 w 18060"/>
                <a:gd name="connsiteY10" fmla="*/ 18061 h 18060"/>
                <a:gd name="connsiteX11" fmla="*/ 9030 w 18060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0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7" y="16540"/>
                  </a:cubicBezTo>
                  <a:cubicBezTo>
                    <a:pt x="15533" y="15546"/>
                    <a:pt x="16688" y="14134"/>
                    <a:pt x="17373" y="12489"/>
                  </a:cubicBezTo>
                  <a:cubicBezTo>
                    <a:pt x="18054" y="10837"/>
                    <a:pt x="18236" y="9020"/>
                    <a:pt x="17888" y="7271"/>
                  </a:cubicBezTo>
                  <a:cubicBezTo>
                    <a:pt x="17539" y="5516"/>
                    <a:pt x="16676" y="3910"/>
                    <a:pt x="15413" y="2647"/>
                  </a:cubicBezTo>
                  <a:cubicBezTo>
                    <a:pt x="14150" y="1384"/>
                    <a:pt x="12544" y="521"/>
                    <a:pt x="10790" y="173"/>
                  </a:cubicBezTo>
                  <a:cubicBezTo>
                    <a:pt x="9041" y="-176"/>
                    <a:pt x="7224" y="7"/>
                    <a:pt x="5572" y="687"/>
                  </a:cubicBezTo>
                  <a:cubicBezTo>
                    <a:pt x="3926" y="1373"/>
                    <a:pt x="2514" y="2527"/>
                    <a:pt x="1520" y="4013"/>
                  </a:cubicBezTo>
                  <a:cubicBezTo>
                    <a:pt x="531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6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83F35034-1E65-8705-F294-BE5E035A7ED1}"/>
                </a:ext>
              </a:extLst>
            </p:cNvPr>
            <p:cNvSpPr/>
            <p:nvPr/>
          </p:nvSpPr>
          <p:spPr>
            <a:xfrm>
              <a:off x="2436025" y="4127140"/>
              <a:ext cx="18060" cy="18060"/>
            </a:xfrm>
            <a:custGeom>
              <a:avLst/>
              <a:gdLst>
                <a:gd name="connsiteX0" fmla="*/ 9030 w 18060"/>
                <a:gd name="connsiteY0" fmla="*/ 18061 h 18060"/>
                <a:gd name="connsiteX1" fmla="*/ 14047 w 18060"/>
                <a:gd name="connsiteY1" fmla="*/ 16540 h 18060"/>
                <a:gd name="connsiteX2" fmla="*/ 17373 w 18060"/>
                <a:gd name="connsiteY2" fmla="*/ 12489 h 18060"/>
                <a:gd name="connsiteX3" fmla="*/ 17888 w 18060"/>
                <a:gd name="connsiteY3" fmla="*/ 7271 h 18060"/>
                <a:gd name="connsiteX4" fmla="*/ 15413 w 18060"/>
                <a:gd name="connsiteY4" fmla="*/ 2647 h 18060"/>
                <a:gd name="connsiteX5" fmla="*/ 10790 w 18060"/>
                <a:gd name="connsiteY5" fmla="*/ 173 h 18060"/>
                <a:gd name="connsiteX6" fmla="*/ 5572 w 18060"/>
                <a:gd name="connsiteY6" fmla="*/ 687 h 18060"/>
                <a:gd name="connsiteX7" fmla="*/ 1520 w 18060"/>
                <a:gd name="connsiteY7" fmla="*/ 4013 h 18060"/>
                <a:gd name="connsiteX8" fmla="*/ 0 w 18060"/>
                <a:gd name="connsiteY8" fmla="*/ 9031 h 18060"/>
                <a:gd name="connsiteX9" fmla="*/ 2646 w 18060"/>
                <a:gd name="connsiteY9" fmla="*/ 15415 h 18060"/>
                <a:gd name="connsiteX10" fmla="*/ 9030 w 18060"/>
                <a:gd name="connsiteY10" fmla="*/ 18061 h 18060"/>
                <a:gd name="connsiteX11" fmla="*/ 9030 w 18060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0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7" y="16540"/>
                  </a:cubicBezTo>
                  <a:cubicBezTo>
                    <a:pt x="15533" y="15546"/>
                    <a:pt x="16688" y="14134"/>
                    <a:pt x="17373" y="12489"/>
                  </a:cubicBezTo>
                  <a:cubicBezTo>
                    <a:pt x="18054" y="10837"/>
                    <a:pt x="18236" y="9020"/>
                    <a:pt x="17888" y="7271"/>
                  </a:cubicBezTo>
                  <a:cubicBezTo>
                    <a:pt x="17539" y="5516"/>
                    <a:pt x="16676" y="3910"/>
                    <a:pt x="15413" y="2647"/>
                  </a:cubicBezTo>
                  <a:cubicBezTo>
                    <a:pt x="14150" y="1384"/>
                    <a:pt x="12544" y="521"/>
                    <a:pt x="10790" y="173"/>
                  </a:cubicBezTo>
                  <a:cubicBezTo>
                    <a:pt x="9041" y="-176"/>
                    <a:pt x="7224" y="7"/>
                    <a:pt x="5572" y="687"/>
                  </a:cubicBezTo>
                  <a:cubicBezTo>
                    <a:pt x="3926" y="1373"/>
                    <a:pt x="2514" y="2527"/>
                    <a:pt x="1520" y="4013"/>
                  </a:cubicBezTo>
                  <a:cubicBezTo>
                    <a:pt x="531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6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6E6A102C-D31F-C0DF-905D-A1FDA2C13794}"/>
                </a:ext>
              </a:extLst>
            </p:cNvPr>
            <p:cNvSpPr/>
            <p:nvPr/>
          </p:nvSpPr>
          <p:spPr>
            <a:xfrm>
              <a:off x="2627706" y="4459182"/>
              <a:ext cx="18060" cy="18060"/>
            </a:xfrm>
            <a:custGeom>
              <a:avLst/>
              <a:gdLst>
                <a:gd name="connsiteX0" fmla="*/ 9030 w 18060"/>
                <a:gd name="connsiteY0" fmla="*/ 18061 h 18060"/>
                <a:gd name="connsiteX1" fmla="*/ 14048 w 18060"/>
                <a:gd name="connsiteY1" fmla="*/ 16540 h 18060"/>
                <a:gd name="connsiteX2" fmla="*/ 17374 w 18060"/>
                <a:gd name="connsiteY2" fmla="*/ 12489 h 18060"/>
                <a:gd name="connsiteX3" fmla="*/ 17888 w 18060"/>
                <a:gd name="connsiteY3" fmla="*/ 7271 h 18060"/>
                <a:gd name="connsiteX4" fmla="*/ 15413 w 18060"/>
                <a:gd name="connsiteY4" fmla="*/ 2647 h 18060"/>
                <a:gd name="connsiteX5" fmla="*/ 10790 w 18060"/>
                <a:gd name="connsiteY5" fmla="*/ 173 h 18060"/>
                <a:gd name="connsiteX6" fmla="*/ 5572 w 18060"/>
                <a:gd name="connsiteY6" fmla="*/ 687 h 18060"/>
                <a:gd name="connsiteX7" fmla="*/ 1520 w 18060"/>
                <a:gd name="connsiteY7" fmla="*/ 4013 h 18060"/>
                <a:gd name="connsiteX8" fmla="*/ 0 w 18060"/>
                <a:gd name="connsiteY8" fmla="*/ 9031 h 18060"/>
                <a:gd name="connsiteX9" fmla="*/ 2646 w 18060"/>
                <a:gd name="connsiteY9" fmla="*/ 15415 h 18060"/>
                <a:gd name="connsiteX10" fmla="*/ 9030 w 18060"/>
                <a:gd name="connsiteY10" fmla="*/ 18061 h 18060"/>
                <a:gd name="connsiteX11" fmla="*/ 9030 w 18060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0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8" y="16540"/>
                  </a:cubicBezTo>
                  <a:cubicBezTo>
                    <a:pt x="15533" y="15546"/>
                    <a:pt x="16688" y="14135"/>
                    <a:pt x="17374" y="12489"/>
                  </a:cubicBezTo>
                  <a:cubicBezTo>
                    <a:pt x="18054" y="10837"/>
                    <a:pt x="18237" y="9020"/>
                    <a:pt x="17888" y="7271"/>
                  </a:cubicBezTo>
                  <a:cubicBezTo>
                    <a:pt x="17539" y="5516"/>
                    <a:pt x="16676" y="3910"/>
                    <a:pt x="15413" y="2647"/>
                  </a:cubicBezTo>
                  <a:cubicBezTo>
                    <a:pt x="14150" y="1384"/>
                    <a:pt x="12544" y="521"/>
                    <a:pt x="10790" y="173"/>
                  </a:cubicBezTo>
                  <a:cubicBezTo>
                    <a:pt x="9041" y="-176"/>
                    <a:pt x="7224" y="7"/>
                    <a:pt x="5572" y="687"/>
                  </a:cubicBezTo>
                  <a:cubicBezTo>
                    <a:pt x="3926" y="1373"/>
                    <a:pt x="2515" y="2527"/>
                    <a:pt x="1520" y="4013"/>
                  </a:cubicBezTo>
                  <a:cubicBezTo>
                    <a:pt x="532" y="5499"/>
                    <a:pt x="0" y="7248"/>
                    <a:pt x="0" y="9031"/>
                  </a:cubicBezTo>
                  <a:cubicBezTo>
                    <a:pt x="0" y="11426"/>
                    <a:pt x="949" y="13723"/>
                    <a:pt x="2646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E4AF3EB-5101-A2C3-2D81-BAC2EDBDBD38}"/>
                </a:ext>
              </a:extLst>
            </p:cNvPr>
            <p:cNvSpPr/>
            <p:nvPr/>
          </p:nvSpPr>
          <p:spPr>
            <a:xfrm>
              <a:off x="3083991" y="4134437"/>
              <a:ext cx="114642" cy="461791"/>
            </a:xfrm>
            <a:custGeom>
              <a:avLst/>
              <a:gdLst>
                <a:gd name="connsiteX0" fmla="*/ 0 w 114642"/>
                <a:gd name="connsiteY0" fmla="*/ 1848 h 461791"/>
                <a:gd name="connsiteX1" fmla="*/ 42863 w 114642"/>
                <a:gd name="connsiteY1" fmla="*/ 424758 h 461791"/>
                <a:gd name="connsiteX2" fmla="*/ 80353 w 114642"/>
                <a:gd name="connsiteY2" fmla="*/ 461791 h 461791"/>
                <a:gd name="connsiteX3" fmla="*/ 114643 w 114642"/>
                <a:gd name="connsiteY3" fmla="*/ 438931 h 461791"/>
                <a:gd name="connsiteX4" fmla="*/ 39719 w 114642"/>
                <a:gd name="connsiteY4" fmla="*/ 32709 h 461791"/>
                <a:gd name="connsiteX5" fmla="*/ 0 w 114642"/>
                <a:gd name="connsiteY5" fmla="*/ 1848 h 46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642" h="461791">
                  <a:moveTo>
                    <a:pt x="0" y="1848"/>
                  </a:moveTo>
                  <a:lnTo>
                    <a:pt x="42863" y="424758"/>
                  </a:lnTo>
                  <a:lnTo>
                    <a:pt x="80353" y="461791"/>
                  </a:lnTo>
                  <a:lnTo>
                    <a:pt x="114643" y="438931"/>
                  </a:lnTo>
                  <a:lnTo>
                    <a:pt x="39719" y="32709"/>
                  </a:lnTo>
                  <a:cubicBezTo>
                    <a:pt x="32061" y="-266"/>
                    <a:pt x="0" y="-2953"/>
                    <a:pt x="0" y="1848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F5DF4978-D2E8-E993-8EC0-C9EE5BAA3974}"/>
                </a:ext>
              </a:extLst>
            </p:cNvPr>
            <p:cNvSpPr/>
            <p:nvPr/>
          </p:nvSpPr>
          <p:spPr>
            <a:xfrm>
              <a:off x="2594604" y="3889569"/>
              <a:ext cx="292328" cy="86098"/>
            </a:xfrm>
            <a:custGeom>
              <a:avLst/>
              <a:gdLst>
                <a:gd name="connsiteX0" fmla="*/ 24066 w 292328"/>
                <a:gd name="connsiteY0" fmla="*/ 1829 h 86098"/>
                <a:gd name="connsiteX1" fmla="*/ 33953 w 292328"/>
                <a:gd name="connsiteY1" fmla="*/ 29318 h 86098"/>
                <a:gd name="connsiteX2" fmla="*/ 201402 w 292328"/>
                <a:gd name="connsiteY2" fmla="*/ 54178 h 86098"/>
                <a:gd name="connsiteX3" fmla="*/ 256038 w 292328"/>
                <a:gd name="connsiteY3" fmla="*/ 27089 h 86098"/>
                <a:gd name="connsiteX4" fmla="*/ 263662 w 292328"/>
                <a:gd name="connsiteY4" fmla="*/ 19008 h 86098"/>
                <a:gd name="connsiteX5" fmla="*/ 267468 w 292328"/>
                <a:gd name="connsiteY5" fmla="*/ 8573 h 86098"/>
                <a:gd name="connsiteX6" fmla="*/ 267468 w 292328"/>
                <a:gd name="connsiteY6" fmla="*/ 0 h 86098"/>
                <a:gd name="connsiteX7" fmla="*/ 292328 w 292328"/>
                <a:gd name="connsiteY7" fmla="*/ 5715 h 86098"/>
                <a:gd name="connsiteX8" fmla="*/ 277412 w 292328"/>
                <a:gd name="connsiteY8" fmla="*/ 40462 h 86098"/>
                <a:gd name="connsiteX9" fmla="*/ 26924 w 292328"/>
                <a:gd name="connsiteY9" fmla="*/ 54007 h 86098"/>
                <a:gd name="connsiteX10" fmla="*/ 5984 w 292328"/>
                <a:gd name="connsiteY10" fmla="*/ 35113 h 86098"/>
                <a:gd name="connsiteX11" fmla="*/ 292 w 292328"/>
                <a:gd name="connsiteY11" fmla="*/ 7487 h 86098"/>
                <a:gd name="connsiteX12" fmla="*/ 24066 w 292328"/>
                <a:gd name="connsiteY12" fmla="*/ 1829 h 8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2328" h="86098">
                  <a:moveTo>
                    <a:pt x="24066" y="1829"/>
                  </a:moveTo>
                  <a:cubicBezTo>
                    <a:pt x="24066" y="1829"/>
                    <a:pt x="19551" y="20288"/>
                    <a:pt x="33953" y="29318"/>
                  </a:cubicBezTo>
                  <a:cubicBezTo>
                    <a:pt x="50241" y="38805"/>
                    <a:pt x="112934" y="80753"/>
                    <a:pt x="201402" y="54178"/>
                  </a:cubicBezTo>
                  <a:cubicBezTo>
                    <a:pt x="220953" y="48149"/>
                    <a:pt x="239407" y="39005"/>
                    <a:pt x="256038" y="27089"/>
                  </a:cubicBezTo>
                  <a:cubicBezTo>
                    <a:pt x="259107" y="24946"/>
                    <a:pt x="261701" y="22191"/>
                    <a:pt x="263662" y="19008"/>
                  </a:cubicBezTo>
                  <a:cubicBezTo>
                    <a:pt x="265628" y="15825"/>
                    <a:pt x="266925" y="12276"/>
                    <a:pt x="267468" y="8573"/>
                  </a:cubicBezTo>
                  <a:lnTo>
                    <a:pt x="267468" y="0"/>
                  </a:lnTo>
                  <a:lnTo>
                    <a:pt x="292328" y="5715"/>
                  </a:lnTo>
                  <a:cubicBezTo>
                    <a:pt x="292140" y="18814"/>
                    <a:pt x="286779" y="31301"/>
                    <a:pt x="277412" y="40462"/>
                  </a:cubicBezTo>
                  <a:cubicBezTo>
                    <a:pt x="270211" y="47663"/>
                    <a:pt x="163112" y="130245"/>
                    <a:pt x="26924" y="54007"/>
                  </a:cubicBezTo>
                  <a:cubicBezTo>
                    <a:pt x="18111" y="50103"/>
                    <a:pt x="10773" y="43480"/>
                    <a:pt x="5984" y="35113"/>
                  </a:cubicBezTo>
                  <a:cubicBezTo>
                    <a:pt x="1189" y="26746"/>
                    <a:pt x="-800" y="17065"/>
                    <a:pt x="292" y="7487"/>
                  </a:cubicBezTo>
                  <a:lnTo>
                    <a:pt x="24066" y="1829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509F56A9-9D53-6E45-D8CF-45E92655E19D}"/>
                </a:ext>
              </a:extLst>
            </p:cNvPr>
            <p:cNvSpPr/>
            <p:nvPr/>
          </p:nvSpPr>
          <p:spPr>
            <a:xfrm>
              <a:off x="2904678" y="4543536"/>
              <a:ext cx="377476" cy="135033"/>
            </a:xfrm>
            <a:custGeom>
              <a:avLst/>
              <a:gdLst>
                <a:gd name="connsiteX0" fmla="*/ 56098 w 377476"/>
                <a:gd name="connsiteY0" fmla="*/ 3658 h 135033"/>
                <a:gd name="connsiteX1" fmla="*/ 120163 w 377476"/>
                <a:gd name="connsiteY1" fmla="*/ 12230 h 135033"/>
                <a:gd name="connsiteX2" fmla="*/ 256923 w 377476"/>
                <a:gd name="connsiteY2" fmla="*/ 0 h 135033"/>
                <a:gd name="connsiteX3" fmla="*/ 288527 w 377476"/>
                <a:gd name="connsiteY3" fmla="*/ 13545 h 135033"/>
                <a:gd name="connsiteX4" fmla="*/ 372938 w 377476"/>
                <a:gd name="connsiteY4" fmla="*/ 88925 h 135033"/>
                <a:gd name="connsiteX5" fmla="*/ 377435 w 377476"/>
                <a:gd name="connsiteY5" fmla="*/ 97966 h 135033"/>
                <a:gd name="connsiteX6" fmla="*/ 374395 w 377476"/>
                <a:gd name="connsiteY6" fmla="*/ 107596 h 135033"/>
                <a:gd name="connsiteX7" fmla="*/ 365525 w 377476"/>
                <a:gd name="connsiteY7" fmla="*/ 112420 h 135033"/>
                <a:gd name="connsiteX8" fmla="*/ 355793 w 377476"/>
                <a:gd name="connsiteY8" fmla="*/ 109728 h 135033"/>
                <a:gd name="connsiteX9" fmla="*/ 275783 w 377476"/>
                <a:gd name="connsiteY9" fmla="*/ 51035 h 135033"/>
                <a:gd name="connsiteX10" fmla="*/ 327675 w 377476"/>
                <a:gd name="connsiteY10" fmla="*/ 112414 h 135033"/>
                <a:gd name="connsiteX11" fmla="*/ 330492 w 377476"/>
                <a:gd name="connsiteY11" fmla="*/ 117975 h 135033"/>
                <a:gd name="connsiteX12" fmla="*/ 330401 w 377476"/>
                <a:gd name="connsiteY12" fmla="*/ 124210 h 135033"/>
                <a:gd name="connsiteX13" fmla="*/ 327424 w 377476"/>
                <a:gd name="connsiteY13" fmla="*/ 129690 h 135033"/>
                <a:gd name="connsiteX14" fmla="*/ 322246 w 377476"/>
                <a:gd name="connsiteY14" fmla="*/ 133159 h 135033"/>
                <a:gd name="connsiteX15" fmla="*/ 315125 w 377476"/>
                <a:gd name="connsiteY15" fmla="*/ 133703 h 135033"/>
                <a:gd name="connsiteX16" fmla="*/ 308758 w 377476"/>
                <a:gd name="connsiteY16" fmla="*/ 130474 h 135033"/>
                <a:gd name="connsiteX17" fmla="*/ 239321 w 377476"/>
                <a:gd name="connsiteY17" fmla="*/ 62293 h 135033"/>
                <a:gd name="connsiteX18" fmla="*/ 292128 w 377476"/>
                <a:gd name="connsiteY18" fmla="*/ 114243 h 135033"/>
                <a:gd name="connsiteX19" fmla="*/ 295243 w 377476"/>
                <a:gd name="connsiteY19" fmla="*/ 119318 h 135033"/>
                <a:gd name="connsiteX20" fmla="*/ 295534 w 377476"/>
                <a:gd name="connsiteY20" fmla="*/ 125273 h 135033"/>
                <a:gd name="connsiteX21" fmla="*/ 292928 w 377476"/>
                <a:gd name="connsiteY21" fmla="*/ 130628 h 135033"/>
                <a:gd name="connsiteX22" fmla="*/ 288070 w 377476"/>
                <a:gd name="connsiteY22" fmla="*/ 134074 h 135033"/>
                <a:gd name="connsiteX23" fmla="*/ 282029 w 377476"/>
                <a:gd name="connsiteY23" fmla="*/ 134954 h 135033"/>
                <a:gd name="connsiteX24" fmla="*/ 276354 w 377476"/>
                <a:gd name="connsiteY24" fmla="*/ 132702 h 135033"/>
                <a:gd name="connsiteX25" fmla="*/ 202345 w 377476"/>
                <a:gd name="connsiteY25" fmla="*/ 78524 h 135033"/>
                <a:gd name="connsiteX26" fmla="*/ 252409 w 377476"/>
                <a:gd name="connsiteY26" fmla="*/ 115500 h 135033"/>
                <a:gd name="connsiteX27" fmla="*/ 255660 w 377476"/>
                <a:gd name="connsiteY27" fmla="*/ 119249 h 135033"/>
                <a:gd name="connsiteX28" fmla="*/ 256832 w 377476"/>
                <a:gd name="connsiteY28" fmla="*/ 124072 h 135033"/>
                <a:gd name="connsiteX29" fmla="*/ 255660 w 377476"/>
                <a:gd name="connsiteY29" fmla="*/ 128896 h 135033"/>
                <a:gd name="connsiteX30" fmla="*/ 252409 w 377476"/>
                <a:gd name="connsiteY30" fmla="*/ 132645 h 135033"/>
                <a:gd name="connsiteX31" fmla="*/ 247414 w 377476"/>
                <a:gd name="connsiteY31" fmla="*/ 134680 h 135033"/>
                <a:gd name="connsiteX32" fmla="*/ 242064 w 377476"/>
                <a:gd name="connsiteY32" fmla="*/ 134017 h 135033"/>
                <a:gd name="connsiteX33" fmla="*/ 174742 w 377476"/>
                <a:gd name="connsiteY33" fmla="*/ 106070 h 135033"/>
                <a:gd name="connsiteX34" fmla="*/ 164546 w 377476"/>
                <a:gd name="connsiteY34" fmla="*/ 104110 h 135033"/>
                <a:gd name="connsiteX35" fmla="*/ 154453 w 377476"/>
                <a:gd name="connsiteY35" fmla="*/ 106528 h 135033"/>
                <a:gd name="connsiteX36" fmla="*/ 129022 w 377476"/>
                <a:gd name="connsiteY36" fmla="*/ 119158 h 135033"/>
                <a:gd name="connsiteX37" fmla="*/ 61813 w 377476"/>
                <a:gd name="connsiteY37" fmla="*/ 134988 h 135033"/>
                <a:gd name="connsiteX38" fmla="*/ 19808 w 377476"/>
                <a:gd name="connsiteY38" fmla="*/ 134988 h 135033"/>
                <a:gd name="connsiteX39" fmla="*/ 56098 w 377476"/>
                <a:gd name="connsiteY39" fmla="*/ 3658 h 135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77476" h="135033">
                  <a:moveTo>
                    <a:pt x="56098" y="3658"/>
                  </a:moveTo>
                  <a:lnTo>
                    <a:pt x="120163" y="12230"/>
                  </a:lnTo>
                  <a:lnTo>
                    <a:pt x="256923" y="0"/>
                  </a:lnTo>
                  <a:cubicBezTo>
                    <a:pt x="268805" y="280"/>
                    <a:pt x="280126" y="5132"/>
                    <a:pt x="288527" y="13545"/>
                  </a:cubicBezTo>
                  <a:lnTo>
                    <a:pt x="372938" y="88925"/>
                  </a:lnTo>
                  <a:cubicBezTo>
                    <a:pt x="375550" y="91240"/>
                    <a:pt x="377161" y="94486"/>
                    <a:pt x="377435" y="97966"/>
                  </a:cubicBezTo>
                  <a:cubicBezTo>
                    <a:pt x="377710" y="101447"/>
                    <a:pt x="376618" y="104899"/>
                    <a:pt x="374395" y="107596"/>
                  </a:cubicBezTo>
                  <a:cubicBezTo>
                    <a:pt x="372178" y="110294"/>
                    <a:pt x="368994" y="112020"/>
                    <a:pt x="365525" y="112420"/>
                  </a:cubicBezTo>
                  <a:cubicBezTo>
                    <a:pt x="362056" y="112814"/>
                    <a:pt x="358564" y="111854"/>
                    <a:pt x="355793" y="109728"/>
                  </a:cubicBezTo>
                  <a:lnTo>
                    <a:pt x="275783" y="51035"/>
                  </a:lnTo>
                  <a:lnTo>
                    <a:pt x="327675" y="112414"/>
                  </a:lnTo>
                  <a:cubicBezTo>
                    <a:pt x="329047" y="114014"/>
                    <a:pt x="330018" y="115923"/>
                    <a:pt x="330492" y="117975"/>
                  </a:cubicBezTo>
                  <a:cubicBezTo>
                    <a:pt x="330967" y="120032"/>
                    <a:pt x="330938" y="122170"/>
                    <a:pt x="330401" y="124210"/>
                  </a:cubicBezTo>
                  <a:cubicBezTo>
                    <a:pt x="329869" y="126250"/>
                    <a:pt x="328847" y="128130"/>
                    <a:pt x="327424" y="129690"/>
                  </a:cubicBezTo>
                  <a:cubicBezTo>
                    <a:pt x="326006" y="131251"/>
                    <a:pt x="324229" y="132439"/>
                    <a:pt x="322246" y="133159"/>
                  </a:cubicBezTo>
                  <a:cubicBezTo>
                    <a:pt x="319966" y="133988"/>
                    <a:pt x="317502" y="134177"/>
                    <a:pt x="315125" y="133703"/>
                  </a:cubicBezTo>
                  <a:cubicBezTo>
                    <a:pt x="312747" y="133228"/>
                    <a:pt x="310547" y="132114"/>
                    <a:pt x="308758" y="130474"/>
                  </a:cubicBezTo>
                  <a:lnTo>
                    <a:pt x="239321" y="62293"/>
                  </a:lnTo>
                  <a:lnTo>
                    <a:pt x="292128" y="114243"/>
                  </a:lnTo>
                  <a:cubicBezTo>
                    <a:pt x="293574" y="115649"/>
                    <a:pt x="294648" y="117392"/>
                    <a:pt x="295243" y="119318"/>
                  </a:cubicBezTo>
                  <a:cubicBezTo>
                    <a:pt x="295842" y="121249"/>
                    <a:pt x="295939" y="123295"/>
                    <a:pt x="295534" y="125273"/>
                  </a:cubicBezTo>
                  <a:cubicBezTo>
                    <a:pt x="295134" y="127250"/>
                    <a:pt x="294237" y="129090"/>
                    <a:pt x="292928" y="130628"/>
                  </a:cubicBezTo>
                  <a:cubicBezTo>
                    <a:pt x="291625" y="132171"/>
                    <a:pt x="289956" y="133354"/>
                    <a:pt x="288070" y="134074"/>
                  </a:cubicBezTo>
                  <a:cubicBezTo>
                    <a:pt x="286167" y="134891"/>
                    <a:pt x="284081" y="135194"/>
                    <a:pt x="282029" y="134954"/>
                  </a:cubicBezTo>
                  <a:cubicBezTo>
                    <a:pt x="279972" y="134714"/>
                    <a:pt x="278017" y="133937"/>
                    <a:pt x="276354" y="132702"/>
                  </a:cubicBezTo>
                  <a:lnTo>
                    <a:pt x="202345" y="78524"/>
                  </a:lnTo>
                  <a:lnTo>
                    <a:pt x="252409" y="115500"/>
                  </a:lnTo>
                  <a:cubicBezTo>
                    <a:pt x="253774" y="116472"/>
                    <a:pt x="254889" y="117757"/>
                    <a:pt x="255660" y="119249"/>
                  </a:cubicBezTo>
                  <a:cubicBezTo>
                    <a:pt x="256432" y="120741"/>
                    <a:pt x="256832" y="122393"/>
                    <a:pt x="256832" y="124072"/>
                  </a:cubicBezTo>
                  <a:cubicBezTo>
                    <a:pt x="256832" y="125753"/>
                    <a:pt x="256432" y="127404"/>
                    <a:pt x="255660" y="128896"/>
                  </a:cubicBezTo>
                  <a:cubicBezTo>
                    <a:pt x="254889" y="130388"/>
                    <a:pt x="253774" y="131673"/>
                    <a:pt x="252409" y="132645"/>
                  </a:cubicBezTo>
                  <a:cubicBezTo>
                    <a:pt x="250945" y="133737"/>
                    <a:pt x="249225" y="134440"/>
                    <a:pt x="247414" y="134680"/>
                  </a:cubicBezTo>
                  <a:cubicBezTo>
                    <a:pt x="245602" y="134920"/>
                    <a:pt x="243762" y="134691"/>
                    <a:pt x="242064" y="134017"/>
                  </a:cubicBezTo>
                  <a:lnTo>
                    <a:pt x="174742" y="106070"/>
                  </a:lnTo>
                  <a:cubicBezTo>
                    <a:pt x="171518" y="104699"/>
                    <a:pt x="168044" y="104036"/>
                    <a:pt x="164546" y="104110"/>
                  </a:cubicBezTo>
                  <a:cubicBezTo>
                    <a:pt x="161048" y="104190"/>
                    <a:pt x="157608" y="105013"/>
                    <a:pt x="154453" y="106528"/>
                  </a:cubicBezTo>
                  <a:lnTo>
                    <a:pt x="129022" y="119158"/>
                  </a:lnTo>
                  <a:cubicBezTo>
                    <a:pt x="108139" y="129547"/>
                    <a:pt x="85136" y="134965"/>
                    <a:pt x="61813" y="134988"/>
                  </a:cubicBezTo>
                  <a:lnTo>
                    <a:pt x="19808" y="134988"/>
                  </a:lnTo>
                  <a:cubicBezTo>
                    <a:pt x="-40485" y="134988"/>
                    <a:pt x="56098" y="3658"/>
                    <a:pt x="56098" y="3658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2D762EA4-41B3-56C3-36C1-A660D214B140}"/>
                </a:ext>
              </a:extLst>
            </p:cNvPr>
            <p:cNvSpPr/>
            <p:nvPr/>
          </p:nvSpPr>
          <p:spPr>
            <a:xfrm>
              <a:off x="2531506" y="4432723"/>
              <a:ext cx="31163" cy="63607"/>
            </a:xfrm>
            <a:custGeom>
              <a:avLst/>
              <a:gdLst>
                <a:gd name="connsiteX0" fmla="*/ 31164 w 31163"/>
                <a:gd name="connsiteY0" fmla="*/ 63608 h 63607"/>
                <a:gd name="connsiteX1" fmla="*/ 8589 w 31163"/>
                <a:gd name="connsiteY1" fmla="*/ 61836 h 63607"/>
                <a:gd name="connsiteX2" fmla="*/ 4326 w 31163"/>
                <a:gd name="connsiteY2" fmla="*/ 60350 h 63607"/>
                <a:gd name="connsiteX3" fmla="*/ 1229 w 31163"/>
                <a:gd name="connsiteY3" fmla="*/ 57059 h 63607"/>
                <a:gd name="connsiteX4" fmla="*/ 5 w 31163"/>
                <a:gd name="connsiteY4" fmla="*/ 52715 h 63607"/>
                <a:gd name="connsiteX5" fmla="*/ 931 w 31163"/>
                <a:gd name="connsiteY5" fmla="*/ 48292 h 63607"/>
                <a:gd name="connsiteX6" fmla="*/ 24877 w 31163"/>
                <a:gd name="connsiteY6" fmla="*/ 0 h 63607"/>
                <a:gd name="connsiteX7" fmla="*/ 31164 w 31163"/>
                <a:gd name="connsiteY7" fmla="*/ 63608 h 6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63" h="63607">
                  <a:moveTo>
                    <a:pt x="31164" y="63608"/>
                  </a:moveTo>
                  <a:lnTo>
                    <a:pt x="8589" y="61836"/>
                  </a:lnTo>
                  <a:cubicBezTo>
                    <a:pt x="7069" y="61693"/>
                    <a:pt x="5606" y="61185"/>
                    <a:pt x="4326" y="60350"/>
                  </a:cubicBezTo>
                  <a:cubicBezTo>
                    <a:pt x="3040" y="59522"/>
                    <a:pt x="1983" y="58390"/>
                    <a:pt x="1229" y="57059"/>
                  </a:cubicBezTo>
                  <a:cubicBezTo>
                    <a:pt x="474" y="55733"/>
                    <a:pt x="57" y="54241"/>
                    <a:pt x="5" y="52715"/>
                  </a:cubicBezTo>
                  <a:cubicBezTo>
                    <a:pt x="-46" y="51184"/>
                    <a:pt x="268" y="49669"/>
                    <a:pt x="931" y="48292"/>
                  </a:cubicBezTo>
                  <a:lnTo>
                    <a:pt x="24877" y="0"/>
                  </a:lnTo>
                  <a:lnTo>
                    <a:pt x="31164" y="6360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F8EC874A-B3EB-7B84-E9ED-589D9C63EB62}"/>
                </a:ext>
              </a:extLst>
            </p:cNvPr>
            <p:cNvSpPr/>
            <p:nvPr/>
          </p:nvSpPr>
          <p:spPr>
            <a:xfrm>
              <a:off x="3108794" y="4622975"/>
              <a:ext cx="50597" cy="38419"/>
            </a:xfrm>
            <a:custGeom>
              <a:avLst/>
              <a:gdLst>
                <a:gd name="connsiteX0" fmla="*/ 48292 w 50597"/>
                <a:gd name="connsiteY0" fmla="*/ 38405 h 38419"/>
                <a:gd name="connsiteX1" fmla="*/ 47578 w 50597"/>
                <a:gd name="connsiteY1" fmla="*/ 38331 h 38419"/>
                <a:gd name="connsiteX2" fmla="*/ 46977 w 50597"/>
                <a:gd name="connsiteY2" fmla="*/ 37948 h 38419"/>
                <a:gd name="connsiteX3" fmla="*/ 915 w 50597"/>
                <a:gd name="connsiteY3" fmla="*/ 4115 h 38419"/>
                <a:gd name="connsiteX4" fmla="*/ 23 w 50597"/>
                <a:gd name="connsiteY4" fmla="*/ 2612 h 38419"/>
                <a:gd name="connsiteX5" fmla="*/ 457 w 50597"/>
                <a:gd name="connsiteY5" fmla="*/ 915 h 38419"/>
                <a:gd name="connsiteX6" fmla="*/ 1960 w 50597"/>
                <a:gd name="connsiteY6" fmla="*/ 23 h 38419"/>
                <a:gd name="connsiteX7" fmla="*/ 3658 w 50597"/>
                <a:gd name="connsiteY7" fmla="*/ 457 h 38419"/>
                <a:gd name="connsiteX8" fmla="*/ 49664 w 50597"/>
                <a:gd name="connsiteY8" fmla="*/ 34347 h 38419"/>
                <a:gd name="connsiteX9" fmla="*/ 50269 w 50597"/>
                <a:gd name="connsiteY9" fmla="*/ 34987 h 38419"/>
                <a:gd name="connsiteX10" fmla="*/ 50572 w 50597"/>
                <a:gd name="connsiteY10" fmla="*/ 35822 h 38419"/>
                <a:gd name="connsiteX11" fmla="*/ 50521 w 50597"/>
                <a:gd name="connsiteY11" fmla="*/ 36702 h 38419"/>
                <a:gd name="connsiteX12" fmla="*/ 50121 w 50597"/>
                <a:gd name="connsiteY12" fmla="*/ 37491 h 38419"/>
                <a:gd name="connsiteX13" fmla="*/ 48292 w 50597"/>
                <a:gd name="connsiteY13" fmla="*/ 38405 h 38419"/>
                <a:gd name="connsiteX14" fmla="*/ 48292 w 50597"/>
                <a:gd name="connsiteY14" fmla="*/ 38405 h 3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0597" h="38419">
                  <a:moveTo>
                    <a:pt x="48292" y="38405"/>
                  </a:moveTo>
                  <a:cubicBezTo>
                    <a:pt x="48052" y="38439"/>
                    <a:pt x="47806" y="38411"/>
                    <a:pt x="47578" y="38331"/>
                  </a:cubicBezTo>
                  <a:cubicBezTo>
                    <a:pt x="47349" y="38257"/>
                    <a:pt x="47143" y="38119"/>
                    <a:pt x="46977" y="37948"/>
                  </a:cubicBezTo>
                  <a:lnTo>
                    <a:pt x="915" y="4115"/>
                  </a:lnTo>
                  <a:cubicBezTo>
                    <a:pt x="429" y="3749"/>
                    <a:pt x="109" y="3212"/>
                    <a:pt x="23" y="2612"/>
                  </a:cubicBezTo>
                  <a:cubicBezTo>
                    <a:pt x="-63" y="2012"/>
                    <a:pt x="92" y="1401"/>
                    <a:pt x="457" y="915"/>
                  </a:cubicBezTo>
                  <a:cubicBezTo>
                    <a:pt x="817" y="429"/>
                    <a:pt x="1360" y="109"/>
                    <a:pt x="1960" y="23"/>
                  </a:cubicBezTo>
                  <a:cubicBezTo>
                    <a:pt x="2561" y="-63"/>
                    <a:pt x="3172" y="92"/>
                    <a:pt x="3658" y="457"/>
                  </a:cubicBezTo>
                  <a:lnTo>
                    <a:pt x="49664" y="34347"/>
                  </a:lnTo>
                  <a:cubicBezTo>
                    <a:pt x="49909" y="34519"/>
                    <a:pt x="50115" y="34736"/>
                    <a:pt x="50269" y="34987"/>
                  </a:cubicBezTo>
                  <a:cubicBezTo>
                    <a:pt x="50429" y="35245"/>
                    <a:pt x="50532" y="35525"/>
                    <a:pt x="50572" y="35822"/>
                  </a:cubicBezTo>
                  <a:cubicBezTo>
                    <a:pt x="50618" y="36113"/>
                    <a:pt x="50601" y="36416"/>
                    <a:pt x="50521" y="36702"/>
                  </a:cubicBezTo>
                  <a:cubicBezTo>
                    <a:pt x="50441" y="36988"/>
                    <a:pt x="50304" y="37256"/>
                    <a:pt x="50121" y="37491"/>
                  </a:cubicBezTo>
                  <a:cubicBezTo>
                    <a:pt x="49612" y="37971"/>
                    <a:pt x="48978" y="38291"/>
                    <a:pt x="48292" y="38405"/>
                  </a:cubicBezTo>
                  <a:lnTo>
                    <a:pt x="48292" y="38405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C80A2D39-1AC4-B83F-2C4E-8476A4E38F82}"/>
                </a:ext>
              </a:extLst>
            </p:cNvPr>
            <p:cNvSpPr/>
            <p:nvPr/>
          </p:nvSpPr>
          <p:spPr>
            <a:xfrm>
              <a:off x="3144832" y="4606948"/>
              <a:ext cx="54014" cy="53060"/>
            </a:xfrm>
            <a:custGeom>
              <a:avLst/>
              <a:gdLst>
                <a:gd name="connsiteX0" fmla="*/ 51517 w 54014"/>
                <a:gd name="connsiteY0" fmla="*/ 53060 h 53060"/>
                <a:gd name="connsiteX1" fmla="*/ 50202 w 54014"/>
                <a:gd name="connsiteY1" fmla="*/ 52603 h 53060"/>
                <a:gd name="connsiteX2" fmla="*/ 539 w 54014"/>
                <a:gd name="connsiteY2" fmla="*/ 3682 h 53060"/>
                <a:gd name="connsiteX3" fmla="*/ 2 w 54014"/>
                <a:gd name="connsiteY3" fmla="*/ 2145 h 53060"/>
                <a:gd name="connsiteX4" fmla="*/ 653 w 54014"/>
                <a:gd name="connsiteY4" fmla="*/ 653 h 53060"/>
                <a:gd name="connsiteX5" fmla="*/ 2145 w 54014"/>
                <a:gd name="connsiteY5" fmla="*/ 2 h 53060"/>
                <a:gd name="connsiteX6" fmla="*/ 3682 w 54014"/>
                <a:gd name="connsiteY6" fmla="*/ 539 h 53060"/>
                <a:gd name="connsiteX7" fmla="*/ 53346 w 54014"/>
                <a:gd name="connsiteY7" fmla="*/ 49288 h 53060"/>
                <a:gd name="connsiteX8" fmla="*/ 53843 w 54014"/>
                <a:gd name="connsiteY8" fmla="*/ 50002 h 53060"/>
                <a:gd name="connsiteX9" fmla="*/ 54014 w 54014"/>
                <a:gd name="connsiteY9" fmla="*/ 50860 h 53060"/>
                <a:gd name="connsiteX10" fmla="*/ 53843 w 54014"/>
                <a:gd name="connsiteY10" fmla="*/ 51717 h 53060"/>
                <a:gd name="connsiteX11" fmla="*/ 53346 w 54014"/>
                <a:gd name="connsiteY11" fmla="*/ 52431 h 53060"/>
                <a:gd name="connsiteX12" fmla="*/ 51517 w 54014"/>
                <a:gd name="connsiteY12" fmla="*/ 53060 h 53060"/>
                <a:gd name="connsiteX13" fmla="*/ 51517 w 54014"/>
                <a:gd name="connsiteY13" fmla="*/ 53060 h 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014" h="53060">
                  <a:moveTo>
                    <a:pt x="51517" y="53060"/>
                  </a:moveTo>
                  <a:cubicBezTo>
                    <a:pt x="51117" y="53060"/>
                    <a:pt x="50202" y="53060"/>
                    <a:pt x="50202" y="52603"/>
                  </a:cubicBezTo>
                  <a:lnTo>
                    <a:pt x="539" y="3682"/>
                  </a:lnTo>
                  <a:cubicBezTo>
                    <a:pt x="173" y="3259"/>
                    <a:pt x="-21" y="2705"/>
                    <a:pt x="2" y="2145"/>
                  </a:cubicBezTo>
                  <a:cubicBezTo>
                    <a:pt x="19" y="1585"/>
                    <a:pt x="253" y="1053"/>
                    <a:pt x="653" y="653"/>
                  </a:cubicBezTo>
                  <a:cubicBezTo>
                    <a:pt x="1048" y="253"/>
                    <a:pt x="1579" y="25"/>
                    <a:pt x="2145" y="2"/>
                  </a:cubicBezTo>
                  <a:cubicBezTo>
                    <a:pt x="2705" y="-21"/>
                    <a:pt x="3254" y="173"/>
                    <a:pt x="3682" y="539"/>
                  </a:cubicBezTo>
                  <a:lnTo>
                    <a:pt x="53346" y="49288"/>
                  </a:lnTo>
                  <a:cubicBezTo>
                    <a:pt x="53557" y="49494"/>
                    <a:pt x="53728" y="49734"/>
                    <a:pt x="53843" y="50002"/>
                  </a:cubicBezTo>
                  <a:cubicBezTo>
                    <a:pt x="53957" y="50277"/>
                    <a:pt x="54014" y="50568"/>
                    <a:pt x="54014" y="50860"/>
                  </a:cubicBezTo>
                  <a:cubicBezTo>
                    <a:pt x="54014" y="51157"/>
                    <a:pt x="53957" y="51442"/>
                    <a:pt x="53843" y="51717"/>
                  </a:cubicBezTo>
                  <a:cubicBezTo>
                    <a:pt x="53728" y="51986"/>
                    <a:pt x="53557" y="52231"/>
                    <a:pt x="53346" y="52431"/>
                  </a:cubicBezTo>
                  <a:cubicBezTo>
                    <a:pt x="52831" y="52854"/>
                    <a:pt x="52180" y="53077"/>
                    <a:pt x="51517" y="53060"/>
                  </a:cubicBezTo>
                  <a:lnTo>
                    <a:pt x="51517" y="5306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5A3D142F-EF82-7662-F4A3-120F39F12C47}"/>
                </a:ext>
              </a:extLst>
            </p:cNvPr>
            <p:cNvSpPr/>
            <p:nvPr/>
          </p:nvSpPr>
          <p:spPr>
            <a:xfrm>
              <a:off x="3058731" y="4639308"/>
              <a:ext cx="102322" cy="39229"/>
            </a:xfrm>
            <a:custGeom>
              <a:avLst/>
              <a:gdLst>
                <a:gd name="connsiteX0" fmla="*/ 35662 w 102322"/>
                <a:gd name="connsiteY0" fmla="*/ 2184 h 39229"/>
                <a:gd name="connsiteX1" fmla="*/ 85725 w 102322"/>
                <a:gd name="connsiteY1" fmla="*/ 27901 h 39229"/>
                <a:gd name="connsiteX2" fmla="*/ 102013 w 102322"/>
                <a:gd name="connsiteY2" fmla="*/ 25672 h 39229"/>
                <a:gd name="connsiteX3" fmla="*/ 101670 w 102322"/>
                <a:gd name="connsiteY3" fmla="*/ 32004 h 39229"/>
                <a:gd name="connsiteX4" fmla="*/ 97898 w 102322"/>
                <a:gd name="connsiteY4" fmla="*/ 37102 h 39229"/>
                <a:gd name="connsiteX5" fmla="*/ 92903 w 102322"/>
                <a:gd name="connsiteY5" fmla="*/ 39137 h 39229"/>
                <a:gd name="connsiteX6" fmla="*/ 87554 w 102322"/>
                <a:gd name="connsiteY6" fmla="*/ 38474 h 39229"/>
                <a:gd name="connsiteX7" fmla="*/ 20288 w 102322"/>
                <a:gd name="connsiteY7" fmla="*/ 10470 h 39229"/>
                <a:gd name="connsiteX8" fmla="*/ 10093 w 102322"/>
                <a:gd name="connsiteY8" fmla="*/ 8510 h 39229"/>
                <a:gd name="connsiteX9" fmla="*/ 0 w 102322"/>
                <a:gd name="connsiteY9" fmla="*/ 10927 h 39229"/>
                <a:gd name="connsiteX10" fmla="*/ 13087 w 102322"/>
                <a:gd name="connsiteY10" fmla="*/ 3269 h 39229"/>
                <a:gd name="connsiteX11" fmla="*/ 24243 w 102322"/>
                <a:gd name="connsiteY11" fmla="*/ 29 h 39229"/>
                <a:gd name="connsiteX12" fmla="*/ 35662 w 102322"/>
                <a:gd name="connsiteY12" fmla="*/ 2184 h 39229"/>
                <a:gd name="connsiteX13" fmla="*/ 35662 w 102322"/>
                <a:gd name="connsiteY13" fmla="*/ 2184 h 39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2322" h="39229">
                  <a:moveTo>
                    <a:pt x="35662" y="2184"/>
                  </a:moveTo>
                  <a:cubicBezTo>
                    <a:pt x="50978" y="9899"/>
                    <a:pt x="76695" y="22986"/>
                    <a:pt x="85725" y="27901"/>
                  </a:cubicBezTo>
                  <a:cubicBezTo>
                    <a:pt x="98355" y="35159"/>
                    <a:pt x="102013" y="25672"/>
                    <a:pt x="102013" y="25672"/>
                  </a:cubicBezTo>
                  <a:cubicBezTo>
                    <a:pt x="102521" y="27770"/>
                    <a:pt x="102401" y="29970"/>
                    <a:pt x="101670" y="32004"/>
                  </a:cubicBezTo>
                  <a:cubicBezTo>
                    <a:pt x="100938" y="34039"/>
                    <a:pt x="99630" y="35810"/>
                    <a:pt x="97898" y="37102"/>
                  </a:cubicBezTo>
                  <a:cubicBezTo>
                    <a:pt x="96435" y="38194"/>
                    <a:pt x="94715" y="38896"/>
                    <a:pt x="92903" y="39137"/>
                  </a:cubicBezTo>
                  <a:cubicBezTo>
                    <a:pt x="91091" y="39377"/>
                    <a:pt x="89251" y="39148"/>
                    <a:pt x="87554" y="38474"/>
                  </a:cubicBezTo>
                  <a:lnTo>
                    <a:pt x="20288" y="10470"/>
                  </a:lnTo>
                  <a:cubicBezTo>
                    <a:pt x="17065" y="9098"/>
                    <a:pt x="13590" y="8436"/>
                    <a:pt x="10093" y="8510"/>
                  </a:cubicBezTo>
                  <a:cubicBezTo>
                    <a:pt x="6595" y="8590"/>
                    <a:pt x="3155" y="9413"/>
                    <a:pt x="0" y="10927"/>
                  </a:cubicBezTo>
                  <a:lnTo>
                    <a:pt x="13087" y="3269"/>
                  </a:lnTo>
                  <a:cubicBezTo>
                    <a:pt x="16499" y="1326"/>
                    <a:pt x="20323" y="218"/>
                    <a:pt x="24243" y="29"/>
                  </a:cubicBezTo>
                  <a:cubicBezTo>
                    <a:pt x="28164" y="-160"/>
                    <a:pt x="32078" y="578"/>
                    <a:pt x="35662" y="2184"/>
                  </a:cubicBezTo>
                  <a:lnTo>
                    <a:pt x="35662" y="218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2BE4A2C2-AE62-B3A6-9113-264B9ECF23B1}"/>
                </a:ext>
              </a:extLst>
            </p:cNvPr>
            <p:cNvSpPr/>
            <p:nvPr/>
          </p:nvSpPr>
          <p:spPr>
            <a:xfrm>
              <a:off x="2295487" y="4249671"/>
              <a:ext cx="654881" cy="429139"/>
            </a:xfrm>
            <a:custGeom>
              <a:avLst/>
              <a:gdLst>
                <a:gd name="connsiteX0" fmla="*/ 654882 w 654881"/>
                <a:gd name="connsiteY0" fmla="*/ 302895 h 429139"/>
                <a:gd name="connsiteX1" fmla="*/ 267176 w 654881"/>
                <a:gd name="connsiteY1" fmla="*/ 245745 h 429139"/>
                <a:gd name="connsiteX2" fmla="*/ 241916 w 654881"/>
                <a:gd name="connsiteY2" fmla="*/ 0 h 429139"/>
                <a:gd name="connsiteX3" fmla="*/ 0 w 654881"/>
                <a:gd name="connsiteY3" fmla="*/ 12173 h 429139"/>
                <a:gd name="connsiteX4" fmla="*/ 49206 w 654881"/>
                <a:gd name="connsiteY4" fmla="*/ 326669 h 429139"/>
                <a:gd name="connsiteX5" fmla="*/ 90103 w 654881"/>
                <a:gd name="connsiteY5" fmla="*/ 399981 h 429139"/>
                <a:gd name="connsiteX6" fmla="*/ 168821 w 654881"/>
                <a:gd name="connsiteY6" fmla="*/ 429139 h 429139"/>
                <a:gd name="connsiteX7" fmla="*/ 609790 w 654881"/>
                <a:gd name="connsiteY7" fmla="*/ 429139 h 429139"/>
                <a:gd name="connsiteX8" fmla="*/ 654882 w 654881"/>
                <a:gd name="connsiteY8" fmla="*/ 302895 h 42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4881" h="429139">
                  <a:moveTo>
                    <a:pt x="654882" y="302895"/>
                  </a:moveTo>
                  <a:lnTo>
                    <a:pt x="267176" y="245745"/>
                  </a:lnTo>
                  <a:lnTo>
                    <a:pt x="241916" y="0"/>
                  </a:lnTo>
                  <a:lnTo>
                    <a:pt x="0" y="12173"/>
                  </a:lnTo>
                  <a:lnTo>
                    <a:pt x="49206" y="326669"/>
                  </a:lnTo>
                  <a:cubicBezTo>
                    <a:pt x="53670" y="355199"/>
                    <a:pt x="68174" y="381196"/>
                    <a:pt x="90103" y="399981"/>
                  </a:cubicBezTo>
                  <a:cubicBezTo>
                    <a:pt x="112031" y="418766"/>
                    <a:pt x="139949" y="429105"/>
                    <a:pt x="168821" y="429139"/>
                  </a:cubicBezTo>
                  <a:lnTo>
                    <a:pt x="609790" y="429139"/>
                  </a:lnTo>
                  <a:lnTo>
                    <a:pt x="654882" y="302895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A859FDC0-201F-E131-A790-24EC6E8FD7E2}"/>
                </a:ext>
              </a:extLst>
            </p:cNvPr>
            <p:cNvSpPr/>
            <p:nvPr/>
          </p:nvSpPr>
          <p:spPr>
            <a:xfrm>
              <a:off x="2295487" y="4250586"/>
              <a:ext cx="707688" cy="428625"/>
            </a:xfrm>
            <a:custGeom>
              <a:avLst/>
              <a:gdLst>
                <a:gd name="connsiteX0" fmla="*/ 707688 w 707688"/>
                <a:gd name="connsiteY0" fmla="*/ 301981 h 428625"/>
                <a:gd name="connsiteX1" fmla="*/ 267176 w 707688"/>
                <a:gd name="connsiteY1" fmla="*/ 245745 h 428625"/>
                <a:gd name="connsiteX2" fmla="*/ 241916 w 707688"/>
                <a:gd name="connsiteY2" fmla="*/ 0 h 428625"/>
                <a:gd name="connsiteX3" fmla="*/ 0 w 707688"/>
                <a:gd name="connsiteY3" fmla="*/ 12173 h 428625"/>
                <a:gd name="connsiteX4" fmla="*/ 49206 w 707688"/>
                <a:gd name="connsiteY4" fmla="*/ 325755 h 428625"/>
                <a:gd name="connsiteX5" fmla="*/ 89988 w 707688"/>
                <a:gd name="connsiteY5" fmla="*/ 399313 h 428625"/>
                <a:gd name="connsiteX6" fmla="*/ 168821 w 707688"/>
                <a:gd name="connsiteY6" fmla="*/ 428625 h 428625"/>
                <a:gd name="connsiteX7" fmla="*/ 663911 w 707688"/>
                <a:gd name="connsiteY7" fmla="*/ 428625 h 428625"/>
                <a:gd name="connsiteX8" fmla="*/ 707688 w 707688"/>
                <a:gd name="connsiteY8" fmla="*/ 301981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7688" h="428625">
                  <a:moveTo>
                    <a:pt x="707688" y="301981"/>
                  </a:moveTo>
                  <a:lnTo>
                    <a:pt x="267176" y="245745"/>
                  </a:lnTo>
                  <a:lnTo>
                    <a:pt x="241916" y="0"/>
                  </a:lnTo>
                  <a:lnTo>
                    <a:pt x="0" y="12173"/>
                  </a:lnTo>
                  <a:lnTo>
                    <a:pt x="49206" y="325755"/>
                  </a:lnTo>
                  <a:cubicBezTo>
                    <a:pt x="53584" y="354359"/>
                    <a:pt x="68048" y="380448"/>
                    <a:pt x="89988" y="399313"/>
                  </a:cubicBezTo>
                  <a:cubicBezTo>
                    <a:pt x="111922" y="418178"/>
                    <a:pt x="139886" y="428574"/>
                    <a:pt x="168821" y="428625"/>
                  </a:cubicBezTo>
                  <a:lnTo>
                    <a:pt x="663911" y="428625"/>
                  </a:lnTo>
                  <a:lnTo>
                    <a:pt x="707688" y="301981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5A282A9C-C5F6-0599-459E-5D8157553C06}"/>
                </a:ext>
              </a:extLst>
            </p:cNvPr>
            <p:cNvSpPr/>
            <p:nvPr/>
          </p:nvSpPr>
          <p:spPr>
            <a:xfrm>
              <a:off x="2905684" y="4547194"/>
              <a:ext cx="97497" cy="131102"/>
            </a:xfrm>
            <a:custGeom>
              <a:avLst/>
              <a:gdLst>
                <a:gd name="connsiteX0" fmla="*/ 53721 w 97497"/>
                <a:gd name="connsiteY0" fmla="*/ 0 h 131102"/>
                <a:gd name="connsiteX1" fmla="*/ 97498 w 97497"/>
                <a:gd name="connsiteY1" fmla="*/ 5372 h 131102"/>
                <a:gd name="connsiteX2" fmla="*/ 54178 w 97497"/>
                <a:gd name="connsiteY2" fmla="*/ 131102 h 131102"/>
                <a:gd name="connsiteX3" fmla="*/ 0 w 97497"/>
                <a:gd name="connsiteY3" fmla="*/ 131102 h 131102"/>
                <a:gd name="connsiteX4" fmla="*/ 53721 w 97497"/>
                <a:gd name="connsiteY4" fmla="*/ 0 h 13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497" h="131102">
                  <a:moveTo>
                    <a:pt x="53721" y="0"/>
                  </a:moveTo>
                  <a:lnTo>
                    <a:pt x="97498" y="5372"/>
                  </a:lnTo>
                  <a:lnTo>
                    <a:pt x="54178" y="131102"/>
                  </a:lnTo>
                  <a:lnTo>
                    <a:pt x="0" y="131102"/>
                  </a:lnTo>
                  <a:lnTo>
                    <a:pt x="53721" y="0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BBE00842-95E2-F314-E3E2-0BEF0075DD66}"/>
                </a:ext>
              </a:extLst>
            </p:cNvPr>
            <p:cNvSpPr/>
            <p:nvPr/>
          </p:nvSpPr>
          <p:spPr>
            <a:xfrm>
              <a:off x="2561355" y="4481757"/>
              <a:ext cx="402623" cy="64979"/>
            </a:xfrm>
            <a:custGeom>
              <a:avLst/>
              <a:gdLst>
                <a:gd name="connsiteX0" fmla="*/ 402565 w 402623"/>
                <a:gd name="connsiteY0" fmla="*/ 62236 h 64979"/>
                <a:gd name="connsiteX1" fmla="*/ 401490 w 402623"/>
                <a:gd name="connsiteY1" fmla="*/ 64179 h 64979"/>
                <a:gd name="connsiteX2" fmla="*/ 399421 w 402623"/>
                <a:gd name="connsiteY2" fmla="*/ 64980 h 64979"/>
                <a:gd name="connsiteX3" fmla="*/ 398964 w 402623"/>
                <a:gd name="connsiteY3" fmla="*/ 64980 h 64979"/>
                <a:gd name="connsiteX4" fmla="*/ 857 w 402623"/>
                <a:gd name="connsiteY4" fmla="*/ 7201 h 64979"/>
                <a:gd name="connsiteX5" fmla="*/ 0 w 402623"/>
                <a:gd name="connsiteY5" fmla="*/ 0 h 64979"/>
                <a:gd name="connsiteX6" fmla="*/ 400050 w 402623"/>
                <a:gd name="connsiteY6" fmla="*/ 58179 h 64979"/>
                <a:gd name="connsiteX7" fmla="*/ 402090 w 402623"/>
                <a:gd name="connsiteY7" fmla="*/ 59722 h 64979"/>
                <a:gd name="connsiteX8" fmla="*/ 402565 w 402623"/>
                <a:gd name="connsiteY8" fmla="*/ 62236 h 64979"/>
                <a:gd name="connsiteX9" fmla="*/ 402565 w 402623"/>
                <a:gd name="connsiteY9" fmla="*/ 62236 h 6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623" h="64979">
                  <a:moveTo>
                    <a:pt x="402565" y="62236"/>
                  </a:moveTo>
                  <a:cubicBezTo>
                    <a:pt x="402445" y="62991"/>
                    <a:pt x="402062" y="63676"/>
                    <a:pt x="401490" y="64179"/>
                  </a:cubicBezTo>
                  <a:cubicBezTo>
                    <a:pt x="400913" y="64677"/>
                    <a:pt x="400181" y="64962"/>
                    <a:pt x="399421" y="64980"/>
                  </a:cubicBezTo>
                  <a:lnTo>
                    <a:pt x="398964" y="64980"/>
                  </a:lnTo>
                  <a:lnTo>
                    <a:pt x="857" y="7201"/>
                  </a:lnTo>
                  <a:lnTo>
                    <a:pt x="0" y="0"/>
                  </a:lnTo>
                  <a:lnTo>
                    <a:pt x="400050" y="58179"/>
                  </a:lnTo>
                  <a:cubicBezTo>
                    <a:pt x="400896" y="58419"/>
                    <a:pt x="401627" y="58973"/>
                    <a:pt x="402090" y="59722"/>
                  </a:cubicBezTo>
                  <a:cubicBezTo>
                    <a:pt x="402559" y="60470"/>
                    <a:pt x="402725" y="61368"/>
                    <a:pt x="402565" y="62236"/>
                  </a:cubicBezTo>
                  <a:lnTo>
                    <a:pt x="402565" y="62236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896D7F5-4039-1F4C-EE6D-A68594442C65}"/>
                </a:ext>
              </a:extLst>
            </p:cNvPr>
            <p:cNvSpPr/>
            <p:nvPr/>
          </p:nvSpPr>
          <p:spPr>
            <a:xfrm>
              <a:off x="2453739" y="4408756"/>
              <a:ext cx="15889" cy="36139"/>
            </a:xfrm>
            <a:custGeom>
              <a:avLst/>
              <a:gdLst>
                <a:gd name="connsiteX0" fmla="*/ 9089 w 15889"/>
                <a:gd name="connsiteY0" fmla="*/ 36140 h 36139"/>
                <a:gd name="connsiteX1" fmla="*/ 4449 w 15889"/>
                <a:gd name="connsiteY1" fmla="*/ 34299 h 36139"/>
                <a:gd name="connsiteX2" fmla="*/ 2289 w 15889"/>
                <a:gd name="connsiteY2" fmla="*/ 29796 h 36139"/>
                <a:gd name="connsiteX3" fmla="*/ 60 w 15889"/>
                <a:gd name="connsiteY3" fmla="*/ 7679 h 36139"/>
                <a:gd name="connsiteX4" fmla="*/ 266 w 15889"/>
                <a:gd name="connsiteY4" fmla="*/ 4925 h 36139"/>
                <a:gd name="connsiteX5" fmla="*/ 1551 w 15889"/>
                <a:gd name="connsiteY5" fmla="*/ 2478 h 36139"/>
                <a:gd name="connsiteX6" fmla="*/ 3706 w 15889"/>
                <a:gd name="connsiteY6" fmla="*/ 747 h 36139"/>
                <a:gd name="connsiteX7" fmla="*/ 6369 w 15889"/>
                <a:gd name="connsiteY7" fmla="*/ 15 h 36139"/>
                <a:gd name="connsiteX8" fmla="*/ 9107 w 15889"/>
                <a:gd name="connsiteY8" fmla="*/ 404 h 36139"/>
                <a:gd name="connsiteX9" fmla="*/ 11461 w 15889"/>
                <a:gd name="connsiteY9" fmla="*/ 1850 h 36139"/>
                <a:gd name="connsiteX10" fmla="*/ 13050 w 15889"/>
                <a:gd name="connsiteY10" fmla="*/ 4113 h 36139"/>
                <a:gd name="connsiteX11" fmla="*/ 13604 w 15889"/>
                <a:gd name="connsiteY11" fmla="*/ 6822 h 36139"/>
                <a:gd name="connsiteX12" fmla="*/ 15833 w 15889"/>
                <a:gd name="connsiteY12" fmla="*/ 28939 h 36139"/>
                <a:gd name="connsiteX13" fmla="*/ 15622 w 15889"/>
                <a:gd name="connsiteY13" fmla="*/ 31619 h 36139"/>
                <a:gd name="connsiteX14" fmla="*/ 14324 w 15889"/>
                <a:gd name="connsiteY14" fmla="*/ 33968 h 36139"/>
                <a:gd name="connsiteX15" fmla="*/ 12170 w 15889"/>
                <a:gd name="connsiteY15" fmla="*/ 35574 h 36139"/>
                <a:gd name="connsiteX16" fmla="*/ 9547 w 15889"/>
                <a:gd name="connsiteY16" fmla="*/ 36140 h 36139"/>
                <a:gd name="connsiteX17" fmla="*/ 9089 w 15889"/>
                <a:gd name="connsiteY17" fmla="*/ 36140 h 3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889" h="36139">
                  <a:moveTo>
                    <a:pt x="9089" y="36140"/>
                  </a:moveTo>
                  <a:cubicBezTo>
                    <a:pt x="7364" y="36128"/>
                    <a:pt x="5706" y="35471"/>
                    <a:pt x="4449" y="34299"/>
                  </a:cubicBezTo>
                  <a:cubicBezTo>
                    <a:pt x="3186" y="33122"/>
                    <a:pt x="2414" y="31516"/>
                    <a:pt x="2289" y="29796"/>
                  </a:cubicBezTo>
                  <a:lnTo>
                    <a:pt x="60" y="7679"/>
                  </a:lnTo>
                  <a:cubicBezTo>
                    <a:pt x="-66" y="6759"/>
                    <a:pt x="8" y="5816"/>
                    <a:pt x="266" y="4925"/>
                  </a:cubicBezTo>
                  <a:cubicBezTo>
                    <a:pt x="523" y="4027"/>
                    <a:pt x="957" y="3193"/>
                    <a:pt x="1551" y="2478"/>
                  </a:cubicBezTo>
                  <a:cubicBezTo>
                    <a:pt x="2146" y="1758"/>
                    <a:pt x="2877" y="1169"/>
                    <a:pt x="3706" y="747"/>
                  </a:cubicBezTo>
                  <a:cubicBezTo>
                    <a:pt x="4535" y="318"/>
                    <a:pt x="5443" y="72"/>
                    <a:pt x="6369" y="15"/>
                  </a:cubicBezTo>
                  <a:cubicBezTo>
                    <a:pt x="7301" y="-48"/>
                    <a:pt x="8232" y="84"/>
                    <a:pt x="9107" y="404"/>
                  </a:cubicBezTo>
                  <a:cubicBezTo>
                    <a:pt x="9987" y="718"/>
                    <a:pt x="10787" y="1210"/>
                    <a:pt x="11461" y="1850"/>
                  </a:cubicBezTo>
                  <a:cubicBezTo>
                    <a:pt x="12141" y="2490"/>
                    <a:pt x="12679" y="3255"/>
                    <a:pt x="13050" y="4113"/>
                  </a:cubicBezTo>
                  <a:cubicBezTo>
                    <a:pt x="13416" y="4970"/>
                    <a:pt x="13604" y="5890"/>
                    <a:pt x="13604" y="6822"/>
                  </a:cubicBezTo>
                  <a:lnTo>
                    <a:pt x="15833" y="28939"/>
                  </a:lnTo>
                  <a:cubicBezTo>
                    <a:pt x="15953" y="29836"/>
                    <a:pt x="15879" y="30750"/>
                    <a:pt x="15622" y="31619"/>
                  </a:cubicBezTo>
                  <a:cubicBezTo>
                    <a:pt x="15365" y="32482"/>
                    <a:pt x="14919" y="33288"/>
                    <a:pt x="14324" y="33968"/>
                  </a:cubicBezTo>
                  <a:cubicBezTo>
                    <a:pt x="13730" y="34648"/>
                    <a:pt x="12993" y="35197"/>
                    <a:pt x="12170" y="35574"/>
                  </a:cubicBezTo>
                  <a:cubicBezTo>
                    <a:pt x="11347" y="35945"/>
                    <a:pt x="10450" y="36140"/>
                    <a:pt x="9547" y="36140"/>
                  </a:cubicBezTo>
                  <a:lnTo>
                    <a:pt x="9089" y="361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0167C9C-9AB0-D022-73EC-F60594EF5A32}"/>
                </a:ext>
              </a:extLst>
            </p:cNvPr>
            <p:cNvSpPr/>
            <p:nvPr/>
          </p:nvSpPr>
          <p:spPr>
            <a:xfrm>
              <a:off x="2529731" y="4584347"/>
              <a:ext cx="35514" cy="20579"/>
            </a:xfrm>
            <a:custGeom>
              <a:avLst/>
              <a:gdLst>
                <a:gd name="connsiteX0" fmla="*/ 28423 w 35514"/>
                <a:gd name="connsiteY0" fmla="*/ 20568 h 20579"/>
                <a:gd name="connsiteX1" fmla="*/ 26652 w 35514"/>
                <a:gd name="connsiteY1" fmla="*/ 20111 h 20579"/>
                <a:gd name="connsiteX2" fmla="*/ 4534 w 35514"/>
                <a:gd name="connsiteY2" fmla="*/ 13310 h 20579"/>
                <a:gd name="connsiteX3" fmla="*/ 717 w 35514"/>
                <a:gd name="connsiteY3" fmla="*/ 9915 h 20579"/>
                <a:gd name="connsiteX4" fmla="*/ 305 w 35514"/>
                <a:gd name="connsiteY4" fmla="*/ 4829 h 20579"/>
                <a:gd name="connsiteX5" fmla="*/ 3523 w 35514"/>
                <a:gd name="connsiteY5" fmla="*/ 863 h 20579"/>
                <a:gd name="connsiteX6" fmla="*/ 8592 w 35514"/>
                <a:gd name="connsiteY6" fmla="*/ 223 h 20579"/>
                <a:gd name="connsiteX7" fmla="*/ 30709 w 35514"/>
                <a:gd name="connsiteY7" fmla="*/ 7024 h 20579"/>
                <a:gd name="connsiteX8" fmla="*/ 34715 w 35514"/>
                <a:gd name="connsiteY8" fmla="*/ 10390 h 20579"/>
                <a:gd name="connsiteX9" fmla="*/ 35224 w 35514"/>
                <a:gd name="connsiteY9" fmla="*/ 15596 h 20579"/>
                <a:gd name="connsiteX10" fmla="*/ 32681 w 35514"/>
                <a:gd name="connsiteY10" fmla="*/ 19259 h 20579"/>
                <a:gd name="connsiteX11" fmla="*/ 28423 w 35514"/>
                <a:gd name="connsiteY11" fmla="*/ 20568 h 20579"/>
                <a:gd name="connsiteX12" fmla="*/ 28423 w 35514"/>
                <a:gd name="connsiteY12" fmla="*/ 20568 h 2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514" h="20579">
                  <a:moveTo>
                    <a:pt x="28423" y="20568"/>
                  </a:moveTo>
                  <a:cubicBezTo>
                    <a:pt x="27795" y="20625"/>
                    <a:pt x="27166" y="20465"/>
                    <a:pt x="26652" y="20111"/>
                  </a:cubicBezTo>
                  <a:lnTo>
                    <a:pt x="4534" y="13310"/>
                  </a:lnTo>
                  <a:cubicBezTo>
                    <a:pt x="2871" y="12710"/>
                    <a:pt x="1506" y="11499"/>
                    <a:pt x="717" y="9915"/>
                  </a:cubicBezTo>
                  <a:cubicBezTo>
                    <a:pt x="-66" y="8338"/>
                    <a:pt x="-215" y="6515"/>
                    <a:pt x="305" y="4829"/>
                  </a:cubicBezTo>
                  <a:cubicBezTo>
                    <a:pt x="831" y="3143"/>
                    <a:pt x="1980" y="1720"/>
                    <a:pt x="3523" y="863"/>
                  </a:cubicBezTo>
                  <a:cubicBezTo>
                    <a:pt x="5066" y="5"/>
                    <a:pt x="6883" y="-223"/>
                    <a:pt x="8592" y="223"/>
                  </a:cubicBezTo>
                  <a:lnTo>
                    <a:pt x="30709" y="7024"/>
                  </a:lnTo>
                  <a:cubicBezTo>
                    <a:pt x="32429" y="7578"/>
                    <a:pt x="33870" y="8784"/>
                    <a:pt x="34715" y="10390"/>
                  </a:cubicBezTo>
                  <a:cubicBezTo>
                    <a:pt x="35561" y="11990"/>
                    <a:pt x="35744" y="13859"/>
                    <a:pt x="35224" y="15596"/>
                  </a:cubicBezTo>
                  <a:cubicBezTo>
                    <a:pt x="34813" y="17071"/>
                    <a:pt x="33915" y="18362"/>
                    <a:pt x="32681" y="19259"/>
                  </a:cubicBezTo>
                  <a:cubicBezTo>
                    <a:pt x="31452" y="20162"/>
                    <a:pt x="29949" y="20625"/>
                    <a:pt x="28423" y="20568"/>
                  </a:cubicBezTo>
                  <a:lnTo>
                    <a:pt x="28423" y="20568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CCAD4E0D-F19E-075A-E1B5-914B50CB0F1C}"/>
                </a:ext>
              </a:extLst>
            </p:cNvPr>
            <p:cNvSpPr/>
            <p:nvPr/>
          </p:nvSpPr>
          <p:spPr>
            <a:xfrm>
              <a:off x="2744477" y="4581715"/>
              <a:ext cx="27009" cy="30003"/>
            </a:xfrm>
            <a:custGeom>
              <a:avLst/>
              <a:gdLst>
                <a:gd name="connsiteX0" fmla="*/ 6444 w 27009"/>
                <a:gd name="connsiteY0" fmla="*/ 30001 h 30003"/>
                <a:gd name="connsiteX1" fmla="*/ 2387 w 27009"/>
                <a:gd name="connsiteY1" fmla="*/ 28629 h 30003"/>
                <a:gd name="connsiteX2" fmla="*/ 32 w 27009"/>
                <a:gd name="connsiteY2" fmla="*/ 24069 h 30003"/>
                <a:gd name="connsiteX3" fmla="*/ 1472 w 27009"/>
                <a:gd name="connsiteY3" fmla="*/ 19142 h 30003"/>
                <a:gd name="connsiteX4" fmla="*/ 15474 w 27009"/>
                <a:gd name="connsiteY4" fmla="*/ 1997 h 30003"/>
                <a:gd name="connsiteX5" fmla="*/ 19932 w 27009"/>
                <a:gd name="connsiteY5" fmla="*/ 9 h 30003"/>
                <a:gd name="connsiteX6" fmla="*/ 24567 w 27009"/>
                <a:gd name="connsiteY6" fmla="*/ 1551 h 30003"/>
                <a:gd name="connsiteX7" fmla="*/ 26944 w 27009"/>
                <a:gd name="connsiteY7" fmla="*/ 5815 h 30003"/>
                <a:gd name="connsiteX8" fmla="*/ 25818 w 27009"/>
                <a:gd name="connsiteY8" fmla="*/ 10570 h 30003"/>
                <a:gd name="connsiteX9" fmla="*/ 11817 w 27009"/>
                <a:gd name="connsiteY9" fmla="*/ 27715 h 30003"/>
                <a:gd name="connsiteX10" fmla="*/ 6444 w 27009"/>
                <a:gd name="connsiteY10" fmla="*/ 30001 h 30003"/>
                <a:gd name="connsiteX11" fmla="*/ 6444 w 27009"/>
                <a:gd name="connsiteY11" fmla="*/ 30001 h 3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009" h="30003">
                  <a:moveTo>
                    <a:pt x="6444" y="30001"/>
                  </a:moveTo>
                  <a:cubicBezTo>
                    <a:pt x="4970" y="30047"/>
                    <a:pt x="3530" y="29561"/>
                    <a:pt x="2387" y="28629"/>
                  </a:cubicBezTo>
                  <a:cubicBezTo>
                    <a:pt x="1044" y="27469"/>
                    <a:pt x="204" y="25835"/>
                    <a:pt x="32" y="24069"/>
                  </a:cubicBezTo>
                  <a:cubicBezTo>
                    <a:pt x="-139" y="22303"/>
                    <a:pt x="375" y="20537"/>
                    <a:pt x="1472" y="19142"/>
                  </a:cubicBezTo>
                  <a:lnTo>
                    <a:pt x="15474" y="1997"/>
                  </a:lnTo>
                  <a:cubicBezTo>
                    <a:pt x="16657" y="797"/>
                    <a:pt x="18252" y="89"/>
                    <a:pt x="19932" y="9"/>
                  </a:cubicBezTo>
                  <a:cubicBezTo>
                    <a:pt x="21618" y="-77"/>
                    <a:pt x="23269" y="477"/>
                    <a:pt x="24567" y="1551"/>
                  </a:cubicBezTo>
                  <a:cubicBezTo>
                    <a:pt x="25864" y="2626"/>
                    <a:pt x="26716" y="4146"/>
                    <a:pt x="26944" y="5815"/>
                  </a:cubicBezTo>
                  <a:cubicBezTo>
                    <a:pt x="27179" y="7489"/>
                    <a:pt x="26773" y="9181"/>
                    <a:pt x="25818" y="10570"/>
                  </a:cubicBezTo>
                  <a:lnTo>
                    <a:pt x="11817" y="27715"/>
                  </a:lnTo>
                  <a:cubicBezTo>
                    <a:pt x="10308" y="29024"/>
                    <a:pt x="8428" y="29824"/>
                    <a:pt x="6444" y="30001"/>
                  </a:cubicBezTo>
                  <a:lnTo>
                    <a:pt x="6444" y="30001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7A6C6012-6474-B25B-25C9-191B23A7A342}"/>
                </a:ext>
              </a:extLst>
            </p:cNvPr>
            <p:cNvSpPr/>
            <p:nvPr/>
          </p:nvSpPr>
          <p:spPr>
            <a:xfrm>
              <a:off x="2652052" y="4543535"/>
              <a:ext cx="18056" cy="18060"/>
            </a:xfrm>
            <a:custGeom>
              <a:avLst/>
              <a:gdLst>
                <a:gd name="connsiteX0" fmla="*/ 9030 w 18056"/>
                <a:gd name="connsiteY0" fmla="*/ 18061 h 18060"/>
                <a:gd name="connsiteX1" fmla="*/ 14048 w 18056"/>
                <a:gd name="connsiteY1" fmla="*/ 16540 h 18060"/>
                <a:gd name="connsiteX2" fmla="*/ 17368 w 18056"/>
                <a:gd name="connsiteY2" fmla="*/ 12489 h 18060"/>
                <a:gd name="connsiteX3" fmla="*/ 17882 w 18056"/>
                <a:gd name="connsiteY3" fmla="*/ 7271 h 18060"/>
                <a:gd name="connsiteX4" fmla="*/ 15413 w 18056"/>
                <a:gd name="connsiteY4" fmla="*/ 2647 h 18060"/>
                <a:gd name="connsiteX5" fmla="*/ 10790 w 18056"/>
                <a:gd name="connsiteY5" fmla="*/ 173 h 18060"/>
                <a:gd name="connsiteX6" fmla="*/ 5572 w 18056"/>
                <a:gd name="connsiteY6" fmla="*/ 687 h 18060"/>
                <a:gd name="connsiteX7" fmla="*/ 1520 w 18056"/>
                <a:gd name="connsiteY7" fmla="*/ 4013 h 18060"/>
                <a:gd name="connsiteX8" fmla="*/ 0 w 18056"/>
                <a:gd name="connsiteY8" fmla="*/ 9031 h 18060"/>
                <a:gd name="connsiteX9" fmla="*/ 2640 w 18056"/>
                <a:gd name="connsiteY9" fmla="*/ 15415 h 18060"/>
                <a:gd name="connsiteX10" fmla="*/ 9030 w 18056"/>
                <a:gd name="connsiteY10" fmla="*/ 18061 h 18060"/>
                <a:gd name="connsiteX11" fmla="*/ 9030 w 18056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56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8" y="16540"/>
                  </a:cubicBezTo>
                  <a:cubicBezTo>
                    <a:pt x="15528" y="15546"/>
                    <a:pt x="16688" y="14134"/>
                    <a:pt x="17368" y="12489"/>
                  </a:cubicBezTo>
                  <a:cubicBezTo>
                    <a:pt x="18054" y="10837"/>
                    <a:pt x="18231" y="9020"/>
                    <a:pt x="17882" y="7271"/>
                  </a:cubicBezTo>
                  <a:cubicBezTo>
                    <a:pt x="17534" y="5516"/>
                    <a:pt x="16676" y="3910"/>
                    <a:pt x="15413" y="2647"/>
                  </a:cubicBezTo>
                  <a:cubicBezTo>
                    <a:pt x="14150" y="1384"/>
                    <a:pt x="12539" y="521"/>
                    <a:pt x="10790" y="173"/>
                  </a:cubicBezTo>
                  <a:cubicBezTo>
                    <a:pt x="9035" y="-176"/>
                    <a:pt x="7224" y="7"/>
                    <a:pt x="5572" y="687"/>
                  </a:cubicBezTo>
                  <a:cubicBezTo>
                    <a:pt x="3921" y="1373"/>
                    <a:pt x="2515" y="2527"/>
                    <a:pt x="1520" y="4013"/>
                  </a:cubicBezTo>
                  <a:cubicBezTo>
                    <a:pt x="526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0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CE863B41-10B9-C190-2819-D2252CB490BE}"/>
                </a:ext>
              </a:extLst>
            </p:cNvPr>
            <p:cNvSpPr/>
            <p:nvPr/>
          </p:nvSpPr>
          <p:spPr>
            <a:xfrm>
              <a:off x="2520607" y="4434950"/>
              <a:ext cx="18056" cy="18060"/>
            </a:xfrm>
            <a:custGeom>
              <a:avLst/>
              <a:gdLst>
                <a:gd name="connsiteX0" fmla="*/ 9030 w 18056"/>
                <a:gd name="connsiteY0" fmla="*/ 18061 h 18060"/>
                <a:gd name="connsiteX1" fmla="*/ 14048 w 18056"/>
                <a:gd name="connsiteY1" fmla="*/ 16540 h 18060"/>
                <a:gd name="connsiteX2" fmla="*/ 17368 w 18056"/>
                <a:gd name="connsiteY2" fmla="*/ 12489 h 18060"/>
                <a:gd name="connsiteX3" fmla="*/ 17882 w 18056"/>
                <a:gd name="connsiteY3" fmla="*/ 7271 h 18060"/>
                <a:gd name="connsiteX4" fmla="*/ 15413 w 18056"/>
                <a:gd name="connsiteY4" fmla="*/ 2647 h 18060"/>
                <a:gd name="connsiteX5" fmla="*/ 10790 w 18056"/>
                <a:gd name="connsiteY5" fmla="*/ 173 h 18060"/>
                <a:gd name="connsiteX6" fmla="*/ 5572 w 18056"/>
                <a:gd name="connsiteY6" fmla="*/ 687 h 18060"/>
                <a:gd name="connsiteX7" fmla="*/ 1520 w 18056"/>
                <a:gd name="connsiteY7" fmla="*/ 4013 h 18060"/>
                <a:gd name="connsiteX8" fmla="*/ 0 w 18056"/>
                <a:gd name="connsiteY8" fmla="*/ 9031 h 18060"/>
                <a:gd name="connsiteX9" fmla="*/ 2640 w 18056"/>
                <a:gd name="connsiteY9" fmla="*/ 15415 h 18060"/>
                <a:gd name="connsiteX10" fmla="*/ 9030 w 18056"/>
                <a:gd name="connsiteY10" fmla="*/ 18061 h 18060"/>
                <a:gd name="connsiteX11" fmla="*/ 9030 w 18056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56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8" y="16540"/>
                  </a:cubicBezTo>
                  <a:cubicBezTo>
                    <a:pt x="15528" y="15546"/>
                    <a:pt x="16688" y="14134"/>
                    <a:pt x="17368" y="12489"/>
                  </a:cubicBezTo>
                  <a:cubicBezTo>
                    <a:pt x="18054" y="10837"/>
                    <a:pt x="18231" y="9020"/>
                    <a:pt x="17882" y="7271"/>
                  </a:cubicBezTo>
                  <a:cubicBezTo>
                    <a:pt x="17534" y="5516"/>
                    <a:pt x="16676" y="3910"/>
                    <a:pt x="15413" y="2647"/>
                  </a:cubicBezTo>
                  <a:cubicBezTo>
                    <a:pt x="14150" y="1384"/>
                    <a:pt x="12539" y="521"/>
                    <a:pt x="10790" y="173"/>
                  </a:cubicBezTo>
                  <a:cubicBezTo>
                    <a:pt x="9035" y="-176"/>
                    <a:pt x="7224" y="7"/>
                    <a:pt x="5572" y="687"/>
                  </a:cubicBezTo>
                  <a:cubicBezTo>
                    <a:pt x="3921" y="1373"/>
                    <a:pt x="2515" y="2527"/>
                    <a:pt x="1520" y="4013"/>
                  </a:cubicBezTo>
                  <a:cubicBezTo>
                    <a:pt x="526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0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4E714072-F1CC-7F37-6ED9-A2D872B717B8}"/>
                </a:ext>
              </a:extLst>
            </p:cNvPr>
            <p:cNvSpPr/>
            <p:nvPr/>
          </p:nvSpPr>
          <p:spPr>
            <a:xfrm>
              <a:off x="2383447" y="4514960"/>
              <a:ext cx="18056" cy="18060"/>
            </a:xfrm>
            <a:custGeom>
              <a:avLst/>
              <a:gdLst>
                <a:gd name="connsiteX0" fmla="*/ 9030 w 18056"/>
                <a:gd name="connsiteY0" fmla="*/ 18061 h 18060"/>
                <a:gd name="connsiteX1" fmla="*/ 14048 w 18056"/>
                <a:gd name="connsiteY1" fmla="*/ 16540 h 18060"/>
                <a:gd name="connsiteX2" fmla="*/ 17368 w 18056"/>
                <a:gd name="connsiteY2" fmla="*/ 12489 h 18060"/>
                <a:gd name="connsiteX3" fmla="*/ 17882 w 18056"/>
                <a:gd name="connsiteY3" fmla="*/ 7271 h 18060"/>
                <a:gd name="connsiteX4" fmla="*/ 15413 w 18056"/>
                <a:gd name="connsiteY4" fmla="*/ 2647 h 18060"/>
                <a:gd name="connsiteX5" fmla="*/ 10790 w 18056"/>
                <a:gd name="connsiteY5" fmla="*/ 173 h 18060"/>
                <a:gd name="connsiteX6" fmla="*/ 5572 w 18056"/>
                <a:gd name="connsiteY6" fmla="*/ 687 h 18060"/>
                <a:gd name="connsiteX7" fmla="*/ 1520 w 18056"/>
                <a:gd name="connsiteY7" fmla="*/ 4013 h 18060"/>
                <a:gd name="connsiteX8" fmla="*/ 0 w 18056"/>
                <a:gd name="connsiteY8" fmla="*/ 9031 h 18060"/>
                <a:gd name="connsiteX9" fmla="*/ 2640 w 18056"/>
                <a:gd name="connsiteY9" fmla="*/ 15415 h 18060"/>
                <a:gd name="connsiteX10" fmla="*/ 9030 w 18056"/>
                <a:gd name="connsiteY10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056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8" y="16540"/>
                  </a:cubicBezTo>
                  <a:cubicBezTo>
                    <a:pt x="15528" y="15546"/>
                    <a:pt x="16688" y="14134"/>
                    <a:pt x="17368" y="12489"/>
                  </a:cubicBezTo>
                  <a:cubicBezTo>
                    <a:pt x="18054" y="10837"/>
                    <a:pt x="18231" y="9020"/>
                    <a:pt x="17882" y="7271"/>
                  </a:cubicBezTo>
                  <a:cubicBezTo>
                    <a:pt x="17534" y="5516"/>
                    <a:pt x="16676" y="3910"/>
                    <a:pt x="15413" y="2647"/>
                  </a:cubicBezTo>
                  <a:cubicBezTo>
                    <a:pt x="14150" y="1384"/>
                    <a:pt x="12539" y="521"/>
                    <a:pt x="10790" y="173"/>
                  </a:cubicBezTo>
                  <a:cubicBezTo>
                    <a:pt x="9035" y="-176"/>
                    <a:pt x="7224" y="7"/>
                    <a:pt x="5572" y="687"/>
                  </a:cubicBezTo>
                  <a:cubicBezTo>
                    <a:pt x="3921" y="1373"/>
                    <a:pt x="2515" y="2527"/>
                    <a:pt x="1520" y="4013"/>
                  </a:cubicBezTo>
                  <a:cubicBezTo>
                    <a:pt x="526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0" y="15415"/>
                  </a:cubicBezTo>
                  <a:cubicBezTo>
                    <a:pt x="4338" y="17112"/>
                    <a:pt x="6635" y="18061"/>
                    <a:pt x="9030" y="18061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BCA2BB08-FC84-7642-62DB-AFBDBE4C26B6}"/>
                </a:ext>
              </a:extLst>
            </p:cNvPr>
            <p:cNvSpPr/>
            <p:nvPr/>
          </p:nvSpPr>
          <p:spPr>
            <a:xfrm>
              <a:off x="2815901" y="4642862"/>
              <a:ext cx="18056" cy="18060"/>
            </a:xfrm>
            <a:custGeom>
              <a:avLst/>
              <a:gdLst>
                <a:gd name="connsiteX0" fmla="*/ 9030 w 18056"/>
                <a:gd name="connsiteY0" fmla="*/ 18061 h 18060"/>
                <a:gd name="connsiteX1" fmla="*/ 14042 w 18056"/>
                <a:gd name="connsiteY1" fmla="*/ 16540 h 18060"/>
                <a:gd name="connsiteX2" fmla="*/ 17368 w 18056"/>
                <a:gd name="connsiteY2" fmla="*/ 12489 h 18060"/>
                <a:gd name="connsiteX3" fmla="*/ 17882 w 18056"/>
                <a:gd name="connsiteY3" fmla="*/ 7271 h 18060"/>
                <a:gd name="connsiteX4" fmla="*/ 15413 w 18056"/>
                <a:gd name="connsiteY4" fmla="*/ 2647 h 18060"/>
                <a:gd name="connsiteX5" fmla="*/ 10790 w 18056"/>
                <a:gd name="connsiteY5" fmla="*/ 173 h 18060"/>
                <a:gd name="connsiteX6" fmla="*/ 5572 w 18056"/>
                <a:gd name="connsiteY6" fmla="*/ 687 h 18060"/>
                <a:gd name="connsiteX7" fmla="*/ 1520 w 18056"/>
                <a:gd name="connsiteY7" fmla="*/ 4013 h 18060"/>
                <a:gd name="connsiteX8" fmla="*/ 0 w 18056"/>
                <a:gd name="connsiteY8" fmla="*/ 9031 h 18060"/>
                <a:gd name="connsiteX9" fmla="*/ 686 w 18056"/>
                <a:gd name="connsiteY9" fmla="*/ 12489 h 18060"/>
                <a:gd name="connsiteX10" fmla="*/ 2640 w 18056"/>
                <a:gd name="connsiteY10" fmla="*/ 15415 h 18060"/>
                <a:gd name="connsiteX11" fmla="*/ 5572 w 18056"/>
                <a:gd name="connsiteY11" fmla="*/ 17375 h 18060"/>
                <a:gd name="connsiteX12" fmla="*/ 9030 w 18056"/>
                <a:gd name="connsiteY12" fmla="*/ 18061 h 18060"/>
                <a:gd name="connsiteX13" fmla="*/ 9030 w 18056"/>
                <a:gd name="connsiteY13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56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2" y="16540"/>
                  </a:cubicBezTo>
                  <a:cubicBezTo>
                    <a:pt x="15528" y="15546"/>
                    <a:pt x="16688" y="14134"/>
                    <a:pt x="17368" y="12489"/>
                  </a:cubicBezTo>
                  <a:cubicBezTo>
                    <a:pt x="18054" y="10837"/>
                    <a:pt x="18231" y="9020"/>
                    <a:pt x="17882" y="7271"/>
                  </a:cubicBezTo>
                  <a:cubicBezTo>
                    <a:pt x="17534" y="5516"/>
                    <a:pt x="16676" y="3910"/>
                    <a:pt x="15413" y="2647"/>
                  </a:cubicBezTo>
                  <a:cubicBezTo>
                    <a:pt x="14150" y="1384"/>
                    <a:pt x="12539" y="521"/>
                    <a:pt x="10790" y="173"/>
                  </a:cubicBezTo>
                  <a:cubicBezTo>
                    <a:pt x="9035" y="-176"/>
                    <a:pt x="7224" y="7"/>
                    <a:pt x="5572" y="687"/>
                  </a:cubicBezTo>
                  <a:cubicBezTo>
                    <a:pt x="3920" y="1373"/>
                    <a:pt x="2514" y="2527"/>
                    <a:pt x="1520" y="4013"/>
                  </a:cubicBezTo>
                  <a:cubicBezTo>
                    <a:pt x="526" y="5499"/>
                    <a:pt x="0" y="7248"/>
                    <a:pt x="0" y="9031"/>
                  </a:cubicBezTo>
                  <a:cubicBezTo>
                    <a:pt x="0" y="10214"/>
                    <a:pt x="234" y="11391"/>
                    <a:pt x="686" y="12489"/>
                  </a:cubicBezTo>
                  <a:cubicBezTo>
                    <a:pt x="1137" y="13580"/>
                    <a:pt x="1806" y="14580"/>
                    <a:pt x="2640" y="15415"/>
                  </a:cubicBezTo>
                  <a:cubicBezTo>
                    <a:pt x="3480" y="16255"/>
                    <a:pt x="4475" y="16918"/>
                    <a:pt x="5572" y="17375"/>
                  </a:cubicBezTo>
                  <a:cubicBezTo>
                    <a:pt x="6669" y="17826"/>
                    <a:pt x="7841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1266DE0F-4B6E-A575-6339-6F8A817E2501}"/>
                </a:ext>
              </a:extLst>
            </p:cNvPr>
            <p:cNvSpPr/>
            <p:nvPr/>
          </p:nvSpPr>
          <p:spPr>
            <a:xfrm>
              <a:off x="2272540" y="3934889"/>
              <a:ext cx="694580" cy="743178"/>
            </a:xfrm>
            <a:custGeom>
              <a:avLst/>
              <a:gdLst>
                <a:gd name="connsiteX0" fmla="*/ 694580 w 694580"/>
                <a:gd name="connsiteY0" fmla="*/ 721061 h 743178"/>
                <a:gd name="connsiteX1" fmla="*/ 687322 w 694580"/>
                <a:gd name="connsiteY1" fmla="*/ 743179 h 743178"/>
                <a:gd name="connsiteX2" fmla="*/ 192232 w 694580"/>
                <a:gd name="connsiteY2" fmla="*/ 743179 h 743178"/>
                <a:gd name="connsiteX3" fmla="*/ 113439 w 694580"/>
                <a:gd name="connsiteY3" fmla="*/ 714101 h 743178"/>
                <a:gd name="connsiteX4" fmla="*/ 72617 w 694580"/>
                <a:gd name="connsiteY4" fmla="*/ 640709 h 743178"/>
                <a:gd name="connsiteX5" fmla="*/ 1751 w 694580"/>
                <a:gd name="connsiteY5" fmla="*/ 187109 h 743178"/>
                <a:gd name="connsiteX6" fmla="*/ 27057 w 694580"/>
                <a:gd name="connsiteY6" fmla="*/ 75232 h 743178"/>
                <a:gd name="connsiteX7" fmla="*/ 121366 w 694580"/>
                <a:gd name="connsiteY7" fmla="*/ 9944 h 743178"/>
                <a:gd name="connsiteX8" fmla="*/ 163314 w 694580"/>
                <a:gd name="connsiteY8" fmla="*/ 0 h 743178"/>
                <a:gd name="connsiteX9" fmla="*/ 88910 w 694580"/>
                <a:gd name="connsiteY9" fmla="*/ 68397 h 743178"/>
                <a:gd name="connsiteX10" fmla="*/ 71245 w 694580"/>
                <a:gd name="connsiteY10" fmla="*/ 167907 h 743178"/>
                <a:gd name="connsiteX11" fmla="*/ 136682 w 694580"/>
                <a:gd name="connsiteY11" fmla="*/ 585845 h 743178"/>
                <a:gd name="connsiteX12" fmla="*/ 177596 w 694580"/>
                <a:gd name="connsiteY12" fmla="*/ 659117 h 743178"/>
                <a:gd name="connsiteX13" fmla="*/ 256297 w 694580"/>
                <a:gd name="connsiteY13" fmla="*/ 688257 h 743178"/>
                <a:gd name="connsiteX14" fmla="*/ 694580 w 694580"/>
                <a:gd name="connsiteY14" fmla="*/ 721061 h 743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4580" h="743178">
                  <a:moveTo>
                    <a:pt x="694580" y="721061"/>
                  </a:moveTo>
                  <a:lnTo>
                    <a:pt x="687322" y="743179"/>
                  </a:lnTo>
                  <a:lnTo>
                    <a:pt x="192232" y="743179"/>
                  </a:lnTo>
                  <a:cubicBezTo>
                    <a:pt x="163337" y="743213"/>
                    <a:pt x="135385" y="732897"/>
                    <a:pt x="113439" y="714101"/>
                  </a:cubicBezTo>
                  <a:cubicBezTo>
                    <a:pt x="91499" y="695304"/>
                    <a:pt x="77017" y="669267"/>
                    <a:pt x="72617" y="640709"/>
                  </a:cubicBezTo>
                  <a:lnTo>
                    <a:pt x="1751" y="187109"/>
                  </a:lnTo>
                  <a:cubicBezTo>
                    <a:pt x="-4124" y="147961"/>
                    <a:pt x="4905" y="108036"/>
                    <a:pt x="27057" y="75232"/>
                  </a:cubicBezTo>
                  <a:cubicBezTo>
                    <a:pt x="49202" y="42422"/>
                    <a:pt x="82858" y="19128"/>
                    <a:pt x="121366" y="9944"/>
                  </a:cubicBezTo>
                  <a:lnTo>
                    <a:pt x="163314" y="0"/>
                  </a:lnTo>
                  <a:cubicBezTo>
                    <a:pt x="131687" y="14030"/>
                    <a:pt x="105547" y="38062"/>
                    <a:pt x="88910" y="68397"/>
                  </a:cubicBezTo>
                  <a:cubicBezTo>
                    <a:pt x="72274" y="98732"/>
                    <a:pt x="66067" y="133697"/>
                    <a:pt x="71245" y="167907"/>
                  </a:cubicBezTo>
                  <a:lnTo>
                    <a:pt x="136682" y="585845"/>
                  </a:lnTo>
                  <a:cubicBezTo>
                    <a:pt x="141157" y="614363"/>
                    <a:pt x="155667" y="640343"/>
                    <a:pt x="177596" y="659117"/>
                  </a:cubicBezTo>
                  <a:cubicBezTo>
                    <a:pt x="199524" y="677890"/>
                    <a:pt x="227430" y="688223"/>
                    <a:pt x="256297" y="688257"/>
                  </a:cubicBezTo>
                  <a:lnTo>
                    <a:pt x="694580" y="721061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ABB96985-00EA-183E-9EE7-1A8212AE0A31}"/>
                </a:ext>
              </a:extLst>
            </p:cNvPr>
            <p:cNvSpPr/>
            <p:nvPr/>
          </p:nvSpPr>
          <p:spPr>
            <a:xfrm>
              <a:off x="2959342" y="4552509"/>
              <a:ext cx="104298" cy="125730"/>
            </a:xfrm>
            <a:custGeom>
              <a:avLst/>
              <a:gdLst>
                <a:gd name="connsiteX0" fmla="*/ 51492 w 104298"/>
                <a:gd name="connsiteY0" fmla="*/ 103841 h 125730"/>
                <a:gd name="connsiteX1" fmla="*/ 44297 w 104298"/>
                <a:gd name="connsiteY1" fmla="*/ 102144 h 125730"/>
                <a:gd name="connsiteX2" fmla="*/ 38376 w 104298"/>
                <a:gd name="connsiteY2" fmla="*/ 97721 h 125730"/>
                <a:gd name="connsiteX3" fmla="*/ 34701 w 104298"/>
                <a:gd name="connsiteY3" fmla="*/ 91303 h 125730"/>
                <a:gd name="connsiteX4" fmla="*/ 33890 w 104298"/>
                <a:gd name="connsiteY4" fmla="*/ 83953 h 125730"/>
                <a:gd name="connsiteX5" fmla="*/ 43777 w 104298"/>
                <a:gd name="connsiteY5" fmla="*/ 0 h 125730"/>
                <a:gd name="connsiteX6" fmla="*/ 0 w 104298"/>
                <a:gd name="connsiteY6" fmla="*/ 125730 h 125730"/>
                <a:gd name="connsiteX7" fmla="*/ 6344 w 104298"/>
                <a:gd name="connsiteY7" fmla="*/ 125730 h 125730"/>
                <a:gd name="connsiteX8" fmla="*/ 73609 w 104298"/>
                <a:gd name="connsiteY8" fmla="*/ 109899 h 125730"/>
                <a:gd name="connsiteX9" fmla="*/ 104299 w 104298"/>
                <a:gd name="connsiteY9" fmla="*/ 95497 h 125730"/>
                <a:gd name="connsiteX10" fmla="*/ 51492 w 104298"/>
                <a:gd name="connsiteY10" fmla="*/ 103841 h 12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98" h="125730">
                  <a:moveTo>
                    <a:pt x="51492" y="103841"/>
                  </a:moveTo>
                  <a:cubicBezTo>
                    <a:pt x="49006" y="103773"/>
                    <a:pt x="46554" y="103196"/>
                    <a:pt x="44297" y="102144"/>
                  </a:cubicBezTo>
                  <a:cubicBezTo>
                    <a:pt x="42039" y="101092"/>
                    <a:pt x="40022" y="99584"/>
                    <a:pt x="38376" y="97721"/>
                  </a:cubicBezTo>
                  <a:cubicBezTo>
                    <a:pt x="36725" y="95852"/>
                    <a:pt x="35473" y="93669"/>
                    <a:pt x="34701" y="91303"/>
                  </a:cubicBezTo>
                  <a:cubicBezTo>
                    <a:pt x="33930" y="88937"/>
                    <a:pt x="33656" y="86433"/>
                    <a:pt x="33890" y="83953"/>
                  </a:cubicBezTo>
                  <a:lnTo>
                    <a:pt x="43777" y="0"/>
                  </a:lnTo>
                  <a:lnTo>
                    <a:pt x="0" y="125730"/>
                  </a:lnTo>
                  <a:lnTo>
                    <a:pt x="6344" y="125730"/>
                  </a:lnTo>
                  <a:cubicBezTo>
                    <a:pt x="29695" y="125753"/>
                    <a:pt x="52721" y="120329"/>
                    <a:pt x="73609" y="109899"/>
                  </a:cubicBezTo>
                  <a:lnTo>
                    <a:pt x="104299" y="95497"/>
                  </a:lnTo>
                  <a:cubicBezTo>
                    <a:pt x="97212" y="96698"/>
                    <a:pt x="78181" y="103841"/>
                    <a:pt x="51492" y="10384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A2748E40-28B5-4C4F-0CAA-2D730B16D7A1}"/>
                </a:ext>
              </a:extLst>
            </p:cNvPr>
            <p:cNvSpPr/>
            <p:nvPr/>
          </p:nvSpPr>
          <p:spPr>
            <a:xfrm>
              <a:off x="2618091" y="3559279"/>
              <a:ext cx="264160" cy="392986"/>
            </a:xfrm>
            <a:custGeom>
              <a:avLst/>
              <a:gdLst>
                <a:gd name="connsiteX0" fmla="*/ 264161 w 264160"/>
                <a:gd name="connsiteY0" fmla="*/ 63571 h 392986"/>
                <a:gd name="connsiteX1" fmla="*/ 37104 w 264160"/>
                <a:gd name="connsiteY1" fmla="*/ 77115 h 392986"/>
                <a:gd name="connsiteX2" fmla="*/ 31389 w 264160"/>
                <a:gd name="connsiteY2" fmla="*/ 120435 h 392986"/>
                <a:gd name="connsiteX3" fmla="*/ 699 w 264160"/>
                <a:gd name="connsiteY3" fmla="*/ 331890 h 392986"/>
                <a:gd name="connsiteX4" fmla="*/ 699 w 264160"/>
                <a:gd name="connsiteY4" fmla="*/ 332347 h 392986"/>
                <a:gd name="connsiteX5" fmla="*/ 242 w 264160"/>
                <a:gd name="connsiteY5" fmla="*/ 336805 h 392986"/>
                <a:gd name="connsiteX6" fmla="*/ 745 w 264160"/>
                <a:gd name="connsiteY6" fmla="*/ 345652 h 392986"/>
                <a:gd name="connsiteX7" fmla="*/ 4757 w 264160"/>
                <a:gd name="connsiteY7" fmla="*/ 353550 h 392986"/>
                <a:gd name="connsiteX8" fmla="*/ 4757 w 264160"/>
                <a:gd name="connsiteY8" fmla="*/ 354121 h 392986"/>
                <a:gd name="connsiteX9" fmla="*/ 5214 w 264160"/>
                <a:gd name="connsiteY9" fmla="*/ 354579 h 392986"/>
                <a:gd name="connsiteX10" fmla="*/ 10586 w 264160"/>
                <a:gd name="connsiteY10" fmla="*/ 359493 h 392986"/>
                <a:gd name="connsiteX11" fmla="*/ 51677 w 264160"/>
                <a:gd name="connsiteY11" fmla="*/ 380296 h 392986"/>
                <a:gd name="connsiteX12" fmla="*/ 148409 w 264160"/>
                <a:gd name="connsiteY12" fmla="*/ 390977 h 392986"/>
                <a:gd name="connsiteX13" fmla="*/ 238100 w 264160"/>
                <a:gd name="connsiteY13" fmla="*/ 353207 h 392986"/>
                <a:gd name="connsiteX14" fmla="*/ 243815 w 264160"/>
                <a:gd name="connsiteY14" fmla="*/ 335148 h 392986"/>
                <a:gd name="connsiteX15" fmla="*/ 240215 w 264160"/>
                <a:gd name="connsiteY15" fmla="*/ 225019 h 392986"/>
                <a:gd name="connsiteX16" fmla="*/ 247473 w 264160"/>
                <a:gd name="connsiteY16" fmla="*/ 187129 h 392986"/>
                <a:gd name="connsiteX17" fmla="*/ 264161 w 264160"/>
                <a:gd name="connsiteY17" fmla="*/ 63571 h 392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64160" h="392986">
                  <a:moveTo>
                    <a:pt x="264161" y="63571"/>
                  </a:moveTo>
                  <a:cubicBezTo>
                    <a:pt x="264161" y="63571"/>
                    <a:pt x="57449" y="-88105"/>
                    <a:pt x="37104" y="77115"/>
                  </a:cubicBezTo>
                  <a:lnTo>
                    <a:pt x="31389" y="120435"/>
                  </a:lnTo>
                  <a:lnTo>
                    <a:pt x="699" y="331890"/>
                  </a:lnTo>
                  <a:lnTo>
                    <a:pt x="699" y="332347"/>
                  </a:lnTo>
                  <a:lnTo>
                    <a:pt x="242" y="336805"/>
                  </a:lnTo>
                  <a:cubicBezTo>
                    <a:pt x="-204" y="339754"/>
                    <a:pt x="-32" y="342766"/>
                    <a:pt x="745" y="345652"/>
                  </a:cubicBezTo>
                  <a:cubicBezTo>
                    <a:pt x="1522" y="348532"/>
                    <a:pt x="2888" y="351224"/>
                    <a:pt x="4757" y="353550"/>
                  </a:cubicBezTo>
                  <a:lnTo>
                    <a:pt x="4757" y="354121"/>
                  </a:lnTo>
                  <a:lnTo>
                    <a:pt x="5214" y="354579"/>
                  </a:lnTo>
                  <a:cubicBezTo>
                    <a:pt x="6666" y="356556"/>
                    <a:pt x="8489" y="358225"/>
                    <a:pt x="10586" y="359493"/>
                  </a:cubicBezTo>
                  <a:cubicBezTo>
                    <a:pt x="23468" y="367934"/>
                    <a:pt x="37247" y="374913"/>
                    <a:pt x="51677" y="380296"/>
                  </a:cubicBezTo>
                  <a:cubicBezTo>
                    <a:pt x="82481" y="392040"/>
                    <a:pt x="115782" y="395715"/>
                    <a:pt x="148409" y="390977"/>
                  </a:cubicBezTo>
                  <a:cubicBezTo>
                    <a:pt x="181036" y="386234"/>
                    <a:pt x="211908" y="373232"/>
                    <a:pt x="238100" y="353207"/>
                  </a:cubicBezTo>
                  <a:cubicBezTo>
                    <a:pt x="242232" y="348132"/>
                    <a:pt x="244272" y="341674"/>
                    <a:pt x="243815" y="335148"/>
                  </a:cubicBezTo>
                  <a:lnTo>
                    <a:pt x="240215" y="225019"/>
                  </a:lnTo>
                  <a:cubicBezTo>
                    <a:pt x="243947" y="212675"/>
                    <a:pt x="246376" y="199976"/>
                    <a:pt x="247473" y="187129"/>
                  </a:cubicBezTo>
                  <a:cubicBezTo>
                    <a:pt x="254217" y="122207"/>
                    <a:pt x="264161" y="63571"/>
                    <a:pt x="264161" y="63571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7CFAD91-645E-DB18-A138-55B86A39F750}"/>
                </a:ext>
              </a:extLst>
            </p:cNvPr>
            <p:cNvSpPr/>
            <p:nvPr/>
          </p:nvSpPr>
          <p:spPr>
            <a:xfrm>
              <a:off x="2367445" y="4338595"/>
              <a:ext cx="18060" cy="18060"/>
            </a:xfrm>
            <a:custGeom>
              <a:avLst/>
              <a:gdLst>
                <a:gd name="connsiteX0" fmla="*/ 9030 w 18060"/>
                <a:gd name="connsiteY0" fmla="*/ 18061 h 18060"/>
                <a:gd name="connsiteX1" fmla="*/ 14047 w 18060"/>
                <a:gd name="connsiteY1" fmla="*/ 16540 h 18060"/>
                <a:gd name="connsiteX2" fmla="*/ 17373 w 18060"/>
                <a:gd name="connsiteY2" fmla="*/ 12489 h 18060"/>
                <a:gd name="connsiteX3" fmla="*/ 17888 w 18060"/>
                <a:gd name="connsiteY3" fmla="*/ 7271 h 18060"/>
                <a:gd name="connsiteX4" fmla="*/ 15413 w 18060"/>
                <a:gd name="connsiteY4" fmla="*/ 2647 h 18060"/>
                <a:gd name="connsiteX5" fmla="*/ 10790 w 18060"/>
                <a:gd name="connsiteY5" fmla="*/ 173 h 18060"/>
                <a:gd name="connsiteX6" fmla="*/ 5572 w 18060"/>
                <a:gd name="connsiteY6" fmla="*/ 687 h 18060"/>
                <a:gd name="connsiteX7" fmla="*/ 1520 w 18060"/>
                <a:gd name="connsiteY7" fmla="*/ 4013 h 18060"/>
                <a:gd name="connsiteX8" fmla="*/ 0 w 18060"/>
                <a:gd name="connsiteY8" fmla="*/ 9031 h 18060"/>
                <a:gd name="connsiteX9" fmla="*/ 2646 w 18060"/>
                <a:gd name="connsiteY9" fmla="*/ 15415 h 18060"/>
                <a:gd name="connsiteX10" fmla="*/ 9030 w 18060"/>
                <a:gd name="connsiteY10" fmla="*/ 18061 h 18060"/>
                <a:gd name="connsiteX11" fmla="*/ 9030 w 18060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0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7" y="16540"/>
                  </a:cubicBezTo>
                  <a:cubicBezTo>
                    <a:pt x="15533" y="15546"/>
                    <a:pt x="16688" y="14134"/>
                    <a:pt x="17373" y="12489"/>
                  </a:cubicBezTo>
                  <a:cubicBezTo>
                    <a:pt x="18054" y="10837"/>
                    <a:pt x="18236" y="9020"/>
                    <a:pt x="17888" y="7271"/>
                  </a:cubicBezTo>
                  <a:cubicBezTo>
                    <a:pt x="17539" y="5516"/>
                    <a:pt x="16676" y="3910"/>
                    <a:pt x="15413" y="2647"/>
                  </a:cubicBezTo>
                  <a:cubicBezTo>
                    <a:pt x="14150" y="1384"/>
                    <a:pt x="12544" y="521"/>
                    <a:pt x="10790" y="173"/>
                  </a:cubicBezTo>
                  <a:cubicBezTo>
                    <a:pt x="9041" y="-176"/>
                    <a:pt x="7224" y="7"/>
                    <a:pt x="5572" y="687"/>
                  </a:cubicBezTo>
                  <a:cubicBezTo>
                    <a:pt x="3926" y="1373"/>
                    <a:pt x="2514" y="2527"/>
                    <a:pt x="1520" y="4013"/>
                  </a:cubicBezTo>
                  <a:cubicBezTo>
                    <a:pt x="531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6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95091BED-A78A-318E-4037-C4E46BDF89A8}"/>
                </a:ext>
              </a:extLst>
            </p:cNvPr>
            <p:cNvSpPr/>
            <p:nvPr/>
          </p:nvSpPr>
          <p:spPr>
            <a:xfrm>
              <a:off x="2832126" y="3487346"/>
              <a:ext cx="147219" cy="147219"/>
            </a:xfrm>
            <a:custGeom>
              <a:avLst/>
              <a:gdLst>
                <a:gd name="connsiteX0" fmla="*/ 73552 w 147219"/>
                <a:gd name="connsiteY0" fmla="*/ 147220 h 147219"/>
                <a:gd name="connsiteX1" fmla="*/ 114471 w 147219"/>
                <a:gd name="connsiteY1" fmla="*/ 134841 h 147219"/>
                <a:gd name="connsiteX2" fmla="*/ 141606 w 147219"/>
                <a:gd name="connsiteY2" fmla="*/ 101808 h 147219"/>
                <a:gd name="connsiteX3" fmla="*/ 145807 w 147219"/>
                <a:gd name="connsiteY3" fmla="*/ 59266 h 147219"/>
                <a:gd name="connsiteX4" fmla="*/ 125661 w 147219"/>
                <a:gd name="connsiteY4" fmla="*/ 21564 h 147219"/>
                <a:gd name="connsiteX5" fmla="*/ 87960 w 147219"/>
                <a:gd name="connsiteY5" fmla="*/ 1413 h 147219"/>
                <a:gd name="connsiteX6" fmla="*/ 45417 w 147219"/>
                <a:gd name="connsiteY6" fmla="*/ 5613 h 147219"/>
                <a:gd name="connsiteX7" fmla="*/ 12384 w 147219"/>
                <a:gd name="connsiteY7" fmla="*/ 32754 h 147219"/>
                <a:gd name="connsiteX8" fmla="*/ 0 w 147219"/>
                <a:gd name="connsiteY8" fmla="*/ 73668 h 147219"/>
                <a:gd name="connsiteX9" fmla="*/ 21563 w 147219"/>
                <a:gd name="connsiteY9" fmla="*/ 125663 h 147219"/>
                <a:gd name="connsiteX10" fmla="*/ 73552 w 147219"/>
                <a:gd name="connsiteY10" fmla="*/ 147220 h 147219"/>
                <a:gd name="connsiteX11" fmla="*/ 73552 w 147219"/>
                <a:gd name="connsiteY11" fmla="*/ 147220 h 147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219" h="147219">
                  <a:moveTo>
                    <a:pt x="73552" y="147220"/>
                  </a:moveTo>
                  <a:cubicBezTo>
                    <a:pt x="88120" y="147231"/>
                    <a:pt x="102356" y="142922"/>
                    <a:pt x="114471" y="134841"/>
                  </a:cubicBezTo>
                  <a:cubicBezTo>
                    <a:pt x="126587" y="126754"/>
                    <a:pt x="136028" y="115261"/>
                    <a:pt x="141606" y="101808"/>
                  </a:cubicBezTo>
                  <a:cubicBezTo>
                    <a:pt x="147184" y="88355"/>
                    <a:pt x="148647" y="73547"/>
                    <a:pt x="145807" y="59266"/>
                  </a:cubicBezTo>
                  <a:cubicBezTo>
                    <a:pt x="142972" y="44978"/>
                    <a:pt x="135960" y="31857"/>
                    <a:pt x="125661" y="21564"/>
                  </a:cubicBezTo>
                  <a:cubicBezTo>
                    <a:pt x="115363" y="11266"/>
                    <a:pt x="102241" y="4253"/>
                    <a:pt x="87960" y="1413"/>
                  </a:cubicBezTo>
                  <a:cubicBezTo>
                    <a:pt x="73672" y="-1427"/>
                    <a:pt x="58870" y="35"/>
                    <a:pt x="45417" y="5613"/>
                  </a:cubicBezTo>
                  <a:cubicBezTo>
                    <a:pt x="31964" y="11197"/>
                    <a:pt x="20471" y="20638"/>
                    <a:pt x="12384" y="32754"/>
                  </a:cubicBezTo>
                  <a:cubicBezTo>
                    <a:pt x="4298" y="44864"/>
                    <a:pt x="-6" y="59106"/>
                    <a:pt x="0" y="73668"/>
                  </a:cubicBezTo>
                  <a:cubicBezTo>
                    <a:pt x="17" y="93173"/>
                    <a:pt x="7772" y="111872"/>
                    <a:pt x="21563" y="125663"/>
                  </a:cubicBezTo>
                  <a:cubicBezTo>
                    <a:pt x="35353" y="139453"/>
                    <a:pt x="54053" y="147202"/>
                    <a:pt x="73552" y="147220"/>
                  </a:cubicBezTo>
                  <a:lnTo>
                    <a:pt x="73552" y="147220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0052553-512B-0D95-E49A-957B48A58ED5}"/>
                </a:ext>
              </a:extLst>
            </p:cNvPr>
            <p:cNvSpPr/>
            <p:nvPr/>
          </p:nvSpPr>
          <p:spPr>
            <a:xfrm>
              <a:off x="2419147" y="4252306"/>
              <a:ext cx="35498" cy="20522"/>
            </a:xfrm>
            <a:custGeom>
              <a:avLst/>
              <a:gdLst>
                <a:gd name="connsiteX0" fmla="*/ 28422 w 35498"/>
                <a:gd name="connsiteY0" fmla="*/ 20511 h 20522"/>
                <a:gd name="connsiteX1" fmla="*/ 26650 w 35498"/>
                <a:gd name="connsiteY1" fmla="*/ 20054 h 20522"/>
                <a:gd name="connsiteX2" fmla="*/ 4533 w 35498"/>
                <a:gd name="connsiteY2" fmla="*/ 13310 h 20522"/>
                <a:gd name="connsiteX3" fmla="*/ 721 w 35498"/>
                <a:gd name="connsiteY3" fmla="*/ 9915 h 20522"/>
                <a:gd name="connsiteX4" fmla="*/ 310 w 35498"/>
                <a:gd name="connsiteY4" fmla="*/ 4829 h 20522"/>
                <a:gd name="connsiteX5" fmla="*/ 3527 w 35498"/>
                <a:gd name="connsiteY5" fmla="*/ 863 h 20522"/>
                <a:gd name="connsiteX6" fmla="*/ 8591 w 35498"/>
                <a:gd name="connsiteY6" fmla="*/ 223 h 20522"/>
                <a:gd name="connsiteX7" fmla="*/ 30708 w 35498"/>
                <a:gd name="connsiteY7" fmla="*/ 6966 h 20522"/>
                <a:gd name="connsiteX8" fmla="*/ 34697 w 35498"/>
                <a:gd name="connsiteY8" fmla="*/ 10338 h 20522"/>
                <a:gd name="connsiteX9" fmla="*/ 35223 w 35498"/>
                <a:gd name="connsiteY9" fmla="*/ 15539 h 20522"/>
                <a:gd name="connsiteX10" fmla="*/ 32571 w 35498"/>
                <a:gd name="connsiteY10" fmla="*/ 19054 h 20522"/>
                <a:gd name="connsiteX11" fmla="*/ 28422 w 35498"/>
                <a:gd name="connsiteY11" fmla="*/ 20511 h 20522"/>
                <a:gd name="connsiteX12" fmla="*/ 28422 w 35498"/>
                <a:gd name="connsiteY12" fmla="*/ 20511 h 2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498" h="20522">
                  <a:moveTo>
                    <a:pt x="28422" y="20511"/>
                  </a:moveTo>
                  <a:cubicBezTo>
                    <a:pt x="27793" y="20568"/>
                    <a:pt x="27170" y="20408"/>
                    <a:pt x="26650" y="20054"/>
                  </a:cubicBezTo>
                  <a:lnTo>
                    <a:pt x="4533" y="13310"/>
                  </a:lnTo>
                  <a:cubicBezTo>
                    <a:pt x="2870" y="12710"/>
                    <a:pt x="1504" y="11498"/>
                    <a:pt x="721" y="9915"/>
                  </a:cubicBezTo>
                  <a:cubicBezTo>
                    <a:pt x="-68" y="8338"/>
                    <a:pt x="-216" y="6515"/>
                    <a:pt x="310" y="4829"/>
                  </a:cubicBezTo>
                  <a:cubicBezTo>
                    <a:pt x="830" y="3143"/>
                    <a:pt x="1984" y="1720"/>
                    <a:pt x="3527" y="863"/>
                  </a:cubicBezTo>
                  <a:cubicBezTo>
                    <a:pt x="5070" y="5"/>
                    <a:pt x="6882" y="-223"/>
                    <a:pt x="8591" y="223"/>
                  </a:cubicBezTo>
                  <a:lnTo>
                    <a:pt x="30708" y="6966"/>
                  </a:lnTo>
                  <a:cubicBezTo>
                    <a:pt x="32422" y="7532"/>
                    <a:pt x="33857" y="8744"/>
                    <a:pt x="34697" y="10338"/>
                  </a:cubicBezTo>
                  <a:cubicBezTo>
                    <a:pt x="35537" y="11938"/>
                    <a:pt x="35725" y="13801"/>
                    <a:pt x="35223" y="15539"/>
                  </a:cubicBezTo>
                  <a:cubicBezTo>
                    <a:pt x="34702" y="16945"/>
                    <a:pt x="33782" y="18168"/>
                    <a:pt x="32571" y="19054"/>
                  </a:cubicBezTo>
                  <a:cubicBezTo>
                    <a:pt x="31365" y="19939"/>
                    <a:pt x="29919" y="20448"/>
                    <a:pt x="28422" y="20511"/>
                  </a:cubicBezTo>
                  <a:lnTo>
                    <a:pt x="28422" y="20511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BC85454F-89FC-9245-6BA5-262F3DB9545E}"/>
                </a:ext>
              </a:extLst>
            </p:cNvPr>
            <p:cNvSpPr/>
            <p:nvPr/>
          </p:nvSpPr>
          <p:spPr>
            <a:xfrm>
              <a:off x="2656904" y="3485061"/>
              <a:ext cx="266306" cy="360399"/>
            </a:xfrm>
            <a:custGeom>
              <a:avLst/>
              <a:gdLst>
                <a:gd name="connsiteX0" fmla="*/ 258261 w 266306"/>
                <a:gd name="connsiteY0" fmla="*/ 22574 h 360399"/>
                <a:gd name="connsiteX1" fmla="*/ 143961 w 266306"/>
                <a:gd name="connsiteY1" fmla="*/ 360159 h 360399"/>
                <a:gd name="connsiteX2" fmla="*/ 0 w 266306"/>
                <a:gd name="connsiteY2" fmla="*/ 144418 h 360399"/>
                <a:gd name="connsiteX3" fmla="*/ 17602 w 266306"/>
                <a:gd name="connsiteY3" fmla="*/ 0 h 360399"/>
                <a:gd name="connsiteX4" fmla="*/ 258261 w 266306"/>
                <a:gd name="connsiteY4" fmla="*/ 22574 h 3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306" h="360399">
                  <a:moveTo>
                    <a:pt x="258261" y="22574"/>
                  </a:moveTo>
                  <a:cubicBezTo>
                    <a:pt x="258261" y="22574"/>
                    <a:pt x="311525" y="350672"/>
                    <a:pt x="143961" y="360159"/>
                  </a:cubicBezTo>
                  <a:cubicBezTo>
                    <a:pt x="-914" y="368732"/>
                    <a:pt x="0" y="144418"/>
                    <a:pt x="0" y="144418"/>
                  </a:cubicBezTo>
                  <a:lnTo>
                    <a:pt x="17602" y="0"/>
                  </a:lnTo>
                  <a:lnTo>
                    <a:pt x="258261" y="22574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26BC3A04-0014-7EC3-1F8A-FBAE96B40284}"/>
                </a:ext>
              </a:extLst>
            </p:cNvPr>
            <p:cNvSpPr/>
            <p:nvPr/>
          </p:nvSpPr>
          <p:spPr>
            <a:xfrm>
              <a:off x="2592000" y="3347730"/>
              <a:ext cx="366955" cy="295408"/>
            </a:xfrm>
            <a:custGeom>
              <a:avLst/>
              <a:gdLst>
                <a:gd name="connsiteX0" fmla="*/ 312369 w 366955"/>
                <a:gd name="connsiteY0" fmla="*/ 179393 h 295408"/>
                <a:gd name="connsiteX1" fmla="*/ 165208 w 366955"/>
                <a:gd name="connsiteY1" fmla="*/ 179393 h 295408"/>
                <a:gd name="connsiteX2" fmla="*/ 152412 w 366955"/>
                <a:gd name="connsiteY2" fmla="*/ 181925 h 295408"/>
                <a:gd name="connsiteX3" fmla="*/ 141571 w 366955"/>
                <a:gd name="connsiteY3" fmla="*/ 189172 h 295408"/>
                <a:gd name="connsiteX4" fmla="*/ 134341 w 366955"/>
                <a:gd name="connsiteY4" fmla="*/ 200025 h 295408"/>
                <a:gd name="connsiteX5" fmla="*/ 131833 w 366955"/>
                <a:gd name="connsiteY5" fmla="*/ 212826 h 295408"/>
                <a:gd name="connsiteX6" fmla="*/ 129301 w 366955"/>
                <a:gd name="connsiteY6" fmla="*/ 225622 h 295408"/>
                <a:gd name="connsiteX7" fmla="*/ 122054 w 366955"/>
                <a:gd name="connsiteY7" fmla="*/ 236463 h 295408"/>
                <a:gd name="connsiteX8" fmla="*/ 111196 w 366955"/>
                <a:gd name="connsiteY8" fmla="*/ 243693 h 295408"/>
                <a:gd name="connsiteX9" fmla="*/ 98400 w 366955"/>
                <a:gd name="connsiteY9" fmla="*/ 246202 h 295408"/>
                <a:gd name="connsiteX10" fmla="*/ 92010 w 366955"/>
                <a:gd name="connsiteY10" fmla="*/ 248848 h 295408"/>
                <a:gd name="connsiteX11" fmla="*/ 89370 w 366955"/>
                <a:gd name="connsiteY11" fmla="*/ 255232 h 295408"/>
                <a:gd name="connsiteX12" fmla="*/ 89370 w 366955"/>
                <a:gd name="connsiteY12" fmla="*/ 287750 h 295408"/>
                <a:gd name="connsiteX13" fmla="*/ 88799 w 366955"/>
                <a:gd name="connsiteY13" fmla="*/ 290687 h 295408"/>
                <a:gd name="connsiteX14" fmla="*/ 87141 w 366955"/>
                <a:gd name="connsiteY14" fmla="*/ 293179 h 295408"/>
                <a:gd name="connsiteX15" fmla="*/ 84649 w 366955"/>
                <a:gd name="connsiteY15" fmla="*/ 294842 h 295408"/>
                <a:gd name="connsiteX16" fmla="*/ 81712 w 366955"/>
                <a:gd name="connsiteY16" fmla="*/ 295408 h 295408"/>
                <a:gd name="connsiteX17" fmla="*/ 76911 w 366955"/>
                <a:gd name="connsiteY17" fmla="*/ 293596 h 295408"/>
                <a:gd name="connsiteX18" fmla="*/ 74511 w 366955"/>
                <a:gd name="connsiteY18" fmla="*/ 289064 h 295408"/>
                <a:gd name="connsiteX19" fmla="*/ 69996 w 366955"/>
                <a:gd name="connsiteY19" fmla="*/ 257975 h 295408"/>
                <a:gd name="connsiteX20" fmla="*/ 64281 w 366955"/>
                <a:gd name="connsiteY20" fmla="*/ 247116 h 295408"/>
                <a:gd name="connsiteX21" fmla="*/ 28163 w 366955"/>
                <a:gd name="connsiteY21" fmla="*/ 266090 h 295408"/>
                <a:gd name="connsiteX22" fmla="*/ 11018 w 366955"/>
                <a:gd name="connsiteY22" fmla="*/ 99498 h 295408"/>
                <a:gd name="connsiteX23" fmla="*/ 95885 w 366955"/>
                <a:gd name="connsiteY23" fmla="*/ 42348 h 295408"/>
                <a:gd name="connsiteX24" fmla="*/ 105475 w 366955"/>
                <a:gd name="connsiteY24" fmla="*/ 39445 h 295408"/>
                <a:gd name="connsiteX25" fmla="*/ 113030 w 366955"/>
                <a:gd name="connsiteY25" fmla="*/ 32861 h 295408"/>
                <a:gd name="connsiteX26" fmla="*/ 191097 w 366955"/>
                <a:gd name="connsiteY26" fmla="*/ 800 h 295408"/>
                <a:gd name="connsiteX27" fmla="*/ 227570 w 366955"/>
                <a:gd name="connsiteY27" fmla="*/ 13264 h 295408"/>
                <a:gd name="connsiteX28" fmla="*/ 253391 w 366955"/>
                <a:gd name="connsiteY28" fmla="*/ 41890 h 295408"/>
                <a:gd name="connsiteX29" fmla="*/ 265324 w 366955"/>
                <a:gd name="connsiteY29" fmla="*/ 51955 h 295408"/>
                <a:gd name="connsiteX30" fmla="*/ 280937 w 366955"/>
                <a:gd name="connsiteY30" fmla="*/ 52235 h 295408"/>
                <a:gd name="connsiteX31" fmla="*/ 312798 w 366955"/>
                <a:gd name="connsiteY31" fmla="*/ 48777 h 295408"/>
                <a:gd name="connsiteX32" fmla="*/ 342316 w 366955"/>
                <a:gd name="connsiteY32" fmla="*/ 61264 h 295408"/>
                <a:gd name="connsiteX33" fmla="*/ 312369 w 366955"/>
                <a:gd name="connsiteY33" fmla="*/ 179393 h 29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66955" h="295408">
                  <a:moveTo>
                    <a:pt x="312369" y="179393"/>
                  </a:moveTo>
                  <a:lnTo>
                    <a:pt x="165208" y="179393"/>
                  </a:lnTo>
                  <a:cubicBezTo>
                    <a:pt x="160819" y="179388"/>
                    <a:pt x="156470" y="180245"/>
                    <a:pt x="152412" y="181925"/>
                  </a:cubicBezTo>
                  <a:cubicBezTo>
                    <a:pt x="148355" y="183600"/>
                    <a:pt x="144668" y="186063"/>
                    <a:pt x="141571" y="189172"/>
                  </a:cubicBezTo>
                  <a:cubicBezTo>
                    <a:pt x="138468" y="192281"/>
                    <a:pt x="136010" y="195967"/>
                    <a:pt x="134341" y="200025"/>
                  </a:cubicBezTo>
                  <a:cubicBezTo>
                    <a:pt x="132667" y="204088"/>
                    <a:pt x="131815" y="208437"/>
                    <a:pt x="131833" y="212826"/>
                  </a:cubicBezTo>
                  <a:cubicBezTo>
                    <a:pt x="131838" y="217215"/>
                    <a:pt x="130981" y="221565"/>
                    <a:pt x="129301" y="225622"/>
                  </a:cubicBezTo>
                  <a:cubicBezTo>
                    <a:pt x="127621" y="229674"/>
                    <a:pt x="125157" y="233360"/>
                    <a:pt x="122054" y="236463"/>
                  </a:cubicBezTo>
                  <a:cubicBezTo>
                    <a:pt x="118945" y="239567"/>
                    <a:pt x="115253" y="242024"/>
                    <a:pt x="111196" y="243693"/>
                  </a:cubicBezTo>
                  <a:cubicBezTo>
                    <a:pt x="107138" y="245362"/>
                    <a:pt x="102789" y="246219"/>
                    <a:pt x="98400" y="246202"/>
                  </a:cubicBezTo>
                  <a:cubicBezTo>
                    <a:pt x="96005" y="246202"/>
                    <a:pt x="93708" y="247150"/>
                    <a:pt x="92010" y="248848"/>
                  </a:cubicBezTo>
                  <a:cubicBezTo>
                    <a:pt x="90319" y="250540"/>
                    <a:pt x="89370" y="252837"/>
                    <a:pt x="89370" y="255232"/>
                  </a:cubicBezTo>
                  <a:lnTo>
                    <a:pt x="89370" y="287750"/>
                  </a:lnTo>
                  <a:cubicBezTo>
                    <a:pt x="89376" y="288756"/>
                    <a:pt x="89181" y="289756"/>
                    <a:pt x="88799" y="290687"/>
                  </a:cubicBezTo>
                  <a:cubicBezTo>
                    <a:pt x="88421" y="291619"/>
                    <a:pt x="87856" y="292470"/>
                    <a:pt x="87141" y="293179"/>
                  </a:cubicBezTo>
                  <a:cubicBezTo>
                    <a:pt x="86427" y="293894"/>
                    <a:pt x="85581" y="294459"/>
                    <a:pt x="84649" y="294842"/>
                  </a:cubicBezTo>
                  <a:cubicBezTo>
                    <a:pt x="83718" y="295225"/>
                    <a:pt x="82718" y="295414"/>
                    <a:pt x="81712" y="295408"/>
                  </a:cubicBezTo>
                  <a:cubicBezTo>
                    <a:pt x="79946" y="295408"/>
                    <a:pt x="78237" y="294762"/>
                    <a:pt x="76911" y="293596"/>
                  </a:cubicBezTo>
                  <a:cubicBezTo>
                    <a:pt x="75585" y="292431"/>
                    <a:pt x="74734" y="290819"/>
                    <a:pt x="74511" y="289064"/>
                  </a:cubicBezTo>
                  <a:lnTo>
                    <a:pt x="69996" y="257975"/>
                  </a:lnTo>
                  <a:lnTo>
                    <a:pt x="64281" y="247116"/>
                  </a:lnTo>
                  <a:lnTo>
                    <a:pt x="28163" y="266090"/>
                  </a:lnTo>
                  <a:cubicBezTo>
                    <a:pt x="28163" y="266090"/>
                    <a:pt x="-21444" y="175793"/>
                    <a:pt x="11018" y="99498"/>
                  </a:cubicBezTo>
                  <a:cubicBezTo>
                    <a:pt x="29534" y="55721"/>
                    <a:pt x="75140" y="43548"/>
                    <a:pt x="95885" y="42348"/>
                  </a:cubicBezTo>
                  <a:cubicBezTo>
                    <a:pt x="99251" y="42068"/>
                    <a:pt x="102520" y="41079"/>
                    <a:pt x="105475" y="39445"/>
                  </a:cubicBezTo>
                  <a:cubicBezTo>
                    <a:pt x="108430" y="37810"/>
                    <a:pt x="111001" y="35564"/>
                    <a:pt x="113030" y="32861"/>
                  </a:cubicBezTo>
                  <a:cubicBezTo>
                    <a:pt x="122517" y="18859"/>
                    <a:pt x="145091" y="-4629"/>
                    <a:pt x="191097" y="800"/>
                  </a:cubicBezTo>
                  <a:cubicBezTo>
                    <a:pt x="204116" y="1783"/>
                    <a:pt x="216672" y="6075"/>
                    <a:pt x="227570" y="13264"/>
                  </a:cubicBezTo>
                  <a:cubicBezTo>
                    <a:pt x="238474" y="20454"/>
                    <a:pt x="247361" y="30306"/>
                    <a:pt x="253391" y="41890"/>
                  </a:cubicBezTo>
                  <a:cubicBezTo>
                    <a:pt x="256094" y="46520"/>
                    <a:pt x="260306" y="50074"/>
                    <a:pt x="265324" y="51955"/>
                  </a:cubicBezTo>
                  <a:cubicBezTo>
                    <a:pt x="270341" y="53841"/>
                    <a:pt x="275856" y="53938"/>
                    <a:pt x="280937" y="52235"/>
                  </a:cubicBezTo>
                  <a:cubicBezTo>
                    <a:pt x="291087" y="48383"/>
                    <a:pt x="302054" y="47194"/>
                    <a:pt x="312798" y="48777"/>
                  </a:cubicBezTo>
                  <a:cubicBezTo>
                    <a:pt x="323542" y="50354"/>
                    <a:pt x="333698" y="54652"/>
                    <a:pt x="342316" y="61264"/>
                  </a:cubicBezTo>
                  <a:cubicBezTo>
                    <a:pt x="389065" y="93668"/>
                    <a:pt x="363804" y="175336"/>
                    <a:pt x="312369" y="179393"/>
                  </a:cubicBez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E0D81544-50A8-21DE-5AD2-5E75EA25B2BC}"/>
                </a:ext>
              </a:extLst>
            </p:cNvPr>
            <p:cNvSpPr/>
            <p:nvPr/>
          </p:nvSpPr>
          <p:spPr>
            <a:xfrm>
              <a:off x="2643022" y="3687372"/>
              <a:ext cx="25717" cy="34290"/>
            </a:xfrm>
            <a:custGeom>
              <a:avLst/>
              <a:gdLst>
                <a:gd name="connsiteX0" fmla="*/ 4515 w 25717"/>
                <a:gd name="connsiteY0" fmla="*/ 3143 h 34290"/>
                <a:gd name="connsiteX1" fmla="*/ 25718 w 25717"/>
                <a:gd name="connsiteY1" fmla="*/ 0 h 34290"/>
                <a:gd name="connsiteX2" fmla="*/ 0 w 25717"/>
                <a:gd name="connsiteY2" fmla="*/ 34290 h 34290"/>
                <a:gd name="connsiteX3" fmla="*/ 4515 w 25717"/>
                <a:gd name="connsiteY3" fmla="*/ 3143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17" h="34290">
                  <a:moveTo>
                    <a:pt x="4515" y="3143"/>
                  </a:moveTo>
                  <a:cubicBezTo>
                    <a:pt x="4515" y="3143"/>
                    <a:pt x="18059" y="5429"/>
                    <a:pt x="25718" y="0"/>
                  </a:cubicBezTo>
                  <a:lnTo>
                    <a:pt x="0" y="34290"/>
                  </a:lnTo>
                  <a:lnTo>
                    <a:pt x="4515" y="3143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D900DCD0-4B4D-1228-546D-8DFFE1F2A0BB}"/>
                </a:ext>
              </a:extLst>
            </p:cNvPr>
            <p:cNvSpPr/>
            <p:nvPr/>
          </p:nvSpPr>
          <p:spPr>
            <a:xfrm>
              <a:off x="2883644" y="3517649"/>
              <a:ext cx="52337" cy="16786"/>
            </a:xfrm>
            <a:custGeom>
              <a:avLst/>
              <a:gdLst>
                <a:gd name="connsiteX0" fmla="*/ 21177 w 52337"/>
                <a:gd name="connsiteY0" fmla="*/ 16275 h 16786"/>
                <a:gd name="connsiteX1" fmla="*/ 4032 w 52337"/>
                <a:gd name="connsiteY1" fmla="*/ 16732 h 16786"/>
                <a:gd name="connsiteX2" fmla="*/ 2603 w 52337"/>
                <a:gd name="connsiteY2" fmla="*/ 16687 h 16786"/>
                <a:gd name="connsiteX3" fmla="*/ 1317 w 52337"/>
                <a:gd name="connsiteY3" fmla="*/ 16058 h 16786"/>
                <a:gd name="connsiteX4" fmla="*/ 397 w 52337"/>
                <a:gd name="connsiteY4" fmla="*/ 14966 h 16786"/>
                <a:gd name="connsiteX5" fmla="*/ 9 w 52337"/>
                <a:gd name="connsiteY5" fmla="*/ 13589 h 16786"/>
                <a:gd name="connsiteX6" fmla="*/ 209 w 52337"/>
                <a:gd name="connsiteY6" fmla="*/ 12172 h 16786"/>
                <a:gd name="connsiteX7" fmla="*/ 974 w 52337"/>
                <a:gd name="connsiteY7" fmla="*/ 10960 h 16786"/>
                <a:gd name="connsiteX8" fmla="*/ 2163 w 52337"/>
                <a:gd name="connsiteY8" fmla="*/ 10172 h 16786"/>
                <a:gd name="connsiteX9" fmla="*/ 3575 w 52337"/>
                <a:gd name="connsiteY9" fmla="*/ 9932 h 16786"/>
                <a:gd name="connsiteX10" fmla="*/ 20720 w 52337"/>
                <a:gd name="connsiteY10" fmla="*/ 9474 h 16786"/>
                <a:gd name="connsiteX11" fmla="*/ 27006 w 52337"/>
                <a:gd name="connsiteY11" fmla="*/ 8617 h 16786"/>
                <a:gd name="connsiteX12" fmla="*/ 47352 w 52337"/>
                <a:gd name="connsiteY12" fmla="*/ 445 h 16786"/>
                <a:gd name="connsiteX13" fmla="*/ 48598 w 52337"/>
                <a:gd name="connsiteY13" fmla="*/ 22 h 16786"/>
                <a:gd name="connsiteX14" fmla="*/ 49912 w 52337"/>
                <a:gd name="connsiteY14" fmla="*/ 136 h 16786"/>
                <a:gd name="connsiteX15" fmla="*/ 51066 w 52337"/>
                <a:gd name="connsiteY15" fmla="*/ 771 h 16786"/>
                <a:gd name="connsiteX16" fmla="*/ 51866 w 52337"/>
                <a:gd name="connsiteY16" fmla="*/ 1816 h 16786"/>
                <a:gd name="connsiteX17" fmla="*/ 52312 w 52337"/>
                <a:gd name="connsiteY17" fmla="*/ 3062 h 16786"/>
                <a:gd name="connsiteX18" fmla="*/ 52204 w 52337"/>
                <a:gd name="connsiteY18" fmla="*/ 4382 h 16786"/>
                <a:gd name="connsiteX19" fmla="*/ 51558 w 52337"/>
                <a:gd name="connsiteY19" fmla="*/ 5542 h 16786"/>
                <a:gd name="connsiteX20" fmla="*/ 50495 w 52337"/>
                <a:gd name="connsiteY20" fmla="*/ 6331 h 16786"/>
                <a:gd name="connsiteX21" fmla="*/ 28378 w 52337"/>
                <a:gd name="connsiteY21" fmla="*/ 14904 h 16786"/>
                <a:gd name="connsiteX22" fmla="*/ 21177 w 52337"/>
                <a:gd name="connsiteY22" fmla="*/ 16275 h 16786"/>
                <a:gd name="connsiteX23" fmla="*/ 21177 w 52337"/>
                <a:gd name="connsiteY23" fmla="*/ 16275 h 16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2337" h="16786">
                  <a:moveTo>
                    <a:pt x="21177" y="16275"/>
                  </a:moveTo>
                  <a:lnTo>
                    <a:pt x="4032" y="16732"/>
                  </a:lnTo>
                  <a:cubicBezTo>
                    <a:pt x="3558" y="16818"/>
                    <a:pt x="3072" y="16801"/>
                    <a:pt x="2603" y="16687"/>
                  </a:cubicBezTo>
                  <a:cubicBezTo>
                    <a:pt x="2135" y="16572"/>
                    <a:pt x="1695" y="16355"/>
                    <a:pt x="1317" y="16058"/>
                  </a:cubicBezTo>
                  <a:cubicBezTo>
                    <a:pt x="934" y="15761"/>
                    <a:pt x="626" y="15389"/>
                    <a:pt x="397" y="14966"/>
                  </a:cubicBezTo>
                  <a:cubicBezTo>
                    <a:pt x="174" y="14538"/>
                    <a:pt x="37" y="14069"/>
                    <a:pt x="9" y="13589"/>
                  </a:cubicBezTo>
                  <a:cubicBezTo>
                    <a:pt x="-26" y="13109"/>
                    <a:pt x="43" y="12623"/>
                    <a:pt x="209" y="12172"/>
                  </a:cubicBezTo>
                  <a:cubicBezTo>
                    <a:pt x="374" y="11720"/>
                    <a:pt x="637" y="11309"/>
                    <a:pt x="974" y="10960"/>
                  </a:cubicBezTo>
                  <a:cubicBezTo>
                    <a:pt x="1312" y="10617"/>
                    <a:pt x="1717" y="10349"/>
                    <a:pt x="2163" y="10172"/>
                  </a:cubicBezTo>
                  <a:cubicBezTo>
                    <a:pt x="2615" y="9994"/>
                    <a:pt x="3095" y="9909"/>
                    <a:pt x="3575" y="9932"/>
                  </a:cubicBezTo>
                  <a:lnTo>
                    <a:pt x="20720" y="9474"/>
                  </a:lnTo>
                  <a:cubicBezTo>
                    <a:pt x="22846" y="9446"/>
                    <a:pt x="24954" y="9160"/>
                    <a:pt x="27006" y="8617"/>
                  </a:cubicBezTo>
                  <a:cubicBezTo>
                    <a:pt x="34110" y="6777"/>
                    <a:pt x="40951" y="4034"/>
                    <a:pt x="47352" y="445"/>
                  </a:cubicBezTo>
                  <a:cubicBezTo>
                    <a:pt x="47735" y="222"/>
                    <a:pt x="48158" y="73"/>
                    <a:pt x="48598" y="22"/>
                  </a:cubicBezTo>
                  <a:cubicBezTo>
                    <a:pt x="49038" y="-30"/>
                    <a:pt x="49489" y="11"/>
                    <a:pt x="49912" y="136"/>
                  </a:cubicBezTo>
                  <a:cubicBezTo>
                    <a:pt x="50335" y="268"/>
                    <a:pt x="50729" y="485"/>
                    <a:pt x="51066" y="771"/>
                  </a:cubicBezTo>
                  <a:cubicBezTo>
                    <a:pt x="51404" y="1062"/>
                    <a:pt x="51678" y="1416"/>
                    <a:pt x="51866" y="1816"/>
                  </a:cubicBezTo>
                  <a:cubicBezTo>
                    <a:pt x="52101" y="2193"/>
                    <a:pt x="52255" y="2622"/>
                    <a:pt x="52312" y="3062"/>
                  </a:cubicBezTo>
                  <a:cubicBezTo>
                    <a:pt x="52369" y="3508"/>
                    <a:pt x="52329" y="3959"/>
                    <a:pt x="52204" y="4382"/>
                  </a:cubicBezTo>
                  <a:cubicBezTo>
                    <a:pt x="52072" y="4811"/>
                    <a:pt x="51855" y="5205"/>
                    <a:pt x="51558" y="5542"/>
                  </a:cubicBezTo>
                  <a:cubicBezTo>
                    <a:pt x="51266" y="5880"/>
                    <a:pt x="50901" y="6148"/>
                    <a:pt x="50495" y="6331"/>
                  </a:cubicBezTo>
                  <a:cubicBezTo>
                    <a:pt x="43597" y="10286"/>
                    <a:pt x="36139" y="13172"/>
                    <a:pt x="28378" y="14904"/>
                  </a:cubicBezTo>
                  <a:cubicBezTo>
                    <a:pt x="26103" y="15875"/>
                    <a:pt x="23651" y="16344"/>
                    <a:pt x="21177" y="16275"/>
                  </a:cubicBezTo>
                  <a:lnTo>
                    <a:pt x="21177" y="16275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0B2F58BE-2904-E239-9F58-EB242C191A71}"/>
                </a:ext>
              </a:extLst>
            </p:cNvPr>
            <p:cNvSpPr/>
            <p:nvPr/>
          </p:nvSpPr>
          <p:spPr>
            <a:xfrm>
              <a:off x="2698982" y="3799469"/>
              <a:ext cx="162924" cy="77543"/>
            </a:xfrm>
            <a:custGeom>
              <a:avLst/>
              <a:gdLst>
                <a:gd name="connsiteX0" fmla="*/ 162924 w 162924"/>
                <a:gd name="connsiteY0" fmla="*/ 76555 h 77543"/>
                <a:gd name="connsiteX1" fmla="*/ 161153 w 162924"/>
                <a:gd name="connsiteY1" fmla="*/ 24205 h 77543"/>
                <a:gd name="connsiteX2" fmla="*/ 60969 w 162924"/>
                <a:gd name="connsiteY2" fmla="*/ 41350 h 77543"/>
                <a:gd name="connsiteX3" fmla="*/ 5876 w 162924"/>
                <a:gd name="connsiteY3" fmla="*/ 1345 h 77543"/>
                <a:gd name="connsiteX4" fmla="*/ 3784 w 162924"/>
                <a:gd name="connsiteY4" fmla="*/ 71 h 77543"/>
                <a:gd name="connsiteX5" fmla="*/ 1361 w 162924"/>
                <a:gd name="connsiteY5" fmla="*/ 431 h 77543"/>
                <a:gd name="connsiteX6" fmla="*/ 70 w 162924"/>
                <a:gd name="connsiteY6" fmla="*/ 2523 h 77543"/>
                <a:gd name="connsiteX7" fmla="*/ 447 w 162924"/>
                <a:gd name="connsiteY7" fmla="*/ 4946 h 77543"/>
                <a:gd name="connsiteX8" fmla="*/ 73599 w 162924"/>
                <a:gd name="connsiteY8" fmla="*/ 51466 h 77543"/>
                <a:gd name="connsiteX9" fmla="*/ 115696 w 162924"/>
                <a:gd name="connsiteY9" fmla="*/ 73137 h 77543"/>
                <a:gd name="connsiteX10" fmla="*/ 162924 w 162924"/>
                <a:gd name="connsiteY10" fmla="*/ 76555 h 77543"/>
                <a:gd name="connsiteX11" fmla="*/ 162924 w 162924"/>
                <a:gd name="connsiteY11" fmla="*/ 76555 h 7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924" h="77543">
                  <a:moveTo>
                    <a:pt x="162924" y="76555"/>
                  </a:moveTo>
                  <a:lnTo>
                    <a:pt x="161153" y="24205"/>
                  </a:lnTo>
                  <a:cubicBezTo>
                    <a:pt x="146236" y="37750"/>
                    <a:pt x="104746" y="55352"/>
                    <a:pt x="60969" y="41350"/>
                  </a:cubicBezTo>
                  <a:cubicBezTo>
                    <a:pt x="38846" y="34155"/>
                    <a:pt x="19564" y="20154"/>
                    <a:pt x="5876" y="1345"/>
                  </a:cubicBezTo>
                  <a:cubicBezTo>
                    <a:pt x="5350" y="688"/>
                    <a:pt x="4607" y="237"/>
                    <a:pt x="3784" y="71"/>
                  </a:cubicBezTo>
                  <a:cubicBezTo>
                    <a:pt x="2956" y="-95"/>
                    <a:pt x="2104" y="31"/>
                    <a:pt x="1361" y="431"/>
                  </a:cubicBezTo>
                  <a:cubicBezTo>
                    <a:pt x="693" y="951"/>
                    <a:pt x="235" y="1694"/>
                    <a:pt x="70" y="2523"/>
                  </a:cubicBezTo>
                  <a:cubicBezTo>
                    <a:pt x="-96" y="3346"/>
                    <a:pt x="35" y="4209"/>
                    <a:pt x="447" y="4946"/>
                  </a:cubicBezTo>
                  <a:cubicBezTo>
                    <a:pt x="18181" y="29023"/>
                    <a:pt x="44270" y="45614"/>
                    <a:pt x="73599" y="51466"/>
                  </a:cubicBezTo>
                  <a:cubicBezTo>
                    <a:pt x="86029" y="61456"/>
                    <a:pt x="100345" y="68828"/>
                    <a:pt x="115696" y="73137"/>
                  </a:cubicBezTo>
                  <a:cubicBezTo>
                    <a:pt x="131046" y="77452"/>
                    <a:pt x="147111" y="78612"/>
                    <a:pt x="162924" y="76555"/>
                  </a:cubicBezTo>
                  <a:lnTo>
                    <a:pt x="162924" y="76555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7586A6B9-80C9-2A9E-52EC-13048545D932}"/>
                </a:ext>
              </a:extLst>
            </p:cNvPr>
            <p:cNvSpPr/>
            <p:nvPr/>
          </p:nvSpPr>
          <p:spPr>
            <a:xfrm>
              <a:off x="2793784" y="3771782"/>
              <a:ext cx="28861" cy="9030"/>
            </a:xfrm>
            <a:custGeom>
              <a:avLst/>
              <a:gdLst>
                <a:gd name="connsiteX0" fmla="*/ 24803 w 28861"/>
                <a:gd name="connsiteY0" fmla="*/ 9030 h 9030"/>
                <a:gd name="connsiteX1" fmla="*/ 4515 w 28861"/>
                <a:gd name="connsiteY1" fmla="*/ 9030 h 9030"/>
                <a:gd name="connsiteX2" fmla="*/ 1320 w 28861"/>
                <a:gd name="connsiteY2" fmla="*/ 7710 h 9030"/>
                <a:gd name="connsiteX3" fmla="*/ 0 w 28861"/>
                <a:gd name="connsiteY3" fmla="*/ 4515 h 9030"/>
                <a:gd name="connsiteX4" fmla="*/ 1320 w 28861"/>
                <a:gd name="connsiteY4" fmla="*/ 1320 h 9030"/>
                <a:gd name="connsiteX5" fmla="*/ 4515 w 28861"/>
                <a:gd name="connsiteY5" fmla="*/ 0 h 9030"/>
                <a:gd name="connsiteX6" fmla="*/ 24346 w 28861"/>
                <a:gd name="connsiteY6" fmla="*/ 0 h 9030"/>
                <a:gd name="connsiteX7" fmla="*/ 26078 w 28861"/>
                <a:gd name="connsiteY7" fmla="*/ 326 h 9030"/>
                <a:gd name="connsiteX8" fmla="*/ 27552 w 28861"/>
                <a:gd name="connsiteY8" fmla="*/ 1303 h 9030"/>
                <a:gd name="connsiteX9" fmla="*/ 28529 w 28861"/>
                <a:gd name="connsiteY9" fmla="*/ 2778 h 9030"/>
                <a:gd name="connsiteX10" fmla="*/ 28861 w 28861"/>
                <a:gd name="connsiteY10" fmla="*/ 4515 h 9030"/>
                <a:gd name="connsiteX11" fmla="*/ 27478 w 28861"/>
                <a:gd name="connsiteY11" fmla="*/ 7356 h 9030"/>
                <a:gd name="connsiteX12" fmla="*/ 24803 w 28861"/>
                <a:gd name="connsiteY12" fmla="*/ 9030 h 9030"/>
                <a:gd name="connsiteX13" fmla="*/ 24803 w 28861"/>
                <a:gd name="connsiteY13" fmla="*/ 9030 h 9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861" h="9030">
                  <a:moveTo>
                    <a:pt x="24803" y="9030"/>
                  </a:moveTo>
                  <a:lnTo>
                    <a:pt x="4515" y="9030"/>
                  </a:lnTo>
                  <a:cubicBezTo>
                    <a:pt x="3315" y="9030"/>
                    <a:pt x="2166" y="8556"/>
                    <a:pt x="1320" y="7710"/>
                  </a:cubicBezTo>
                  <a:cubicBezTo>
                    <a:pt x="474" y="6864"/>
                    <a:pt x="0" y="5715"/>
                    <a:pt x="0" y="4515"/>
                  </a:cubicBezTo>
                  <a:cubicBezTo>
                    <a:pt x="0" y="3321"/>
                    <a:pt x="474" y="2172"/>
                    <a:pt x="1320" y="1320"/>
                  </a:cubicBezTo>
                  <a:cubicBezTo>
                    <a:pt x="2166" y="475"/>
                    <a:pt x="3315" y="0"/>
                    <a:pt x="4515" y="0"/>
                  </a:cubicBezTo>
                  <a:lnTo>
                    <a:pt x="24346" y="0"/>
                  </a:lnTo>
                  <a:cubicBezTo>
                    <a:pt x="24940" y="-5"/>
                    <a:pt x="25529" y="103"/>
                    <a:pt x="26078" y="326"/>
                  </a:cubicBezTo>
                  <a:cubicBezTo>
                    <a:pt x="26632" y="555"/>
                    <a:pt x="27135" y="886"/>
                    <a:pt x="27552" y="1303"/>
                  </a:cubicBezTo>
                  <a:cubicBezTo>
                    <a:pt x="27975" y="1726"/>
                    <a:pt x="28306" y="2229"/>
                    <a:pt x="28529" y="2778"/>
                  </a:cubicBezTo>
                  <a:cubicBezTo>
                    <a:pt x="28752" y="3332"/>
                    <a:pt x="28867" y="3921"/>
                    <a:pt x="28861" y="4515"/>
                  </a:cubicBezTo>
                  <a:cubicBezTo>
                    <a:pt x="28672" y="5573"/>
                    <a:pt x="28198" y="6556"/>
                    <a:pt x="27478" y="7356"/>
                  </a:cubicBezTo>
                  <a:cubicBezTo>
                    <a:pt x="26763" y="8156"/>
                    <a:pt x="25832" y="8733"/>
                    <a:pt x="24803" y="9030"/>
                  </a:cubicBezTo>
                  <a:lnTo>
                    <a:pt x="24803" y="903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A34F3596-2EC4-CEB5-D7A6-45028FD00D05}"/>
                </a:ext>
              </a:extLst>
            </p:cNvPr>
            <p:cNvSpPr/>
            <p:nvPr/>
          </p:nvSpPr>
          <p:spPr>
            <a:xfrm>
              <a:off x="2769912" y="3727971"/>
              <a:ext cx="78544" cy="34562"/>
            </a:xfrm>
            <a:custGeom>
              <a:avLst/>
              <a:gdLst>
                <a:gd name="connsiteX0" fmla="*/ 56784 w 78544"/>
                <a:gd name="connsiteY0" fmla="*/ 34325 h 34562"/>
                <a:gd name="connsiteX1" fmla="*/ 377 w 78544"/>
                <a:gd name="connsiteY1" fmla="*/ 5750 h 34562"/>
                <a:gd name="connsiteX2" fmla="*/ 217 w 78544"/>
                <a:gd name="connsiteY2" fmla="*/ 2698 h 34562"/>
                <a:gd name="connsiteX3" fmla="*/ 2206 w 78544"/>
                <a:gd name="connsiteY3" fmla="*/ 377 h 34562"/>
                <a:gd name="connsiteX4" fmla="*/ 5264 w 78544"/>
                <a:gd name="connsiteY4" fmla="*/ 206 h 34562"/>
                <a:gd name="connsiteX5" fmla="*/ 7635 w 78544"/>
                <a:gd name="connsiteY5" fmla="*/ 2149 h 34562"/>
                <a:gd name="connsiteX6" fmla="*/ 73529 w 78544"/>
                <a:gd name="connsiteY6" fmla="*/ 22952 h 34562"/>
                <a:gd name="connsiteX7" fmla="*/ 75147 w 78544"/>
                <a:gd name="connsiteY7" fmla="*/ 22900 h 34562"/>
                <a:gd name="connsiteX8" fmla="*/ 76655 w 78544"/>
                <a:gd name="connsiteY8" fmla="*/ 23483 h 34562"/>
                <a:gd name="connsiteX9" fmla="*/ 77816 w 78544"/>
                <a:gd name="connsiteY9" fmla="*/ 24609 h 34562"/>
                <a:gd name="connsiteX10" fmla="*/ 78444 w 78544"/>
                <a:gd name="connsiteY10" fmla="*/ 26095 h 34562"/>
                <a:gd name="connsiteX11" fmla="*/ 77901 w 78544"/>
                <a:gd name="connsiteY11" fmla="*/ 29227 h 34562"/>
                <a:gd name="connsiteX12" fmla="*/ 75301 w 78544"/>
                <a:gd name="connsiteY12" fmla="*/ 31067 h 34562"/>
                <a:gd name="connsiteX13" fmla="*/ 56784 w 78544"/>
                <a:gd name="connsiteY13" fmla="*/ 34325 h 34562"/>
                <a:gd name="connsiteX14" fmla="*/ 56784 w 78544"/>
                <a:gd name="connsiteY14" fmla="*/ 34325 h 3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8544" h="34562">
                  <a:moveTo>
                    <a:pt x="56784" y="34325"/>
                  </a:moveTo>
                  <a:cubicBezTo>
                    <a:pt x="20265" y="37011"/>
                    <a:pt x="5349" y="16265"/>
                    <a:pt x="377" y="5750"/>
                  </a:cubicBezTo>
                  <a:cubicBezTo>
                    <a:pt x="-63" y="4790"/>
                    <a:pt x="-120" y="3698"/>
                    <a:pt x="217" y="2698"/>
                  </a:cubicBezTo>
                  <a:cubicBezTo>
                    <a:pt x="560" y="1698"/>
                    <a:pt x="1269" y="869"/>
                    <a:pt x="2206" y="377"/>
                  </a:cubicBezTo>
                  <a:cubicBezTo>
                    <a:pt x="3172" y="-57"/>
                    <a:pt x="4263" y="-120"/>
                    <a:pt x="5264" y="206"/>
                  </a:cubicBezTo>
                  <a:cubicBezTo>
                    <a:pt x="6269" y="538"/>
                    <a:pt x="7115" y="1229"/>
                    <a:pt x="7635" y="2149"/>
                  </a:cubicBezTo>
                  <a:cubicBezTo>
                    <a:pt x="12550" y="12093"/>
                    <a:pt x="28838" y="34210"/>
                    <a:pt x="73529" y="22952"/>
                  </a:cubicBezTo>
                  <a:cubicBezTo>
                    <a:pt x="74061" y="22826"/>
                    <a:pt x="74609" y="22809"/>
                    <a:pt x="75147" y="22900"/>
                  </a:cubicBezTo>
                  <a:cubicBezTo>
                    <a:pt x="75684" y="22992"/>
                    <a:pt x="76198" y="23186"/>
                    <a:pt x="76655" y="23483"/>
                  </a:cubicBezTo>
                  <a:cubicBezTo>
                    <a:pt x="77112" y="23775"/>
                    <a:pt x="77507" y="24158"/>
                    <a:pt x="77816" y="24609"/>
                  </a:cubicBezTo>
                  <a:cubicBezTo>
                    <a:pt x="78124" y="25055"/>
                    <a:pt x="78335" y="25563"/>
                    <a:pt x="78444" y="26095"/>
                  </a:cubicBezTo>
                  <a:cubicBezTo>
                    <a:pt x="78684" y="27169"/>
                    <a:pt x="78490" y="28295"/>
                    <a:pt x="77901" y="29227"/>
                  </a:cubicBezTo>
                  <a:cubicBezTo>
                    <a:pt x="77313" y="30158"/>
                    <a:pt x="76375" y="30821"/>
                    <a:pt x="75301" y="31067"/>
                  </a:cubicBezTo>
                  <a:cubicBezTo>
                    <a:pt x="69249" y="32759"/>
                    <a:pt x="63048" y="33850"/>
                    <a:pt x="56784" y="34325"/>
                  </a:cubicBezTo>
                  <a:lnTo>
                    <a:pt x="56784" y="34325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A6C3665E-1EED-BC13-DD78-9B6E8064E172}"/>
                </a:ext>
              </a:extLst>
            </p:cNvPr>
            <p:cNvSpPr/>
            <p:nvPr/>
          </p:nvSpPr>
          <p:spPr>
            <a:xfrm>
              <a:off x="2771661" y="3645825"/>
              <a:ext cx="26176" cy="26173"/>
            </a:xfrm>
            <a:custGeom>
              <a:avLst/>
              <a:gdLst>
                <a:gd name="connsiteX0" fmla="*/ 13087 w 26176"/>
                <a:gd name="connsiteY0" fmla="*/ 26174 h 26173"/>
                <a:gd name="connsiteX1" fmla="*/ 20363 w 26176"/>
                <a:gd name="connsiteY1" fmla="*/ 23968 h 26173"/>
                <a:gd name="connsiteX2" fmla="*/ 25180 w 26176"/>
                <a:gd name="connsiteY2" fmla="*/ 18093 h 26173"/>
                <a:gd name="connsiteX3" fmla="*/ 25923 w 26176"/>
                <a:gd name="connsiteY3" fmla="*/ 10532 h 26173"/>
                <a:gd name="connsiteX4" fmla="*/ 22346 w 26176"/>
                <a:gd name="connsiteY4" fmla="*/ 3834 h 26173"/>
                <a:gd name="connsiteX5" fmla="*/ 15642 w 26176"/>
                <a:gd name="connsiteY5" fmla="*/ 251 h 26173"/>
                <a:gd name="connsiteX6" fmla="*/ 8081 w 26176"/>
                <a:gd name="connsiteY6" fmla="*/ 994 h 26173"/>
                <a:gd name="connsiteX7" fmla="*/ 2206 w 26176"/>
                <a:gd name="connsiteY7" fmla="*/ 5817 h 26173"/>
                <a:gd name="connsiteX8" fmla="*/ 0 w 26176"/>
                <a:gd name="connsiteY8" fmla="*/ 13086 h 26173"/>
                <a:gd name="connsiteX9" fmla="*/ 1000 w 26176"/>
                <a:gd name="connsiteY9" fmla="*/ 18093 h 26173"/>
                <a:gd name="connsiteX10" fmla="*/ 3835 w 26176"/>
                <a:gd name="connsiteY10" fmla="*/ 22339 h 26173"/>
                <a:gd name="connsiteX11" fmla="*/ 8081 w 26176"/>
                <a:gd name="connsiteY11" fmla="*/ 25179 h 26173"/>
                <a:gd name="connsiteX12" fmla="*/ 13087 w 26176"/>
                <a:gd name="connsiteY12" fmla="*/ 26174 h 26173"/>
                <a:gd name="connsiteX13" fmla="*/ 13087 w 26176"/>
                <a:gd name="connsiteY13" fmla="*/ 26174 h 2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176" h="26173">
                  <a:moveTo>
                    <a:pt x="13087" y="26174"/>
                  </a:moveTo>
                  <a:cubicBezTo>
                    <a:pt x="15676" y="26174"/>
                    <a:pt x="18208" y="25408"/>
                    <a:pt x="20363" y="23968"/>
                  </a:cubicBezTo>
                  <a:cubicBezTo>
                    <a:pt x="22512" y="22533"/>
                    <a:pt x="24192" y="20488"/>
                    <a:pt x="25180" y="18093"/>
                  </a:cubicBezTo>
                  <a:cubicBezTo>
                    <a:pt x="26169" y="15704"/>
                    <a:pt x="26432" y="13075"/>
                    <a:pt x="25923" y="10532"/>
                  </a:cubicBezTo>
                  <a:cubicBezTo>
                    <a:pt x="25420" y="7994"/>
                    <a:pt x="24175" y="5663"/>
                    <a:pt x="22346" y="3834"/>
                  </a:cubicBezTo>
                  <a:cubicBezTo>
                    <a:pt x="20511" y="2005"/>
                    <a:pt x="18179" y="754"/>
                    <a:pt x="15642" y="251"/>
                  </a:cubicBezTo>
                  <a:cubicBezTo>
                    <a:pt x="13104" y="-252"/>
                    <a:pt x="10476" y="5"/>
                    <a:pt x="8081" y="994"/>
                  </a:cubicBezTo>
                  <a:cubicBezTo>
                    <a:pt x="5692" y="1988"/>
                    <a:pt x="3646" y="3662"/>
                    <a:pt x="2206" y="5817"/>
                  </a:cubicBezTo>
                  <a:cubicBezTo>
                    <a:pt x="772" y="7966"/>
                    <a:pt x="0" y="10498"/>
                    <a:pt x="0" y="13086"/>
                  </a:cubicBezTo>
                  <a:cubicBezTo>
                    <a:pt x="0" y="14807"/>
                    <a:pt x="343" y="16510"/>
                    <a:pt x="1000" y="18093"/>
                  </a:cubicBezTo>
                  <a:cubicBezTo>
                    <a:pt x="1657" y="19682"/>
                    <a:pt x="2623" y="21128"/>
                    <a:pt x="3835" y="22339"/>
                  </a:cubicBezTo>
                  <a:cubicBezTo>
                    <a:pt x="5052" y="23556"/>
                    <a:pt x="6492" y="24522"/>
                    <a:pt x="8081" y="25179"/>
                  </a:cubicBezTo>
                  <a:cubicBezTo>
                    <a:pt x="9670" y="25837"/>
                    <a:pt x="11373" y="26174"/>
                    <a:pt x="13087" y="26174"/>
                  </a:cubicBezTo>
                  <a:lnTo>
                    <a:pt x="13087" y="26174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556C9143-DB36-96F0-E84B-F30F5D344F09}"/>
                </a:ext>
              </a:extLst>
            </p:cNvPr>
            <p:cNvSpPr/>
            <p:nvPr/>
          </p:nvSpPr>
          <p:spPr>
            <a:xfrm>
              <a:off x="2788211" y="3658803"/>
              <a:ext cx="5486" cy="6000"/>
            </a:xfrm>
            <a:custGeom>
              <a:avLst/>
              <a:gdLst>
                <a:gd name="connsiteX0" fmla="*/ 2886 w 5486"/>
                <a:gd name="connsiteY0" fmla="*/ 5995 h 6000"/>
                <a:gd name="connsiteX1" fmla="*/ 3921 w 5486"/>
                <a:gd name="connsiteY1" fmla="*/ 5744 h 6000"/>
                <a:gd name="connsiteX2" fmla="*/ 4772 w 5486"/>
                <a:gd name="connsiteY2" fmla="*/ 5109 h 6000"/>
                <a:gd name="connsiteX3" fmla="*/ 5315 w 5486"/>
                <a:gd name="connsiteY3" fmla="*/ 4195 h 6000"/>
                <a:gd name="connsiteX4" fmla="*/ 5458 w 5486"/>
                <a:gd name="connsiteY4" fmla="*/ 3138 h 6000"/>
                <a:gd name="connsiteX5" fmla="*/ 5378 w 5486"/>
                <a:gd name="connsiteY5" fmla="*/ 1972 h 6000"/>
                <a:gd name="connsiteX6" fmla="*/ 4818 w 5486"/>
                <a:gd name="connsiteY6" fmla="*/ 949 h 6000"/>
                <a:gd name="connsiteX7" fmla="*/ 3886 w 5486"/>
                <a:gd name="connsiteY7" fmla="*/ 246 h 6000"/>
                <a:gd name="connsiteX8" fmla="*/ 2743 w 5486"/>
                <a:gd name="connsiteY8" fmla="*/ 0 h 6000"/>
                <a:gd name="connsiteX9" fmla="*/ 1600 w 5486"/>
                <a:gd name="connsiteY9" fmla="*/ 246 h 6000"/>
                <a:gd name="connsiteX10" fmla="*/ 669 w 5486"/>
                <a:gd name="connsiteY10" fmla="*/ 949 h 6000"/>
                <a:gd name="connsiteX11" fmla="*/ 109 w 5486"/>
                <a:gd name="connsiteY11" fmla="*/ 1972 h 6000"/>
                <a:gd name="connsiteX12" fmla="*/ 29 w 5486"/>
                <a:gd name="connsiteY12" fmla="*/ 3138 h 6000"/>
                <a:gd name="connsiteX13" fmla="*/ 195 w 5486"/>
                <a:gd name="connsiteY13" fmla="*/ 4258 h 6000"/>
                <a:gd name="connsiteX14" fmla="*/ 812 w 5486"/>
                <a:gd name="connsiteY14" fmla="*/ 5212 h 6000"/>
                <a:gd name="connsiteX15" fmla="*/ 1760 w 5486"/>
                <a:gd name="connsiteY15" fmla="*/ 5829 h 6000"/>
                <a:gd name="connsiteX16" fmla="*/ 2886 w 5486"/>
                <a:gd name="connsiteY16" fmla="*/ 5995 h 6000"/>
                <a:gd name="connsiteX17" fmla="*/ 2886 w 5486"/>
                <a:gd name="connsiteY17" fmla="*/ 5995 h 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86" h="6000">
                  <a:moveTo>
                    <a:pt x="2886" y="5995"/>
                  </a:moveTo>
                  <a:cubicBezTo>
                    <a:pt x="3246" y="5978"/>
                    <a:pt x="3595" y="5892"/>
                    <a:pt x="3921" y="5744"/>
                  </a:cubicBezTo>
                  <a:cubicBezTo>
                    <a:pt x="4241" y="5589"/>
                    <a:pt x="4532" y="5372"/>
                    <a:pt x="4772" y="5109"/>
                  </a:cubicBezTo>
                  <a:cubicBezTo>
                    <a:pt x="5012" y="4841"/>
                    <a:pt x="5195" y="4532"/>
                    <a:pt x="5315" y="4195"/>
                  </a:cubicBezTo>
                  <a:cubicBezTo>
                    <a:pt x="5429" y="3852"/>
                    <a:pt x="5481" y="3498"/>
                    <a:pt x="5458" y="3138"/>
                  </a:cubicBezTo>
                  <a:cubicBezTo>
                    <a:pt x="5515" y="2749"/>
                    <a:pt x="5487" y="2349"/>
                    <a:pt x="5378" y="1972"/>
                  </a:cubicBezTo>
                  <a:cubicBezTo>
                    <a:pt x="5264" y="1594"/>
                    <a:pt x="5075" y="1246"/>
                    <a:pt x="4818" y="949"/>
                  </a:cubicBezTo>
                  <a:cubicBezTo>
                    <a:pt x="4561" y="652"/>
                    <a:pt x="4241" y="412"/>
                    <a:pt x="3886" y="246"/>
                  </a:cubicBezTo>
                  <a:cubicBezTo>
                    <a:pt x="3526" y="86"/>
                    <a:pt x="3138" y="0"/>
                    <a:pt x="2743" y="0"/>
                  </a:cubicBezTo>
                  <a:cubicBezTo>
                    <a:pt x="2349" y="0"/>
                    <a:pt x="1960" y="86"/>
                    <a:pt x="1600" y="246"/>
                  </a:cubicBezTo>
                  <a:cubicBezTo>
                    <a:pt x="1246" y="412"/>
                    <a:pt x="926" y="652"/>
                    <a:pt x="669" y="949"/>
                  </a:cubicBezTo>
                  <a:cubicBezTo>
                    <a:pt x="412" y="1246"/>
                    <a:pt x="223" y="1594"/>
                    <a:pt x="109" y="1972"/>
                  </a:cubicBezTo>
                  <a:cubicBezTo>
                    <a:pt x="0" y="2349"/>
                    <a:pt x="-28" y="2749"/>
                    <a:pt x="29" y="3138"/>
                  </a:cubicBezTo>
                  <a:cubicBezTo>
                    <a:pt x="6" y="3521"/>
                    <a:pt x="57" y="3903"/>
                    <a:pt x="195" y="4258"/>
                  </a:cubicBezTo>
                  <a:cubicBezTo>
                    <a:pt x="332" y="4618"/>
                    <a:pt x="537" y="4943"/>
                    <a:pt x="812" y="5212"/>
                  </a:cubicBezTo>
                  <a:cubicBezTo>
                    <a:pt x="1080" y="5487"/>
                    <a:pt x="1406" y="5692"/>
                    <a:pt x="1760" y="5829"/>
                  </a:cubicBezTo>
                  <a:cubicBezTo>
                    <a:pt x="2120" y="5966"/>
                    <a:pt x="2503" y="6018"/>
                    <a:pt x="2886" y="5995"/>
                  </a:cubicBezTo>
                  <a:lnTo>
                    <a:pt x="2886" y="5995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100EC5FC-2CBC-8752-148E-55C9BC2EEB76}"/>
                </a:ext>
              </a:extLst>
            </p:cNvPr>
            <p:cNvSpPr/>
            <p:nvPr/>
          </p:nvSpPr>
          <p:spPr>
            <a:xfrm>
              <a:off x="2876366" y="3653997"/>
              <a:ext cx="26173" cy="26173"/>
            </a:xfrm>
            <a:custGeom>
              <a:avLst/>
              <a:gdLst>
                <a:gd name="connsiteX0" fmla="*/ 13087 w 26173"/>
                <a:gd name="connsiteY0" fmla="*/ 26174 h 26173"/>
                <a:gd name="connsiteX1" fmla="*/ 20357 w 26173"/>
                <a:gd name="connsiteY1" fmla="*/ 23968 h 26173"/>
                <a:gd name="connsiteX2" fmla="*/ 25175 w 26173"/>
                <a:gd name="connsiteY2" fmla="*/ 18093 h 26173"/>
                <a:gd name="connsiteX3" fmla="*/ 25923 w 26173"/>
                <a:gd name="connsiteY3" fmla="*/ 10532 h 26173"/>
                <a:gd name="connsiteX4" fmla="*/ 22340 w 26173"/>
                <a:gd name="connsiteY4" fmla="*/ 3834 h 26173"/>
                <a:gd name="connsiteX5" fmla="*/ 15636 w 26173"/>
                <a:gd name="connsiteY5" fmla="*/ 251 h 26173"/>
                <a:gd name="connsiteX6" fmla="*/ 8075 w 26173"/>
                <a:gd name="connsiteY6" fmla="*/ 994 h 26173"/>
                <a:gd name="connsiteX7" fmla="*/ 2206 w 26173"/>
                <a:gd name="connsiteY7" fmla="*/ 5817 h 26173"/>
                <a:gd name="connsiteX8" fmla="*/ 0 w 26173"/>
                <a:gd name="connsiteY8" fmla="*/ 13087 h 26173"/>
                <a:gd name="connsiteX9" fmla="*/ 3829 w 26173"/>
                <a:gd name="connsiteY9" fmla="*/ 22339 h 26173"/>
                <a:gd name="connsiteX10" fmla="*/ 13087 w 26173"/>
                <a:gd name="connsiteY10" fmla="*/ 26174 h 2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73" h="26173">
                  <a:moveTo>
                    <a:pt x="13087" y="26174"/>
                  </a:moveTo>
                  <a:cubicBezTo>
                    <a:pt x="15676" y="26174"/>
                    <a:pt x="18202" y="25408"/>
                    <a:pt x="20357" y="23968"/>
                  </a:cubicBezTo>
                  <a:cubicBezTo>
                    <a:pt x="22511" y="22528"/>
                    <a:pt x="24186" y="20488"/>
                    <a:pt x="25175" y="18093"/>
                  </a:cubicBezTo>
                  <a:cubicBezTo>
                    <a:pt x="26169" y="15704"/>
                    <a:pt x="26426" y="13069"/>
                    <a:pt x="25923" y="10532"/>
                  </a:cubicBezTo>
                  <a:cubicBezTo>
                    <a:pt x="25415" y="7994"/>
                    <a:pt x="24169" y="5663"/>
                    <a:pt x="22340" y="3834"/>
                  </a:cubicBezTo>
                  <a:cubicBezTo>
                    <a:pt x="20511" y="2000"/>
                    <a:pt x="18179" y="754"/>
                    <a:pt x="15636" y="251"/>
                  </a:cubicBezTo>
                  <a:cubicBezTo>
                    <a:pt x="13099" y="-252"/>
                    <a:pt x="10470" y="5"/>
                    <a:pt x="8075" y="994"/>
                  </a:cubicBezTo>
                  <a:cubicBezTo>
                    <a:pt x="5686" y="1988"/>
                    <a:pt x="3640" y="3662"/>
                    <a:pt x="2206" y="5817"/>
                  </a:cubicBezTo>
                  <a:cubicBezTo>
                    <a:pt x="766" y="7966"/>
                    <a:pt x="0" y="10498"/>
                    <a:pt x="0" y="13087"/>
                  </a:cubicBezTo>
                  <a:cubicBezTo>
                    <a:pt x="0" y="16556"/>
                    <a:pt x="1377" y="19888"/>
                    <a:pt x="3829" y="22339"/>
                  </a:cubicBezTo>
                  <a:cubicBezTo>
                    <a:pt x="6287" y="24796"/>
                    <a:pt x="9613" y="26174"/>
                    <a:pt x="13087" y="26174"/>
                  </a:cubicBez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ACAC451E-AF2A-F2A3-17F8-B910E5BB56F0}"/>
                </a:ext>
              </a:extLst>
            </p:cNvPr>
            <p:cNvSpPr/>
            <p:nvPr/>
          </p:nvSpPr>
          <p:spPr>
            <a:xfrm>
              <a:off x="2893105" y="3667084"/>
              <a:ext cx="5372" cy="5372"/>
            </a:xfrm>
            <a:custGeom>
              <a:avLst/>
              <a:gdLst>
                <a:gd name="connsiteX0" fmla="*/ 2686 w 5372"/>
                <a:gd name="connsiteY0" fmla="*/ 5372 h 5372"/>
                <a:gd name="connsiteX1" fmla="*/ 4589 w 5372"/>
                <a:gd name="connsiteY1" fmla="*/ 4583 h 5372"/>
                <a:gd name="connsiteX2" fmla="*/ 5372 w 5372"/>
                <a:gd name="connsiteY2" fmla="*/ 2686 h 5372"/>
                <a:gd name="connsiteX3" fmla="*/ 4589 w 5372"/>
                <a:gd name="connsiteY3" fmla="*/ 789 h 5372"/>
                <a:gd name="connsiteX4" fmla="*/ 2686 w 5372"/>
                <a:gd name="connsiteY4" fmla="*/ 0 h 5372"/>
                <a:gd name="connsiteX5" fmla="*/ 789 w 5372"/>
                <a:gd name="connsiteY5" fmla="*/ 789 h 5372"/>
                <a:gd name="connsiteX6" fmla="*/ 0 w 5372"/>
                <a:gd name="connsiteY6" fmla="*/ 2686 h 5372"/>
                <a:gd name="connsiteX7" fmla="*/ 789 w 5372"/>
                <a:gd name="connsiteY7" fmla="*/ 4583 h 5372"/>
                <a:gd name="connsiteX8" fmla="*/ 2686 w 5372"/>
                <a:gd name="connsiteY8" fmla="*/ 5372 h 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72" h="5372">
                  <a:moveTo>
                    <a:pt x="2686" y="5372"/>
                  </a:moveTo>
                  <a:cubicBezTo>
                    <a:pt x="3400" y="5372"/>
                    <a:pt x="4086" y="5086"/>
                    <a:pt x="4589" y="4583"/>
                  </a:cubicBezTo>
                  <a:cubicBezTo>
                    <a:pt x="5092" y="4080"/>
                    <a:pt x="5372" y="3400"/>
                    <a:pt x="5372" y="2686"/>
                  </a:cubicBezTo>
                  <a:cubicBezTo>
                    <a:pt x="5372" y="1972"/>
                    <a:pt x="5092" y="1291"/>
                    <a:pt x="4589" y="789"/>
                  </a:cubicBezTo>
                  <a:cubicBezTo>
                    <a:pt x="4086" y="286"/>
                    <a:pt x="3400" y="0"/>
                    <a:pt x="2686" y="0"/>
                  </a:cubicBezTo>
                  <a:cubicBezTo>
                    <a:pt x="1977" y="0"/>
                    <a:pt x="1292" y="286"/>
                    <a:pt x="789" y="789"/>
                  </a:cubicBezTo>
                  <a:cubicBezTo>
                    <a:pt x="286" y="1291"/>
                    <a:pt x="0" y="1972"/>
                    <a:pt x="0" y="2686"/>
                  </a:cubicBezTo>
                  <a:cubicBezTo>
                    <a:pt x="0" y="3400"/>
                    <a:pt x="286" y="4080"/>
                    <a:pt x="789" y="4583"/>
                  </a:cubicBezTo>
                  <a:cubicBezTo>
                    <a:pt x="1292" y="5086"/>
                    <a:pt x="1977" y="5372"/>
                    <a:pt x="2686" y="5372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B227F06E-8931-4156-C77A-10938C671598}"/>
                </a:ext>
              </a:extLst>
            </p:cNvPr>
            <p:cNvSpPr/>
            <p:nvPr/>
          </p:nvSpPr>
          <p:spPr>
            <a:xfrm>
              <a:off x="2816815" y="3698059"/>
              <a:ext cx="38347" cy="32461"/>
            </a:xfrm>
            <a:custGeom>
              <a:avLst/>
              <a:gdLst>
                <a:gd name="connsiteX0" fmla="*/ 22117 w 38347"/>
                <a:gd name="connsiteY0" fmla="*/ 32461 h 32461"/>
                <a:gd name="connsiteX1" fmla="*/ 4058 w 38347"/>
                <a:gd name="connsiteY1" fmla="*/ 32461 h 32461"/>
                <a:gd name="connsiteX2" fmla="*/ 1189 w 38347"/>
                <a:gd name="connsiteY2" fmla="*/ 31272 h 32461"/>
                <a:gd name="connsiteX3" fmla="*/ 0 w 38347"/>
                <a:gd name="connsiteY3" fmla="*/ 28403 h 32461"/>
                <a:gd name="connsiteX4" fmla="*/ 1189 w 38347"/>
                <a:gd name="connsiteY4" fmla="*/ 25535 h 32461"/>
                <a:gd name="connsiteX5" fmla="*/ 4058 w 38347"/>
                <a:gd name="connsiteY5" fmla="*/ 24346 h 32461"/>
                <a:gd name="connsiteX6" fmla="*/ 22117 w 38347"/>
                <a:gd name="connsiteY6" fmla="*/ 24346 h 32461"/>
                <a:gd name="connsiteX7" fmla="*/ 27855 w 38347"/>
                <a:gd name="connsiteY7" fmla="*/ 21968 h 32461"/>
                <a:gd name="connsiteX8" fmla="*/ 30232 w 38347"/>
                <a:gd name="connsiteY8" fmla="*/ 16230 h 32461"/>
                <a:gd name="connsiteX9" fmla="*/ 27855 w 38347"/>
                <a:gd name="connsiteY9" fmla="*/ 10493 h 32461"/>
                <a:gd name="connsiteX10" fmla="*/ 22117 w 38347"/>
                <a:gd name="connsiteY10" fmla="*/ 8115 h 32461"/>
                <a:gd name="connsiteX11" fmla="*/ 20563 w 38347"/>
                <a:gd name="connsiteY11" fmla="*/ 7807 h 32461"/>
                <a:gd name="connsiteX12" fmla="*/ 19248 w 38347"/>
                <a:gd name="connsiteY12" fmla="*/ 6926 h 32461"/>
                <a:gd name="connsiteX13" fmla="*/ 18368 w 38347"/>
                <a:gd name="connsiteY13" fmla="*/ 5612 h 32461"/>
                <a:gd name="connsiteX14" fmla="*/ 18059 w 38347"/>
                <a:gd name="connsiteY14" fmla="*/ 4058 h 32461"/>
                <a:gd name="connsiteX15" fmla="*/ 18368 w 38347"/>
                <a:gd name="connsiteY15" fmla="*/ 2503 h 32461"/>
                <a:gd name="connsiteX16" fmla="*/ 19248 w 38347"/>
                <a:gd name="connsiteY16" fmla="*/ 1189 h 32461"/>
                <a:gd name="connsiteX17" fmla="*/ 20563 w 38347"/>
                <a:gd name="connsiteY17" fmla="*/ 309 h 32461"/>
                <a:gd name="connsiteX18" fmla="*/ 22117 w 38347"/>
                <a:gd name="connsiteY18" fmla="*/ 0 h 32461"/>
                <a:gd name="connsiteX19" fmla="*/ 33593 w 38347"/>
                <a:gd name="connsiteY19" fmla="*/ 4755 h 32461"/>
                <a:gd name="connsiteX20" fmla="*/ 38348 w 38347"/>
                <a:gd name="connsiteY20" fmla="*/ 16230 h 32461"/>
                <a:gd name="connsiteX21" fmla="*/ 33593 w 38347"/>
                <a:gd name="connsiteY21" fmla="*/ 27706 h 32461"/>
                <a:gd name="connsiteX22" fmla="*/ 22117 w 38347"/>
                <a:gd name="connsiteY22" fmla="*/ 32461 h 32461"/>
                <a:gd name="connsiteX23" fmla="*/ 22117 w 38347"/>
                <a:gd name="connsiteY23" fmla="*/ 32461 h 32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347" h="32461">
                  <a:moveTo>
                    <a:pt x="22117" y="32461"/>
                  </a:moveTo>
                  <a:lnTo>
                    <a:pt x="4058" y="32461"/>
                  </a:lnTo>
                  <a:cubicBezTo>
                    <a:pt x="2983" y="32461"/>
                    <a:pt x="1949" y="32032"/>
                    <a:pt x="1189" y="31272"/>
                  </a:cubicBezTo>
                  <a:cubicBezTo>
                    <a:pt x="429" y="30512"/>
                    <a:pt x="0" y="29478"/>
                    <a:pt x="0" y="28403"/>
                  </a:cubicBezTo>
                  <a:cubicBezTo>
                    <a:pt x="0" y="27329"/>
                    <a:pt x="429" y="26295"/>
                    <a:pt x="1189" y="25535"/>
                  </a:cubicBezTo>
                  <a:cubicBezTo>
                    <a:pt x="1949" y="24775"/>
                    <a:pt x="2983" y="24346"/>
                    <a:pt x="4058" y="24346"/>
                  </a:cubicBezTo>
                  <a:lnTo>
                    <a:pt x="22117" y="24346"/>
                  </a:lnTo>
                  <a:cubicBezTo>
                    <a:pt x="24266" y="24346"/>
                    <a:pt x="26335" y="23489"/>
                    <a:pt x="27855" y="21968"/>
                  </a:cubicBezTo>
                  <a:cubicBezTo>
                    <a:pt x="29375" y="20448"/>
                    <a:pt x="30232" y="18385"/>
                    <a:pt x="30232" y="16230"/>
                  </a:cubicBezTo>
                  <a:cubicBezTo>
                    <a:pt x="30232" y="14076"/>
                    <a:pt x="29375" y="12013"/>
                    <a:pt x="27855" y="10493"/>
                  </a:cubicBezTo>
                  <a:cubicBezTo>
                    <a:pt x="26335" y="8973"/>
                    <a:pt x="24266" y="8115"/>
                    <a:pt x="22117" y="8115"/>
                  </a:cubicBezTo>
                  <a:cubicBezTo>
                    <a:pt x="21586" y="8115"/>
                    <a:pt x="21054" y="8012"/>
                    <a:pt x="20563" y="7807"/>
                  </a:cubicBezTo>
                  <a:cubicBezTo>
                    <a:pt x="20071" y="7601"/>
                    <a:pt x="19625" y="7304"/>
                    <a:pt x="19248" y="6926"/>
                  </a:cubicBezTo>
                  <a:cubicBezTo>
                    <a:pt x="18871" y="6549"/>
                    <a:pt x="18574" y="6104"/>
                    <a:pt x="18368" y="5612"/>
                  </a:cubicBezTo>
                  <a:cubicBezTo>
                    <a:pt x="18162" y="5121"/>
                    <a:pt x="18059" y="4589"/>
                    <a:pt x="18059" y="4058"/>
                  </a:cubicBezTo>
                  <a:cubicBezTo>
                    <a:pt x="18059" y="3526"/>
                    <a:pt x="18162" y="3000"/>
                    <a:pt x="18368" y="2503"/>
                  </a:cubicBezTo>
                  <a:cubicBezTo>
                    <a:pt x="18574" y="2012"/>
                    <a:pt x="18871" y="1566"/>
                    <a:pt x="19248" y="1189"/>
                  </a:cubicBezTo>
                  <a:cubicBezTo>
                    <a:pt x="19625" y="811"/>
                    <a:pt x="20071" y="514"/>
                    <a:pt x="20563" y="309"/>
                  </a:cubicBezTo>
                  <a:cubicBezTo>
                    <a:pt x="21054" y="103"/>
                    <a:pt x="21586" y="0"/>
                    <a:pt x="22117" y="0"/>
                  </a:cubicBezTo>
                  <a:cubicBezTo>
                    <a:pt x="26421" y="0"/>
                    <a:pt x="30547" y="1709"/>
                    <a:pt x="33593" y="4755"/>
                  </a:cubicBezTo>
                  <a:cubicBezTo>
                    <a:pt x="36639" y="7795"/>
                    <a:pt x="38348" y="11927"/>
                    <a:pt x="38348" y="16230"/>
                  </a:cubicBezTo>
                  <a:cubicBezTo>
                    <a:pt x="38348" y="20534"/>
                    <a:pt x="36639" y="24666"/>
                    <a:pt x="33593" y="27706"/>
                  </a:cubicBezTo>
                  <a:cubicBezTo>
                    <a:pt x="30547" y="30752"/>
                    <a:pt x="26421" y="32461"/>
                    <a:pt x="22117" y="32461"/>
                  </a:cubicBezTo>
                  <a:lnTo>
                    <a:pt x="22117" y="32461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625583B8-17CC-5D04-105B-084FC8E92176}"/>
                </a:ext>
              </a:extLst>
            </p:cNvPr>
            <p:cNvSpPr/>
            <p:nvPr/>
          </p:nvSpPr>
          <p:spPr>
            <a:xfrm>
              <a:off x="2727311" y="3622332"/>
              <a:ext cx="220842" cy="96512"/>
            </a:xfrm>
            <a:custGeom>
              <a:avLst/>
              <a:gdLst>
                <a:gd name="connsiteX0" fmla="*/ 202776 w 220842"/>
                <a:gd name="connsiteY0" fmla="*/ 12691 h 96512"/>
                <a:gd name="connsiteX1" fmla="*/ 144997 w 220842"/>
                <a:gd name="connsiteY1" fmla="*/ 8633 h 96512"/>
                <a:gd name="connsiteX2" fmla="*/ 137339 w 220842"/>
                <a:gd name="connsiteY2" fmla="*/ 8176 h 96512"/>
                <a:gd name="connsiteX3" fmla="*/ 86761 w 220842"/>
                <a:gd name="connsiteY3" fmla="*/ 4575 h 96512"/>
                <a:gd name="connsiteX4" fmla="*/ 86304 w 220842"/>
                <a:gd name="connsiteY4" fmla="*/ 4575 h 96512"/>
                <a:gd name="connsiteX5" fmla="*/ 21325 w 220842"/>
                <a:gd name="connsiteY5" fmla="*/ 61 h 96512"/>
                <a:gd name="connsiteX6" fmla="*/ 13947 w 220842"/>
                <a:gd name="connsiteY6" fmla="*/ 935 h 96512"/>
                <a:gd name="connsiteX7" fmla="*/ 7483 w 220842"/>
                <a:gd name="connsiteY7" fmla="*/ 4598 h 96512"/>
                <a:gd name="connsiteX8" fmla="*/ 2939 w 220842"/>
                <a:gd name="connsiteY8" fmla="*/ 10479 h 96512"/>
                <a:gd name="connsiteX9" fmla="*/ 1036 w 220842"/>
                <a:gd name="connsiteY9" fmla="*/ 17663 h 96512"/>
                <a:gd name="connsiteX10" fmla="*/ 122 w 220842"/>
                <a:gd name="connsiteY10" fmla="*/ 32522 h 96512"/>
                <a:gd name="connsiteX11" fmla="*/ 2717 w 220842"/>
                <a:gd name="connsiteY11" fmla="*/ 52650 h 96512"/>
                <a:gd name="connsiteX12" fmla="*/ 12815 w 220842"/>
                <a:gd name="connsiteY12" fmla="*/ 70252 h 96512"/>
                <a:gd name="connsiteX13" fmla="*/ 28880 w 220842"/>
                <a:gd name="connsiteY13" fmla="*/ 82654 h 96512"/>
                <a:gd name="connsiteX14" fmla="*/ 48471 w 220842"/>
                <a:gd name="connsiteY14" fmla="*/ 87957 h 96512"/>
                <a:gd name="connsiteX15" fmla="*/ 68599 w 220842"/>
                <a:gd name="connsiteY15" fmla="*/ 85362 h 96512"/>
                <a:gd name="connsiteX16" fmla="*/ 86201 w 220842"/>
                <a:gd name="connsiteY16" fmla="*/ 75264 h 96512"/>
                <a:gd name="connsiteX17" fmla="*/ 98597 w 220842"/>
                <a:gd name="connsiteY17" fmla="*/ 59199 h 96512"/>
                <a:gd name="connsiteX18" fmla="*/ 103906 w 220842"/>
                <a:gd name="connsiteY18" fmla="*/ 39608 h 96512"/>
                <a:gd name="connsiteX19" fmla="*/ 104821 w 220842"/>
                <a:gd name="connsiteY19" fmla="*/ 24692 h 96512"/>
                <a:gd name="connsiteX20" fmla="*/ 101677 w 220842"/>
                <a:gd name="connsiteY20" fmla="*/ 13262 h 96512"/>
                <a:gd name="connsiteX21" fmla="*/ 121966 w 220842"/>
                <a:gd name="connsiteY21" fmla="*/ 14577 h 96512"/>
                <a:gd name="connsiteX22" fmla="*/ 116994 w 220842"/>
                <a:gd name="connsiteY22" fmla="*/ 26007 h 96512"/>
                <a:gd name="connsiteX23" fmla="*/ 116136 w 220842"/>
                <a:gd name="connsiteY23" fmla="*/ 40865 h 96512"/>
                <a:gd name="connsiteX24" fmla="*/ 118697 w 220842"/>
                <a:gd name="connsiteY24" fmla="*/ 60999 h 96512"/>
                <a:gd name="connsiteX25" fmla="*/ 128767 w 220842"/>
                <a:gd name="connsiteY25" fmla="*/ 78625 h 96512"/>
                <a:gd name="connsiteX26" fmla="*/ 144814 w 220842"/>
                <a:gd name="connsiteY26" fmla="*/ 91049 h 96512"/>
                <a:gd name="connsiteX27" fmla="*/ 164400 w 220842"/>
                <a:gd name="connsiteY27" fmla="*/ 96387 h 96512"/>
                <a:gd name="connsiteX28" fmla="*/ 184534 w 220842"/>
                <a:gd name="connsiteY28" fmla="*/ 93826 h 96512"/>
                <a:gd name="connsiteX29" fmla="*/ 202153 w 220842"/>
                <a:gd name="connsiteY29" fmla="*/ 83757 h 96512"/>
                <a:gd name="connsiteX30" fmla="*/ 214583 w 220842"/>
                <a:gd name="connsiteY30" fmla="*/ 67703 h 96512"/>
                <a:gd name="connsiteX31" fmla="*/ 219921 w 220842"/>
                <a:gd name="connsiteY31" fmla="*/ 48124 h 96512"/>
                <a:gd name="connsiteX32" fmla="*/ 220835 w 220842"/>
                <a:gd name="connsiteY32" fmla="*/ 33208 h 96512"/>
                <a:gd name="connsiteX33" fmla="*/ 215840 w 220842"/>
                <a:gd name="connsiteY33" fmla="*/ 19394 h 96512"/>
                <a:gd name="connsiteX34" fmla="*/ 202776 w 220842"/>
                <a:gd name="connsiteY34" fmla="*/ 12691 h 96512"/>
                <a:gd name="connsiteX35" fmla="*/ 96705 w 220842"/>
                <a:gd name="connsiteY35" fmla="*/ 24863 h 96512"/>
                <a:gd name="connsiteX36" fmla="*/ 95791 w 220842"/>
                <a:gd name="connsiteY36" fmla="*/ 39780 h 96512"/>
                <a:gd name="connsiteX37" fmla="*/ 80515 w 220842"/>
                <a:gd name="connsiteY37" fmla="*/ 69961 h 96512"/>
                <a:gd name="connsiteX38" fmla="*/ 48402 w 220842"/>
                <a:gd name="connsiteY38" fmla="*/ 80591 h 96512"/>
                <a:gd name="connsiteX39" fmla="*/ 18136 w 220842"/>
                <a:gd name="connsiteY39" fmla="*/ 65486 h 96512"/>
                <a:gd name="connsiteX40" fmla="*/ 7323 w 220842"/>
                <a:gd name="connsiteY40" fmla="*/ 33436 h 96512"/>
                <a:gd name="connsiteX41" fmla="*/ 8237 w 220842"/>
                <a:gd name="connsiteY41" fmla="*/ 18577 h 96512"/>
                <a:gd name="connsiteX42" fmla="*/ 9335 w 220842"/>
                <a:gd name="connsiteY42" fmla="*/ 14199 h 96512"/>
                <a:gd name="connsiteX43" fmla="*/ 12043 w 220842"/>
                <a:gd name="connsiteY43" fmla="*/ 10593 h 96512"/>
                <a:gd name="connsiteX44" fmla="*/ 15935 w 220842"/>
                <a:gd name="connsiteY44" fmla="*/ 8313 h 96512"/>
                <a:gd name="connsiteX45" fmla="*/ 20410 w 220842"/>
                <a:gd name="connsiteY45" fmla="*/ 7718 h 96512"/>
                <a:gd name="connsiteX46" fmla="*/ 85447 w 220842"/>
                <a:gd name="connsiteY46" fmla="*/ 12234 h 96512"/>
                <a:gd name="connsiteX47" fmla="*/ 85847 w 220842"/>
                <a:gd name="connsiteY47" fmla="*/ 12234 h 96512"/>
                <a:gd name="connsiteX48" fmla="*/ 93825 w 220842"/>
                <a:gd name="connsiteY48" fmla="*/ 16360 h 96512"/>
                <a:gd name="connsiteX49" fmla="*/ 96705 w 220842"/>
                <a:gd name="connsiteY49" fmla="*/ 24863 h 96512"/>
                <a:gd name="connsiteX50" fmla="*/ 96705 w 220842"/>
                <a:gd name="connsiteY50" fmla="*/ 24863 h 96512"/>
                <a:gd name="connsiteX51" fmla="*/ 211806 w 220842"/>
                <a:gd name="connsiteY51" fmla="*/ 47723 h 96512"/>
                <a:gd name="connsiteX52" fmla="*/ 207885 w 220842"/>
                <a:gd name="connsiteY52" fmla="*/ 65228 h 96512"/>
                <a:gd name="connsiteX53" fmla="*/ 197358 w 220842"/>
                <a:gd name="connsiteY53" fmla="*/ 79750 h 96512"/>
                <a:gd name="connsiteX54" fmla="*/ 181933 w 220842"/>
                <a:gd name="connsiteY54" fmla="*/ 88912 h 96512"/>
                <a:gd name="connsiteX55" fmla="*/ 164142 w 220842"/>
                <a:gd name="connsiteY55" fmla="*/ 91215 h 96512"/>
                <a:gd name="connsiteX56" fmla="*/ 146895 w 220842"/>
                <a:gd name="connsiteY56" fmla="*/ 86283 h 96512"/>
                <a:gd name="connsiteX57" fmla="*/ 133013 w 220842"/>
                <a:gd name="connsiteY57" fmla="*/ 74921 h 96512"/>
                <a:gd name="connsiteX58" fmla="*/ 124766 w 220842"/>
                <a:gd name="connsiteY58" fmla="*/ 58988 h 96512"/>
                <a:gd name="connsiteX59" fmla="*/ 123509 w 220842"/>
                <a:gd name="connsiteY59" fmla="*/ 41094 h 96512"/>
                <a:gd name="connsiteX60" fmla="*/ 124423 w 220842"/>
                <a:gd name="connsiteY60" fmla="*/ 26235 h 96512"/>
                <a:gd name="connsiteX61" fmla="*/ 125520 w 220842"/>
                <a:gd name="connsiteY61" fmla="*/ 21857 h 96512"/>
                <a:gd name="connsiteX62" fmla="*/ 128229 w 220842"/>
                <a:gd name="connsiteY62" fmla="*/ 18251 h 96512"/>
                <a:gd name="connsiteX63" fmla="*/ 132121 w 220842"/>
                <a:gd name="connsiteY63" fmla="*/ 15971 h 96512"/>
                <a:gd name="connsiteX64" fmla="*/ 136596 w 220842"/>
                <a:gd name="connsiteY64" fmla="*/ 15377 h 96512"/>
                <a:gd name="connsiteX65" fmla="*/ 144254 w 220842"/>
                <a:gd name="connsiteY65" fmla="*/ 15834 h 96512"/>
                <a:gd name="connsiteX66" fmla="*/ 202033 w 220842"/>
                <a:gd name="connsiteY66" fmla="*/ 19891 h 96512"/>
                <a:gd name="connsiteX67" fmla="*/ 206405 w 220842"/>
                <a:gd name="connsiteY67" fmla="*/ 20994 h 96512"/>
                <a:gd name="connsiteX68" fmla="*/ 210017 w 220842"/>
                <a:gd name="connsiteY68" fmla="*/ 23698 h 96512"/>
                <a:gd name="connsiteX69" fmla="*/ 212297 w 220842"/>
                <a:gd name="connsiteY69" fmla="*/ 27589 h 96512"/>
                <a:gd name="connsiteX70" fmla="*/ 212891 w 220842"/>
                <a:gd name="connsiteY70" fmla="*/ 32064 h 96512"/>
                <a:gd name="connsiteX71" fmla="*/ 211806 w 220842"/>
                <a:gd name="connsiteY71" fmla="*/ 47723 h 9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20842" h="96512">
                  <a:moveTo>
                    <a:pt x="202776" y="12691"/>
                  </a:moveTo>
                  <a:lnTo>
                    <a:pt x="144997" y="8633"/>
                  </a:lnTo>
                  <a:lnTo>
                    <a:pt x="137339" y="8176"/>
                  </a:lnTo>
                  <a:lnTo>
                    <a:pt x="86761" y="4575"/>
                  </a:lnTo>
                  <a:lnTo>
                    <a:pt x="86304" y="4575"/>
                  </a:lnTo>
                  <a:lnTo>
                    <a:pt x="21325" y="61"/>
                  </a:lnTo>
                  <a:cubicBezTo>
                    <a:pt x="18833" y="-140"/>
                    <a:pt x="16324" y="158"/>
                    <a:pt x="13947" y="935"/>
                  </a:cubicBezTo>
                  <a:cubicBezTo>
                    <a:pt x="11569" y="1712"/>
                    <a:pt x="9369" y="2958"/>
                    <a:pt x="7483" y="4598"/>
                  </a:cubicBezTo>
                  <a:cubicBezTo>
                    <a:pt x="5591" y="6238"/>
                    <a:pt x="4048" y="8239"/>
                    <a:pt x="2939" y="10479"/>
                  </a:cubicBezTo>
                  <a:cubicBezTo>
                    <a:pt x="1836" y="12725"/>
                    <a:pt x="1185" y="15165"/>
                    <a:pt x="1036" y="17663"/>
                  </a:cubicBezTo>
                  <a:lnTo>
                    <a:pt x="122" y="32522"/>
                  </a:lnTo>
                  <a:cubicBezTo>
                    <a:pt x="-347" y="39334"/>
                    <a:pt x="539" y="46175"/>
                    <a:pt x="2717" y="52650"/>
                  </a:cubicBezTo>
                  <a:cubicBezTo>
                    <a:pt x="4894" y="59125"/>
                    <a:pt x="8323" y="65103"/>
                    <a:pt x="12815" y="70252"/>
                  </a:cubicBezTo>
                  <a:cubicBezTo>
                    <a:pt x="17301" y="75401"/>
                    <a:pt x="22765" y="79613"/>
                    <a:pt x="28880" y="82654"/>
                  </a:cubicBezTo>
                  <a:cubicBezTo>
                    <a:pt x="35001" y="85688"/>
                    <a:pt x="41653" y="87494"/>
                    <a:pt x="48471" y="87957"/>
                  </a:cubicBezTo>
                  <a:cubicBezTo>
                    <a:pt x="55283" y="88420"/>
                    <a:pt x="62124" y="87540"/>
                    <a:pt x="68599" y="85362"/>
                  </a:cubicBezTo>
                  <a:cubicBezTo>
                    <a:pt x="75074" y="83185"/>
                    <a:pt x="81052" y="79756"/>
                    <a:pt x="86201" y="75264"/>
                  </a:cubicBezTo>
                  <a:cubicBezTo>
                    <a:pt x="91350" y="70772"/>
                    <a:pt x="95562" y="65314"/>
                    <a:pt x="98597" y="59199"/>
                  </a:cubicBezTo>
                  <a:cubicBezTo>
                    <a:pt x="101637" y="53079"/>
                    <a:pt x="103438" y="46421"/>
                    <a:pt x="103906" y="39608"/>
                  </a:cubicBezTo>
                  <a:lnTo>
                    <a:pt x="104821" y="24692"/>
                  </a:lnTo>
                  <a:cubicBezTo>
                    <a:pt x="105164" y="20629"/>
                    <a:pt x="104049" y="16577"/>
                    <a:pt x="101677" y="13262"/>
                  </a:cubicBezTo>
                  <a:lnTo>
                    <a:pt x="121966" y="14577"/>
                  </a:lnTo>
                  <a:cubicBezTo>
                    <a:pt x="119148" y="17771"/>
                    <a:pt x="117411" y="21772"/>
                    <a:pt x="116994" y="26007"/>
                  </a:cubicBezTo>
                  <a:lnTo>
                    <a:pt x="116136" y="40865"/>
                  </a:lnTo>
                  <a:cubicBezTo>
                    <a:pt x="115656" y="47678"/>
                    <a:pt x="116531" y="54524"/>
                    <a:pt x="118697" y="60999"/>
                  </a:cubicBezTo>
                  <a:cubicBezTo>
                    <a:pt x="120863" y="67480"/>
                    <a:pt x="124286" y="73464"/>
                    <a:pt x="128767" y="78625"/>
                  </a:cubicBezTo>
                  <a:cubicBezTo>
                    <a:pt x="133247" y="83780"/>
                    <a:pt x="138705" y="87997"/>
                    <a:pt x="144814" y="91049"/>
                  </a:cubicBezTo>
                  <a:cubicBezTo>
                    <a:pt x="150929" y="94095"/>
                    <a:pt x="157582" y="95912"/>
                    <a:pt x="164400" y="96387"/>
                  </a:cubicBezTo>
                  <a:cubicBezTo>
                    <a:pt x="171212" y="96861"/>
                    <a:pt x="178053" y="95993"/>
                    <a:pt x="184534" y="93826"/>
                  </a:cubicBezTo>
                  <a:cubicBezTo>
                    <a:pt x="191009" y="91660"/>
                    <a:pt x="196998" y="88237"/>
                    <a:pt x="202153" y="83757"/>
                  </a:cubicBezTo>
                  <a:cubicBezTo>
                    <a:pt x="207308" y="79270"/>
                    <a:pt x="211531" y="73818"/>
                    <a:pt x="214583" y="67703"/>
                  </a:cubicBezTo>
                  <a:cubicBezTo>
                    <a:pt x="217629" y="61594"/>
                    <a:pt x="219441" y="54936"/>
                    <a:pt x="219921" y="48124"/>
                  </a:cubicBezTo>
                  <a:lnTo>
                    <a:pt x="220835" y="33208"/>
                  </a:lnTo>
                  <a:cubicBezTo>
                    <a:pt x="220972" y="28138"/>
                    <a:pt x="219189" y="23206"/>
                    <a:pt x="215840" y="19394"/>
                  </a:cubicBezTo>
                  <a:cubicBezTo>
                    <a:pt x="212491" y="15588"/>
                    <a:pt x="207822" y="13194"/>
                    <a:pt x="202776" y="12691"/>
                  </a:cubicBezTo>
                  <a:close/>
                  <a:moveTo>
                    <a:pt x="96705" y="24863"/>
                  </a:moveTo>
                  <a:lnTo>
                    <a:pt x="95791" y="39780"/>
                  </a:lnTo>
                  <a:cubicBezTo>
                    <a:pt x="94882" y="51461"/>
                    <a:pt x="89390" y="62314"/>
                    <a:pt x="80515" y="69961"/>
                  </a:cubicBezTo>
                  <a:cubicBezTo>
                    <a:pt x="71634" y="77607"/>
                    <a:pt x="60089" y="81425"/>
                    <a:pt x="48402" y="80591"/>
                  </a:cubicBezTo>
                  <a:cubicBezTo>
                    <a:pt x="36715" y="79750"/>
                    <a:pt x="25834" y="74321"/>
                    <a:pt x="18136" y="65486"/>
                  </a:cubicBezTo>
                  <a:cubicBezTo>
                    <a:pt x="10437" y="56650"/>
                    <a:pt x="6551" y="45129"/>
                    <a:pt x="7323" y="33436"/>
                  </a:cubicBezTo>
                  <a:lnTo>
                    <a:pt x="8237" y="18577"/>
                  </a:lnTo>
                  <a:cubicBezTo>
                    <a:pt x="8311" y="17063"/>
                    <a:pt x="8683" y="15571"/>
                    <a:pt x="9335" y="14199"/>
                  </a:cubicBezTo>
                  <a:cubicBezTo>
                    <a:pt x="9992" y="12834"/>
                    <a:pt x="10912" y="11605"/>
                    <a:pt x="12043" y="10593"/>
                  </a:cubicBezTo>
                  <a:cubicBezTo>
                    <a:pt x="13175" y="9582"/>
                    <a:pt x="14501" y="8810"/>
                    <a:pt x="15935" y="8313"/>
                  </a:cubicBezTo>
                  <a:cubicBezTo>
                    <a:pt x="17375" y="7821"/>
                    <a:pt x="18896" y="7616"/>
                    <a:pt x="20410" y="7718"/>
                  </a:cubicBezTo>
                  <a:lnTo>
                    <a:pt x="85447" y="12234"/>
                  </a:lnTo>
                  <a:lnTo>
                    <a:pt x="85847" y="12234"/>
                  </a:lnTo>
                  <a:cubicBezTo>
                    <a:pt x="88939" y="12525"/>
                    <a:pt x="91796" y="14005"/>
                    <a:pt x="93825" y="16360"/>
                  </a:cubicBezTo>
                  <a:cubicBezTo>
                    <a:pt x="95848" y="18714"/>
                    <a:pt x="96883" y="21760"/>
                    <a:pt x="96705" y="24863"/>
                  </a:cubicBezTo>
                  <a:lnTo>
                    <a:pt x="96705" y="24863"/>
                  </a:lnTo>
                  <a:close/>
                  <a:moveTo>
                    <a:pt x="211806" y="47723"/>
                  </a:moveTo>
                  <a:cubicBezTo>
                    <a:pt x="211703" y="53764"/>
                    <a:pt x="210371" y="59719"/>
                    <a:pt x="207885" y="65228"/>
                  </a:cubicBezTo>
                  <a:cubicBezTo>
                    <a:pt x="205405" y="70738"/>
                    <a:pt x="201821" y="75681"/>
                    <a:pt x="197358" y="79750"/>
                  </a:cubicBezTo>
                  <a:cubicBezTo>
                    <a:pt x="192895" y="83825"/>
                    <a:pt x="187642" y="86940"/>
                    <a:pt x="181933" y="88912"/>
                  </a:cubicBezTo>
                  <a:cubicBezTo>
                    <a:pt x="176218" y="90883"/>
                    <a:pt x="170166" y="91666"/>
                    <a:pt x="164142" y="91215"/>
                  </a:cubicBezTo>
                  <a:cubicBezTo>
                    <a:pt x="158119" y="90763"/>
                    <a:pt x="152249" y="89083"/>
                    <a:pt x="146895" y="86283"/>
                  </a:cubicBezTo>
                  <a:cubicBezTo>
                    <a:pt x="141540" y="83482"/>
                    <a:pt x="136819" y="79613"/>
                    <a:pt x="133013" y="74921"/>
                  </a:cubicBezTo>
                  <a:cubicBezTo>
                    <a:pt x="129207" y="70229"/>
                    <a:pt x="126401" y="64806"/>
                    <a:pt x="124766" y="58988"/>
                  </a:cubicBezTo>
                  <a:cubicBezTo>
                    <a:pt x="123132" y="53170"/>
                    <a:pt x="122703" y="47083"/>
                    <a:pt x="123509" y="41094"/>
                  </a:cubicBezTo>
                  <a:lnTo>
                    <a:pt x="124423" y="26235"/>
                  </a:lnTo>
                  <a:cubicBezTo>
                    <a:pt x="124497" y="24721"/>
                    <a:pt x="124869" y="23229"/>
                    <a:pt x="125520" y="21857"/>
                  </a:cubicBezTo>
                  <a:cubicBezTo>
                    <a:pt x="126178" y="20492"/>
                    <a:pt x="127098" y="19263"/>
                    <a:pt x="128229" y="18251"/>
                  </a:cubicBezTo>
                  <a:cubicBezTo>
                    <a:pt x="129367" y="17240"/>
                    <a:pt x="130687" y="16468"/>
                    <a:pt x="132121" y="15971"/>
                  </a:cubicBezTo>
                  <a:cubicBezTo>
                    <a:pt x="133561" y="15480"/>
                    <a:pt x="135082" y="15274"/>
                    <a:pt x="136596" y="15377"/>
                  </a:cubicBezTo>
                  <a:lnTo>
                    <a:pt x="144254" y="15834"/>
                  </a:lnTo>
                  <a:lnTo>
                    <a:pt x="202033" y="19891"/>
                  </a:lnTo>
                  <a:cubicBezTo>
                    <a:pt x="203547" y="19966"/>
                    <a:pt x="205033" y="20337"/>
                    <a:pt x="206405" y="20994"/>
                  </a:cubicBezTo>
                  <a:cubicBezTo>
                    <a:pt x="207776" y="21646"/>
                    <a:pt x="209005" y="22566"/>
                    <a:pt x="210017" y="23698"/>
                  </a:cubicBezTo>
                  <a:cubicBezTo>
                    <a:pt x="211028" y="24835"/>
                    <a:pt x="211800" y="26155"/>
                    <a:pt x="212297" y="27589"/>
                  </a:cubicBezTo>
                  <a:cubicBezTo>
                    <a:pt x="212789" y="29030"/>
                    <a:pt x="212989" y="30550"/>
                    <a:pt x="212891" y="32064"/>
                  </a:cubicBezTo>
                  <a:lnTo>
                    <a:pt x="211806" y="47723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B4B57DDE-CCA6-3AEA-6AE5-BE972A186F86}"/>
                </a:ext>
              </a:extLst>
            </p:cNvPr>
            <p:cNvSpPr/>
            <p:nvPr/>
          </p:nvSpPr>
          <p:spPr>
            <a:xfrm>
              <a:off x="2596191" y="3583079"/>
              <a:ext cx="75515" cy="108231"/>
            </a:xfrm>
            <a:custGeom>
              <a:avLst/>
              <a:gdLst>
                <a:gd name="connsiteX0" fmla="*/ 66033 w 75515"/>
                <a:gd name="connsiteY0" fmla="*/ 22169 h 108231"/>
                <a:gd name="connsiteX1" fmla="*/ 60181 w 75515"/>
                <a:gd name="connsiteY1" fmla="*/ 10727 h 108231"/>
                <a:gd name="connsiteX2" fmla="*/ 50031 w 75515"/>
                <a:gd name="connsiteY2" fmla="*/ 2841 h 108231"/>
                <a:gd name="connsiteX3" fmla="*/ 37498 w 75515"/>
                <a:gd name="connsiteY3" fmla="*/ 0 h 108231"/>
                <a:gd name="connsiteX4" fmla="*/ 24942 w 75515"/>
                <a:gd name="connsiteY4" fmla="*/ 2738 h 108231"/>
                <a:gd name="connsiteX5" fmla="*/ 49803 w 75515"/>
                <a:gd name="connsiteY5" fmla="*/ 107437 h 108231"/>
                <a:gd name="connsiteX6" fmla="*/ 72663 w 75515"/>
                <a:gd name="connsiteY6" fmla="*/ 68175 h 108231"/>
                <a:gd name="connsiteX7" fmla="*/ 66033 w 75515"/>
                <a:gd name="connsiteY7" fmla="*/ 22169 h 10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515" h="108231">
                  <a:moveTo>
                    <a:pt x="66033" y="22169"/>
                  </a:moveTo>
                  <a:cubicBezTo>
                    <a:pt x="64942" y="17974"/>
                    <a:pt x="62947" y="14065"/>
                    <a:pt x="60181" y="10727"/>
                  </a:cubicBezTo>
                  <a:cubicBezTo>
                    <a:pt x="57415" y="7384"/>
                    <a:pt x="53952" y="4692"/>
                    <a:pt x="50031" y="2841"/>
                  </a:cubicBezTo>
                  <a:cubicBezTo>
                    <a:pt x="46111" y="989"/>
                    <a:pt x="41836" y="17"/>
                    <a:pt x="37498" y="0"/>
                  </a:cubicBezTo>
                  <a:cubicBezTo>
                    <a:pt x="33161" y="-17"/>
                    <a:pt x="28874" y="915"/>
                    <a:pt x="24942" y="2738"/>
                  </a:cubicBezTo>
                  <a:cubicBezTo>
                    <a:pt x="-12034" y="15825"/>
                    <a:pt x="-11176" y="98407"/>
                    <a:pt x="49803" y="107437"/>
                  </a:cubicBezTo>
                  <a:cubicBezTo>
                    <a:pt x="81807" y="112409"/>
                    <a:pt x="76377" y="93435"/>
                    <a:pt x="72663" y="68175"/>
                  </a:cubicBezTo>
                  <a:lnTo>
                    <a:pt x="66033" y="22169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79DE2F66-4F7B-CB6B-03CA-7D3D3DB40560}"/>
                </a:ext>
              </a:extLst>
            </p:cNvPr>
            <p:cNvSpPr/>
            <p:nvPr/>
          </p:nvSpPr>
          <p:spPr>
            <a:xfrm>
              <a:off x="2615857" y="3602727"/>
              <a:ext cx="37634" cy="46598"/>
            </a:xfrm>
            <a:custGeom>
              <a:avLst/>
              <a:gdLst>
                <a:gd name="connsiteX0" fmla="*/ 1905 w 37634"/>
                <a:gd name="connsiteY0" fmla="*/ 3835 h 46598"/>
                <a:gd name="connsiteX1" fmla="*/ 10598 w 37634"/>
                <a:gd name="connsiteY1" fmla="*/ 332 h 46598"/>
                <a:gd name="connsiteX2" fmla="*/ 19965 w 37634"/>
                <a:gd name="connsiteY2" fmla="*/ 692 h 46598"/>
                <a:gd name="connsiteX3" fmla="*/ 27748 w 37634"/>
                <a:gd name="connsiteY3" fmla="*/ 5447 h 46598"/>
                <a:gd name="connsiteX4" fmla="*/ 33052 w 37634"/>
                <a:gd name="connsiteY4" fmla="*/ 12865 h 46598"/>
                <a:gd name="connsiteX5" fmla="*/ 37567 w 37634"/>
                <a:gd name="connsiteY5" fmla="*/ 35725 h 46598"/>
                <a:gd name="connsiteX6" fmla="*/ 37567 w 37634"/>
                <a:gd name="connsiteY6" fmla="*/ 42926 h 46598"/>
                <a:gd name="connsiteX7" fmla="*/ 37235 w 37634"/>
                <a:gd name="connsiteY7" fmla="*/ 44411 h 46598"/>
                <a:gd name="connsiteX8" fmla="*/ 36338 w 37634"/>
                <a:gd name="connsiteY8" fmla="*/ 45646 h 46598"/>
                <a:gd name="connsiteX9" fmla="*/ 35024 w 37634"/>
                <a:gd name="connsiteY9" fmla="*/ 46412 h 46598"/>
                <a:gd name="connsiteX10" fmla="*/ 33509 w 37634"/>
                <a:gd name="connsiteY10" fmla="*/ 46583 h 46598"/>
                <a:gd name="connsiteX11" fmla="*/ 32029 w 37634"/>
                <a:gd name="connsiteY11" fmla="*/ 46257 h 46598"/>
                <a:gd name="connsiteX12" fmla="*/ 30806 w 37634"/>
                <a:gd name="connsiteY12" fmla="*/ 45355 h 46598"/>
                <a:gd name="connsiteX13" fmla="*/ 30057 w 37634"/>
                <a:gd name="connsiteY13" fmla="*/ 44034 h 46598"/>
                <a:gd name="connsiteX14" fmla="*/ 29909 w 37634"/>
                <a:gd name="connsiteY14" fmla="*/ 42526 h 46598"/>
                <a:gd name="connsiteX15" fmla="*/ 29909 w 37634"/>
                <a:gd name="connsiteY15" fmla="*/ 35268 h 46598"/>
                <a:gd name="connsiteX16" fmla="*/ 26251 w 37634"/>
                <a:gd name="connsiteY16" fmla="*/ 16351 h 46598"/>
                <a:gd name="connsiteX17" fmla="*/ 22833 w 37634"/>
                <a:gd name="connsiteY17" fmla="*/ 11173 h 46598"/>
                <a:gd name="connsiteX18" fmla="*/ 17679 w 37634"/>
                <a:gd name="connsiteY18" fmla="*/ 7721 h 46598"/>
                <a:gd name="connsiteX19" fmla="*/ 5506 w 37634"/>
                <a:gd name="connsiteY19" fmla="*/ 10464 h 46598"/>
                <a:gd name="connsiteX20" fmla="*/ 4157 w 37634"/>
                <a:gd name="connsiteY20" fmla="*/ 10927 h 46598"/>
                <a:gd name="connsiteX21" fmla="*/ 2728 w 37634"/>
                <a:gd name="connsiteY21" fmla="*/ 10830 h 46598"/>
                <a:gd name="connsiteX22" fmla="*/ 1454 w 37634"/>
                <a:gd name="connsiteY22" fmla="*/ 10185 h 46598"/>
                <a:gd name="connsiteX23" fmla="*/ 534 w 37634"/>
                <a:gd name="connsiteY23" fmla="*/ 9093 h 46598"/>
                <a:gd name="connsiteX24" fmla="*/ 36 w 37634"/>
                <a:gd name="connsiteY24" fmla="*/ 7675 h 46598"/>
                <a:gd name="connsiteX25" fmla="*/ 122 w 37634"/>
                <a:gd name="connsiteY25" fmla="*/ 6178 h 46598"/>
                <a:gd name="connsiteX26" fmla="*/ 779 w 37634"/>
                <a:gd name="connsiteY26" fmla="*/ 4829 h 46598"/>
                <a:gd name="connsiteX27" fmla="*/ 1905 w 37634"/>
                <a:gd name="connsiteY27" fmla="*/ 3835 h 46598"/>
                <a:gd name="connsiteX28" fmla="*/ 1905 w 37634"/>
                <a:gd name="connsiteY28" fmla="*/ 3835 h 4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7634" h="46598">
                  <a:moveTo>
                    <a:pt x="1905" y="3835"/>
                  </a:moveTo>
                  <a:cubicBezTo>
                    <a:pt x="4523" y="2069"/>
                    <a:pt x="7483" y="875"/>
                    <a:pt x="10598" y="332"/>
                  </a:cubicBezTo>
                  <a:cubicBezTo>
                    <a:pt x="13712" y="-211"/>
                    <a:pt x="16901" y="-85"/>
                    <a:pt x="19965" y="692"/>
                  </a:cubicBezTo>
                  <a:cubicBezTo>
                    <a:pt x="22851" y="1738"/>
                    <a:pt x="25497" y="3355"/>
                    <a:pt x="27748" y="5447"/>
                  </a:cubicBezTo>
                  <a:cubicBezTo>
                    <a:pt x="29994" y="7538"/>
                    <a:pt x="31800" y="10059"/>
                    <a:pt x="33052" y="12865"/>
                  </a:cubicBezTo>
                  <a:cubicBezTo>
                    <a:pt x="36441" y="19991"/>
                    <a:pt x="37990" y="27850"/>
                    <a:pt x="37567" y="35725"/>
                  </a:cubicBezTo>
                  <a:lnTo>
                    <a:pt x="37567" y="42926"/>
                  </a:lnTo>
                  <a:cubicBezTo>
                    <a:pt x="37561" y="43440"/>
                    <a:pt x="37447" y="43949"/>
                    <a:pt x="37235" y="44411"/>
                  </a:cubicBezTo>
                  <a:cubicBezTo>
                    <a:pt x="37024" y="44880"/>
                    <a:pt x="36721" y="45303"/>
                    <a:pt x="36338" y="45646"/>
                  </a:cubicBezTo>
                  <a:cubicBezTo>
                    <a:pt x="35955" y="45989"/>
                    <a:pt x="35509" y="46246"/>
                    <a:pt x="35024" y="46412"/>
                  </a:cubicBezTo>
                  <a:cubicBezTo>
                    <a:pt x="34532" y="46572"/>
                    <a:pt x="34018" y="46629"/>
                    <a:pt x="33509" y="46583"/>
                  </a:cubicBezTo>
                  <a:cubicBezTo>
                    <a:pt x="32995" y="46578"/>
                    <a:pt x="32492" y="46469"/>
                    <a:pt x="32029" y="46257"/>
                  </a:cubicBezTo>
                  <a:cubicBezTo>
                    <a:pt x="31560" y="46040"/>
                    <a:pt x="31149" y="45738"/>
                    <a:pt x="30806" y="45355"/>
                  </a:cubicBezTo>
                  <a:cubicBezTo>
                    <a:pt x="30469" y="44972"/>
                    <a:pt x="30212" y="44520"/>
                    <a:pt x="30057" y="44034"/>
                  </a:cubicBezTo>
                  <a:cubicBezTo>
                    <a:pt x="29903" y="43548"/>
                    <a:pt x="29851" y="43034"/>
                    <a:pt x="29909" y="42526"/>
                  </a:cubicBezTo>
                  <a:lnTo>
                    <a:pt x="29909" y="35268"/>
                  </a:lnTo>
                  <a:cubicBezTo>
                    <a:pt x="30069" y="28769"/>
                    <a:pt x="28823" y="22317"/>
                    <a:pt x="26251" y="16351"/>
                  </a:cubicBezTo>
                  <a:cubicBezTo>
                    <a:pt x="25468" y="14414"/>
                    <a:pt x="24302" y="12653"/>
                    <a:pt x="22833" y="11173"/>
                  </a:cubicBezTo>
                  <a:cubicBezTo>
                    <a:pt x="21359" y="9693"/>
                    <a:pt x="19610" y="8516"/>
                    <a:pt x="17679" y="7721"/>
                  </a:cubicBezTo>
                  <a:cubicBezTo>
                    <a:pt x="13421" y="7076"/>
                    <a:pt x="9072" y="8053"/>
                    <a:pt x="5506" y="10464"/>
                  </a:cubicBezTo>
                  <a:cubicBezTo>
                    <a:pt x="5088" y="10710"/>
                    <a:pt x="4631" y="10864"/>
                    <a:pt x="4157" y="10927"/>
                  </a:cubicBezTo>
                  <a:cubicBezTo>
                    <a:pt x="3677" y="10990"/>
                    <a:pt x="3191" y="10956"/>
                    <a:pt x="2728" y="10830"/>
                  </a:cubicBezTo>
                  <a:cubicBezTo>
                    <a:pt x="2265" y="10699"/>
                    <a:pt x="1831" y="10482"/>
                    <a:pt x="1454" y="10185"/>
                  </a:cubicBezTo>
                  <a:cubicBezTo>
                    <a:pt x="1076" y="9887"/>
                    <a:pt x="762" y="9516"/>
                    <a:pt x="534" y="9093"/>
                  </a:cubicBezTo>
                  <a:cubicBezTo>
                    <a:pt x="276" y="8658"/>
                    <a:pt x="105" y="8178"/>
                    <a:pt x="36" y="7675"/>
                  </a:cubicBezTo>
                  <a:cubicBezTo>
                    <a:pt x="-32" y="7178"/>
                    <a:pt x="-4" y="6670"/>
                    <a:pt x="122" y="6178"/>
                  </a:cubicBezTo>
                  <a:cubicBezTo>
                    <a:pt x="253" y="5692"/>
                    <a:pt x="476" y="5230"/>
                    <a:pt x="779" y="4829"/>
                  </a:cubicBezTo>
                  <a:cubicBezTo>
                    <a:pt x="1088" y="4429"/>
                    <a:pt x="1465" y="4092"/>
                    <a:pt x="1905" y="3835"/>
                  </a:cubicBezTo>
                  <a:lnTo>
                    <a:pt x="1905" y="3835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AF798701-8E72-22E2-0EFF-9AD069E5714C}"/>
                </a:ext>
              </a:extLst>
            </p:cNvPr>
            <p:cNvSpPr/>
            <p:nvPr/>
          </p:nvSpPr>
          <p:spPr>
            <a:xfrm>
              <a:off x="2884537" y="4675494"/>
              <a:ext cx="458858" cy="24918"/>
            </a:xfrm>
            <a:custGeom>
              <a:avLst/>
              <a:gdLst>
                <a:gd name="connsiteX0" fmla="*/ 6745 w 458858"/>
                <a:gd name="connsiteY0" fmla="*/ 1 h 24918"/>
                <a:gd name="connsiteX1" fmla="*/ 452058 w 458858"/>
                <a:gd name="connsiteY1" fmla="*/ 1 h 24918"/>
                <a:gd name="connsiteX2" fmla="*/ 456795 w 458858"/>
                <a:gd name="connsiteY2" fmla="*/ 2019 h 24918"/>
                <a:gd name="connsiteX3" fmla="*/ 458859 w 458858"/>
                <a:gd name="connsiteY3" fmla="*/ 6745 h 24918"/>
                <a:gd name="connsiteX4" fmla="*/ 458859 w 458858"/>
                <a:gd name="connsiteY4" fmla="*/ 18175 h 24918"/>
                <a:gd name="connsiteX5" fmla="*/ 456795 w 458858"/>
                <a:gd name="connsiteY5" fmla="*/ 22901 h 24918"/>
                <a:gd name="connsiteX6" fmla="*/ 452058 w 458858"/>
                <a:gd name="connsiteY6" fmla="*/ 24919 h 24918"/>
                <a:gd name="connsiteX7" fmla="*/ 6745 w 458858"/>
                <a:gd name="connsiteY7" fmla="*/ 24919 h 24918"/>
                <a:gd name="connsiteX8" fmla="*/ 2024 w 458858"/>
                <a:gd name="connsiteY8" fmla="*/ 22896 h 24918"/>
                <a:gd name="connsiteX9" fmla="*/ 1 w 458858"/>
                <a:gd name="connsiteY9" fmla="*/ 18175 h 24918"/>
                <a:gd name="connsiteX10" fmla="*/ 1 w 458858"/>
                <a:gd name="connsiteY10" fmla="*/ 6745 h 24918"/>
                <a:gd name="connsiteX11" fmla="*/ 481 w 458858"/>
                <a:gd name="connsiteY11" fmla="*/ 4145 h 24918"/>
                <a:gd name="connsiteX12" fmla="*/ 1939 w 458858"/>
                <a:gd name="connsiteY12" fmla="*/ 1944 h 24918"/>
                <a:gd name="connsiteX13" fmla="*/ 4145 w 458858"/>
                <a:gd name="connsiteY13" fmla="*/ 482 h 24918"/>
                <a:gd name="connsiteX14" fmla="*/ 6745 w 458858"/>
                <a:gd name="connsiteY14" fmla="*/ 1 h 2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8858" h="24918">
                  <a:moveTo>
                    <a:pt x="6745" y="1"/>
                  </a:moveTo>
                  <a:lnTo>
                    <a:pt x="452058" y="1"/>
                  </a:lnTo>
                  <a:cubicBezTo>
                    <a:pt x="453835" y="47"/>
                    <a:pt x="455532" y="767"/>
                    <a:pt x="456795" y="2019"/>
                  </a:cubicBezTo>
                  <a:cubicBezTo>
                    <a:pt x="458064" y="3276"/>
                    <a:pt x="458796" y="4968"/>
                    <a:pt x="458859" y="6745"/>
                  </a:cubicBezTo>
                  <a:lnTo>
                    <a:pt x="458859" y="18175"/>
                  </a:lnTo>
                  <a:cubicBezTo>
                    <a:pt x="458796" y="19958"/>
                    <a:pt x="458064" y="21644"/>
                    <a:pt x="456795" y="22901"/>
                  </a:cubicBezTo>
                  <a:cubicBezTo>
                    <a:pt x="455532" y="24153"/>
                    <a:pt x="453835" y="24879"/>
                    <a:pt x="452058" y="24919"/>
                  </a:cubicBezTo>
                  <a:lnTo>
                    <a:pt x="6745" y="24919"/>
                  </a:lnTo>
                  <a:cubicBezTo>
                    <a:pt x="4968" y="24873"/>
                    <a:pt x="3276" y="24153"/>
                    <a:pt x="2024" y="22896"/>
                  </a:cubicBezTo>
                  <a:cubicBezTo>
                    <a:pt x="767" y="21638"/>
                    <a:pt x="41" y="19952"/>
                    <a:pt x="1" y="18175"/>
                  </a:cubicBezTo>
                  <a:lnTo>
                    <a:pt x="1" y="6745"/>
                  </a:lnTo>
                  <a:cubicBezTo>
                    <a:pt x="-16" y="5854"/>
                    <a:pt x="150" y="4973"/>
                    <a:pt x="481" y="4145"/>
                  </a:cubicBezTo>
                  <a:cubicBezTo>
                    <a:pt x="813" y="3322"/>
                    <a:pt x="1310" y="2573"/>
                    <a:pt x="1939" y="1944"/>
                  </a:cubicBezTo>
                  <a:cubicBezTo>
                    <a:pt x="2567" y="1316"/>
                    <a:pt x="3316" y="818"/>
                    <a:pt x="4145" y="482"/>
                  </a:cubicBezTo>
                  <a:cubicBezTo>
                    <a:pt x="4968" y="150"/>
                    <a:pt x="5853" y="-16"/>
                    <a:pt x="6745" y="1"/>
                  </a:cubicBez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2B506352-32F8-7C57-62DC-B7C9779BA7E1}"/>
                </a:ext>
              </a:extLst>
            </p:cNvPr>
            <p:cNvSpPr/>
            <p:nvPr/>
          </p:nvSpPr>
          <p:spPr>
            <a:xfrm>
              <a:off x="2884537" y="4675494"/>
              <a:ext cx="458858" cy="24918"/>
            </a:xfrm>
            <a:custGeom>
              <a:avLst/>
              <a:gdLst>
                <a:gd name="connsiteX0" fmla="*/ 6745 w 458858"/>
                <a:gd name="connsiteY0" fmla="*/ 1 h 24918"/>
                <a:gd name="connsiteX1" fmla="*/ 452058 w 458858"/>
                <a:gd name="connsiteY1" fmla="*/ 1 h 24918"/>
                <a:gd name="connsiteX2" fmla="*/ 456795 w 458858"/>
                <a:gd name="connsiteY2" fmla="*/ 2019 h 24918"/>
                <a:gd name="connsiteX3" fmla="*/ 458859 w 458858"/>
                <a:gd name="connsiteY3" fmla="*/ 6745 h 24918"/>
                <a:gd name="connsiteX4" fmla="*/ 458859 w 458858"/>
                <a:gd name="connsiteY4" fmla="*/ 18175 h 24918"/>
                <a:gd name="connsiteX5" fmla="*/ 456795 w 458858"/>
                <a:gd name="connsiteY5" fmla="*/ 22901 h 24918"/>
                <a:gd name="connsiteX6" fmla="*/ 452058 w 458858"/>
                <a:gd name="connsiteY6" fmla="*/ 24919 h 24918"/>
                <a:gd name="connsiteX7" fmla="*/ 6745 w 458858"/>
                <a:gd name="connsiteY7" fmla="*/ 24919 h 24918"/>
                <a:gd name="connsiteX8" fmla="*/ 2024 w 458858"/>
                <a:gd name="connsiteY8" fmla="*/ 22896 h 24918"/>
                <a:gd name="connsiteX9" fmla="*/ 1 w 458858"/>
                <a:gd name="connsiteY9" fmla="*/ 18175 h 24918"/>
                <a:gd name="connsiteX10" fmla="*/ 1 w 458858"/>
                <a:gd name="connsiteY10" fmla="*/ 6745 h 24918"/>
                <a:gd name="connsiteX11" fmla="*/ 481 w 458858"/>
                <a:gd name="connsiteY11" fmla="*/ 4145 h 24918"/>
                <a:gd name="connsiteX12" fmla="*/ 1939 w 458858"/>
                <a:gd name="connsiteY12" fmla="*/ 1944 h 24918"/>
                <a:gd name="connsiteX13" fmla="*/ 4145 w 458858"/>
                <a:gd name="connsiteY13" fmla="*/ 482 h 24918"/>
                <a:gd name="connsiteX14" fmla="*/ 6745 w 458858"/>
                <a:gd name="connsiteY14" fmla="*/ 1 h 2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8858" h="24918">
                  <a:moveTo>
                    <a:pt x="6745" y="1"/>
                  </a:moveTo>
                  <a:lnTo>
                    <a:pt x="452058" y="1"/>
                  </a:lnTo>
                  <a:cubicBezTo>
                    <a:pt x="453835" y="47"/>
                    <a:pt x="455532" y="767"/>
                    <a:pt x="456795" y="2019"/>
                  </a:cubicBezTo>
                  <a:cubicBezTo>
                    <a:pt x="458064" y="3276"/>
                    <a:pt x="458796" y="4968"/>
                    <a:pt x="458859" y="6745"/>
                  </a:cubicBezTo>
                  <a:lnTo>
                    <a:pt x="458859" y="18175"/>
                  </a:lnTo>
                  <a:cubicBezTo>
                    <a:pt x="458796" y="19958"/>
                    <a:pt x="458064" y="21644"/>
                    <a:pt x="456795" y="22901"/>
                  </a:cubicBezTo>
                  <a:cubicBezTo>
                    <a:pt x="455532" y="24153"/>
                    <a:pt x="453835" y="24879"/>
                    <a:pt x="452058" y="24919"/>
                  </a:cubicBezTo>
                  <a:lnTo>
                    <a:pt x="6745" y="24919"/>
                  </a:lnTo>
                  <a:cubicBezTo>
                    <a:pt x="4968" y="24873"/>
                    <a:pt x="3276" y="24153"/>
                    <a:pt x="2024" y="22896"/>
                  </a:cubicBezTo>
                  <a:cubicBezTo>
                    <a:pt x="767" y="21638"/>
                    <a:pt x="41" y="19952"/>
                    <a:pt x="1" y="18175"/>
                  </a:cubicBezTo>
                  <a:lnTo>
                    <a:pt x="1" y="6745"/>
                  </a:lnTo>
                  <a:cubicBezTo>
                    <a:pt x="-16" y="5854"/>
                    <a:pt x="150" y="4973"/>
                    <a:pt x="481" y="4145"/>
                  </a:cubicBezTo>
                  <a:cubicBezTo>
                    <a:pt x="813" y="3322"/>
                    <a:pt x="1310" y="2573"/>
                    <a:pt x="1939" y="1944"/>
                  </a:cubicBezTo>
                  <a:cubicBezTo>
                    <a:pt x="2567" y="1316"/>
                    <a:pt x="3316" y="818"/>
                    <a:pt x="4145" y="482"/>
                  </a:cubicBezTo>
                  <a:cubicBezTo>
                    <a:pt x="4968" y="150"/>
                    <a:pt x="5853" y="-16"/>
                    <a:pt x="6745" y="1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C0358377-787D-4D20-A6B4-9556F897E8B4}"/>
                </a:ext>
              </a:extLst>
            </p:cNvPr>
            <p:cNvSpPr/>
            <p:nvPr/>
          </p:nvSpPr>
          <p:spPr>
            <a:xfrm>
              <a:off x="3184690" y="4675496"/>
              <a:ext cx="789355" cy="24917"/>
            </a:xfrm>
            <a:custGeom>
              <a:avLst/>
              <a:gdLst>
                <a:gd name="connsiteX0" fmla="*/ 6744 w 789355"/>
                <a:gd name="connsiteY0" fmla="*/ 0 h 24917"/>
                <a:gd name="connsiteX1" fmla="*/ 782612 w 789355"/>
                <a:gd name="connsiteY1" fmla="*/ 0 h 24917"/>
                <a:gd name="connsiteX2" fmla="*/ 787333 w 789355"/>
                <a:gd name="connsiteY2" fmla="*/ 2023 h 24917"/>
                <a:gd name="connsiteX3" fmla="*/ 789356 w 789355"/>
                <a:gd name="connsiteY3" fmla="*/ 6744 h 24917"/>
                <a:gd name="connsiteX4" fmla="*/ 789356 w 789355"/>
                <a:gd name="connsiteY4" fmla="*/ 18174 h 24917"/>
                <a:gd name="connsiteX5" fmla="*/ 787333 w 789355"/>
                <a:gd name="connsiteY5" fmla="*/ 22895 h 24917"/>
                <a:gd name="connsiteX6" fmla="*/ 782612 w 789355"/>
                <a:gd name="connsiteY6" fmla="*/ 24918 h 24917"/>
                <a:gd name="connsiteX7" fmla="*/ 6744 w 789355"/>
                <a:gd name="connsiteY7" fmla="*/ 24918 h 24917"/>
                <a:gd name="connsiteX8" fmla="*/ 2023 w 789355"/>
                <a:gd name="connsiteY8" fmla="*/ 22895 h 24917"/>
                <a:gd name="connsiteX9" fmla="*/ 0 w 789355"/>
                <a:gd name="connsiteY9" fmla="*/ 18174 h 24917"/>
                <a:gd name="connsiteX10" fmla="*/ 0 w 789355"/>
                <a:gd name="connsiteY10" fmla="*/ 6744 h 24917"/>
                <a:gd name="connsiteX11" fmla="*/ 2109 w 789355"/>
                <a:gd name="connsiteY11" fmla="*/ 2109 h 24917"/>
                <a:gd name="connsiteX12" fmla="*/ 6744 w 789355"/>
                <a:gd name="connsiteY12" fmla="*/ 0 h 24917"/>
                <a:gd name="connsiteX13" fmla="*/ 6744 w 789355"/>
                <a:gd name="connsiteY13" fmla="*/ 0 h 2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355" h="24917">
                  <a:moveTo>
                    <a:pt x="6744" y="0"/>
                  </a:moveTo>
                  <a:lnTo>
                    <a:pt x="782612" y="0"/>
                  </a:lnTo>
                  <a:cubicBezTo>
                    <a:pt x="784384" y="46"/>
                    <a:pt x="786076" y="766"/>
                    <a:pt x="787333" y="2023"/>
                  </a:cubicBezTo>
                  <a:cubicBezTo>
                    <a:pt x="788590" y="3281"/>
                    <a:pt x="789310" y="4966"/>
                    <a:pt x="789356" y="6744"/>
                  </a:cubicBezTo>
                  <a:lnTo>
                    <a:pt x="789356" y="18174"/>
                  </a:lnTo>
                  <a:cubicBezTo>
                    <a:pt x="789310" y="19951"/>
                    <a:pt x="788590" y="21637"/>
                    <a:pt x="787333" y="22895"/>
                  </a:cubicBezTo>
                  <a:cubicBezTo>
                    <a:pt x="786076" y="24152"/>
                    <a:pt x="784384" y="24872"/>
                    <a:pt x="782612" y="24918"/>
                  </a:cubicBezTo>
                  <a:lnTo>
                    <a:pt x="6744" y="24918"/>
                  </a:lnTo>
                  <a:cubicBezTo>
                    <a:pt x="4966" y="24872"/>
                    <a:pt x="3281" y="24152"/>
                    <a:pt x="2023" y="22895"/>
                  </a:cubicBezTo>
                  <a:cubicBezTo>
                    <a:pt x="766" y="21637"/>
                    <a:pt x="46" y="19951"/>
                    <a:pt x="0" y="18174"/>
                  </a:cubicBezTo>
                  <a:lnTo>
                    <a:pt x="0" y="6744"/>
                  </a:lnTo>
                  <a:cubicBezTo>
                    <a:pt x="120" y="4995"/>
                    <a:pt x="869" y="3349"/>
                    <a:pt x="2109" y="2109"/>
                  </a:cubicBezTo>
                  <a:cubicBezTo>
                    <a:pt x="3349" y="869"/>
                    <a:pt x="4995" y="120"/>
                    <a:pt x="6744" y="0"/>
                  </a:cubicBezTo>
                  <a:lnTo>
                    <a:pt x="6744" y="0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DF629036-6AFF-9DBF-D13F-EB7E6EF26A58}"/>
                </a:ext>
              </a:extLst>
            </p:cNvPr>
            <p:cNvSpPr/>
            <p:nvPr/>
          </p:nvSpPr>
          <p:spPr>
            <a:xfrm>
              <a:off x="3164899" y="4675467"/>
              <a:ext cx="794746" cy="4572"/>
            </a:xfrm>
            <a:custGeom>
              <a:avLst/>
              <a:gdLst>
                <a:gd name="connsiteX0" fmla="*/ 792459 w 794746"/>
                <a:gd name="connsiteY0" fmla="*/ 4544 h 4572"/>
                <a:gd name="connsiteX1" fmla="*/ 2646 w 794746"/>
                <a:gd name="connsiteY1" fmla="*/ 4544 h 4572"/>
                <a:gd name="connsiteX2" fmla="*/ 1669 w 794746"/>
                <a:gd name="connsiteY2" fmla="*/ 4486 h 4572"/>
                <a:gd name="connsiteX3" fmla="*/ 800 w 794746"/>
                <a:gd name="connsiteY3" fmla="*/ 4024 h 4572"/>
                <a:gd name="connsiteX4" fmla="*/ 212 w 794746"/>
                <a:gd name="connsiteY4" fmla="*/ 3246 h 4572"/>
                <a:gd name="connsiteX5" fmla="*/ 0 w 794746"/>
                <a:gd name="connsiteY5" fmla="*/ 2286 h 4572"/>
                <a:gd name="connsiteX6" fmla="*/ 212 w 794746"/>
                <a:gd name="connsiteY6" fmla="*/ 1326 h 4572"/>
                <a:gd name="connsiteX7" fmla="*/ 800 w 794746"/>
                <a:gd name="connsiteY7" fmla="*/ 549 h 4572"/>
                <a:gd name="connsiteX8" fmla="*/ 1669 w 794746"/>
                <a:gd name="connsiteY8" fmla="*/ 86 h 4572"/>
                <a:gd name="connsiteX9" fmla="*/ 2646 w 794746"/>
                <a:gd name="connsiteY9" fmla="*/ 29 h 4572"/>
                <a:gd name="connsiteX10" fmla="*/ 792459 w 794746"/>
                <a:gd name="connsiteY10" fmla="*/ 29 h 4572"/>
                <a:gd name="connsiteX11" fmla="*/ 793339 w 794746"/>
                <a:gd name="connsiteY11" fmla="*/ 166 h 4572"/>
                <a:gd name="connsiteX12" fmla="*/ 794088 w 794746"/>
                <a:gd name="connsiteY12" fmla="*/ 640 h 4572"/>
                <a:gd name="connsiteX13" fmla="*/ 794585 w 794746"/>
                <a:gd name="connsiteY13" fmla="*/ 1383 h 4572"/>
                <a:gd name="connsiteX14" fmla="*/ 794745 w 794746"/>
                <a:gd name="connsiteY14" fmla="*/ 2257 h 4572"/>
                <a:gd name="connsiteX15" fmla="*/ 794031 w 794746"/>
                <a:gd name="connsiteY15" fmla="*/ 3829 h 4572"/>
                <a:gd name="connsiteX16" fmla="*/ 792459 w 794746"/>
                <a:gd name="connsiteY16" fmla="*/ 4544 h 4572"/>
                <a:gd name="connsiteX17" fmla="*/ 792459 w 794746"/>
                <a:gd name="connsiteY17" fmla="*/ 4544 h 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94746" h="4572">
                  <a:moveTo>
                    <a:pt x="792459" y="4544"/>
                  </a:moveTo>
                  <a:lnTo>
                    <a:pt x="2646" y="4544"/>
                  </a:lnTo>
                  <a:cubicBezTo>
                    <a:pt x="2320" y="4595"/>
                    <a:pt x="1983" y="4578"/>
                    <a:pt x="1669" y="4486"/>
                  </a:cubicBezTo>
                  <a:cubicBezTo>
                    <a:pt x="1349" y="4395"/>
                    <a:pt x="1052" y="4240"/>
                    <a:pt x="800" y="4024"/>
                  </a:cubicBezTo>
                  <a:cubicBezTo>
                    <a:pt x="549" y="3812"/>
                    <a:pt x="349" y="3544"/>
                    <a:pt x="212" y="3246"/>
                  </a:cubicBezTo>
                  <a:cubicBezTo>
                    <a:pt x="74" y="2943"/>
                    <a:pt x="0" y="2617"/>
                    <a:pt x="0" y="2286"/>
                  </a:cubicBezTo>
                  <a:cubicBezTo>
                    <a:pt x="0" y="1955"/>
                    <a:pt x="74" y="1629"/>
                    <a:pt x="212" y="1326"/>
                  </a:cubicBezTo>
                  <a:cubicBezTo>
                    <a:pt x="349" y="1029"/>
                    <a:pt x="549" y="760"/>
                    <a:pt x="800" y="549"/>
                  </a:cubicBezTo>
                  <a:cubicBezTo>
                    <a:pt x="1052" y="332"/>
                    <a:pt x="1349" y="177"/>
                    <a:pt x="1669" y="86"/>
                  </a:cubicBezTo>
                  <a:cubicBezTo>
                    <a:pt x="1983" y="-6"/>
                    <a:pt x="2320" y="-23"/>
                    <a:pt x="2646" y="29"/>
                  </a:cubicBezTo>
                  <a:lnTo>
                    <a:pt x="792459" y="29"/>
                  </a:lnTo>
                  <a:cubicBezTo>
                    <a:pt x="792756" y="11"/>
                    <a:pt x="793059" y="57"/>
                    <a:pt x="793339" y="166"/>
                  </a:cubicBezTo>
                  <a:cubicBezTo>
                    <a:pt x="793619" y="269"/>
                    <a:pt x="793876" y="435"/>
                    <a:pt x="794088" y="640"/>
                  </a:cubicBezTo>
                  <a:cubicBezTo>
                    <a:pt x="794305" y="852"/>
                    <a:pt x="794477" y="1103"/>
                    <a:pt x="794585" y="1383"/>
                  </a:cubicBezTo>
                  <a:cubicBezTo>
                    <a:pt x="794700" y="1658"/>
                    <a:pt x="794757" y="1960"/>
                    <a:pt x="794745" y="2257"/>
                  </a:cubicBezTo>
                  <a:cubicBezTo>
                    <a:pt x="794705" y="2852"/>
                    <a:pt x="794454" y="3406"/>
                    <a:pt x="794031" y="3829"/>
                  </a:cubicBezTo>
                  <a:cubicBezTo>
                    <a:pt x="793614" y="4252"/>
                    <a:pt x="793054" y="4503"/>
                    <a:pt x="792459" y="4544"/>
                  </a:cubicBezTo>
                  <a:lnTo>
                    <a:pt x="792459" y="4544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BFE1C083-9269-47C7-D330-A24084126AD0}"/>
                </a:ext>
              </a:extLst>
            </p:cNvPr>
            <p:cNvSpPr/>
            <p:nvPr/>
          </p:nvSpPr>
          <p:spPr>
            <a:xfrm>
              <a:off x="3170850" y="4123025"/>
              <a:ext cx="252482" cy="552470"/>
            </a:xfrm>
            <a:custGeom>
              <a:avLst/>
              <a:gdLst>
                <a:gd name="connsiteX0" fmla="*/ 18812 w 252482"/>
                <a:gd name="connsiteY0" fmla="*/ 552470 h 552470"/>
                <a:gd name="connsiteX1" fmla="*/ 135684 w 252482"/>
                <a:gd name="connsiteY1" fmla="*/ 552470 h 552470"/>
                <a:gd name="connsiteX2" fmla="*/ 147708 w 252482"/>
                <a:gd name="connsiteY2" fmla="*/ 548121 h 552470"/>
                <a:gd name="connsiteX3" fmla="*/ 154200 w 252482"/>
                <a:gd name="connsiteY3" fmla="*/ 537097 h 552470"/>
                <a:gd name="connsiteX4" fmla="*/ 252155 w 252482"/>
                <a:gd name="connsiteY4" fmla="*/ 22118 h 552470"/>
                <a:gd name="connsiteX5" fmla="*/ 251881 w 252482"/>
                <a:gd name="connsiteY5" fmla="*/ 13940 h 552470"/>
                <a:gd name="connsiteX6" fmla="*/ 248138 w 252482"/>
                <a:gd name="connsiteY6" fmla="*/ 6671 h 552470"/>
                <a:gd name="connsiteX7" fmla="*/ 241634 w 252482"/>
                <a:gd name="connsiteY7" fmla="*/ 1705 h 552470"/>
                <a:gd name="connsiteX8" fmla="*/ 233639 w 252482"/>
                <a:gd name="connsiteY8" fmla="*/ 1 h 552470"/>
                <a:gd name="connsiteX9" fmla="*/ 116710 w 252482"/>
                <a:gd name="connsiteY9" fmla="*/ 1 h 552470"/>
                <a:gd name="connsiteX10" fmla="*/ 104702 w 252482"/>
                <a:gd name="connsiteY10" fmla="*/ 4356 h 552470"/>
                <a:gd name="connsiteX11" fmla="*/ 98250 w 252482"/>
                <a:gd name="connsiteY11" fmla="*/ 15375 h 552470"/>
                <a:gd name="connsiteX12" fmla="*/ 295 w 252482"/>
                <a:gd name="connsiteY12" fmla="*/ 530353 h 552470"/>
                <a:gd name="connsiteX13" fmla="*/ 633 w 252482"/>
                <a:gd name="connsiteY13" fmla="*/ 538498 h 552470"/>
                <a:gd name="connsiteX14" fmla="*/ 4382 w 252482"/>
                <a:gd name="connsiteY14" fmla="*/ 545738 h 552470"/>
                <a:gd name="connsiteX15" fmla="*/ 10851 w 252482"/>
                <a:gd name="connsiteY15" fmla="*/ 550705 h 552470"/>
                <a:gd name="connsiteX16" fmla="*/ 18812 w 252482"/>
                <a:gd name="connsiteY16" fmla="*/ 552470 h 552470"/>
                <a:gd name="connsiteX17" fmla="*/ 18812 w 252482"/>
                <a:gd name="connsiteY17" fmla="*/ 552470 h 55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2482" h="552470">
                  <a:moveTo>
                    <a:pt x="18812" y="552470"/>
                  </a:moveTo>
                  <a:lnTo>
                    <a:pt x="135684" y="552470"/>
                  </a:lnTo>
                  <a:cubicBezTo>
                    <a:pt x="140073" y="552465"/>
                    <a:pt x="144330" y="550928"/>
                    <a:pt x="147708" y="548121"/>
                  </a:cubicBezTo>
                  <a:cubicBezTo>
                    <a:pt x="151091" y="545315"/>
                    <a:pt x="153383" y="541418"/>
                    <a:pt x="154200" y="537097"/>
                  </a:cubicBezTo>
                  <a:lnTo>
                    <a:pt x="252155" y="22118"/>
                  </a:lnTo>
                  <a:cubicBezTo>
                    <a:pt x="252670" y="19410"/>
                    <a:pt x="252578" y="16615"/>
                    <a:pt x="251881" y="13940"/>
                  </a:cubicBezTo>
                  <a:cubicBezTo>
                    <a:pt x="251189" y="11271"/>
                    <a:pt x="249909" y="8785"/>
                    <a:pt x="248138" y="6671"/>
                  </a:cubicBezTo>
                  <a:cubicBezTo>
                    <a:pt x="246366" y="4556"/>
                    <a:pt x="244143" y="2859"/>
                    <a:pt x="241634" y="1705"/>
                  </a:cubicBezTo>
                  <a:cubicBezTo>
                    <a:pt x="239131" y="550"/>
                    <a:pt x="236399" y="-33"/>
                    <a:pt x="233639" y="1"/>
                  </a:cubicBezTo>
                  <a:lnTo>
                    <a:pt x="116710" y="1"/>
                  </a:lnTo>
                  <a:cubicBezTo>
                    <a:pt x="112321" y="7"/>
                    <a:pt x="108074" y="1550"/>
                    <a:pt x="104702" y="4356"/>
                  </a:cubicBezTo>
                  <a:cubicBezTo>
                    <a:pt x="101331" y="7162"/>
                    <a:pt x="99051" y="11060"/>
                    <a:pt x="98250" y="15375"/>
                  </a:cubicBezTo>
                  <a:lnTo>
                    <a:pt x="295" y="530353"/>
                  </a:lnTo>
                  <a:cubicBezTo>
                    <a:pt x="-190" y="533062"/>
                    <a:pt x="-76" y="535840"/>
                    <a:pt x="633" y="538498"/>
                  </a:cubicBezTo>
                  <a:cubicBezTo>
                    <a:pt x="1335" y="541160"/>
                    <a:pt x="2616" y="543629"/>
                    <a:pt x="4382" y="545738"/>
                  </a:cubicBezTo>
                  <a:cubicBezTo>
                    <a:pt x="6147" y="547847"/>
                    <a:pt x="8359" y="549545"/>
                    <a:pt x="10851" y="550705"/>
                  </a:cubicBezTo>
                  <a:cubicBezTo>
                    <a:pt x="13343" y="551870"/>
                    <a:pt x="16057" y="552470"/>
                    <a:pt x="18812" y="552470"/>
                  </a:cubicBezTo>
                  <a:lnTo>
                    <a:pt x="18812" y="552470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6BF90C75-FB87-7CE3-B6C3-63EB5C5A2D2F}"/>
                </a:ext>
              </a:extLst>
            </p:cNvPr>
            <p:cNvSpPr/>
            <p:nvPr/>
          </p:nvSpPr>
          <p:spPr>
            <a:xfrm>
              <a:off x="3170850" y="4123025"/>
              <a:ext cx="252482" cy="552470"/>
            </a:xfrm>
            <a:custGeom>
              <a:avLst/>
              <a:gdLst>
                <a:gd name="connsiteX0" fmla="*/ 18812 w 252482"/>
                <a:gd name="connsiteY0" fmla="*/ 552470 h 552470"/>
                <a:gd name="connsiteX1" fmla="*/ 135684 w 252482"/>
                <a:gd name="connsiteY1" fmla="*/ 552470 h 552470"/>
                <a:gd name="connsiteX2" fmla="*/ 147708 w 252482"/>
                <a:gd name="connsiteY2" fmla="*/ 548121 h 552470"/>
                <a:gd name="connsiteX3" fmla="*/ 154200 w 252482"/>
                <a:gd name="connsiteY3" fmla="*/ 537097 h 552470"/>
                <a:gd name="connsiteX4" fmla="*/ 252155 w 252482"/>
                <a:gd name="connsiteY4" fmla="*/ 22118 h 552470"/>
                <a:gd name="connsiteX5" fmla="*/ 251881 w 252482"/>
                <a:gd name="connsiteY5" fmla="*/ 13940 h 552470"/>
                <a:gd name="connsiteX6" fmla="*/ 248138 w 252482"/>
                <a:gd name="connsiteY6" fmla="*/ 6671 h 552470"/>
                <a:gd name="connsiteX7" fmla="*/ 241634 w 252482"/>
                <a:gd name="connsiteY7" fmla="*/ 1705 h 552470"/>
                <a:gd name="connsiteX8" fmla="*/ 233639 w 252482"/>
                <a:gd name="connsiteY8" fmla="*/ 1 h 552470"/>
                <a:gd name="connsiteX9" fmla="*/ 116710 w 252482"/>
                <a:gd name="connsiteY9" fmla="*/ 1 h 552470"/>
                <a:gd name="connsiteX10" fmla="*/ 104702 w 252482"/>
                <a:gd name="connsiteY10" fmla="*/ 4356 h 552470"/>
                <a:gd name="connsiteX11" fmla="*/ 98250 w 252482"/>
                <a:gd name="connsiteY11" fmla="*/ 15375 h 552470"/>
                <a:gd name="connsiteX12" fmla="*/ 295 w 252482"/>
                <a:gd name="connsiteY12" fmla="*/ 530353 h 552470"/>
                <a:gd name="connsiteX13" fmla="*/ 633 w 252482"/>
                <a:gd name="connsiteY13" fmla="*/ 538498 h 552470"/>
                <a:gd name="connsiteX14" fmla="*/ 4382 w 252482"/>
                <a:gd name="connsiteY14" fmla="*/ 545738 h 552470"/>
                <a:gd name="connsiteX15" fmla="*/ 10851 w 252482"/>
                <a:gd name="connsiteY15" fmla="*/ 550705 h 552470"/>
                <a:gd name="connsiteX16" fmla="*/ 18812 w 252482"/>
                <a:gd name="connsiteY16" fmla="*/ 552470 h 552470"/>
                <a:gd name="connsiteX17" fmla="*/ 18812 w 252482"/>
                <a:gd name="connsiteY17" fmla="*/ 552470 h 55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2482" h="552470">
                  <a:moveTo>
                    <a:pt x="18812" y="552470"/>
                  </a:moveTo>
                  <a:lnTo>
                    <a:pt x="135684" y="552470"/>
                  </a:lnTo>
                  <a:cubicBezTo>
                    <a:pt x="140073" y="552465"/>
                    <a:pt x="144330" y="550928"/>
                    <a:pt x="147708" y="548121"/>
                  </a:cubicBezTo>
                  <a:cubicBezTo>
                    <a:pt x="151091" y="545315"/>
                    <a:pt x="153383" y="541418"/>
                    <a:pt x="154200" y="537097"/>
                  </a:cubicBezTo>
                  <a:lnTo>
                    <a:pt x="252155" y="22118"/>
                  </a:lnTo>
                  <a:cubicBezTo>
                    <a:pt x="252670" y="19410"/>
                    <a:pt x="252578" y="16615"/>
                    <a:pt x="251881" y="13940"/>
                  </a:cubicBezTo>
                  <a:cubicBezTo>
                    <a:pt x="251189" y="11271"/>
                    <a:pt x="249909" y="8785"/>
                    <a:pt x="248138" y="6671"/>
                  </a:cubicBezTo>
                  <a:cubicBezTo>
                    <a:pt x="246366" y="4556"/>
                    <a:pt x="244143" y="2859"/>
                    <a:pt x="241634" y="1705"/>
                  </a:cubicBezTo>
                  <a:cubicBezTo>
                    <a:pt x="239131" y="550"/>
                    <a:pt x="236399" y="-33"/>
                    <a:pt x="233639" y="1"/>
                  </a:cubicBezTo>
                  <a:lnTo>
                    <a:pt x="116710" y="1"/>
                  </a:lnTo>
                  <a:cubicBezTo>
                    <a:pt x="112321" y="7"/>
                    <a:pt x="108074" y="1550"/>
                    <a:pt x="104702" y="4356"/>
                  </a:cubicBezTo>
                  <a:cubicBezTo>
                    <a:pt x="101331" y="7162"/>
                    <a:pt x="99051" y="11060"/>
                    <a:pt x="98250" y="15375"/>
                  </a:cubicBezTo>
                  <a:lnTo>
                    <a:pt x="295" y="530353"/>
                  </a:lnTo>
                  <a:cubicBezTo>
                    <a:pt x="-190" y="533062"/>
                    <a:pt x="-76" y="535840"/>
                    <a:pt x="633" y="538498"/>
                  </a:cubicBezTo>
                  <a:cubicBezTo>
                    <a:pt x="1335" y="541160"/>
                    <a:pt x="2616" y="543629"/>
                    <a:pt x="4382" y="545738"/>
                  </a:cubicBezTo>
                  <a:cubicBezTo>
                    <a:pt x="6147" y="547847"/>
                    <a:pt x="8359" y="549545"/>
                    <a:pt x="10851" y="550705"/>
                  </a:cubicBezTo>
                  <a:cubicBezTo>
                    <a:pt x="13343" y="551870"/>
                    <a:pt x="16057" y="552470"/>
                    <a:pt x="18812" y="552470"/>
                  </a:cubicBezTo>
                  <a:lnTo>
                    <a:pt x="18812" y="552470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A5E13510-DBC2-7974-6A82-C0A235A4FEBA}"/>
                </a:ext>
              </a:extLst>
            </p:cNvPr>
            <p:cNvSpPr/>
            <p:nvPr/>
          </p:nvSpPr>
          <p:spPr>
            <a:xfrm>
              <a:off x="3187881" y="4123025"/>
              <a:ext cx="885818" cy="552471"/>
            </a:xfrm>
            <a:custGeom>
              <a:avLst/>
              <a:gdLst>
                <a:gd name="connsiteX0" fmla="*/ 18463 w 885818"/>
                <a:gd name="connsiteY0" fmla="*/ 552470 h 552471"/>
                <a:gd name="connsiteX1" fmla="*/ 769014 w 885818"/>
                <a:gd name="connsiteY1" fmla="*/ 552470 h 552471"/>
                <a:gd name="connsiteX2" fmla="*/ 781044 w 885818"/>
                <a:gd name="connsiteY2" fmla="*/ 548121 h 552471"/>
                <a:gd name="connsiteX3" fmla="*/ 787531 w 885818"/>
                <a:gd name="connsiteY3" fmla="*/ 537097 h 552471"/>
                <a:gd name="connsiteX4" fmla="*/ 885486 w 885818"/>
                <a:gd name="connsiteY4" fmla="*/ 22118 h 552471"/>
                <a:gd name="connsiteX5" fmla="*/ 885217 w 885818"/>
                <a:gd name="connsiteY5" fmla="*/ 13940 h 552471"/>
                <a:gd name="connsiteX6" fmla="*/ 881474 w 885818"/>
                <a:gd name="connsiteY6" fmla="*/ 6671 h 552471"/>
                <a:gd name="connsiteX7" fmla="*/ 874970 w 885818"/>
                <a:gd name="connsiteY7" fmla="*/ 1705 h 552471"/>
                <a:gd name="connsiteX8" fmla="*/ 866969 w 885818"/>
                <a:gd name="connsiteY8" fmla="*/ 1 h 552471"/>
                <a:gd name="connsiteX9" fmla="*/ 116818 w 885818"/>
                <a:gd name="connsiteY9" fmla="*/ 1 h 552471"/>
                <a:gd name="connsiteX10" fmla="*/ 104817 w 885818"/>
                <a:gd name="connsiteY10" fmla="*/ 4356 h 552471"/>
                <a:gd name="connsiteX11" fmla="*/ 98359 w 885818"/>
                <a:gd name="connsiteY11" fmla="*/ 15375 h 552471"/>
                <a:gd name="connsiteX12" fmla="*/ 404 w 885818"/>
                <a:gd name="connsiteY12" fmla="*/ 530353 h 552471"/>
                <a:gd name="connsiteX13" fmla="*/ 512 w 885818"/>
                <a:gd name="connsiteY13" fmla="*/ 538475 h 552471"/>
                <a:gd name="connsiteX14" fmla="*/ 4124 w 885818"/>
                <a:gd name="connsiteY14" fmla="*/ 545750 h 552471"/>
                <a:gd name="connsiteX15" fmla="*/ 10531 w 885818"/>
                <a:gd name="connsiteY15" fmla="*/ 550744 h 552471"/>
                <a:gd name="connsiteX16" fmla="*/ 18463 w 885818"/>
                <a:gd name="connsiteY16" fmla="*/ 552470 h 552471"/>
                <a:gd name="connsiteX17" fmla="*/ 18463 w 885818"/>
                <a:gd name="connsiteY17" fmla="*/ 552470 h 55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85818" h="552471">
                  <a:moveTo>
                    <a:pt x="18463" y="552470"/>
                  </a:moveTo>
                  <a:lnTo>
                    <a:pt x="769014" y="552470"/>
                  </a:lnTo>
                  <a:cubicBezTo>
                    <a:pt x="773409" y="552465"/>
                    <a:pt x="777667" y="550928"/>
                    <a:pt x="781044" y="548121"/>
                  </a:cubicBezTo>
                  <a:cubicBezTo>
                    <a:pt x="784428" y="545315"/>
                    <a:pt x="786719" y="541418"/>
                    <a:pt x="787531" y="537097"/>
                  </a:cubicBezTo>
                  <a:lnTo>
                    <a:pt x="885486" y="22118"/>
                  </a:lnTo>
                  <a:cubicBezTo>
                    <a:pt x="886006" y="19410"/>
                    <a:pt x="885915" y="16615"/>
                    <a:pt x="885217" y="13940"/>
                  </a:cubicBezTo>
                  <a:cubicBezTo>
                    <a:pt x="884526" y="11271"/>
                    <a:pt x="883245" y="8785"/>
                    <a:pt x="881474" y="6671"/>
                  </a:cubicBezTo>
                  <a:cubicBezTo>
                    <a:pt x="879702" y="4556"/>
                    <a:pt x="877479" y="2859"/>
                    <a:pt x="874970" y="1705"/>
                  </a:cubicBezTo>
                  <a:cubicBezTo>
                    <a:pt x="872467" y="550"/>
                    <a:pt x="869730" y="-33"/>
                    <a:pt x="866969" y="1"/>
                  </a:cubicBezTo>
                  <a:lnTo>
                    <a:pt x="116818" y="1"/>
                  </a:lnTo>
                  <a:cubicBezTo>
                    <a:pt x="112435" y="7"/>
                    <a:pt x="108189" y="1550"/>
                    <a:pt x="104817" y="4356"/>
                  </a:cubicBezTo>
                  <a:cubicBezTo>
                    <a:pt x="101445" y="7162"/>
                    <a:pt x="99159" y="11060"/>
                    <a:pt x="98359" y="15375"/>
                  </a:cubicBezTo>
                  <a:lnTo>
                    <a:pt x="404" y="530353"/>
                  </a:lnTo>
                  <a:cubicBezTo>
                    <a:pt x="-168" y="533034"/>
                    <a:pt x="-133" y="535811"/>
                    <a:pt x="512" y="538475"/>
                  </a:cubicBezTo>
                  <a:cubicBezTo>
                    <a:pt x="1152" y="541138"/>
                    <a:pt x="2387" y="543629"/>
                    <a:pt x="4124" y="545750"/>
                  </a:cubicBezTo>
                  <a:cubicBezTo>
                    <a:pt x="5856" y="547876"/>
                    <a:pt x="8045" y="549579"/>
                    <a:pt x="10531" y="550744"/>
                  </a:cubicBezTo>
                  <a:cubicBezTo>
                    <a:pt x="13011" y="551905"/>
                    <a:pt x="15726" y="552499"/>
                    <a:pt x="18463" y="552470"/>
                  </a:cubicBezTo>
                  <a:lnTo>
                    <a:pt x="18463" y="552470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8964F566-90E7-4485-7AB8-E366D9D3F9FE}"/>
                </a:ext>
              </a:extLst>
            </p:cNvPr>
            <p:cNvSpPr/>
            <p:nvPr/>
          </p:nvSpPr>
          <p:spPr>
            <a:xfrm>
              <a:off x="3574349" y="4347617"/>
              <a:ext cx="87086" cy="79447"/>
            </a:xfrm>
            <a:custGeom>
              <a:avLst/>
              <a:gdLst>
                <a:gd name="connsiteX0" fmla="*/ 60740 w 87086"/>
                <a:gd name="connsiteY0" fmla="*/ 37214 h 79447"/>
                <a:gd name="connsiteX1" fmla="*/ 71598 w 87086"/>
                <a:gd name="connsiteY1" fmla="*/ 56588 h 79447"/>
                <a:gd name="connsiteX2" fmla="*/ 73427 w 87086"/>
                <a:gd name="connsiteY2" fmla="*/ 56588 h 79447"/>
                <a:gd name="connsiteX3" fmla="*/ 52305 w 87086"/>
                <a:gd name="connsiteY3" fmla="*/ 72887 h 79447"/>
                <a:gd name="connsiteX4" fmla="*/ 26450 w 87086"/>
                <a:gd name="connsiteY4" fmla="*/ 79448 h 79447"/>
                <a:gd name="connsiteX5" fmla="*/ 3590 w 87086"/>
                <a:gd name="connsiteY5" fmla="*/ 38814 h 79447"/>
                <a:gd name="connsiteX6" fmla="*/ 61369 w 87086"/>
                <a:gd name="connsiteY6" fmla="*/ 9 h 79447"/>
                <a:gd name="connsiteX7" fmla="*/ 87086 w 87086"/>
                <a:gd name="connsiteY7" fmla="*/ 18983 h 79447"/>
                <a:gd name="connsiteX8" fmla="*/ 71518 w 87086"/>
                <a:gd name="connsiteY8" fmla="*/ 24641 h 79447"/>
                <a:gd name="connsiteX9" fmla="*/ 60740 w 87086"/>
                <a:gd name="connsiteY9" fmla="*/ 37214 h 79447"/>
                <a:gd name="connsiteX10" fmla="*/ 60740 w 87086"/>
                <a:gd name="connsiteY10" fmla="*/ 37214 h 7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086" h="79447">
                  <a:moveTo>
                    <a:pt x="60740" y="37214"/>
                  </a:moveTo>
                  <a:cubicBezTo>
                    <a:pt x="56225" y="47558"/>
                    <a:pt x="61197" y="56588"/>
                    <a:pt x="71598" y="56588"/>
                  </a:cubicBezTo>
                  <a:lnTo>
                    <a:pt x="73427" y="56588"/>
                  </a:lnTo>
                  <a:cubicBezTo>
                    <a:pt x="67575" y="63406"/>
                    <a:pt x="60386" y="68955"/>
                    <a:pt x="52305" y="72887"/>
                  </a:cubicBezTo>
                  <a:cubicBezTo>
                    <a:pt x="44224" y="76819"/>
                    <a:pt x="35422" y="79053"/>
                    <a:pt x="26450" y="79448"/>
                  </a:cubicBezTo>
                  <a:cubicBezTo>
                    <a:pt x="4333" y="78990"/>
                    <a:pt x="-6012" y="60931"/>
                    <a:pt x="3590" y="38814"/>
                  </a:cubicBezTo>
                  <a:cubicBezTo>
                    <a:pt x="13191" y="16697"/>
                    <a:pt x="39251" y="-448"/>
                    <a:pt x="61369" y="9"/>
                  </a:cubicBezTo>
                  <a:cubicBezTo>
                    <a:pt x="75370" y="466"/>
                    <a:pt x="84857" y="7724"/>
                    <a:pt x="87086" y="18983"/>
                  </a:cubicBezTo>
                  <a:cubicBezTo>
                    <a:pt x="81497" y="19497"/>
                    <a:pt x="76136" y="21446"/>
                    <a:pt x="71518" y="24641"/>
                  </a:cubicBezTo>
                  <a:cubicBezTo>
                    <a:pt x="66906" y="27835"/>
                    <a:pt x="63191" y="32167"/>
                    <a:pt x="60740" y="37214"/>
                  </a:cubicBezTo>
                  <a:lnTo>
                    <a:pt x="60740" y="37214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8F242C44-4CAB-230E-10A7-33BEB23DCE13}"/>
                </a:ext>
              </a:extLst>
            </p:cNvPr>
            <p:cNvSpPr/>
            <p:nvPr/>
          </p:nvSpPr>
          <p:spPr>
            <a:xfrm>
              <a:off x="1628838" y="4627033"/>
              <a:ext cx="627621" cy="1225467"/>
            </a:xfrm>
            <a:custGeom>
              <a:avLst/>
              <a:gdLst>
                <a:gd name="connsiteX0" fmla="*/ 0 w 627621"/>
                <a:gd name="connsiteY0" fmla="*/ 1225467 h 1225467"/>
                <a:gd name="connsiteX1" fmla="*/ 597275 w 627621"/>
                <a:gd name="connsiteY1" fmla="*/ 1225467 h 1225467"/>
                <a:gd name="connsiteX2" fmla="*/ 627621 w 627621"/>
                <a:gd name="connsiteY2" fmla="*/ 743 h 1225467"/>
                <a:gd name="connsiteX3" fmla="*/ 42120 w 627621"/>
                <a:gd name="connsiteY3" fmla="*/ 0 h 1225467"/>
                <a:gd name="connsiteX4" fmla="*/ 12333 w 627621"/>
                <a:gd name="connsiteY4" fmla="*/ 12339 h 1225467"/>
                <a:gd name="connsiteX5" fmla="*/ 0 w 627621"/>
                <a:gd name="connsiteY5" fmla="*/ 42120 h 1225467"/>
                <a:gd name="connsiteX6" fmla="*/ 0 w 627621"/>
                <a:gd name="connsiteY6" fmla="*/ 1225467 h 122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7621" h="1225467">
                  <a:moveTo>
                    <a:pt x="0" y="1225467"/>
                  </a:moveTo>
                  <a:lnTo>
                    <a:pt x="597275" y="1225467"/>
                  </a:lnTo>
                  <a:lnTo>
                    <a:pt x="627621" y="743"/>
                  </a:lnTo>
                  <a:lnTo>
                    <a:pt x="42120" y="0"/>
                  </a:lnTo>
                  <a:cubicBezTo>
                    <a:pt x="30947" y="0"/>
                    <a:pt x="20231" y="4435"/>
                    <a:pt x="12333" y="12339"/>
                  </a:cubicBezTo>
                  <a:cubicBezTo>
                    <a:pt x="4435" y="20237"/>
                    <a:pt x="0" y="30947"/>
                    <a:pt x="0" y="42120"/>
                  </a:cubicBezTo>
                  <a:lnTo>
                    <a:pt x="0" y="1225467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B2A7BBF0-C3BE-FF2A-54EA-51F2C9B17B77}"/>
                </a:ext>
              </a:extLst>
            </p:cNvPr>
            <p:cNvSpPr/>
            <p:nvPr/>
          </p:nvSpPr>
          <p:spPr>
            <a:xfrm>
              <a:off x="2226107" y="4627033"/>
              <a:ext cx="328155" cy="1225467"/>
            </a:xfrm>
            <a:custGeom>
              <a:avLst/>
              <a:gdLst>
                <a:gd name="connsiteX0" fmla="*/ 328155 w 328155"/>
                <a:gd name="connsiteY0" fmla="*/ 1225467 h 1225467"/>
                <a:gd name="connsiteX1" fmla="*/ 0 w 328155"/>
                <a:gd name="connsiteY1" fmla="*/ 1225467 h 1225467"/>
                <a:gd name="connsiteX2" fmla="*/ 0 w 328155"/>
                <a:gd name="connsiteY2" fmla="*/ 42120 h 1225467"/>
                <a:gd name="connsiteX3" fmla="*/ 12339 w 328155"/>
                <a:gd name="connsiteY3" fmla="*/ 12339 h 1225467"/>
                <a:gd name="connsiteX4" fmla="*/ 42120 w 328155"/>
                <a:gd name="connsiteY4" fmla="*/ 0 h 1225467"/>
                <a:gd name="connsiteX5" fmla="*/ 286036 w 328155"/>
                <a:gd name="connsiteY5" fmla="*/ 0 h 1225467"/>
                <a:gd name="connsiteX6" fmla="*/ 315822 w 328155"/>
                <a:gd name="connsiteY6" fmla="*/ 12339 h 1225467"/>
                <a:gd name="connsiteX7" fmla="*/ 328155 w 328155"/>
                <a:gd name="connsiteY7" fmla="*/ 42120 h 1225467"/>
                <a:gd name="connsiteX8" fmla="*/ 328155 w 328155"/>
                <a:gd name="connsiteY8" fmla="*/ 1225467 h 122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155" h="1225467">
                  <a:moveTo>
                    <a:pt x="328155" y="1225467"/>
                  </a:moveTo>
                  <a:lnTo>
                    <a:pt x="0" y="1225467"/>
                  </a:lnTo>
                  <a:lnTo>
                    <a:pt x="0" y="42120"/>
                  </a:lnTo>
                  <a:cubicBezTo>
                    <a:pt x="0" y="30947"/>
                    <a:pt x="4441" y="20237"/>
                    <a:pt x="12339" y="12339"/>
                  </a:cubicBezTo>
                  <a:cubicBezTo>
                    <a:pt x="20237" y="4435"/>
                    <a:pt x="30953" y="0"/>
                    <a:pt x="42120" y="0"/>
                  </a:cubicBezTo>
                  <a:lnTo>
                    <a:pt x="286036" y="0"/>
                  </a:lnTo>
                  <a:cubicBezTo>
                    <a:pt x="297209" y="0"/>
                    <a:pt x="307924" y="4435"/>
                    <a:pt x="315822" y="12339"/>
                  </a:cubicBezTo>
                  <a:cubicBezTo>
                    <a:pt x="323721" y="20237"/>
                    <a:pt x="328155" y="30947"/>
                    <a:pt x="328155" y="42120"/>
                  </a:cubicBezTo>
                  <a:lnTo>
                    <a:pt x="328155" y="1225467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B0BCD067-9A02-E884-B4A2-540582C13026}"/>
                </a:ext>
              </a:extLst>
            </p:cNvPr>
            <p:cNvSpPr/>
            <p:nvPr/>
          </p:nvSpPr>
          <p:spPr>
            <a:xfrm>
              <a:off x="2362529" y="4622058"/>
              <a:ext cx="202826" cy="1191580"/>
            </a:xfrm>
            <a:custGeom>
              <a:avLst/>
              <a:gdLst>
                <a:gd name="connsiteX0" fmla="*/ 200083 w 202826"/>
                <a:gd name="connsiteY0" fmla="*/ 1191580 h 1191580"/>
                <a:gd name="connsiteX1" fmla="*/ 198060 w 202826"/>
                <a:gd name="connsiteY1" fmla="*/ 1190746 h 1191580"/>
                <a:gd name="connsiteX2" fmla="*/ 197226 w 202826"/>
                <a:gd name="connsiteY2" fmla="*/ 1188723 h 1191580"/>
                <a:gd name="connsiteX3" fmla="*/ 191511 w 202826"/>
                <a:gd name="connsiteY3" fmla="*/ 40008 h 1191580"/>
                <a:gd name="connsiteX4" fmla="*/ 182550 w 202826"/>
                <a:gd name="connsiteY4" fmla="*/ 18314 h 1191580"/>
                <a:gd name="connsiteX5" fmla="*/ 160993 w 202826"/>
                <a:gd name="connsiteY5" fmla="*/ 9033 h 1191580"/>
                <a:gd name="connsiteX6" fmla="*/ 2802 w 202826"/>
                <a:gd name="connsiteY6" fmla="*/ 5718 h 1191580"/>
                <a:gd name="connsiteX7" fmla="*/ 1710 w 202826"/>
                <a:gd name="connsiteY7" fmla="*/ 5478 h 1191580"/>
                <a:gd name="connsiteX8" fmla="*/ 796 w 202826"/>
                <a:gd name="connsiteY8" fmla="*/ 4843 h 1191580"/>
                <a:gd name="connsiteX9" fmla="*/ 196 w 202826"/>
                <a:gd name="connsiteY9" fmla="*/ 3900 h 1191580"/>
                <a:gd name="connsiteX10" fmla="*/ 1 w 202826"/>
                <a:gd name="connsiteY10" fmla="*/ 2803 h 1191580"/>
                <a:gd name="connsiteX11" fmla="*/ 224 w 202826"/>
                <a:gd name="connsiteY11" fmla="*/ 1706 h 1191580"/>
                <a:gd name="connsiteX12" fmla="*/ 858 w 202826"/>
                <a:gd name="connsiteY12" fmla="*/ 780 h 1191580"/>
                <a:gd name="connsiteX13" fmla="*/ 1807 w 202826"/>
                <a:gd name="connsiteY13" fmla="*/ 180 h 1191580"/>
                <a:gd name="connsiteX14" fmla="*/ 2916 w 202826"/>
                <a:gd name="connsiteY14" fmla="*/ 3 h 1191580"/>
                <a:gd name="connsiteX15" fmla="*/ 166479 w 202826"/>
                <a:gd name="connsiteY15" fmla="*/ 3432 h 1191580"/>
                <a:gd name="connsiteX16" fmla="*/ 187888 w 202826"/>
                <a:gd name="connsiteY16" fmla="*/ 12730 h 1191580"/>
                <a:gd name="connsiteX17" fmla="*/ 196826 w 202826"/>
                <a:gd name="connsiteY17" fmla="*/ 34293 h 1191580"/>
                <a:gd name="connsiteX18" fmla="*/ 202827 w 202826"/>
                <a:gd name="connsiteY18" fmla="*/ 1188723 h 1191580"/>
                <a:gd name="connsiteX19" fmla="*/ 201987 w 202826"/>
                <a:gd name="connsiteY19" fmla="*/ 1190746 h 1191580"/>
                <a:gd name="connsiteX20" fmla="*/ 199969 w 202826"/>
                <a:gd name="connsiteY20" fmla="*/ 1191580 h 1191580"/>
                <a:gd name="connsiteX21" fmla="*/ 200083 w 202826"/>
                <a:gd name="connsiteY21" fmla="*/ 1191580 h 1191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2826" h="1191580">
                  <a:moveTo>
                    <a:pt x="200083" y="1191580"/>
                  </a:moveTo>
                  <a:cubicBezTo>
                    <a:pt x="199323" y="1191580"/>
                    <a:pt x="198597" y="1191278"/>
                    <a:pt x="198060" y="1190746"/>
                  </a:cubicBezTo>
                  <a:cubicBezTo>
                    <a:pt x="197523" y="1190209"/>
                    <a:pt x="197226" y="1189483"/>
                    <a:pt x="197226" y="1188723"/>
                  </a:cubicBezTo>
                  <a:lnTo>
                    <a:pt x="191511" y="40008"/>
                  </a:lnTo>
                  <a:cubicBezTo>
                    <a:pt x="191465" y="31887"/>
                    <a:pt x="188253" y="24097"/>
                    <a:pt x="182550" y="18314"/>
                  </a:cubicBezTo>
                  <a:cubicBezTo>
                    <a:pt x="176846" y="12524"/>
                    <a:pt x="169114" y="9198"/>
                    <a:pt x="160993" y="9033"/>
                  </a:cubicBezTo>
                  <a:lnTo>
                    <a:pt x="2802" y="5718"/>
                  </a:lnTo>
                  <a:cubicBezTo>
                    <a:pt x="2424" y="5712"/>
                    <a:pt x="2053" y="5632"/>
                    <a:pt x="1710" y="5478"/>
                  </a:cubicBezTo>
                  <a:cubicBezTo>
                    <a:pt x="1367" y="5329"/>
                    <a:pt x="1058" y="5112"/>
                    <a:pt x="796" y="4843"/>
                  </a:cubicBezTo>
                  <a:cubicBezTo>
                    <a:pt x="538" y="4569"/>
                    <a:pt x="333" y="4249"/>
                    <a:pt x="196" y="3900"/>
                  </a:cubicBezTo>
                  <a:cubicBezTo>
                    <a:pt x="58" y="3552"/>
                    <a:pt x="-10" y="3180"/>
                    <a:pt x="1" y="2803"/>
                  </a:cubicBezTo>
                  <a:cubicBezTo>
                    <a:pt x="1" y="2426"/>
                    <a:pt x="76" y="2054"/>
                    <a:pt x="224" y="1706"/>
                  </a:cubicBezTo>
                  <a:cubicBezTo>
                    <a:pt x="373" y="1357"/>
                    <a:pt x="590" y="1043"/>
                    <a:pt x="858" y="780"/>
                  </a:cubicBezTo>
                  <a:cubicBezTo>
                    <a:pt x="1133" y="523"/>
                    <a:pt x="1453" y="317"/>
                    <a:pt x="1807" y="180"/>
                  </a:cubicBezTo>
                  <a:cubicBezTo>
                    <a:pt x="2161" y="48"/>
                    <a:pt x="2539" y="-14"/>
                    <a:pt x="2916" y="3"/>
                  </a:cubicBezTo>
                  <a:lnTo>
                    <a:pt x="166479" y="3432"/>
                  </a:lnTo>
                  <a:cubicBezTo>
                    <a:pt x="174549" y="3637"/>
                    <a:pt x="182224" y="6975"/>
                    <a:pt x="187888" y="12730"/>
                  </a:cubicBezTo>
                  <a:cubicBezTo>
                    <a:pt x="193545" y="18485"/>
                    <a:pt x="196752" y="26217"/>
                    <a:pt x="196826" y="34293"/>
                  </a:cubicBezTo>
                  <a:lnTo>
                    <a:pt x="202827" y="1188723"/>
                  </a:lnTo>
                  <a:cubicBezTo>
                    <a:pt x="202827" y="1189483"/>
                    <a:pt x="202524" y="1190209"/>
                    <a:pt x="201987" y="1190746"/>
                  </a:cubicBezTo>
                  <a:cubicBezTo>
                    <a:pt x="201449" y="1191278"/>
                    <a:pt x="200724" y="1191580"/>
                    <a:pt x="199969" y="1191580"/>
                  </a:cubicBezTo>
                  <a:lnTo>
                    <a:pt x="200083" y="119158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216A690B-94CE-060E-5469-0473888222C5}"/>
                </a:ext>
              </a:extLst>
            </p:cNvPr>
            <p:cNvSpPr/>
            <p:nvPr/>
          </p:nvSpPr>
          <p:spPr>
            <a:xfrm>
              <a:off x="1525391" y="6170826"/>
              <a:ext cx="3728322" cy="17145"/>
            </a:xfrm>
            <a:custGeom>
              <a:avLst/>
              <a:gdLst>
                <a:gd name="connsiteX0" fmla="*/ 6534194 w 6542766"/>
                <a:gd name="connsiteY0" fmla="*/ 0 h 17145"/>
                <a:gd name="connsiteX1" fmla="*/ 8573 w 6542766"/>
                <a:gd name="connsiteY1" fmla="*/ 0 h 17145"/>
                <a:gd name="connsiteX2" fmla="*/ 2509 w 6542766"/>
                <a:gd name="connsiteY2" fmla="*/ 2515 h 17145"/>
                <a:gd name="connsiteX3" fmla="*/ 0 w 6542766"/>
                <a:gd name="connsiteY3" fmla="*/ 8573 h 17145"/>
                <a:gd name="connsiteX4" fmla="*/ 2509 w 6542766"/>
                <a:gd name="connsiteY4" fmla="*/ 14630 h 17145"/>
                <a:gd name="connsiteX5" fmla="*/ 8573 w 6542766"/>
                <a:gd name="connsiteY5" fmla="*/ 17145 h 17145"/>
                <a:gd name="connsiteX6" fmla="*/ 6534194 w 6542766"/>
                <a:gd name="connsiteY6" fmla="*/ 17145 h 17145"/>
                <a:gd name="connsiteX7" fmla="*/ 6540252 w 6542766"/>
                <a:gd name="connsiteY7" fmla="*/ 14630 h 17145"/>
                <a:gd name="connsiteX8" fmla="*/ 6542767 w 6542766"/>
                <a:gd name="connsiteY8" fmla="*/ 8573 h 17145"/>
                <a:gd name="connsiteX9" fmla="*/ 6540252 w 6542766"/>
                <a:gd name="connsiteY9" fmla="*/ 2515 h 17145"/>
                <a:gd name="connsiteX10" fmla="*/ 6534194 w 6542766"/>
                <a:gd name="connsiteY10" fmla="*/ 0 h 17145"/>
                <a:gd name="connsiteX11" fmla="*/ 6534194 w 6542766"/>
                <a:gd name="connsiteY11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42766" h="17145">
                  <a:moveTo>
                    <a:pt x="6534194" y="0"/>
                  </a:moveTo>
                  <a:lnTo>
                    <a:pt x="8573" y="0"/>
                  </a:lnTo>
                  <a:cubicBezTo>
                    <a:pt x="6298" y="0"/>
                    <a:pt x="4121" y="914"/>
                    <a:pt x="2509" y="2515"/>
                  </a:cubicBezTo>
                  <a:cubicBezTo>
                    <a:pt x="903" y="4115"/>
                    <a:pt x="0" y="6286"/>
                    <a:pt x="0" y="8573"/>
                  </a:cubicBezTo>
                  <a:cubicBezTo>
                    <a:pt x="0" y="10859"/>
                    <a:pt x="903" y="13030"/>
                    <a:pt x="2509" y="14630"/>
                  </a:cubicBezTo>
                  <a:cubicBezTo>
                    <a:pt x="4121" y="16231"/>
                    <a:pt x="6298" y="17145"/>
                    <a:pt x="8573" y="17145"/>
                  </a:cubicBezTo>
                  <a:lnTo>
                    <a:pt x="6534194" y="17145"/>
                  </a:lnTo>
                  <a:cubicBezTo>
                    <a:pt x="6536480" y="17145"/>
                    <a:pt x="6538652" y="16231"/>
                    <a:pt x="6540252" y="14630"/>
                  </a:cubicBezTo>
                  <a:cubicBezTo>
                    <a:pt x="6541852" y="13030"/>
                    <a:pt x="6542767" y="10859"/>
                    <a:pt x="6542767" y="8573"/>
                  </a:cubicBezTo>
                  <a:cubicBezTo>
                    <a:pt x="6542767" y="6286"/>
                    <a:pt x="6541852" y="4115"/>
                    <a:pt x="6540252" y="2515"/>
                  </a:cubicBezTo>
                  <a:cubicBezTo>
                    <a:pt x="6538652" y="914"/>
                    <a:pt x="6536480" y="0"/>
                    <a:pt x="6534194" y="0"/>
                  </a:cubicBezTo>
                  <a:lnTo>
                    <a:pt x="6534194" y="0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F904D096-586C-6B1F-EAA0-304F37718998}"/>
              </a:ext>
            </a:extLst>
          </p:cNvPr>
          <p:cNvGrpSpPr/>
          <p:nvPr/>
        </p:nvGrpSpPr>
        <p:grpSpPr>
          <a:xfrm>
            <a:off x="6035255" y="2292161"/>
            <a:ext cx="4210733" cy="1434326"/>
            <a:chOff x="5542895" y="2292161"/>
            <a:chExt cx="4210733" cy="1434326"/>
          </a:xfrm>
        </p:grpSpPr>
        <p:sp>
          <p:nvSpPr>
            <p:cNvPr id="238" name="文本框 237">
              <a:extLst>
                <a:ext uri="{FF2B5EF4-FFF2-40B4-BE49-F238E27FC236}">
                  <a16:creationId xmlns:a16="http://schemas.microsoft.com/office/drawing/2014/main" id="{88AAC8E0-81AC-2C5C-79B1-BB257D4DDA04}"/>
                </a:ext>
              </a:extLst>
            </p:cNvPr>
            <p:cNvSpPr txBox="1"/>
            <p:nvPr/>
          </p:nvSpPr>
          <p:spPr>
            <a:xfrm>
              <a:off x="6924007" y="2435179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员工福利</a:t>
              </a:r>
            </a:p>
          </p:txBody>
        </p:sp>
        <p:grpSp>
          <p:nvGrpSpPr>
            <p:cNvPr id="243" name="组合 242">
              <a:extLst>
                <a:ext uri="{FF2B5EF4-FFF2-40B4-BE49-F238E27FC236}">
                  <a16:creationId xmlns:a16="http://schemas.microsoft.com/office/drawing/2014/main" id="{62471A97-655D-53C4-6FCB-B71EC1B1B723}"/>
                </a:ext>
              </a:extLst>
            </p:cNvPr>
            <p:cNvGrpSpPr/>
            <p:nvPr/>
          </p:nvGrpSpPr>
          <p:grpSpPr>
            <a:xfrm>
              <a:off x="7049146" y="3110700"/>
              <a:ext cx="2649151" cy="45719"/>
              <a:chOff x="2031105" y="1614836"/>
              <a:chExt cx="2649151" cy="45719"/>
            </a:xfrm>
          </p:grpSpPr>
          <p:cxnSp>
            <p:nvCxnSpPr>
              <p:cNvPr id="241" name="直接连接符 240">
                <a:extLst>
                  <a:ext uri="{FF2B5EF4-FFF2-40B4-BE49-F238E27FC236}">
                    <a16:creationId xmlns:a16="http://schemas.microsoft.com/office/drawing/2014/main" id="{313A2986-AC96-7E30-EDC8-4859571D2AFA}"/>
                  </a:ext>
                </a:extLst>
              </p:cNvPr>
              <p:cNvCxnSpPr/>
              <p:nvPr/>
            </p:nvCxnSpPr>
            <p:spPr>
              <a:xfrm>
                <a:off x="2031105" y="1637696"/>
                <a:ext cx="2649151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2" name="矩形: 圆角 241">
                <a:extLst>
                  <a:ext uri="{FF2B5EF4-FFF2-40B4-BE49-F238E27FC236}">
                    <a16:creationId xmlns:a16="http://schemas.microsoft.com/office/drawing/2014/main" id="{9C641850-15A9-D1C2-5B24-7DA35C7BE952}"/>
                  </a:ext>
                </a:extLst>
              </p:cNvPr>
              <p:cNvSpPr/>
              <p:nvPr/>
            </p:nvSpPr>
            <p:spPr>
              <a:xfrm>
                <a:off x="2039108" y="1614836"/>
                <a:ext cx="914400" cy="45719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4" name="文本框 243">
              <a:extLst>
                <a:ext uri="{FF2B5EF4-FFF2-40B4-BE49-F238E27FC236}">
                  <a16:creationId xmlns:a16="http://schemas.microsoft.com/office/drawing/2014/main" id="{1CB1C430-811F-D5D0-C8F5-1ABF54EF1AB5}"/>
                </a:ext>
              </a:extLst>
            </p:cNvPr>
            <p:cNvSpPr txBox="1"/>
            <p:nvPr/>
          </p:nvSpPr>
          <p:spPr>
            <a:xfrm>
              <a:off x="5547475" y="2403048"/>
              <a:ext cx="1511952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0" dirty="0">
                  <a:ln>
                    <a:solidFill>
                      <a:schemeClr val="accent1"/>
                    </a:solidFill>
                  </a:ln>
                  <a:solidFill>
                    <a:schemeClr val="bg1"/>
                  </a:solidFill>
                  <a:latin typeface="+mj-lt"/>
                  <a:ea typeface="+mj-ea"/>
                </a:rPr>
                <a:t>03</a:t>
              </a:r>
              <a:endParaRPr lang="zh-CN" altLang="en-US" sz="8000" dirty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latin typeface="+mj-lt"/>
                <a:ea typeface="+mj-ea"/>
              </a:endParaRPr>
            </a:p>
          </p:txBody>
        </p:sp>
        <p:sp>
          <p:nvSpPr>
            <p:cNvPr id="237" name="文本框 236">
              <a:extLst>
                <a:ext uri="{FF2B5EF4-FFF2-40B4-BE49-F238E27FC236}">
                  <a16:creationId xmlns:a16="http://schemas.microsoft.com/office/drawing/2014/main" id="{2F920C1D-92B8-89B5-8B2A-876A43AB754F}"/>
                </a:ext>
              </a:extLst>
            </p:cNvPr>
            <p:cNvSpPr txBox="1"/>
            <p:nvPr/>
          </p:nvSpPr>
          <p:spPr>
            <a:xfrm>
              <a:off x="5542895" y="2292161"/>
              <a:ext cx="1511952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accent1"/>
                  </a:solidFill>
                  <a:latin typeface="+mj-lt"/>
                  <a:ea typeface="+mj-ea"/>
                </a:rPr>
                <a:t>03</a:t>
              </a:r>
              <a:endParaRPr lang="zh-CN" altLang="en-US" sz="8000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sp>
          <p:nvSpPr>
            <p:cNvPr id="245" name="文本框 244">
              <a:extLst>
                <a:ext uri="{FF2B5EF4-FFF2-40B4-BE49-F238E27FC236}">
                  <a16:creationId xmlns:a16="http://schemas.microsoft.com/office/drawing/2014/main" id="{7D457E51-D20F-BF8A-9844-143B34C06D22}"/>
                </a:ext>
              </a:extLst>
            </p:cNvPr>
            <p:cNvSpPr txBox="1"/>
            <p:nvPr/>
          </p:nvSpPr>
          <p:spPr>
            <a:xfrm>
              <a:off x="6924007" y="3231332"/>
              <a:ext cx="28296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企业文化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/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工作环境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/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员工福利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/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人才发展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0CC87FF-6861-AC08-C566-940F6C8D1642}"/>
              </a:ext>
            </a:extLst>
          </p:cNvPr>
          <p:cNvGrpSpPr/>
          <p:nvPr/>
        </p:nvGrpSpPr>
        <p:grpSpPr>
          <a:xfrm>
            <a:off x="7619897" y="5236275"/>
            <a:ext cx="4261362" cy="860248"/>
            <a:chOff x="2025423" y="269637"/>
            <a:chExt cx="4261362" cy="860248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00F5E720-F227-EDE7-1F2D-970751D2E3D4}"/>
                </a:ext>
              </a:extLst>
            </p:cNvPr>
            <p:cNvCxnSpPr/>
            <p:nvPr/>
          </p:nvCxnSpPr>
          <p:spPr>
            <a:xfrm>
              <a:off x="2025423" y="1129885"/>
              <a:ext cx="3831367" cy="0"/>
            </a:xfrm>
            <a:prstGeom prst="line">
              <a:avLst/>
            </a:prstGeom>
            <a:ln w="22225" cap="rnd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弧形 3">
              <a:extLst>
                <a:ext uri="{FF2B5EF4-FFF2-40B4-BE49-F238E27FC236}">
                  <a16:creationId xmlns:a16="http://schemas.microsoft.com/office/drawing/2014/main" id="{982CC86A-21EF-E732-B366-78E700AA52BA}"/>
                </a:ext>
              </a:extLst>
            </p:cNvPr>
            <p:cNvSpPr/>
            <p:nvPr/>
          </p:nvSpPr>
          <p:spPr>
            <a:xfrm rot="10800000">
              <a:off x="5426794" y="269637"/>
              <a:ext cx="859991" cy="859991"/>
            </a:xfrm>
            <a:prstGeom prst="arc">
              <a:avLst>
                <a:gd name="adj1" fmla="val 16200000"/>
                <a:gd name="adj2" fmla="val 19024070"/>
              </a:avLst>
            </a:prstGeom>
            <a:ln w="22225" cap="rnd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33CBF0A8-0EBD-3975-28B2-52C55931EFFF}"/>
              </a:ext>
            </a:extLst>
          </p:cNvPr>
          <p:cNvSpPr txBox="1"/>
          <p:nvPr/>
        </p:nvSpPr>
        <p:spPr>
          <a:xfrm>
            <a:off x="566882" y="721036"/>
            <a:ext cx="14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YOUR</a:t>
            </a:r>
            <a:r>
              <a:rPr lang="zh-CN" altLang="en-US" dirty="0"/>
              <a:t> </a:t>
            </a:r>
            <a:r>
              <a:rPr lang="en-US" altLang="zh-CN" dirty="0"/>
              <a:t>LOGO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56015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B3E19C3-8149-60D2-6F17-02FD433D082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3000"/>
          </a:blip>
          <a:srcRect l="9960" t="4253" r="9960" b="425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3CBF0A8-0EBD-3975-28B2-52C55931EFFF}"/>
              </a:ext>
            </a:extLst>
          </p:cNvPr>
          <p:cNvSpPr txBox="1"/>
          <p:nvPr/>
        </p:nvSpPr>
        <p:spPr>
          <a:xfrm>
            <a:off x="10188402" y="721036"/>
            <a:ext cx="14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YOUR</a:t>
            </a:r>
            <a:r>
              <a:rPr lang="zh-CN" altLang="en-US" dirty="0"/>
              <a:t> 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00C386C-CDC6-AD92-B19C-E21DADB0A3BF}"/>
              </a:ext>
            </a:extLst>
          </p:cNvPr>
          <p:cNvSpPr/>
          <p:nvPr/>
        </p:nvSpPr>
        <p:spPr>
          <a:xfrm>
            <a:off x="0" y="543560"/>
            <a:ext cx="568960" cy="4851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941D956-64D2-41F0-1B45-77176F93DCD3}"/>
              </a:ext>
            </a:extLst>
          </p:cNvPr>
          <p:cNvSpPr txBox="1"/>
          <p:nvPr/>
        </p:nvSpPr>
        <p:spPr>
          <a:xfrm>
            <a:off x="695325" y="6070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企业文化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FED6332-F04D-FB11-2C5E-A80BC20B359C}"/>
              </a:ext>
            </a:extLst>
          </p:cNvPr>
          <p:cNvGrpSpPr/>
          <p:nvPr/>
        </p:nvGrpSpPr>
        <p:grpSpPr>
          <a:xfrm>
            <a:off x="4431060" y="1737380"/>
            <a:ext cx="6641578" cy="3588221"/>
            <a:chOff x="816674" y="1737380"/>
            <a:chExt cx="6641578" cy="35882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8A69882-CC68-82D7-15C9-A60A7EA99F94}"/>
                </a:ext>
              </a:extLst>
            </p:cNvPr>
            <p:cNvSpPr/>
            <p:nvPr/>
          </p:nvSpPr>
          <p:spPr>
            <a:xfrm>
              <a:off x="930974" y="1862256"/>
              <a:ext cx="6527278" cy="3463345"/>
            </a:xfrm>
            <a:custGeom>
              <a:avLst/>
              <a:gdLst>
                <a:gd name="connsiteX0" fmla="*/ 0 w 7315201"/>
                <a:gd name="connsiteY0" fmla="*/ 0 h 4112906"/>
                <a:gd name="connsiteX1" fmla="*/ 7315201 w 7315201"/>
                <a:gd name="connsiteY1" fmla="*/ 0 h 4112906"/>
                <a:gd name="connsiteX2" fmla="*/ 7315201 w 7315201"/>
                <a:gd name="connsiteY2" fmla="*/ 3451616 h 4112906"/>
                <a:gd name="connsiteX3" fmla="*/ 6180053 w 7315201"/>
                <a:gd name="connsiteY3" fmla="*/ 3451616 h 4112906"/>
                <a:gd name="connsiteX4" fmla="*/ 6180052 w 7315201"/>
                <a:gd name="connsiteY4" fmla="*/ 4112906 h 4112906"/>
                <a:gd name="connsiteX5" fmla="*/ 5717149 w 7315201"/>
                <a:gd name="connsiteY5" fmla="*/ 3451616 h 4112906"/>
                <a:gd name="connsiteX6" fmla="*/ 0 w 7315201"/>
                <a:gd name="connsiteY6" fmla="*/ 3451616 h 4112906"/>
                <a:gd name="connsiteX0" fmla="*/ 0 w 7315201"/>
                <a:gd name="connsiteY0" fmla="*/ 0 h 3881413"/>
                <a:gd name="connsiteX1" fmla="*/ 7315201 w 7315201"/>
                <a:gd name="connsiteY1" fmla="*/ 0 h 3881413"/>
                <a:gd name="connsiteX2" fmla="*/ 7315201 w 7315201"/>
                <a:gd name="connsiteY2" fmla="*/ 3451616 h 3881413"/>
                <a:gd name="connsiteX3" fmla="*/ 6180053 w 7315201"/>
                <a:gd name="connsiteY3" fmla="*/ 3451616 h 3881413"/>
                <a:gd name="connsiteX4" fmla="*/ 6133753 w 7315201"/>
                <a:gd name="connsiteY4" fmla="*/ 3881413 h 3881413"/>
                <a:gd name="connsiteX5" fmla="*/ 5717149 w 7315201"/>
                <a:gd name="connsiteY5" fmla="*/ 3451616 h 3881413"/>
                <a:gd name="connsiteX6" fmla="*/ 0 w 7315201"/>
                <a:gd name="connsiteY6" fmla="*/ 3451616 h 3881413"/>
                <a:gd name="connsiteX7" fmla="*/ 0 w 7315201"/>
                <a:gd name="connsiteY7" fmla="*/ 0 h 3881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15201" h="3881413">
                  <a:moveTo>
                    <a:pt x="0" y="0"/>
                  </a:moveTo>
                  <a:lnTo>
                    <a:pt x="7315201" y="0"/>
                  </a:lnTo>
                  <a:lnTo>
                    <a:pt x="7315201" y="3451616"/>
                  </a:lnTo>
                  <a:lnTo>
                    <a:pt x="6180053" y="3451616"/>
                  </a:lnTo>
                  <a:lnTo>
                    <a:pt x="6133753" y="3881413"/>
                  </a:lnTo>
                  <a:lnTo>
                    <a:pt x="5717149" y="3451616"/>
                  </a:lnTo>
                  <a:lnTo>
                    <a:pt x="0" y="3451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C09DC82-50B7-9969-9798-EC0F28C3A9F9}"/>
                </a:ext>
              </a:extLst>
            </p:cNvPr>
            <p:cNvSpPr/>
            <p:nvPr/>
          </p:nvSpPr>
          <p:spPr>
            <a:xfrm>
              <a:off x="816674" y="1737380"/>
              <a:ext cx="6527278" cy="3463345"/>
            </a:xfrm>
            <a:custGeom>
              <a:avLst/>
              <a:gdLst>
                <a:gd name="connsiteX0" fmla="*/ 0 w 7315201"/>
                <a:gd name="connsiteY0" fmla="*/ 0 h 4112906"/>
                <a:gd name="connsiteX1" fmla="*/ 7315201 w 7315201"/>
                <a:gd name="connsiteY1" fmla="*/ 0 h 4112906"/>
                <a:gd name="connsiteX2" fmla="*/ 7315201 w 7315201"/>
                <a:gd name="connsiteY2" fmla="*/ 3451616 h 4112906"/>
                <a:gd name="connsiteX3" fmla="*/ 6180053 w 7315201"/>
                <a:gd name="connsiteY3" fmla="*/ 3451616 h 4112906"/>
                <a:gd name="connsiteX4" fmla="*/ 6180052 w 7315201"/>
                <a:gd name="connsiteY4" fmla="*/ 4112906 h 4112906"/>
                <a:gd name="connsiteX5" fmla="*/ 5717149 w 7315201"/>
                <a:gd name="connsiteY5" fmla="*/ 3451616 h 4112906"/>
                <a:gd name="connsiteX6" fmla="*/ 0 w 7315201"/>
                <a:gd name="connsiteY6" fmla="*/ 3451616 h 4112906"/>
                <a:gd name="connsiteX0" fmla="*/ 0 w 7315201"/>
                <a:gd name="connsiteY0" fmla="*/ 0 h 3881413"/>
                <a:gd name="connsiteX1" fmla="*/ 7315201 w 7315201"/>
                <a:gd name="connsiteY1" fmla="*/ 0 h 3881413"/>
                <a:gd name="connsiteX2" fmla="*/ 7315201 w 7315201"/>
                <a:gd name="connsiteY2" fmla="*/ 3451616 h 3881413"/>
                <a:gd name="connsiteX3" fmla="*/ 6180053 w 7315201"/>
                <a:gd name="connsiteY3" fmla="*/ 3451616 h 3881413"/>
                <a:gd name="connsiteX4" fmla="*/ 6133753 w 7315201"/>
                <a:gd name="connsiteY4" fmla="*/ 3881413 h 3881413"/>
                <a:gd name="connsiteX5" fmla="*/ 5717149 w 7315201"/>
                <a:gd name="connsiteY5" fmla="*/ 3451616 h 3881413"/>
                <a:gd name="connsiteX6" fmla="*/ 0 w 7315201"/>
                <a:gd name="connsiteY6" fmla="*/ 3451616 h 3881413"/>
                <a:gd name="connsiteX7" fmla="*/ 0 w 7315201"/>
                <a:gd name="connsiteY7" fmla="*/ 0 h 3881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15201" h="3881413">
                  <a:moveTo>
                    <a:pt x="0" y="0"/>
                  </a:moveTo>
                  <a:lnTo>
                    <a:pt x="7315201" y="0"/>
                  </a:lnTo>
                  <a:lnTo>
                    <a:pt x="7315201" y="3451616"/>
                  </a:lnTo>
                  <a:lnTo>
                    <a:pt x="6180053" y="3451616"/>
                  </a:lnTo>
                  <a:lnTo>
                    <a:pt x="6133753" y="3881413"/>
                  </a:lnTo>
                  <a:lnTo>
                    <a:pt x="5717149" y="3451616"/>
                  </a:lnTo>
                  <a:lnTo>
                    <a:pt x="0" y="3451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1E862B35-2425-7158-D3A6-6BDDFC63844E}"/>
              </a:ext>
            </a:extLst>
          </p:cNvPr>
          <p:cNvSpPr txBox="1"/>
          <p:nvPr/>
        </p:nvSpPr>
        <p:spPr>
          <a:xfrm>
            <a:off x="4647664" y="2499679"/>
            <a:ext cx="6094070" cy="11352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ym typeface="OPPOSans R" panose="00020600040101010101" pitchFamily="18" charset="-122"/>
              </a:rPr>
              <a:t>以人为本，客户第一</a:t>
            </a:r>
            <a:endParaRPr lang="en-US" altLang="zh-CN" sz="2400" dirty="0">
              <a:sym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ym typeface="OPPOSans R" panose="00020600040101010101" pitchFamily="18" charset="-122"/>
              </a:rPr>
              <a:t>团队和谐，共同成长</a:t>
            </a: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A73745D3-89C4-83A7-919C-B3CFC8013BC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802277" y="2096467"/>
            <a:ext cx="745611" cy="620247"/>
          </a:xfrm>
          <a:custGeom>
            <a:avLst/>
            <a:gdLst/>
            <a:ahLst/>
            <a:cxnLst/>
            <a:rect l="l" t="t" r="r" b="b"/>
            <a:pathLst>
              <a:path w="103327" h="85954">
                <a:moveTo>
                  <a:pt x="96622" y="0"/>
                </a:moveTo>
                <a:lnTo>
                  <a:pt x="103023" y="11583"/>
                </a:lnTo>
                <a:cubicBezTo>
                  <a:pt x="94692" y="15907"/>
                  <a:pt x="88113" y="21508"/>
                  <a:pt x="83287" y="28385"/>
                </a:cubicBezTo>
                <a:cubicBezTo>
                  <a:pt x="78461" y="35262"/>
                  <a:pt x="75997" y="42158"/>
                  <a:pt x="75896" y="49073"/>
                </a:cubicBezTo>
                <a:cubicBezTo>
                  <a:pt x="76829" y="48305"/>
                  <a:pt x="78010" y="47708"/>
                  <a:pt x="79439" y="47283"/>
                </a:cubicBezTo>
                <a:cubicBezTo>
                  <a:pt x="80867" y="46857"/>
                  <a:pt x="82430" y="46641"/>
                  <a:pt x="84125" y="46635"/>
                </a:cubicBezTo>
                <a:cubicBezTo>
                  <a:pt x="89992" y="46762"/>
                  <a:pt x="94640" y="48641"/>
                  <a:pt x="98070" y="52274"/>
                </a:cubicBezTo>
                <a:cubicBezTo>
                  <a:pt x="101498" y="55906"/>
                  <a:pt x="103251" y="60529"/>
                  <a:pt x="103327" y="66142"/>
                </a:cubicBezTo>
                <a:cubicBezTo>
                  <a:pt x="103321" y="71101"/>
                  <a:pt x="101581" y="75585"/>
                  <a:pt x="98108" y="79591"/>
                </a:cubicBezTo>
                <a:cubicBezTo>
                  <a:pt x="94634" y="83598"/>
                  <a:pt x="89465" y="85719"/>
                  <a:pt x="82601" y="85954"/>
                </a:cubicBezTo>
                <a:cubicBezTo>
                  <a:pt x="75864" y="85795"/>
                  <a:pt x="70212" y="83065"/>
                  <a:pt x="65646" y="77763"/>
                </a:cubicBezTo>
                <a:cubicBezTo>
                  <a:pt x="61081" y="72460"/>
                  <a:pt x="58706" y="65539"/>
                  <a:pt x="58522" y="56998"/>
                </a:cubicBezTo>
                <a:cubicBezTo>
                  <a:pt x="58890" y="43307"/>
                  <a:pt x="62802" y="31522"/>
                  <a:pt x="70257" y="21641"/>
                </a:cubicBezTo>
                <a:cubicBezTo>
                  <a:pt x="77712" y="11761"/>
                  <a:pt x="86500" y="4547"/>
                  <a:pt x="96622" y="0"/>
                </a:cubicBezTo>
                <a:close/>
                <a:moveTo>
                  <a:pt x="38100" y="0"/>
                </a:moveTo>
                <a:lnTo>
                  <a:pt x="44501" y="11583"/>
                </a:lnTo>
                <a:cubicBezTo>
                  <a:pt x="36170" y="15907"/>
                  <a:pt x="29591" y="21508"/>
                  <a:pt x="24765" y="28385"/>
                </a:cubicBezTo>
                <a:cubicBezTo>
                  <a:pt x="19939" y="35262"/>
                  <a:pt x="17475" y="42158"/>
                  <a:pt x="17374" y="49073"/>
                </a:cubicBezTo>
                <a:cubicBezTo>
                  <a:pt x="18320" y="48305"/>
                  <a:pt x="19552" y="47708"/>
                  <a:pt x="21070" y="47283"/>
                </a:cubicBezTo>
                <a:cubicBezTo>
                  <a:pt x="22587" y="46857"/>
                  <a:pt x="24200" y="46641"/>
                  <a:pt x="25908" y="46635"/>
                </a:cubicBezTo>
                <a:cubicBezTo>
                  <a:pt x="31630" y="46762"/>
                  <a:pt x="36189" y="48641"/>
                  <a:pt x="39586" y="52274"/>
                </a:cubicBezTo>
                <a:cubicBezTo>
                  <a:pt x="42983" y="55906"/>
                  <a:pt x="44723" y="60529"/>
                  <a:pt x="44806" y="66142"/>
                </a:cubicBezTo>
                <a:cubicBezTo>
                  <a:pt x="44800" y="71101"/>
                  <a:pt x="43060" y="75585"/>
                  <a:pt x="39586" y="79591"/>
                </a:cubicBezTo>
                <a:cubicBezTo>
                  <a:pt x="36113" y="83598"/>
                  <a:pt x="30944" y="85719"/>
                  <a:pt x="24080" y="85954"/>
                </a:cubicBezTo>
                <a:cubicBezTo>
                  <a:pt x="17342" y="85795"/>
                  <a:pt x="11690" y="83065"/>
                  <a:pt x="7125" y="77763"/>
                </a:cubicBezTo>
                <a:cubicBezTo>
                  <a:pt x="2559" y="72460"/>
                  <a:pt x="184" y="65539"/>
                  <a:pt x="0" y="56998"/>
                </a:cubicBezTo>
                <a:cubicBezTo>
                  <a:pt x="368" y="43307"/>
                  <a:pt x="4280" y="31522"/>
                  <a:pt x="11735" y="21641"/>
                </a:cubicBezTo>
                <a:cubicBezTo>
                  <a:pt x="19190" y="11761"/>
                  <a:pt x="27978" y="4547"/>
                  <a:pt x="38100" y="0"/>
                </a:cubicBezTo>
                <a:close/>
              </a:path>
            </a:pathLst>
          </a:custGeom>
          <a:solidFill>
            <a:schemeClr val="accent1">
              <a:lumMod val="75000"/>
              <a:alpha val="9000"/>
            </a:schemeClr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lang="zh-CN" altLang="en-US" sz="2400" dirty="0">
              <a:sym typeface="OPPOSans R" panose="00020600040101010101" pitchFamily="18" charset="-122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2278816E-E26F-100B-EB28-B194119B9CB8}"/>
              </a:ext>
            </a:extLst>
          </p:cNvPr>
          <p:cNvSpPr/>
          <p:nvPr/>
        </p:nvSpPr>
        <p:spPr>
          <a:xfrm>
            <a:off x="419915" y="6001420"/>
            <a:ext cx="4828624" cy="14139"/>
          </a:xfrm>
          <a:custGeom>
            <a:avLst/>
            <a:gdLst>
              <a:gd name="connsiteX0" fmla="*/ 4821555 w 4828624"/>
              <a:gd name="connsiteY0" fmla="*/ 14140 h 14139"/>
              <a:gd name="connsiteX1" fmla="*/ 7070 w 4828624"/>
              <a:gd name="connsiteY1" fmla="*/ 14140 h 14139"/>
              <a:gd name="connsiteX2" fmla="*/ 2069 w 4828624"/>
              <a:gd name="connsiteY2" fmla="*/ 12066 h 14139"/>
              <a:gd name="connsiteX3" fmla="*/ 0 w 4828624"/>
              <a:gd name="connsiteY3" fmla="*/ 7070 h 14139"/>
              <a:gd name="connsiteX4" fmla="*/ 2069 w 4828624"/>
              <a:gd name="connsiteY4" fmla="*/ 2074 h 14139"/>
              <a:gd name="connsiteX5" fmla="*/ 7070 w 4828624"/>
              <a:gd name="connsiteY5" fmla="*/ 0 h 14139"/>
              <a:gd name="connsiteX6" fmla="*/ 4821555 w 4828624"/>
              <a:gd name="connsiteY6" fmla="*/ 0 h 14139"/>
              <a:gd name="connsiteX7" fmla="*/ 4826551 w 4828624"/>
              <a:gd name="connsiteY7" fmla="*/ 2074 h 14139"/>
              <a:gd name="connsiteX8" fmla="*/ 4828625 w 4828624"/>
              <a:gd name="connsiteY8" fmla="*/ 7070 h 14139"/>
              <a:gd name="connsiteX9" fmla="*/ 4826551 w 4828624"/>
              <a:gd name="connsiteY9" fmla="*/ 12066 h 14139"/>
              <a:gd name="connsiteX10" fmla="*/ 4821555 w 4828624"/>
              <a:gd name="connsiteY10" fmla="*/ 14140 h 14139"/>
              <a:gd name="connsiteX11" fmla="*/ 4821555 w 4828624"/>
              <a:gd name="connsiteY11" fmla="*/ 14140 h 14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28624" h="14139">
                <a:moveTo>
                  <a:pt x="4821555" y="14140"/>
                </a:moveTo>
                <a:lnTo>
                  <a:pt x="7070" y="14140"/>
                </a:lnTo>
                <a:cubicBezTo>
                  <a:pt x="5194" y="14140"/>
                  <a:pt x="3394" y="13386"/>
                  <a:pt x="2069" y="12066"/>
                </a:cubicBezTo>
                <a:cubicBezTo>
                  <a:pt x="745" y="10746"/>
                  <a:pt x="0" y="8955"/>
                  <a:pt x="0" y="7070"/>
                </a:cubicBezTo>
                <a:cubicBezTo>
                  <a:pt x="0" y="5184"/>
                  <a:pt x="745" y="3393"/>
                  <a:pt x="2069" y="2074"/>
                </a:cubicBezTo>
                <a:cubicBezTo>
                  <a:pt x="3394" y="754"/>
                  <a:pt x="5194" y="0"/>
                  <a:pt x="7070" y="0"/>
                </a:cubicBezTo>
                <a:lnTo>
                  <a:pt x="4821555" y="0"/>
                </a:lnTo>
                <a:cubicBezTo>
                  <a:pt x="4823441" y="0"/>
                  <a:pt x="4825232" y="754"/>
                  <a:pt x="4826551" y="2074"/>
                </a:cubicBezTo>
                <a:cubicBezTo>
                  <a:pt x="4827871" y="3393"/>
                  <a:pt x="4828625" y="5184"/>
                  <a:pt x="4828625" y="7070"/>
                </a:cubicBezTo>
                <a:cubicBezTo>
                  <a:pt x="4828625" y="8955"/>
                  <a:pt x="4827871" y="10746"/>
                  <a:pt x="4826551" y="12066"/>
                </a:cubicBezTo>
                <a:cubicBezTo>
                  <a:pt x="4825232" y="13386"/>
                  <a:pt x="4823441" y="14140"/>
                  <a:pt x="4821555" y="14140"/>
                </a:cubicBezTo>
                <a:lnTo>
                  <a:pt x="4821555" y="14140"/>
                </a:lnTo>
                <a:close/>
              </a:path>
            </a:pathLst>
          </a:custGeom>
          <a:solidFill>
            <a:srgbClr val="B2B6BB"/>
          </a:solidFill>
          <a:ln w="470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77" name="组合 376">
            <a:extLst>
              <a:ext uri="{FF2B5EF4-FFF2-40B4-BE49-F238E27FC236}">
                <a16:creationId xmlns:a16="http://schemas.microsoft.com/office/drawing/2014/main" id="{68A24756-6CF6-C7A8-81AD-E4F5EF6B1719}"/>
              </a:ext>
            </a:extLst>
          </p:cNvPr>
          <p:cNvGrpSpPr/>
          <p:nvPr/>
        </p:nvGrpSpPr>
        <p:grpSpPr>
          <a:xfrm>
            <a:off x="1050628" y="2484248"/>
            <a:ext cx="3914839" cy="3512092"/>
            <a:chOff x="12582097" y="1111975"/>
            <a:chExt cx="3031841" cy="2719934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ADCBB23-C28A-97BB-E7EB-13C7F385A678}"/>
                </a:ext>
              </a:extLst>
            </p:cNvPr>
            <p:cNvSpPr/>
            <p:nvPr/>
          </p:nvSpPr>
          <p:spPr>
            <a:xfrm>
              <a:off x="14637888" y="3561770"/>
              <a:ext cx="106990" cy="200313"/>
            </a:xfrm>
            <a:custGeom>
              <a:avLst/>
              <a:gdLst>
                <a:gd name="connsiteX0" fmla="*/ 106944 w 106990"/>
                <a:gd name="connsiteY0" fmla="*/ 47 h 200313"/>
                <a:gd name="connsiteX1" fmla="*/ 1320 w 106990"/>
                <a:gd name="connsiteY1" fmla="*/ 2357 h 200313"/>
                <a:gd name="connsiteX2" fmla="*/ 0 w 106990"/>
                <a:gd name="connsiteY2" fmla="*/ 195600 h 200313"/>
                <a:gd name="connsiteX3" fmla="*/ 45860 w 106990"/>
                <a:gd name="connsiteY3" fmla="*/ 200313 h 200313"/>
                <a:gd name="connsiteX4" fmla="*/ 99025 w 106990"/>
                <a:gd name="connsiteY4" fmla="*/ 194610 h 200313"/>
                <a:gd name="connsiteX5" fmla="*/ 101146 w 106990"/>
                <a:gd name="connsiteY5" fmla="*/ 149740 h 200313"/>
                <a:gd name="connsiteX6" fmla="*/ 101901 w 106990"/>
                <a:gd name="connsiteY6" fmla="*/ 150023 h 200313"/>
                <a:gd name="connsiteX7" fmla="*/ 106991 w 106990"/>
                <a:gd name="connsiteY7" fmla="*/ 0 h 200313"/>
                <a:gd name="connsiteX8" fmla="*/ 106944 w 106990"/>
                <a:gd name="connsiteY8" fmla="*/ 47 h 200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990" h="200313">
                  <a:moveTo>
                    <a:pt x="106944" y="47"/>
                  </a:moveTo>
                  <a:lnTo>
                    <a:pt x="1320" y="2357"/>
                  </a:lnTo>
                  <a:cubicBezTo>
                    <a:pt x="1320" y="44305"/>
                    <a:pt x="1320" y="154123"/>
                    <a:pt x="0" y="195600"/>
                  </a:cubicBezTo>
                  <a:lnTo>
                    <a:pt x="45860" y="200313"/>
                  </a:lnTo>
                  <a:lnTo>
                    <a:pt x="99025" y="194610"/>
                  </a:lnTo>
                  <a:lnTo>
                    <a:pt x="101146" y="149740"/>
                  </a:lnTo>
                  <a:lnTo>
                    <a:pt x="101901" y="150023"/>
                  </a:lnTo>
                  <a:cubicBezTo>
                    <a:pt x="103267" y="122922"/>
                    <a:pt x="105058" y="27478"/>
                    <a:pt x="106991" y="0"/>
                  </a:cubicBezTo>
                  <a:lnTo>
                    <a:pt x="106944" y="47"/>
                  </a:lnTo>
                  <a:close/>
                </a:path>
              </a:pathLst>
            </a:custGeom>
            <a:solidFill>
              <a:srgbClr val="FC9D9D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F8A574D-86DB-70B0-04B5-57D55ACF9A2A}"/>
                </a:ext>
              </a:extLst>
            </p:cNvPr>
            <p:cNvSpPr/>
            <p:nvPr/>
          </p:nvSpPr>
          <p:spPr>
            <a:xfrm>
              <a:off x="14636894" y="3566154"/>
              <a:ext cx="33793" cy="142057"/>
            </a:xfrm>
            <a:custGeom>
              <a:avLst/>
              <a:gdLst>
                <a:gd name="connsiteX0" fmla="*/ 0 w 33793"/>
                <a:gd name="connsiteY0" fmla="*/ 754 h 142057"/>
                <a:gd name="connsiteX1" fmla="*/ 1037 w 33793"/>
                <a:gd name="connsiteY1" fmla="*/ 142058 h 142057"/>
                <a:gd name="connsiteX2" fmla="*/ 30117 w 33793"/>
                <a:gd name="connsiteY2" fmla="*/ 134893 h 142057"/>
                <a:gd name="connsiteX3" fmla="*/ 33794 w 33793"/>
                <a:gd name="connsiteY3" fmla="*/ 0 h 142057"/>
                <a:gd name="connsiteX4" fmla="*/ 0 w 33793"/>
                <a:gd name="connsiteY4" fmla="*/ 754 h 14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93" h="142057">
                  <a:moveTo>
                    <a:pt x="0" y="754"/>
                  </a:moveTo>
                  <a:lnTo>
                    <a:pt x="1037" y="142058"/>
                  </a:lnTo>
                  <a:lnTo>
                    <a:pt x="30117" y="134893"/>
                  </a:lnTo>
                  <a:lnTo>
                    <a:pt x="33794" y="0"/>
                  </a:lnTo>
                  <a:lnTo>
                    <a:pt x="0" y="75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143EA19-8151-FFF1-1DAB-404C60D7DDD8}"/>
                </a:ext>
              </a:extLst>
            </p:cNvPr>
            <p:cNvSpPr/>
            <p:nvPr/>
          </p:nvSpPr>
          <p:spPr>
            <a:xfrm>
              <a:off x="14615482" y="3678038"/>
              <a:ext cx="146364" cy="153871"/>
            </a:xfrm>
            <a:custGeom>
              <a:avLst/>
              <a:gdLst>
                <a:gd name="connsiteX0" fmla="*/ 19578 w 146364"/>
                <a:gd name="connsiteY0" fmla="*/ 42470 h 153871"/>
                <a:gd name="connsiteX1" fmla="*/ 19578 w 146364"/>
                <a:gd name="connsiteY1" fmla="*/ 52179 h 153871"/>
                <a:gd name="connsiteX2" fmla="*/ 15713 w 146364"/>
                <a:gd name="connsiteY2" fmla="*/ 76405 h 153871"/>
                <a:gd name="connsiteX3" fmla="*/ 4402 w 146364"/>
                <a:gd name="connsiteY3" fmla="*/ 110486 h 153871"/>
                <a:gd name="connsiteX4" fmla="*/ 18 w 146364"/>
                <a:gd name="connsiteY4" fmla="*/ 140416 h 153871"/>
                <a:gd name="connsiteX5" fmla="*/ 18 w 146364"/>
                <a:gd name="connsiteY5" fmla="*/ 142065 h 153871"/>
                <a:gd name="connsiteX6" fmla="*/ 1248 w 146364"/>
                <a:gd name="connsiteY6" fmla="*/ 146826 h 153871"/>
                <a:gd name="connsiteX7" fmla="*/ 4218 w 146364"/>
                <a:gd name="connsiteY7" fmla="*/ 150738 h 153871"/>
                <a:gd name="connsiteX8" fmla="*/ 8479 w 146364"/>
                <a:gd name="connsiteY8" fmla="*/ 153236 h 153871"/>
                <a:gd name="connsiteX9" fmla="*/ 13357 w 146364"/>
                <a:gd name="connsiteY9" fmla="*/ 153848 h 153871"/>
                <a:gd name="connsiteX10" fmla="*/ 133545 w 146364"/>
                <a:gd name="connsiteY10" fmla="*/ 151256 h 153871"/>
                <a:gd name="connsiteX11" fmla="*/ 142486 w 146364"/>
                <a:gd name="connsiteY11" fmla="*/ 147721 h 153871"/>
                <a:gd name="connsiteX12" fmla="*/ 146365 w 146364"/>
                <a:gd name="connsiteY12" fmla="*/ 138907 h 153871"/>
                <a:gd name="connsiteX13" fmla="*/ 146365 w 146364"/>
                <a:gd name="connsiteY13" fmla="*/ 134571 h 153871"/>
                <a:gd name="connsiteX14" fmla="*/ 141652 w 146364"/>
                <a:gd name="connsiteY14" fmla="*/ 108832 h 153871"/>
                <a:gd name="connsiteX15" fmla="*/ 130528 w 146364"/>
                <a:gd name="connsiteY15" fmla="*/ 74567 h 153871"/>
                <a:gd name="connsiteX16" fmla="*/ 126710 w 146364"/>
                <a:gd name="connsiteY16" fmla="*/ 52886 h 153871"/>
                <a:gd name="connsiteX17" fmla="*/ 126428 w 146364"/>
                <a:gd name="connsiteY17" fmla="*/ 40160 h 153871"/>
                <a:gd name="connsiteX18" fmla="*/ 117237 w 146364"/>
                <a:gd name="connsiteY18" fmla="*/ 18903 h 153871"/>
                <a:gd name="connsiteX19" fmla="*/ 115540 w 146364"/>
                <a:gd name="connsiteY19" fmla="*/ 16924 h 153871"/>
                <a:gd name="connsiteX20" fmla="*/ 73323 w 146364"/>
                <a:gd name="connsiteY20" fmla="*/ 3 h 153871"/>
                <a:gd name="connsiteX21" fmla="*/ 31456 w 146364"/>
                <a:gd name="connsiteY21" fmla="*/ 17772 h 153871"/>
                <a:gd name="connsiteX22" fmla="*/ 28486 w 146364"/>
                <a:gd name="connsiteY22" fmla="*/ 20836 h 153871"/>
                <a:gd name="connsiteX23" fmla="*/ 19578 w 146364"/>
                <a:gd name="connsiteY23" fmla="*/ 42470 h 153871"/>
                <a:gd name="connsiteX24" fmla="*/ 19578 w 146364"/>
                <a:gd name="connsiteY24" fmla="*/ 42470 h 153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6364" h="153871">
                  <a:moveTo>
                    <a:pt x="19578" y="42470"/>
                  </a:moveTo>
                  <a:lnTo>
                    <a:pt x="19578" y="52179"/>
                  </a:lnTo>
                  <a:cubicBezTo>
                    <a:pt x="19654" y="60418"/>
                    <a:pt x="18348" y="68604"/>
                    <a:pt x="15713" y="76405"/>
                  </a:cubicBezTo>
                  <a:lnTo>
                    <a:pt x="4402" y="110486"/>
                  </a:lnTo>
                  <a:cubicBezTo>
                    <a:pt x="1296" y="120149"/>
                    <a:pt x="-184" y="130282"/>
                    <a:pt x="18" y="140416"/>
                  </a:cubicBezTo>
                  <a:lnTo>
                    <a:pt x="18" y="142065"/>
                  </a:lnTo>
                  <a:cubicBezTo>
                    <a:pt x="108" y="143715"/>
                    <a:pt x="527" y="145317"/>
                    <a:pt x="1248" y="146826"/>
                  </a:cubicBezTo>
                  <a:cubicBezTo>
                    <a:pt x="1970" y="148334"/>
                    <a:pt x="2978" y="149654"/>
                    <a:pt x="4218" y="150738"/>
                  </a:cubicBezTo>
                  <a:cubicBezTo>
                    <a:pt x="5462" y="151822"/>
                    <a:pt x="6909" y="152670"/>
                    <a:pt x="8479" y="153236"/>
                  </a:cubicBezTo>
                  <a:cubicBezTo>
                    <a:pt x="10043" y="153754"/>
                    <a:pt x="11702" y="153943"/>
                    <a:pt x="13357" y="153848"/>
                  </a:cubicBezTo>
                  <a:lnTo>
                    <a:pt x="133545" y="151256"/>
                  </a:lnTo>
                  <a:cubicBezTo>
                    <a:pt x="136872" y="151303"/>
                    <a:pt x="140087" y="150031"/>
                    <a:pt x="142486" y="147721"/>
                  </a:cubicBezTo>
                  <a:cubicBezTo>
                    <a:pt x="144885" y="145412"/>
                    <a:pt x="146275" y="142254"/>
                    <a:pt x="146365" y="138907"/>
                  </a:cubicBezTo>
                  <a:lnTo>
                    <a:pt x="146365" y="134571"/>
                  </a:lnTo>
                  <a:cubicBezTo>
                    <a:pt x="146138" y="125804"/>
                    <a:pt x="144550" y="117132"/>
                    <a:pt x="141652" y="108832"/>
                  </a:cubicBezTo>
                  <a:lnTo>
                    <a:pt x="130528" y="74567"/>
                  </a:lnTo>
                  <a:cubicBezTo>
                    <a:pt x="128087" y="67596"/>
                    <a:pt x="126800" y="60271"/>
                    <a:pt x="126710" y="52886"/>
                  </a:cubicBezTo>
                  <a:lnTo>
                    <a:pt x="126428" y="40160"/>
                  </a:lnTo>
                  <a:cubicBezTo>
                    <a:pt x="126173" y="32166"/>
                    <a:pt x="122888" y="24564"/>
                    <a:pt x="117237" y="18903"/>
                  </a:cubicBezTo>
                  <a:lnTo>
                    <a:pt x="115540" y="16924"/>
                  </a:lnTo>
                  <a:cubicBezTo>
                    <a:pt x="104257" y="5928"/>
                    <a:pt x="89080" y="-157"/>
                    <a:pt x="73323" y="3"/>
                  </a:cubicBezTo>
                  <a:cubicBezTo>
                    <a:pt x="57567" y="163"/>
                    <a:pt x="42513" y="6550"/>
                    <a:pt x="31456" y="17772"/>
                  </a:cubicBezTo>
                  <a:lnTo>
                    <a:pt x="28486" y="20836"/>
                  </a:lnTo>
                  <a:cubicBezTo>
                    <a:pt x="23047" y="26765"/>
                    <a:pt x="19889" y="34433"/>
                    <a:pt x="19578" y="42470"/>
                  </a:cubicBezTo>
                  <a:lnTo>
                    <a:pt x="19578" y="42470"/>
                  </a:lnTo>
                  <a:close/>
                </a:path>
              </a:pathLst>
            </a:custGeom>
            <a:solidFill>
              <a:srgbClr val="4D61FC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57C0F88-4CCC-3D92-7BF3-9CB64C24FF4C}"/>
                </a:ext>
              </a:extLst>
            </p:cNvPr>
            <p:cNvSpPr/>
            <p:nvPr/>
          </p:nvSpPr>
          <p:spPr>
            <a:xfrm>
              <a:off x="14615076" y="3807567"/>
              <a:ext cx="146535" cy="24340"/>
            </a:xfrm>
            <a:custGeom>
              <a:avLst/>
              <a:gdLst>
                <a:gd name="connsiteX0" fmla="*/ 0 w 146535"/>
                <a:gd name="connsiteY0" fmla="*/ 3158 h 24340"/>
                <a:gd name="connsiteX1" fmla="*/ 146111 w 146535"/>
                <a:gd name="connsiteY1" fmla="*/ 0 h 24340"/>
                <a:gd name="connsiteX2" fmla="*/ 146535 w 146535"/>
                <a:gd name="connsiteY2" fmla="*/ 5043 h 24340"/>
                <a:gd name="connsiteX3" fmla="*/ 146535 w 146535"/>
                <a:gd name="connsiteY3" fmla="*/ 9379 h 24340"/>
                <a:gd name="connsiteX4" fmla="*/ 145512 w 146535"/>
                <a:gd name="connsiteY4" fmla="*/ 14187 h 24340"/>
                <a:gd name="connsiteX5" fmla="*/ 142713 w 146535"/>
                <a:gd name="connsiteY5" fmla="*/ 18240 h 24340"/>
                <a:gd name="connsiteX6" fmla="*/ 138565 w 146535"/>
                <a:gd name="connsiteY6" fmla="*/ 20880 h 24340"/>
                <a:gd name="connsiteX7" fmla="*/ 133715 w 146535"/>
                <a:gd name="connsiteY7" fmla="*/ 21728 h 24340"/>
                <a:gd name="connsiteX8" fmla="*/ 13527 w 146535"/>
                <a:gd name="connsiteY8" fmla="*/ 24320 h 24340"/>
                <a:gd name="connsiteX9" fmla="*/ 4445 w 146535"/>
                <a:gd name="connsiteY9" fmla="*/ 21162 h 24340"/>
                <a:gd name="connsiteX10" fmla="*/ 188 w 146535"/>
                <a:gd name="connsiteY10" fmla="*/ 12537 h 24340"/>
                <a:gd name="connsiteX11" fmla="*/ 188 w 146535"/>
                <a:gd name="connsiteY11" fmla="*/ 10888 h 24340"/>
                <a:gd name="connsiteX12" fmla="*/ 0 w 146535"/>
                <a:gd name="connsiteY12" fmla="*/ 3158 h 2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6535" h="24340">
                  <a:moveTo>
                    <a:pt x="0" y="3158"/>
                  </a:moveTo>
                  <a:lnTo>
                    <a:pt x="146111" y="0"/>
                  </a:lnTo>
                  <a:cubicBezTo>
                    <a:pt x="146394" y="1650"/>
                    <a:pt x="146535" y="3346"/>
                    <a:pt x="146535" y="5043"/>
                  </a:cubicBezTo>
                  <a:lnTo>
                    <a:pt x="146535" y="9379"/>
                  </a:lnTo>
                  <a:cubicBezTo>
                    <a:pt x="146516" y="11029"/>
                    <a:pt x="146168" y="12679"/>
                    <a:pt x="145512" y="14187"/>
                  </a:cubicBezTo>
                  <a:cubicBezTo>
                    <a:pt x="144857" y="15695"/>
                    <a:pt x="143905" y="17109"/>
                    <a:pt x="142713" y="18240"/>
                  </a:cubicBezTo>
                  <a:cubicBezTo>
                    <a:pt x="141516" y="19371"/>
                    <a:pt x="140106" y="20314"/>
                    <a:pt x="138565" y="20880"/>
                  </a:cubicBezTo>
                  <a:cubicBezTo>
                    <a:pt x="137019" y="21492"/>
                    <a:pt x="135369" y="21775"/>
                    <a:pt x="133715" y="21728"/>
                  </a:cubicBezTo>
                  <a:lnTo>
                    <a:pt x="13527" y="24320"/>
                  </a:lnTo>
                  <a:cubicBezTo>
                    <a:pt x="10199" y="24509"/>
                    <a:pt x="6938" y="23378"/>
                    <a:pt x="4445" y="21162"/>
                  </a:cubicBezTo>
                  <a:cubicBezTo>
                    <a:pt x="1947" y="18947"/>
                    <a:pt x="419" y="15884"/>
                    <a:pt x="188" y="12537"/>
                  </a:cubicBezTo>
                  <a:lnTo>
                    <a:pt x="188" y="10888"/>
                  </a:lnTo>
                  <a:lnTo>
                    <a:pt x="0" y="3158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628A926-822F-5F58-446B-62D62745D526}"/>
                </a:ext>
              </a:extLst>
            </p:cNvPr>
            <p:cNvSpPr/>
            <p:nvPr/>
          </p:nvSpPr>
          <p:spPr>
            <a:xfrm>
              <a:off x="14661584" y="3714914"/>
              <a:ext cx="53197" cy="12020"/>
            </a:xfrm>
            <a:custGeom>
              <a:avLst/>
              <a:gdLst>
                <a:gd name="connsiteX0" fmla="*/ 52989 w 53197"/>
                <a:gd name="connsiteY0" fmla="*/ 9228 h 12020"/>
                <a:gd name="connsiteX1" fmla="*/ 52999 w 53197"/>
                <a:gd name="connsiteY1" fmla="*/ 6970 h 12020"/>
                <a:gd name="connsiteX2" fmla="*/ 51528 w 53197"/>
                <a:gd name="connsiteY2" fmla="*/ 5269 h 12020"/>
                <a:gd name="connsiteX3" fmla="*/ 26468 w 53197"/>
                <a:gd name="connsiteY3" fmla="*/ 13 h 12020"/>
                <a:gd name="connsiteX4" fmla="*/ 1662 w 53197"/>
                <a:gd name="connsiteY4" fmla="*/ 6353 h 12020"/>
                <a:gd name="connsiteX5" fmla="*/ 714 w 53197"/>
                <a:gd name="connsiteY5" fmla="*/ 7050 h 12020"/>
                <a:gd name="connsiteX6" fmla="*/ 130 w 53197"/>
                <a:gd name="connsiteY6" fmla="*/ 8068 h 12020"/>
                <a:gd name="connsiteX7" fmla="*/ 17 w 53197"/>
                <a:gd name="connsiteY7" fmla="*/ 9242 h 12020"/>
                <a:gd name="connsiteX8" fmla="*/ 389 w 53197"/>
                <a:gd name="connsiteY8" fmla="*/ 10359 h 12020"/>
                <a:gd name="connsiteX9" fmla="*/ 1101 w 53197"/>
                <a:gd name="connsiteY9" fmla="*/ 11306 h 12020"/>
                <a:gd name="connsiteX10" fmla="*/ 2133 w 53197"/>
                <a:gd name="connsiteY10" fmla="*/ 11886 h 12020"/>
                <a:gd name="connsiteX11" fmla="*/ 3316 w 53197"/>
                <a:gd name="connsiteY11" fmla="*/ 12004 h 12020"/>
                <a:gd name="connsiteX12" fmla="*/ 4443 w 53197"/>
                <a:gd name="connsiteY12" fmla="*/ 11632 h 12020"/>
                <a:gd name="connsiteX13" fmla="*/ 26439 w 53197"/>
                <a:gd name="connsiteY13" fmla="*/ 6179 h 12020"/>
                <a:gd name="connsiteX14" fmla="*/ 48653 w 53197"/>
                <a:gd name="connsiteY14" fmla="*/ 10689 h 12020"/>
                <a:gd name="connsiteX15" fmla="*/ 49973 w 53197"/>
                <a:gd name="connsiteY15" fmla="*/ 10972 h 12020"/>
                <a:gd name="connsiteX16" fmla="*/ 51712 w 53197"/>
                <a:gd name="connsiteY16" fmla="*/ 10501 h 12020"/>
                <a:gd name="connsiteX17" fmla="*/ 52989 w 53197"/>
                <a:gd name="connsiteY17" fmla="*/ 9228 h 12020"/>
                <a:gd name="connsiteX18" fmla="*/ 52989 w 53197"/>
                <a:gd name="connsiteY18" fmla="*/ 9228 h 1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197" h="12020">
                  <a:moveTo>
                    <a:pt x="52989" y="9228"/>
                  </a:moveTo>
                  <a:cubicBezTo>
                    <a:pt x="53263" y="8502"/>
                    <a:pt x="53267" y="7701"/>
                    <a:pt x="52999" y="6970"/>
                  </a:cubicBezTo>
                  <a:cubicBezTo>
                    <a:pt x="52730" y="6244"/>
                    <a:pt x="52207" y="5636"/>
                    <a:pt x="51528" y="5269"/>
                  </a:cubicBezTo>
                  <a:cubicBezTo>
                    <a:pt x="43685" y="1626"/>
                    <a:pt x="35112" y="-175"/>
                    <a:pt x="26468" y="13"/>
                  </a:cubicBezTo>
                  <a:cubicBezTo>
                    <a:pt x="17824" y="202"/>
                    <a:pt x="9335" y="2370"/>
                    <a:pt x="1662" y="6353"/>
                  </a:cubicBezTo>
                  <a:cubicBezTo>
                    <a:pt x="1299" y="6513"/>
                    <a:pt x="978" y="6753"/>
                    <a:pt x="714" y="7050"/>
                  </a:cubicBezTo>
                  <a:cubicBezTo>
                    <a:pt x="451" y="7342"/>
                    <a:pt x="253" y="7691"/>
                    <a:pt x="130" y="8068"/>
                  </a:cubicBezTo>
                  <a:cubicBezTo>
                    <a:pt x="12" y="8450"/>
                    <a:pt x="-26" y="8846"/>
                    <a:pt x="17" y="9242"/>
                  </a:cubicBezTo>
                  <a:cubicBezTo>
                    <a:pt x="59" y="9633"/>
                    <a:pt x="186" y="10015"/>
                    <a:pt x="389" y="10359"/>
                  </a:cubicBezTo>
                  <a:cubicBezTo>
                    <a:pt x="554" y="10717"/>
                    <a:pt x="799" y="11043"/>
                    <a:pt x="1101" y="11306"/>
                  </a:cubicBezTo>
                  <a:cubicBezTo>
                    <a:pt x="1398" y="11570"/>
                    <a:pt x="1751" y="11768"/>
                    <a:pt x="2133" y="11886"/>
                  </a:cubicBezTo>
                  <a:cubicBezTo>
                    <a:pt x="2515" y="12009"/>
                    <a:pt x="2916" y="12047"/>
                    <a:pt x="3316" y="12004"/>
                  </a:cubicBezTo>
                  <a:cubicBezTo>
                    <a:pt x="3712" y="11957"/>
                    <a:pt x="4094" y="11830"/>
                    <a:pt x="4443" y="11632"/>
                  </a:cubicBezTo>
                  <a:cubicBezTo>
                    <a:pt x="11277" y="8205"/>
                    <a:pt x="18794" y="6343"/>
                    <a:pt x="26439" y="6179"/>
                  </a:cubicBezTo>
                  <a:cubicBezTo>
                    <a:pt x="34084" y="6013"/>
                    <a:pt x="41673" y="7555"/>
                    <a:pt x="48653" y="10689"/>
                  </a:cubicBezTo>
                  <a:cubicBezTo>
                    <a:pt x="48983" y="11019"/>
                    <a:pt x="49643" y="10972"/>
                    <a:pt x="49973" y="10972"/>
                  </a:cubicBezTo>
                  <a:cubicBezTo>
                    <a:pt x="50581" y="10967"/>
                    <a:pt x="51184" y="10807"/>
                    <a:pt x="51712" y="10501"/>
                  </a:cubicBezTo>
                  <a:cubicBezTo>
                    <a:pt x="52240" y="10194"/>
                    <a:pt x="52683" y="9756"/>
                    <a:pt x="52989" y="9228"/>
                  </a:cubicBezTo>
                  <a:lnTo>
                    <a:pt x="52989" y="9228"/>
                  </a:ln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F678B57-D981-AB40-6024-B38C3EC47CD8}"/>
                </a:ext>
              </a:extLst>
            </p:cNvPr>
            <p:cNvSpPr/>
            <p:nvPr/>
          </p:nvSpPr>
          <p:spPr>
            <a:xfrm>
              <a:off x="14661933" y="3730279"/>
              <a:ext cx="53173" cy="12065"/>
            </a:xfrm>
            <a:custGeom>
              <a:avLst/>
              <a:gdLst>
                <a:gd name="connsiteX0" fmla="*/ 52969 w 53173"/>
                <a:gd name="connsiteY0" fmla="*/ 9270 h 12065"/>
                <a:gd name="connsiteX1" fmla="*/ 52974 w 53173"/>
                <a:gd name="connsiteY1" fmla="*/ 7003 h 12065"/>
                <a:gd name="connsiteX2" fmla="*/ 51508 w 53173"/>
                <a:gd name="connsiteY2" fmla="*/ 5264 h 12065"/>
                <a:gd name="connsiteX3" fmla="*/ 26448 w 53173"/>
                <a:gd name="connsiteY3" fmla="*/ 13 h 12065"/>
                <a:gd name="connsiteX4" fmla="*/ 1642 w 53173"/>
                <a:gd name="connsiteY4" fmla="*/ 6348 h 12065"/>
                <a:gd name="connsiteX5" fmla="*/ 709 w 53173"/>
                <a:gd name="connsiteY5" fmla="*/ 7069 h 12065"/>
                <a:gd name="connsiteX6" fmla="*/ 134 w 53173"/>
                <a:gd name="connsiteY6" fmla="*/ 8101 h 12065"/>
                <a:gd name="connsiteX7" fmla="*/ 16 w 53173"/>
                <a:gd name="connsiteY7" fmla="*/ 9275 h 12065"/>
                <a:gd name="connsiteX8" fmla="*/ 370 w 53173"/>
                <a:gd name="connsiteY8" fmla="*/ 10401 h 12065"/>
                <a:gd name="connsiteX9" fmla="*/ 1081 w 53173"/>
                <a:gd name="connsiteY9" fmla="*/ 11354 h 12065"/>
                <a:gd name="connsiteX10" fmla="*/ 2118 w 53173"/>
                <a:gd name="connsiteY10" fmla="*/ 11933 h 12065"/>
                <a:gd name="connsiteX11" fmla="*/ 3296 w 53173"/>
                <a:gd name="connsiteY11" fmla="*/ 12046 h 12065"/>
                <a:gd name="connsiteX12" fmla="*/ 4423 w 53173"/>
                <a:gd name="connsiteY12" fmla="*/ 11674 h 12065"/>
                <a:gd name="connsiteX13" fmla="*/ 26424 w 53173"/>
                <a:gd name="connsiteY13" fmla="*/ 6197 h 12065"/>
                <a:gd name="connsiteX14" fmla="*/ 48633 w 53173"/>
                <a:gd name="connsiteY14" fmla="*/ 10731 h 12065"/>
                <a:gd name="connsiteX15" fmla="*/ 50000 w 53173"/>
                <a:gd name="connsiteY15" fmla="*/ 11014 h 12065"/>
                <a:gd name="connsiteX16" fmla="*/ 51711 w 53173"/>
                <a:gd name="connsiteY16" fmla="*/ 10529 h 12065"/>
                <a:gd name="connsiteX17" fmla="*/ 52969 w 53173"/>
                <a:gd name="connsiteY17" fmla="*/ 9270 h 12065"/>
                <a:gd name="connsiteX18" fmla="*/ 52969 w 53173"/>
                <a:gd name="connsiteY18" fmla="*/ 9270 h 1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173" h="12065">
                  <a:moveTo>
                    <a:pt x="52969" y="9270"/>
                  </a:moveTo>
                  <a:cubicBezTo>
                    <a:pt x="53238" y="8540"/>
                    <a:pt x="53243" y="7734"/>
                    <a:pt x="52974" y="7003"/>
                  </a:cubicBezTo>
                  <a:cubicBezTo>
                    <a:pt x="52706" y="6268"/>
                    <a:pt x="52187" y="5650"/>
                    <a:pt x="51508" y="5264"/>
                  </a:cubicBezTo>
                  <a:cubicBezTo>
                    <a:pt x="43666" y="1621"/>
                    <a:pt x="35097" y="-175"/>
                    <a:pt x="26448" y="13"/>
                  </a:cubicBezTo>
                  <a:cubicBezTo>
                    <a:pt x="17804" y="202"/>
                    <a:pt x="9320" y="2370"/>
                    <a:pt x="1642" y="6348"/>
                  </a:cubicBezTo>
                  <a:cubicBezTo>
                    <a:pt x="1284" y="6522"/>
                    <a:pt x="968" y="6767"/>
                    <a:pt x="709" y="7069"/>
                  </a:cubicBezTo>
                  <a:cubicBezTo>
                    <a:pt x="450" y="7371"/>
                    <a:pt x="252" y="7724"/>
                    <a:pt x="134" y="8101"/>
                  </a:cubicBezTo>
                  <a:cubicBezTo>
                    <a:pt x="16" y="8483"/>
                    <a:pt x="-26" y="8879"/>
                    <a:pt x="16" y="9275"/>
                  </a:cubicBezTo>
                  <a:cubicBezTo>
                    <a:pt x="54" y="9671"/>
                    <a:pt x="176" y="10057"/>
                    <a:pt x="370" y="10401"/>
                  </a:cubicBezTo>
                  <a:cubicBezTo>
                    <a:pt x="539" y="10764"/>
                    <a:pt x="780" y="11089"/>
                    <a:pt x="1081" y="11354"/>
                  </a:cubicBezTo>
                  <a:cubicBezTo>
                    <a:pt x="1383" y="11617"/>
                    <a:pt x="1736" y="11816"/>
                    <a:pt x="2118" y="11933"/>
                  </a:cubicBezTo>
                  <a:cubicBezTo>
                    <a:pt x="2500" y="12051"/>
                    <a:pt x="2901" y="12093"/>
                    <a:pt x="3296" y="12046"/>
                  </a:cubicBezTo>
                  <a:cubicBezTo>
                    <a:pt x="3697" y="12004"/>
                    <a:pt x="4079" y="11877"/>
                    <a:pt x="4423" y="11674"/>
                  </a:cubicBezTo>
                  <a:cubicBezTo>
                    <a:pt x="11257" y="8233"/>
                    <a:pt x="18775" y="6362"/>
                    <a:pt x="26424" y="6197"/>
                  </a:cubicBezTo>
                  <a:cubicBezTo>
                    <a:pt x="34074" y="6037"/>
                    <a:pt x="41662" y="7583"/>
                    <a:pt x="48633" y="10731"/>
                  </a:cubicBezTo>
                  <a:cubicBezTo>
                    <a:pt x="48963" y="11061"/>
                    <a:pt x="49623" y="11014"/>
                    <a:pt x="50000" y="11014"/>
                  </a:cubicBezTo>
                  <a:cubicBezTo>
                    <a:pt x="50603" y="11000"/>
                    <a:pt x="51193" y="10835"/>
                    <a:pt x="51711" y="10529"/>
                  </a:cubicBezTo>
                  <a:cubicBezTo>
                    <a:pt x="52234" y="10222"/>
                    <a:pt x="52663" y="9793"/>
                    <a:pt x="52969" y="9270"/>
                  </a:cubicBezTo>
                  <a:lnTo>
                    <a:pt x="52969" y="9270"/>
                  </a:ln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B259FBC-90D6-91E0-5726-2D4313B8B4C9}"/>
                </a:ext>
              </a:extLst>
            </p:cNvPr>
            <p:cNvSpPr/>
            <p:nvPr/>
          </p:nvSpPr>
          <p:spPr>
            <a:xfrm>
              <a:off x="14662245" y="3745366"/>
              <a:ext cx="53193" cy="12031"/>
            </a:xfrm>
            <a:custGeom>
              <a:avLst/>
              <a:gdLst>
                <a:gd name="connsiteX0" fmla="*/ 52992 w 53193"/>
                <a:gd name="connsiteY0" fmla="*/ 9270 h 12031"/>
                <a:gd name="connsiteX1" fmla="*/ 52992 w 53193"/>
                <a:gd name="connsiteY1" fmla="*/ 7003 h 12031"/>
                <a:gd name="connsiteX2" fmla="*/ 51531 w 53193"/>
                <a:gd name="connsiteY2" fmla="*/ 5264 h 12031"/>
                <a:gd name="connsiteX3" fmla="*/ 26470 w 53193"/>
                <a:gd name="connsiteY3" fmla="*/ 13 h 12031"/>
                <a:gd name="connsiteX4" fmla="*/ 1665 w 53193"/>
                <a:gd name="connsiteY4" fmla="*/ 6348 h 12031"/>
                <a:gd name="connsiteX5" fmla="*/ 712 w 53193"/>
                <a:gd name="connsiteY5" fmla="*/ 7060 h 12031"/>
                <a:gd name="connsiteX6" fmla="*/ 133 w 53193"/>
                <a:gd name="connsiteY6" fmla="*/ 8097 h 12031"/>
                <a:gd name="connsiteX7" fmla="*/ 20 w 53193"/>
                <a:gd name="connsiteY7" fmla="*/ 9275 h 12031"/>
                <a:gd name="connsiteX8" fmla="*/ 392 w 53193"/>
                <a:gd name="connsiteY8" fmla="*/ 10402 h 12031"/>
                <a:gd name="connsiteX9" fmla="*/ 1118 w 53193"/>
                <a:gd name="connsiteY9" fmla="*/ 11325 h 12031"/>
                <a:gd name="connsiteX10" fmla="*/ 2150 w 53193"/>
                <a:gd name="connsiteY10" fmla="*/ 11895 h 12031"/>
                <a:gd name="connsiteX11" fmla="*/ 3319 w 53193"/>
                <a:gd name="connsiteY11" fmla="*/ 12018 h 12031"/>
                <a:gd name="connsiteX12" fmla="*/ 4445 w 53193"/>
                <a:gd name="connsiteY12" fmla="*/ 11674 h 12031"/>
                <a:gd name="connsiteX13" fmla="*/ 26437 w 53193"/>
                <a:gd name="connsiteY13" fmla="*/ 6193 h 12031"/>
                <a:gd name="connsiteX14" fmla="*/ 48656 w 53193"/>
                <a:gd name="connsiteY14" fmla="*/ 10684 h 12031"/>
                <a:gd name="connsiteX15" fmla="*/ 49975 w 53193"/>
                <a:gd name="connsiteY15" fmla="*/ 11014 h 12031"/>
                <a:gd name="connsiteX16" fmla="*/ 51700 w 53193"/>
                <a:gd name="connsiteY16" fmla="*/ 10524 h 12031"/>
                <a:gd name="connsiteX17" fmla="*/ 52992 w 53193"/>
                <a:gd name="connsiteY17" fmla="*/ 9270 h 12031"/>
                <a:gd name="connsiteX18" fmla="*/ 52992 w 53193"/>
                <a:gd name="connsiteY18" fmla="*/ 9270 h 1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193" h="12031">
                  <a:moveTo>
                    <a:pt x="52992" y="9270"/>
                  </a:moveTo>
                  <a:cubicBezTo>
                    <a:pt x="53260" y="8540"/>
                    <a:pt x="53260" y="7734"/>
                    <a:pt x="52992" y="7003"/>
                  </a:cubicBezTo>
                  <a:cubicBezTo>
                    <a:pt x="52728" y="6268"/>
                    <a:pt x="52210" y="5655"/>
                    <a:pt x="51531" y="5264"/>
                  </a:cubicBezTo>
                  <a:cubicBezTo>
                    <a:pt x="43688" y="1626"/>
                    <a:pt x="35114" y="-175"/>
                    <a:pt x="26470" y="13"/>
                  </a:cubicBezTo>
                  <a:cubicBezTo>
                    <a:pt x="17826" y="202"/>
                    <a:pt x="9338" y="2370"/>
                    <a:pt x="1665" y="6348"/>
                  </a:cubicBezTo>
                  <a:cubicBezTo>
                    <a:pt x="1302" y="6518"/>
                    <a:pt x="976" y="6763"/>
                    <a:pt x="712" y="7060"/>
                  </a:cubicBezTo>
                  <a:cubicBezTo>
                    <a:pt x="449" y="7361"/>
                    <a:pt x="250" y="7715"/>
                    <a:pt x="133" y="8097"/>
                  </a:cubicBezTo>
                  <a:cubicBezTo>
                    <a:pt x="10" y="8479"/>
                    <a:pt x="-28" y="8879"/>
                    <a:pt x="20" y="9275"/>
                  </a:cubicBezTo>
                  <a:cubicBezTo>
                    <a:pt x="62" y="9676"/>
                    <a:pt x="189" y="10058"/>
                    <a:pt x="392" y="10402"/>
                  </a:cubicBezTo>
                  <a:cubicBezTo>
                    <a:pt x="571" y="10755"/>
                    <a:pt x="816" y="11071"/>
                    <a:pt x="1118" y="11325"/>
                  </a:cubicBezTo>
                  <a:cubicBezTo>
                    <a:pt x="1419" y="11580"/>
                    <a:pt x="1773" y="11773"/>
                    <a:pt x="2150" y="11895"/>
                  </a:cubicBezTo>
                  <a:cubicBezTo>
                    <a:pt x="2527" y="12013"/>
                    <a:pt x="2923" y="12056"/>
                    <a:pt x="3319" y="12018"/>
                  </a:cubicBezTo>
                  <a:cubicBezTo>
                    <a:pt x="3710" y="11980"/>
                    <a:pt x="4097" y="11863"/>
                    <a:pt x="4445" y="11674"/>
                  </a:cubicBezTo>
                  <a:cubicBezTo>
                    <a:pt x="11275" y="8238"/>
                    <a:pt x="18788" y="6362"/>
                    <a:pt x="26437" y="6193"/>
                  </a:cubicBezTo>
                  <a:cubicBezTo>
                    <a:pt x="34082" y="6018"/>
                    <a:pt x="41675" y="7555"/>
                    <a:pt x="48656" y="10684"/>
                  </a:cubicBezTo>
                  <a:cubicBezTo>
                    <a:pt x="49042" y="10948"/>
                    <a:pt x="49509" y="11066"/>
                    <a:pt x="49975" y="11014"/>
                  </a:cubicBezTo>
                  <a:cubicBezTo>
                    <a:pt x="50583" y="11000"/>
                    <a:pt x="51177" y="10831"/>
                    <a:pt x="51700" y="10524"/>
                  </a:cubicBezTo>
                  <a:cubicBezTo>
                    <a:pt x="52228" y="10222"/>
                    <a:pt x="52671" y="9789"/>
                    <a:pt x="52992" y="9270"/>
                  </a:cubicBezTo>
                  <a:lnTo>
                    <a:pt x="52992" y="9270"/>
                  </a:ln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2BC05AF-BC04-4EC1-F886-B9FAE298D7D0}"/>
                </a:ext>
              </a:extLst>
            </p:cNvPr>
            <p:cNvSpPr/>
            <p:nvPr/>
          </p:nvSpPr>
          <p:spPr>
            <a:xfrm>
              <a:off x="15010292" y="3577183"/>
              <a:ext cx="217083" cy="189519"/>
            </a:xfrm>
            <a:custGeom>
              <a:avLst/>
              <a:gdLst>
                <a:gd name="connsiteX0" fmla="*/ 0 w 217083"/>
                <a:gd name="connsiteY0" fmla="*/ 3158 h 189519"/>
                <a:gd name="connsiteX1" fmla="*/ 8060 w 217083"/>
                <a:gd name="connsiteY1" fmla="*/ 172081 h 189519"/>
                <a:gd name="connsiteX2" fmla="*/ 217083 w 217083"/>
                <a:gd name="connsiteY2" fmla="*/ 189520 h 189519"/>
                <a:gd name="connsiteX3" fmla="*/ 137382 w 217083"/>
                <a:gd name="connsiteY3" fmla="*/ 121319 h 189519"/>
                <a:gd name="connsiteX4" fmla="*/ 121546 w 217083"/>
                <a:gd name="connsiteY4" fmla="*/ 41712 h 189519"/>
                <a:gd name="connsiteX5" fmla="*/ 120650 w 217083"/>
                <a:gd name="connsiteY5" fmla="*/ 0 h 189519"/>
                <a:gd name="connsiteX6" fmla="*/ 236 w 217083"/>
                <a:gd name="connsiteY6" fmla="*/ 3063 h 189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83" h="189519">
                  <a:moveTo>
                    <a:pt x="0" y="3158"/>
                  </a:moveTo>
                  <a:lnTo>
                    <a:pt x="8060" y="172081"/>
                  </a:lnTo>
                  <a:lnTo>
                    <a:pt x="217083" y="189520"/>
                  </a:lnTo>
                  <a:lnTo>
                    <a:pt x="137382" y="121319"/>
                  </a:lnTo>
                  <a:cubicBezTo>
                    <a:pt x="124609" y="110337"/>
                    <a:pt x="121734" y="59151"/>
                    <a:pt x="121546" y="41712"/>
                  </a:cubicBezTo>
                  <a:lnTo>
                    <a:pt x="120650" y="0"/>
                  </a:lnTo>
                  <a:lnTo>
                    <a:pt x="236" y="3063"/>
                  </a:lnTo>
                </a:path>
              </a:pathLst>
            </a:custGeom>
            <a:solidFill>
              <a:srgbClr val="FC9D9D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BE142A6-F3BD-C3FD-9981-1A2CB062CC32}"/>
                </a:ext>
              </a:extLst>
            </p:cNvPr>
            <p:cNvSpPr/>
            <p:nvPr/>
          </p:nvSpPr>
          <p:spPr>
            <a:xfrm>
              <a:off x="15008727" y="3581048"/>
              <a:ext cx="45624" cy="140737"/>
            </a:xfrm>
            <a:custGeom>
              <a:avLst/>
              <a:gdLst>
                <a:gd name="connsiteX0" fmla="*/ 0 w 45624"/>
                <a:gd name="connsiteY0" fmla="*/ 0 h 140737"/>
                <a:gd name="connsiteX1" fmla="*/ 9144 w 45624"/>
                <a:gd name="connsiteY1" fmla="*/ 128106 h 140737"/>
                <a:gd name="connsiteX2" fmla="*/ 45624 w 45624"/>
                <a:gd name="connsiteY2" fmla="*/ 140738 h 140737"/>
                <a:gd name="connsiteX3" fmla="*/ 36009 w 45624"/>
                <a:gd name="connsiteY3" fmla="*/ 330 h 140737"/>
                <a:gd name="connsiteX4" fmla="*/ 0 w 45624"/>
                <a:gd name="connsiteY4" fmla="*/ 0 h 14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4" h="140737">
                  <a:moveTo>
                    <a:pt x="0" y="0"/>
                  </a:moveTo>
                  <a:lnTo>
                    <a:pt x="9144" y="128106"/>
                  </a:lnTo>
                  <a:lnTo>
                    <a:pt x="45624" y="140738"/>
                  </a:lnTo>
                  <a:lnTo>
                    <a:pt x="36009" y="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6EDFF45-87AC-1299-9C88-502B2C027308}"/>
                </a:ext>
              </a:extLst>
            </p:cNvPr>
            <p:cNvSpPr/>
            <p:nvPr/>
          </p:nvSpPr>
          <p:spPr>
            <a:xfrm>
              <a:off x="15009847" y="3679308"/>
              <a:ext cx="330835" cy="150741"/>
            </a:xfrm>
            <a:custGeom>
              <a:avLst/>
              <a:gdLst>
                <a:gd name="connsiteX0" fmla="*/ 14189 w 330835"/>
                <a:gd name="connsiteY0" fmla="*/ 25552 h 150741"/>
                <a:gd name="connsiteX1" fmla="*/ 61331 w 330835"/>
                <a:gd name="connsiteY1" fmla="*/ 40823 h 150741"/>
                <a:gd name="connsiteX2" fmla="*/ 71794 w 330835"/>
                <a:gd name="connsiteY2" fmla="*/ 41455 h 150741"/>
                <a:gd name="connsiteX3" fmla="*/ 81268 w 330835"/>
                <a:gd name="connsiteY3" fmla="*/ 36958 h 150741"/>
                <a:gd name="connsiteX4" fmla="*/ 118974 w 330835"/>
                <a:gd name="connsiteY4" fmla="*/ 5474 h 150741"/>
                <a:gd name="connsiteX5" fmla="*/ 133632 w 330835"/>
                <a:gd name="connsiteY5" fmla="*/ 2 h 150741"/>
                <a:gd name="connsiteX6" fmla="*/ 148479 w 330835"/>
                <a:gd name="connsiteY6" fmla="*/ 5097 h 150741"/>
                <a:gd name="connsiteX7" fmla="*/ 232139 w 330835"/>
                <a:gd name="connsiteY7" fmla="*/ 71554 h 150741"/>
                <a:gd name="connsiteX8" fmla="*/ 298407 w 330835"/>
                <a:gd name="connsiteY8" fmla="*/ 94225 h 150741"/>
                <a:gd name="connsiteX9" fmla="*/ 321974 w 330835"/>
                <a:gd name="connsiteY9" fmla="*/ 112045 h 150741"/>
                <a:gd name="connsiteX10" fmla="*/ 330835 w 330835"/>
                <a:gd name="connsiteY10" fmla="*/ 140231 h 150741"/>
                <a:gd name="connsiteX11" fmla="*/ 327630 w 330835"/>
                <a:gd name="connsiteY11" fmla="*/ 147725 h 150741"/>
                <a:gd name="connsiteX12" fmla="*/ 320089 w 330835"/>
                <a:gd name="connsiteY12" fmla="*/ 150741 h 150741"/>
                <a:gd name="connsiteX13" fmla="*/ 25086 w 330835"/>
                <a:gd name="connsiteY13" fmla="*/ 147489 h 150741"/>
                <a:gd name="connsiteX14" fmla="*/ 15386 w 330835"/>
                <a:gd name="connsiteY14" fmla="*/ 145462 h 150741"/>
                <a:gd name="connsiteX15" fmla="*/ 7213 w 330835"/>
                <a:gd name="connsiteY15" fmla="*/ 139853 h 150741"/>
                <a:gd name="connsiteX16" fmla="*/ 1812 w 330835"/>
                <a:gd name="connsiteY16" fmla="*/ 131558 h 150741"/>
                <a:gd name="connsiteX17" fmla="*/ 2 w 330835"/>
                <a:gd name="connsiteY17" fmla="*/ 121802 h 150741"/>
                <a:gd name="connsiteX18" fmla="*/ 945 w 330835"/>
                <a:gd name="connsiteY18" fmla="*/ 35026 h 150741"/>
                <a:gd name="connsiteX19" fmla="*/ 2123 w 330835"/>
                <a:gd name="connsiteY19" fmla="*/ 30501 h 150741"/>
                <a:gd name="connsiteX20" fmla="*/ 5201 w 330835"/>
                <a:gd name="connsiteY20" fmla="*/ 26980 h 150741"/>
                <a:gd name="connsiteX21" fmla="*/ 9528 w 330835"/>
                <a:gd name="connsiteY21" fmla="*/ 25208 h 150741"/>
                <a:gd name="connsiteX22" fmla="*/ 14189 w 330835"/>
                <a:gd name="connsiteY22" fmla="*/ 25552 h 150741"/>
                <a:gd name="connsiteX23" fmla="*/ 14189 w 330835"/>
                <a:gd name="connsiteY23" fmla="*/ 25552 h 15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30835" h="150741">
                  <a:moveTo>
                    <a:pt x="14189" y="25552"/>
                  </a:moveTo>
                  <a:lnTo>
                    <a:pt x="61331" y="40823"/>
                  </a:lnTo>
                  <a:cubicBezTo>
                    <a:pt x="64724" y="41912"/>
                    <a:pt x="68307" y="42129"/>
                    <a:pt x="71794" y="41455"/>
                  </a:cubicBezTo>
                  <a:cubicBezTo>
                    <a:pt x="75282" y="40776"/>
                    <a:pt x="78534" y="39230"/>
                    <a:pt x="81268" y="36958"/>
                  </a:cubicBezTo>
                  <a:lnTo>
                    <a:pt x="118974" y="5474"/>
                  </a:lnTo>
                  <a:cubicBezTo>
                    <a:pt x="123075" y="2005"/>
                    <a:pt x="128259" y="73"/>
                    <a:pt x="133632" y="2"/>
                  </a:cubicBezTo>
                  <a:cubicBezTo>
                    <a:pt x="139053" y="-64"/>
                    <a:pt x="144284" y="1736"/>
                    <a:pt x="148479" y="5097"/>
                  </a:cubicBezTo>
                  <a:lnTo>
                    <a:pt x="232139" y="71554"/>
                  </a:lnTo>
                  <a:lnTo>
                    <a:pt x="298407" y="94225"/>
                  </a:lnTo>
                  <a:cubicBezTo>
                    <a:pt x="307928" y="97552"/>
                    <a:pt x="316176" y="103774"/>
                    <a:pt x="321974" y="112045"/>
                  </a:cubicBezTo>
                  <a:cubicBezTo>
                    <a:pt x="327819" y="120294"/>
                    <a:pt x="330882" y="130144"/>
                    <a:pt x="330835" y="140231"/>
                  </a:cubicBezTo>
                  <a:cubicBezTo>
                    <a:pt x="330787" y="143059"/>
                    <a:pt x="329656" y="145745"/>
                    <a:pt x="327630" y="147725"/>
                  </a:cubicBezTo>
                  <a:cubicBezTo>
                    <a:pt x="325603" y="149657"/>
                    <a:pt x="322917" y="150741"/>
                    <a:pt x="320089" y="150741"/>
                  </a:cubicBezTo>
                  <a:lnTo>
                    <a:pt x="25086" y="147489"/>
                  </a:lnTo>
                  <a:cubicBezTo>
                    <a:pt x="21740" y="147442"/>
                    <a:pt x="18450" y="146735"/>
                    <a:pt x="15386" y="145462"/>
                  </a:cubicBezTo>
                  <a:cubicBezTo>
                    <a:pt x="12318" y="144143"/>
                    <a:pt x="9542" y="142210"/>
                    <a:pt x="7213" y="139853"/>
                  </a:cubicBezTo>
                  <a:cubicBezTo>
                    <a:pt x="4885" y="137450"/>
                    <a:pt x="3047" y="134622"/>
                    <a:pt x="1812" y="131558"/>
                  </a:cubicBezTo>
                  <a:cubicBezTo>
                    <a:pt x="573" y="128447"/>
                    <a:pt x="-40" y="125148"/>
                    <a:pt x="2" y="121802"/>
                  </a:cubicBezTo>
                  <a:lnTo>
                    <a:pt x="945" y="35026"/>
                  </a:lnTo>
                  <a:cubicBezTo>
                    <a:pt x="982" y="33447"/>
                    <a:pt x="1388" y="31901"/>
                    <a:pt x="2123" y="30501"/>
                  </a:cubicBezTo>
                  <a:cubicBezTo>
                    <a:pt x="2863" y="29106"/>
                    <a:pt x="3914" y="27900"/>
                    <a:pt x="5201" y="26980"/>
                  </a:cubicBezTo>
                  <a:cubicBezTo>
                    <a:pt x="6487" y="26061"/>
                    <a:pt x="7967" y="25453"/>
                    <a:pt x="9528" y="25208"/>
                  </a:cubicBezTo>
                  <a:cubicBezTo>
                    <a:pt x="11088" y="24959"/>
                    <a:pt x="12685" y="25076"/>
                    <a:pt x="14189" y="25552"/>
                  </a:cubicBezTo>
                  <a:lnTo>
                    <a:pt x="14189" y="25552"/>
                  </a:lnTo>
                  <a:close/>
                </a:path>
              </a:pathLst>
            </a:custGeom>
            <a:solidFill>
              <a:srgbClr val="4D61FC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059A307-066E-54CE-F18F-6E990EC50FD2}"/>
                </a:ext>
              </a:extLst>
            </p:cNvPr>
            <p:cNvSpPr/>
            <p:nvPr/>
          </p:nvSpPr>
          <p:spPr>
            <a:xfrm>
              <a:off x="15010235" y="3805210"/>
              <a:ext cx="330566" cy="24840"/>
            </a:xfrm>
            <a:custGeom>
              <a:avLst/>
              <a:gdLst>
                <a:gd name="connsiteX0" fmla="*/ 0 w 330566"/>
                <a:gd name="connsiteY0" fmla="*/ 0 h 24840"/>
                <a:gd name="connsiteX1" fmla="*/ 329315 w 330566"/>
                <a:gd name="connsiteY1" fmla="*/ 3676 h 24840"/>
                <a:gd name="connsiteX2" fmla="*/ 330540 w 330566"/>
                <a:gd name="connsiteY2" fmla="*/ 14328 h 24840"/>
                <a:gd name="connsiteX3" fmla="*/ 327336 w 330566"/>
                <a:gd name="connsiteY3" fmla="*/ 21822 h 24840"/>
                <a:gd name="connsiteX4" fmla="*/ 319794 w 330566"/>
                <a:gd name="connsiteY4" fmla="*/ 24839 h 24840"/>
                <a:gd name="connsiteX5" fmla="*/ 24791 w 330566"/>
                <a:gd name="connsiteY5" fmla="*/ 21586 h 24840"/>
                <a:gd name="connsiteX6" fmla="*/ 8441 w 330566"/>
                <a:gd name="connsiteY6" fmla="*/ 15318 h 24840"/>
                <a:gd name="connsiteX7" fmla="*/ 0 w 330566"/>
                <a:gd name="connsiteY7" fmla="*/ 0 h 24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566" h="24840">
                  <a:moveTo>
                    <a:pt x="0" y="0"/>
                  </a:moveTo>
                  <a:lnTo>
                    <a:pt x="329315" y="3676"/>
                  </a:lnTo>
                  <a:cubicBezTo>
                    <a:pt x="330258" y="7164"/>
                    <a:pt x="330682" y="10746"/>
                    <a:pt x="330540" y="14328"/>
                  </a:cubicBezTo>
                  <a:cubicBezTo>
                    <a:pt x="330493" y="17156"/>
                    <a:pt x="329362" y="19843"/>
                    <a:pt x="327336" y="21822"/>
                  </a:cubicBezTo>
                  <a:cubicBezTo>
                    <a:pt x="325309" y="23755"/>
                    <a:pt x="322622" y="24886"/>
                    <a:pt x="319794" y="24839"/>
                  </a:cubicBezTo>
                  <a:lnTo>
                    <a:pt x="24791" y="21586"/>
                  </a:lnTo>
                  <a:cubicBezTo>
                    <a:pt x="18773" y="21492"/>
                    <a:pt x="12980" y="19277"/>
                    <a:pt x="8441" y="15318"/>
                  </a:cubicBezTo>
                  <a:cubicBezTo>
                    <a:pt x="3903" y="11406"/>
                    <a:pt x="914" y="5939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2439F10-13B8-2BEC-7D3C-0F99CFF9D32F}"/>
                </a:ext>
              </a:extLst>
            </p:cNvPr>
            <p:cNvSpPr/>
            <p:nvPr/>
          </p:nvSpPr>
          <p:spPr>
            <a:xfrm>
              <a:off x="15153895" y="3695171"/>
              <a:ext cx="23102" cy="23876"/>
            </a:xfrm>
            <a:custGeom>
              <a:avLst/>
              <a:gdLst>
                <a:gd name="connsiteX0" fmla="*/ 4478 w 23102"/>
                <a:gd name="connsiteY0" fmla="*/ 23216 h 23876"/>
                <a:gd name="connsiteX1" fmla="*/ 22529 w 23102"/>
                <a:gd name="connsiteY1" fmla="*/ 4363 h 23876"/>
                <a:gd name="connsiteX2" fmla="*/ 23095 w 23102"/>
                <a:gd name="connsiteY2" fmla="*/ 2554 h 23876"/>
                <a:gd name="connsiteX3" fmla="*/ 22341 w 23102"/>
                <a:gd name="connsiteY3" fmla="*/ 810 h 23876"/>
                <a:gd name="connsiteX4" fmla="*/ 20644 w 23102"/>
                <a:gd name="connsiteY4" fmla="*/ 8 h 23876"/>
                <a:gd name="connsiteX5" fmla="*/ 18806 w 23102"/>
                <a:gd name="connsiteY5" fmla="*/ 546 h 23876"/>
                <a:gd name="connsiteX6" fmla="*/ 754 w 23102"/>
                <a:gd name="connsiteY6" fmla="*/ 19399 h 23876"/>
                <a:gd name="connsiteX7" fmla="*/ 0 w 23102"/>
                <a:gd name="connsiteY7" fmla="*/ 21284 h 23876"/>
                <a:gd name="connsiteX8" fmla="*/ 754 w 23102"/>
                <a:gd name="connsiteY8" fmla="*/ 23169 h 23876"/>
                <a:gd name="connsiteX9" fmla="*/ 2451 w 23102"/>
                <a:gd name="connsiteY9" fmla="*/ 23876 h 23876"/>
                <a:gd name="connsiteX10" fmla="*/ 4478 w 23102"/>
                <a:gd name="connsiteY10" fmla="*/ 23216 h 23876"/>
                <a:gd name="connsiteX11" fmla="*/ 4478 w 23102"/>
                <a:gd name="connsiteY11" fmla="*/ 23216 h 2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102" h="23876">
                  <a:moveTo>
                    <a:pt x="4478" y="23216"/>
                  </a:moveTo>
                  <a:lnTo>
                    <a:pt x="22529" y="4363"/>
                  </a:lnTo>
                  <a:cubicBezTo>
                    <a:pt x="22954" y="3854"/>
                    <a:pt x="23142" y="3209"/>
                    <a:pt x="23095" y="2554"/>
                  </a:cubicBezTo>
                  <a:cubicBezTo>
                    <a:pt x="23095" y="1898"/>
                    <a:pt x="22813" y="1281"/>
                    <a:pt x="22341" y="810"/>
                  </a:cubicBezTo>
                  <a:cubicBezTo>
                    <a:pt x="21917" y="338"/>
                    <a:pt x="21304" y="55"/>
                    <a:pt x="20644" y="8"/>
                  </a:cubicBezTo>
                  <a:cubicBezTo>
                    <a:pt x="19985" y="-44"/>
                    <a:pt x="19325" y="150"/>
                    <a:pt x="18806" y="546"/>
                  </a:cubicBezTo>
                  <a:lnTo>
                    <a:pt x="754" y="19399"/>
                  </a:lnTo>
                  <a:cubicBezTo>
                    <a:pt x="283" y="19903"/>
                    <a:pt x="0" y="20582"/>
                    <a:pt x="0" y="21284"/>
                  </a:cubicBezTo>
                  <a:cubicBezTo>
                    <a:pt x="0" y="21991"/>
                    <a:pt x="283" y="22670"/>
                    <a:pt x="754" y="23169"/>
                  </a:cubicBezTo>
                  <a:cubicBezTo>
                    <a:pt x="1225" y="23579"/>
                    <a:pt x="1838" y="23829"/>
                    <a:pt x="2451" y="23876"/>
                  </a:cubicBezTo>
                  <a:cubicBezTo>
                    <a:pt x="3158" y="23806"/>
                    <a:pt x="3865" y="23579"/>
                    <a:pt x="4478" y="23216"/>
                  </a:cubicBezTo>
                  <a:lnTo>
                    <a:pt x="4478" y="23216"/>
                  </a:ln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F8CE0D9-7A6D-72A6-B488-51167599B28E}"/>
                </a:ext>
              </a:extLst>
            </p:cNvPr>
            <p:cNvSpPr/>
            <p:nvPr/>
          </p:nvSpPr>
          <p:spPr>
            <a:xfrm>
              <a:off x="15167846" y="3706300"/>
              <a:ext cx="23141" cy="23879"/>
            </a:xfrm>
            <a:custGeom>
              <a:avLst/>
              <a:gdLst>
                <a:gd name="connsiteX0" fmla="*/ 4477 w 23141"/>
                <a:gd name="connsiteY0" fmla="*/ 23220 h 23879"/>
                <a:gd name="connsiteX1" fmla="*/ 22529 w 23141"/>
                <a:gd name="connsiteY1" fmla="*/ 4367 h 23879"/>
                <a:gd name="connsiteX2" fmla="*/ 23142 w 23141"/>
                <a:gd name="connsiteY2" fmla="*/ 2557 h 23879"/>
                <a:gd name="connsiteX3" fmla="*/ 22341 w 23141"/>
                <a:gd name="connsiteY3" fmla="*/ 808 h 23879"/>
                <a:gd name="connsiteX4" fmla="*/ 20644 w 23141"/>
                <a:gd name="connsiteY4" fmla="*/ 7 h 23879"/>
                <a:gd name="connsiteX5" fmla="*/ 18806 w 23141"/>
                <a:gd name="connsiteY5" fmla="*/ 549 h 23879"/>
                <a:gd name="connsiteX6" fmla="*/ 754 w 23141"/>
                <a:gd name="connsiteY6" fmla="*/ 19402 h 23879"/>
                <a:gd name="connsiteX7" fmla="*/ 0 w 23141"/>
                <a:gd name="connsiteY7" fmla="*/ 21288 h 23879"/>
                <a:gd name="connsiteX8" fmla="*/ 754 w 23141"/>
                <a:gd name="connsiteY8" fmla="*/ 23173 h 23879"/>
                <a:gd name="connsiteX9" fmla="*/ 2451 w 23141"/>
                <a:gd name="connsiteY9" fmla="*/ 23880 h 23879"/>
                <a:gd name="connsiteX10" fmla="*/ 4477 w 23141"/>
                <a:gd name="connsiteY10" fmla="*/ 23220 h 23879"/>
                <a:gd name="connsiteX11" fmla="*/ 4477 w 23141"/>
                <a:gd name="connsiteY11" fmla="*/ 23220 h 23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141" h="23879">
                  <a:moveTo>
                    <a:pt x="4477" y="23220"/>
                  </a:moveTo>
                  <a:lnTo>
                    <a:pt x="22529" y="4367"/>
                  </a:lnTo>
                  <a:cubicBezTo>
                    <a:pt x="22954" y="3853"/>
                    <a:pt x="23142" y="3212"/>
                    <a:pt x="23142" y="2557"/>
                  </a:cubicBezTo>
                  <a:cubicBezTo>
                    <a:pt x="23095" y="1902"/>
                    <a:pt x="22812" y="1280"/>
                    <a:pt x="22341" y="808"/>
                  </a:cubicBezTo>
                  <a:cubicBezTo>
                    <a:pt x="21917" y="342"/>
                    <a:pt x="21304" y="54"/>
                    <a:pt x="20644" y="7"/>
                  </a:cubicBezTo>
                  <a:cubicBezTo>
                    <a:pt x="19984" y="-40"/>
                    <a:pt x="19324" y="148"/>
                    <a:pt x="18806" y="549"/>
                  </a:cubicBezTo>
                  <a:lnTo>
                    <a:pt x="754" y="19402"/>
                  </a:lnTo>
                  <a:cubicBezTo>
                    <a:pt x="282" y="19902"/>
                    <a:pt x="0" y="20580"/>
                    <a:pt x="0" y="21288"/>
                  </a:cubicBezTo>
                  <a:cubicBezTo>
                    <a:pt x="0" y="21990"/>
                    <a:pt x="282" y="22668"/>
                    <a:pt x="754" y="23173"/>
                  </a:cubicBezTo>
                  <a:cubicBezTo>
                    <a:pt x="1225" y="23606"/>
                    <a:pt x="1838" y="23856"/>
                    <a:pt x="2451" y="23880"/>
                  </a:cubicBezTo>
                  <a:cubicBezTo>
                    <a:pt x="3158" y="23795"/>
                    <a:pt x="3865" y="23573"/>
                    <a:pt x="4477" y="23220"/>
                  </a:cubicBezTo>
                  <a:lnTo>
                    <a:pt x="4477" y="23220"/>
                  </a:ln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B085349-4782-660C-4EDF-384A99659978}"/>
                </a:ext>
              </a:extLst>
            </p:cNvPr>
            <p:cNvSpPr/>
            <p:nvPr/>
          </p:nvSpPr>
          <p:spPr>
            <a:xfrm>
              <a:off x="15181750" y="3717292"/>
              <a:ext cx="23283" cy="24014"/>
            </a:xfrm>
            <a:custGeom>
              <a:avLst/>
              <a:gdLst>
                <a:gd name="connsiteX0" fmla="*/ 4525 w 23283"/>
                <a:gd name="connsiteY0" fmla="*/ 23351 h 24014"/>
                <a:gd name="connsiteX1" fmla="*/ 22577 w 23283"/>
                <a:gd name="connsiteY1" fmla="*/ 4498 h 24014"/>
                <a:gd name="connsiteX2" fmla="*/ 23284 w 23283"/>
                <a:gd name="connsiteY2" fmla="*/ 2632 h 24014"/>
                <a:gd name="connsiteX3" fmla="*/ 22529 w 23283"/>
                <a:gd name="connsiteY3" fmla="*/ 798 h 24014"/>
                <a:gd name="connsiteX4" fmla="*/ 20691 w 23283"/>
                <a:gd name="connsiteY4" fmla="*/ 2 h 24014"/>
                <a:gd name="connsiteX5" fmla="*/ 18806 w 23283"/>
                <a:gd name="connsiteY5" fmla="*/ 680 h 24014"/>
                <a:gd name="connsiteX6" fmla="*/ 754 w 23283"/>
                <a:gd name="connsiteY6" fmla="*/ 19533 h 24014"/>
                <a:gd name="connsiteX7" fmla="*/ 0 w 23283"/>
                <a:gd name="connsiteY7" fmla="*/ 21419 h 24014"/>
                <a:gd name="connsiteX8" fmla="*/ 754 w 23283"/>
                <a:gd name="connsiteY8" fmla="*/ 23304 h 24014"/>
                <a:gd name="connsiteX9" fmla="*/ 2451 w 23283"/>
                <a:gd name="connsiteY9" fmla="*/ 24011 h 24014"/>
                <a:gd name="connsiteX10" fmla="*/ 4525 w 23283"/>
                <a:gd name="connsiteY10" fmla="*/ 23351 h 24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283" h="24014">
                  <a:moveTo>
                    <a:pt x="4525" y="23351"/>
                  </a:moveTo>
                  <a:lnTo>
                    <a:pt x="22577" y="4498"/>
                  </a:lnTo>
                  <a:cubicBezTo>
                    <a:pt x="23048" y="3989"/>
                    <a:pt x="23284" y="3320"/>
                    <a:pt x="23284" y="2632"/>
                  </a:cubicBezTo>
                  <a:cubicBezTo>
                    <a:pt x="23284" y="1943"/>
                    <a:pt x="23001" y="1288"/>
                    <a:pt x="22529" y="798"/>
                  </a:cubicBezTo>
                  <a:cubicBezTo>
                    <a:pt x="22011" y="308"/>
                    <a:pt x="21351" y="21"/>
                    <a:pt x="20691" y="2"/>
                  </a:cubicBezTo>
                  <a:cubicBezTo>
                    <a:pt x="19984" y="-22"/>
                    <a:pt x="19324" y="218"/>
                    <a:pt x="18806" y="680"/>
                  </a:cubicBezTo>
                  <a:lnTo>
                    <a:pt x="754" y="19533"/>
                  </a:lnTo>
                  <a:cubicBezTo>
                    <a:pt x="283" y="20033"/>
                    <a:pt x="0" y="20712"/>
                    <a:pt x="0" y="21419"/>
                  </a:cubicBezTo>
                  <a:cubicBezTo>
                    <a:pt x="0" y="22121"/>
                    <a:pt x="283" y="22799"/>
                    <a:pt x="754" y="23304"/>
                  </a:cubicBezTo>
                  <a:cubicBezTo>
                    <a:pt x="1225" y="23738"/>
                    <a:pt x="1838" y="23987"/>
                    <a:pt x="2451" y="24011"/>
                  </a:cubicBezTo>
                  <a:cubicBezTo>
                    <a:pt x="3205" y="24049"/>
                    <a:pt x="3959" y="23813"/>
                    <a:pt x="4525" y="23351"/>
                  </a:cubicBez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12F78187-21B2-3533-0464-62F61747E4EC}"/>
                </a:ext>
              </a:extLst>
            </p:cNvPr>
            <p:cNvSpPr/>
            <p:nvPr/>
          </p:nvSpPr>
          <p:spPr>
            <a:xfrm>
              <a:off x="14386243" y="1200477"/>
              <a:ext cx="101570" cy="113118"/>
            </a:xfrm>
            <a:custGeom>
              <a:avLst/>
              <a:gdLst>
                <a:gd name="connsiteX0" fmla="*/ 53118 w 101570"/>
                <a:gd name="connsiteY0" fmla="*/ 113118 h 113118"/>
                <a:gd name="connsiteX1" fmla="*/ 0 w 101570"/>
                <a:gd name="connsiteY1" fmla="*/ 56559 h 113118"/>
                <a:gd name="connsiteX2" fmla="*/ 53118 w 101570"/>
                <a:gd name="connsiteY2" fmla="*/ 0 h 113118"/>
                <a:gd name="connsiteX3" fmla="*/ 101571 w 101570"/>
                <a:gd name="connsiteY3" fmla="*/ 56559 h 113118"/>
                <a:gd name="connsiteX4" fmla="*/ 53118 w 101570"/>
                <a:gd name="connsiteY4" fmla="*/ 113118 h 113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570" h="113118">
                  <a:moveTo>
                    <a:pt x="53118" y="113118"/>
                  </a:moveTo>
                  <a:cubicBezTo>
                    <a:pt x="23661" y="113118"/>
                    <a:pt x="0" y="87949"/>
                    <a:pt x="0" y="56559"/>
                  </a:cubicBezTo>
                  <a:cubicBezTo>
                    <a:pt x="0" y="25169"/>
                    <a:pt x="23566" y="0"/>
                    <a:pt x="53118" y="0"/>
                  </a:cubicBezTo>
                  <a:cubicBezTo>
                    <a:pt x="82671" y="0"/>
                    <a:pt x="101571" y="25075"/>
                    <a:pt x="101571" y="56559"/>
                  </a:cubicBezTo>
                  <a:cubicBezTo>
                    <a:pt x="101571" y="88044"/>
                    <a:pt x="82718" y="113118"/>
                    <a:pt x="53118" y="113118"/>
                  </a:cubicBez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C482FFA-488C-4CA5-B0D4-07F72D19306F}"/>
                </a:ext>
              </a:extLst>
            </p:cNvPr>
            <p:cNvSpPr/>
            <p:nvPr/>
          </p:nvSpPr>
          <p:spPr>
            <a:xfrm>
              <a:off x="14223876" y="1271086"/>
              <a:ext cx="229021" cy="344333"/>
            </a:xfrm>
            <a:custGeom>
              <a:avLst/>
              <a:gdLst>
                <a:gd name="connsiteX0" fmla="*/ 35538 w 229021"/>
                <a:gd name="connsiteY0" fmla="*/ 241272 h 344333"/>
                <a:gd name="connsiteX1" fmla="*/ 0 w 229021"/>
                <a:gd name="connsiteY1" fmla="*/ 254610 h 344333"/>
                <a:gd name="connsiteX2" fmla="*/ 150824 w 229021"/>
                <a:gd name="connsiteY2" fmla="*/ 344162 h 344333"/>
                <a:gd name="connsiteX3" fmla="*/ 229017 w 229021"/>
                <a:gd name="connsiteY3" fmla="*/ 244571 h 344333"/>
                <a:gd name="connsiteX4" fmla="*/ 211531 w 229021"/>
                <a:gd name="connsiteY4" fmla="*/ 242167 h 344333"/>
                <a:gd name="connsiteX5" fmla="*/ 205870 w 229021"/>
                <a:gd name="connsiteY5" fmla="*/ 239175 h 344333"/>
                <a:gd name="connsiteX6" fmla="*/ 203424 w 229021"/>
                <a:gd name="connsiteY6" fmla="*/ 233259 h 344333"/>
                <a:gd name="connsiteX7" fmla="*/ 201020 w 229021"/>
                <a:gd name="connsiteY7" fmla="*/ 183912 h 344333"/>
                <a:gd name="connsiteX8" fmla="*/ 201020 w 229021"/>
                <a:gd name="connsiteY8" fmla="*/ 151437 h 344333"/>
                <a:gd name="connsiteX9" fmla="*/ 211814 w 229021"/>
                <a:gd name="connsiteY9" fmla="*/ 126975 h 344333"/>
                <a:gd name="connsiteX10" fmla="*/ 219826 w 229021"/>
                <a:gd name="connsiteY10" fmla="*/ 39969 h 344333"/>
                <a:gd name="connsiteX11" fmla="*/ 61272 w 229021"/>
                <a:gd name="connsiteY11" fmla="*/ 56182 h 344333"/>
                <a:gd name="connsiteX12" fmla="*/ 49678 w 229021"/>
                <a:gd name="connsiteY12" fmla="*/ 78052 h 344333"/>
                <a:gd name="connsiteX13" fmla="*/ 42749 w 229021"/>
                <a:gd name="connsiteY13" fmla="*/ 232505 h 344333"/>
                <a:gd name="connsiteX14" fmla="*/ 40610 w 229021"/>
                <a:gd name="connsiteY14" fmla="*/ 238095 h 344333"/>
                <a:gd name="connsiteX15" fmla="*/ 35538 w 229021"/>
                <a:gd name="connsiteY15" fmla="*/ 241272 h 344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9021" h="344333">
                  <a:moveTo>
                    <a:pt x="35538" y="241272"/>
                  </a:moveTo>
                  <a:lnTo>
                    <a:pt x="0" y="254610"/>
                  </a:lnTo>
                  <a:cubicBezTo>
                    <a:pt x="0" y="254610"/>
                    <a:pt x="18853" y="348875"/>
                    <a:pt x="150824" y="344162"/>
                  </a:cubicBezTo>
                  <a:cubicBezTo>
                    <a:pt x="230949" y="339449"/>
                    <a:pt x="229017" y="244571"/>
                    <a:pt x="229017" y="244571"/>
                  </a:cubicBezTo>
                  <a:lnTo>
                    <a:pt x="211531" y="242167"/>
                  </a:lnTo>
                  <a:cubicBezTo>
                    <a:pt x="209353" y="241861"/>
                    <a:pt x="207350" y="240800"/>
                    <a:pt x="205870" y="239175"/>
                  </a:cubicBezTo>
                  <a:cubicBezTo>
                    <a:pt x="204390" y="237548"/>
                    <a:pt x="203523" y="235456"/>
                    <a:pt x="203424" y="233259"/>
                  </a:cubicBezTo>
                  <a:lnTo>
                    <a:pt x="201020" y="183912"/>
                  </a:lnTo>
                  <a:lnTo>
                    <a:pt x="201020" y="151437"/>
                  </a:lnTo>
                  <a:cubicBezTo>
                    <a:pt x="202858" y="143943"/>
                    <a:pt x="211814" y="136873"/>
                    <a:pt x="211814" y="126975"/>
                  </a:cubicBezTo>
                  <a:cubicBezTo>
                    <a:pt x="214641" y="81351"/>
                    <a:pt x="219826" y="39969"/>
                    <a:pt x="219826" y="39969"/>
                  </a:cubicBezTo>
                  <a:cubicBezTo>
                    <a:pt x="219826" y="39969"/>
                    <a:pt x="70699" y="-59952"/>
                    <a:pt x="61272" y="56182"/>
                  </a:cubicBezTo>
                  <a:lnTo>
                    <a:pt x="49678" y="78052"/>
                  </a:lnTo>
                  <a:lnTo>
                    <a:pt x="42749" y="232505"/>
                  </a:lnTo>
                  <a:cubicBezTo>
                    <a:pt x="42664" y="234551"/>
                    <a:pt x="41910" y="236512"/>
                    <a:pt x="40610" y="238095"/>
                  </a:cubicBezTo>
                  <a:cubicBezTo>
                    <a:pt x="39309" y="239674"/>
                    <a:pt x="37527" y="240791"/>
                    <a:pt x="35538" y="241272"/>
                  </a:cubicBezTo>
                  <a:close/>
                </a:path>
              </a:pathLst>
            </a:custGeom>
            <a:solidFill>
              <a:srgbClr val="C46F69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1B4E0A07-5E0D-AD4E-29AC-B2E8F8E200F1}"/>
                </a:ext>
              </a:extLst>
            </p:cNvPr>
            <p:cNvSpPr/>
            <p:nvPr/>
          </p:nvSpPr>
          <p:spPr>
            <a:xfrm>
              <a:off x="14267473" y="1191145"/>
              <a:ext cx="206300" cy="276634"/>
            </a:xfrm>
            <a:custGeom>
              <a:avLst/>
              <a:gdLst>
                <a:gd name="connsiteX0" fmla="*/ 190462 w 206300"/>
                <a:gd name="connsiteY0" fmla="*/ 10134 h 276634"/>
                <a:gd name="connsiteX1" fmla="*/ 125137 w 206300"/>
                <a:gd name="connsiteY1" fmla="*/ 275678 h 276634"/>
                <a:gd name="connsiteX2" fmla="*/ 0 w 206300"/>
                <a:gd name="connsiteY2" fmla="*/ 116182 h 276634"/>
                <a:gd name="connsiteX3" fmla="*/ 4713 w 206300"/>
                <a:gd name="connsiteY3" fmla="*/ 34784 h 276634"/>
                <a:gd name="connsiteX4" fmla="*/ 90966 w 206300"/>
                <a:gd name="connsiteY4" fmla="*/ 0 h 276634"/>
                <a:gd name="connsiteX5" fmla="*/ 190462 w 206300"/>
                <a:gd name="connsiteY5" fmla="*/ 10134 h 27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00" h="276634">
                  <a:moveTo>
                    <a:pt x="190462" y="10134"/>
                  </a:moveTo>
                  <a:cubicBezTo>
                    <a:pt x="190462" y="10134"/>
                    <a:pt x="254469" y="257768"/>
                    <a:pt x="125137" y="275678"/>
                  </a:cubicBezTo>
                  <a:cubicBezTo>
                    <a:pt x="13150" y="291043"/>
                    <a:pt x="0" y="116182"/>
                    <a:pt x="0" y="116182"/>
                  </a:cubicBezTo>
                  <a:lnTo>
                    <a:pt x="4713" y="34784"/>
                  </a:lnTo>
                  <a:lnTo>
                    <a:pt x="90966" y="0"/>
                  </a:lnTo>
                  <a:lnTo>
                    <a:pt x="190462" y="10134"/>
                  </a:lnTo>
                  <a:close/>
                </a:path>
              </a:pathLst>
            </a:custGeom>
            <a:solidFill>
              <a:srgbClr val="C46F69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BB75A22A-5043-6B73-0B22-1451DED631A2}"/>
                </a:ext>
              </a:extLst>
            </p:cNvPr>
            <p:cNvSpPr/>
            <p:nvPr/>
          </p:nvSpPr>
          <p:spPr>
            <a:xfrm>
              <a:off x="14273308" y="1339471"/>
              <a:ext cx="14564" cy="27054"/>
            </a:xfrm>
            <a:custGeom>
              <a:avLst/>
              <a:gdLst>
                <a:gd name="connsiteX0" fmla="*/ 943 w 14564"/>
                <a:gd name="connsiteY0" fmla="*/ 11076 h 27054"/>
                <a:gd name="connsiteX1" fmla="*/ 9045 w 14564"/>
                <a:gd name="connsiteY1" fmla="*/ 7122 h 27054"/>
                <a:gd name="connsiteX2" fmla="*/ 14564 w 14564"/>
                <a:gd name="connsiteY2" fmla="*/ 0 h 27054"/>
                <a:gd name="connsiteX3" fmla="*/ 0 w 14564"/>
                <a:gd name="connsiteY3" fmla="*/ 27054 h 27054"/>
                <a:gd name="connsiteX4" fmla="*/ 943 w 14564"/>
                <a:gd name="connsiteY4" fmla="*/ 11076 h 2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4" h="27054">
                  <a:moveTo>
                    <a:pt x="943" y="11076"/>
                  </a:moveTo>
                  <a:cubicBezTo>
                    <a:pt x="3912" y="10398"/>
                    <a:pt x="6684" y="9045"/>
                    <a:pt x="9045" y="7122"/>
                  </a:cubicBezTo>
                  <a:cubicBezTo>
                    <a:pt x="11406" y="5203"/>
                    <a:pt x="13296" y="2767"/>
                    <a:pt x="14564" y="0"/>
                  </a:cubicBezTo>
                  <a:lnTo>
                    <a:pt x="0" y="27054"/>
                  </a:lnTo>
                  <a:lnTo>
                    <a:pt x="943" y="11076"/>
                  </a:ln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B4B7CE1-A3E9-120E-2437-C83B247EFB0F}"/>
                </a:ext>
              </a:extLst>
            </p:cNvPr>
            <p:cNvSpPr/>
            <p:nvPr/>
          </p:nvSpPr>
          <p:spPr>
            <a:xfrm>
              <a:off x="14317774" y="1438036"/>
              <a:ext cx="109525" cy="47996"/>
            </a:xfrm>
            <a:custGeom>
              <a:avLst/>
              <a:gdLst>
                <a:gd name="connsiteX0" fmla="*/ 367 w 109525"/>
                <a:gd name="connsiteY0" fmla="*/ 4231 h 47996"/>
                <a:gd name="connsiteX1" fmla="*/ 55418 w 109525"/>
                <a:gd name="connsiteY1" fmla="*/ 33312 h 47996"/>
                <a:gd name="connsiteX2" fmla="*/ 109526 w 109525"/>
                <a:gd name="connsiteY2" fmla="*/ 47876 h 47996"/>
                <a:gd name="connsiteX3" fmla="*/ 107028 w 109525"/>
                <a:gd name="connsiteY3" fmla="*/ 16109 h 47996"/>
                <a:gd name="connsiteX4" fmla="*/ 102739 w 109525"/>
                <a:gd name="connsiteY4" fmla="*/ 18654 h 47996"/>
                <a:gd name="connsiteX5" fmla="*/ 50228 w 109525"/>
                <a:gd name="connsiteY5" fmla="*/ 27260 h 47996"/>
                <a:gd name="connsiteX6" fmla="*/ 4090 w 109525"/>
                <a:gd name="connsiteY6" fmla="*/ 744 h 47996"/>
                <a:gd name="connsiteX7" fmla="*/ 697 w 109525"/>
                <a:gd name="connsiteY7" fmla="*/ 367 h 47996"/>
                <a:gd name="connsiteX8" fmla="*/ 13 w 109525"/>
                <a:gd name="connsiteY8" fmla="*/ 2257 h 47996"/>
                <a:gd name="connsiteX9" fmla="*/ 367 w 109525"/>
                <a:gd name="connsiteY9" fmla="*/ 4231 h 47996"/>
                <a:gd name="connsiteX10" fmla="*/ 367 w 109525"/>
                <a:gd name="connsiteY10" fmla="*/ 4231 h 47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525" h="47996">
                  <a:moveTo>
                    <a:pt x="367" y="4231"/>
                  </a:moveTo>
                  <a:cubicBezTo>
                    <a:pt x="14389" y="20530"/>
                    <a:pt x="34052" y="30918"/>
                    <a:pt x="55418" y="33312"/>
                  </a:cubicBezTo>
                  <a:cubicBezTo>
                    <a:pt x="71462" y="43761"/>
                    <a:pt x="90404" y="48861"/>
                    <a:pt x="109526" y="47876"/>
                  </a:cubicBezTo>
                  <a:lnTo>
                    <a:pt x="107028" y="16109"/>
                  </a:lnTo>
                  <a:lnTo>
                    <a:pt x="102739" y="18654"/>
                  </a:lnTo>
                  <a:cubicBezTo>
                    <a:pt x="86747" y="27482"/>
                    <a:pt x="68200" y="30522"/>
                    <a:pt x="50228" y="27260"/>
                  </a:cubicBezTo>
                  <a:cubicBezTo>
                    <a:pt x="32252" y="23999"/>
                    <a:pt x="15958" y="14633"/>
                    <a:pt x="4090" y="744"/>
                  </a:cubicBezTo>
                  <a:cubicBezTo>
                    <a:pt x="3619" y="-199"/>
                    <a:pt x="1687" y="-152"/>
                    <a:pt x="697" y="367"/>
                  </a:cubicBezTo>
                  <a:cubicBezTo>
                    <a:pt x="306" y="923"/>
                    <a:pt x="70" y="1578"/>
                    <a:pt x="13" y="2257"/>
                  </a:cubicBezTo>
                  <a:cubicBezTo>
                    <a:pt x="-43" y="2935"/>
                    <a:pt x="80" y="3614"/>
                    <a:pt x="367" y="4231"/>
                  </a:cubicBezTo>
                  <a:lnTo>
                    <a:pt x="367" y="4231"/>
                  </a:ln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3D860BA-4634-1E41-498F-4C2BC3784B00}"/>
                </a:ext>
              </a:extLst>
            </p:cNvPr>
            <p:cNvSpPr/>
            <p:nvPr/>
          </p:nvSpPr>
          <p:spPr>
            <a:xfrm>
              <a:off x="14357024" y="1304400"/>
              <a:ext cx="21306" cy="21301"/>
            </a:xfrm>
            <a:custGeom>
              <a:avLst/>
              <a:gdLst>
                <a:gd name="connsiteX0" fmla="*/ 10319 w 21306"/>
                <a:gd name="connsiteY0" fmla="*/ 4 h 21301"/>
                <a:gd name="connsiteX1" fmla="*/ 4456 w 21306"/>
                <a:gd name="connsiteY1" fmla="*/ 1989 h 21301"/>
                <a:gd name="connsiteX2" fmla="*/ 685 w 21306"/>
                <a:gd name="connsiteY2" fmla="*/ 6895 h 21301"/>
                <a:gd name="connsiteX3" fmla="*/ 280 w 21306"/>
                <a:gd name="connsiteY3" fmla="*/ 13069 h 21301"/>
                <a:gd name="connsiteX4" fmla="*/ 3376 w 21306"/>
                <a:gd name="connsiteY4" fmla="*/ 18429 h 21301"/>
                <a:gd name="connsiteX5" fmla="*/ 8928 w 21306"/>
                <a:gd name="connsiteY5" fmla="*/ 21162 h 21301"/>
                <a:gd name="connsiteX6" fmla="*/ 15065 w 21306"/>
                <a:gd name="connsiteY6" fmla="*/ 20347 h 21301"/>
                <a:gd name="connsiteX7" fmla="*/ 19708 w 21306"/>
                <a:gd name="connsiteY7" fmla="*/ 16260 h 21301"/>
                <a:gd name="connsiteX8" fmla="*/ 21301 w 21306"/>
                <a:gd name="connsiteY8" fmla="*/ 10279 h 21301"/>
                <a:gd name="connsiteX9" fmla="*/ 17917 w 21306"/>
                <a:gd name="connsiteY9" fmla="*/ 2884 h 21301"/>
                <a:gd name="connsiteX10" fmla="*/ 10319 w 21306"/>
                <a:gd name="connsiteY10" fmla="*/ 4 h 21301"/>
                <a:gd name="connsiteX11" fmla="*/ 10319 w 21306"/>
                <a:gd name="connsiteY11" fmla="*/ 4 h 21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306" h="21301">
                  <a:moveTo>
                    <a:pt x="10319" y="4"/>
                  </a:moveTo>
                  <a:cubicBezTo>
                    <a:pt x="8212" y="70"/>
                    <a:pt x="6171" y="758"/>
                    <a:pt x="4456" y="1989"/>
                  </a:cubicBezTo>
                  <a:cubicBezTo>
                    <a:pt x="2740" y="3214"/>
                    <a:pt x="1430" y="4920"/>
                    <a:pt x="685" y="6895"/>
                  </a:cubicBezTo>
                  <a:cubicBezTo>
                    <a:pt x="-60" y="8865"/>
                    <a:pt x="-201" y="11014"/>
                    <a:pt x="280" y="13069"/>
                  </a:cubicBezTo>
                  <a:cubicBezTo>
                    <a:pt x="761" y="15124"/>
                    <a:pt x="1835" y="16986"/>
                    <a:pt x="3376" y="18429"/>
                  </a:cubicBezTo>
                  <a:cubicBezTo>
                    <a:pt x="4918" y="19866"/>
                    <a:pt x="6850" y="20818"/>
                    <a:pt x="8928" y="21162"/>
                  </a:cubicBezTo>
                  <a:cubicBezTo>
                    <a:pt x="11007" y="21501"/>
                    <a:pt x="13142" y="21219"/>
                    <a:pt x="15065" y="20347"/>
                  </a:cubicBezTo>
                  <a:cubicBezTo>
                    <a:pt x="16984" y="19475"/>
                    <a:pt x="18600" y="18051"/>
                    <a:pt x="19708" y="16260"/>
                  </a:cubicBezTo>
                  <a:cubicBezTo>
                    <a:pt x="20820" y="14465"/>
                    <a:pt x="21372" y="12386"/>
                    <a:pt x="21301" y="10279"/>
                  </a:cubicBezTo>
                  <a:cubicBezTo>
                    <a:pt x="21188" y="7465"/>
                    <a:pt x="19972" y="4807"/>
                    <a:pt x="17917" y="2884"/>
                  </a:cubicBezTo>
                  <a:cubicBezTo>
                    <a:pt x="15862" y="961"/>
                    <a:pt x="13133" y="-76"/>
                    <a:pt x="10319" y="4"/>
                  </a:cubicBezTo>
                  <a:lnTo>
                    <a:pt x="10319" y="4"/>
                  </a:ln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C1ED1D13-505B-2E76-A1C9-C3F22102513B}"/>
                </a:ext>
              </a:extLst>
            </p:cNvPr>
            <p:cNvSpPr/>
            <p:nvPr/>
          </p:nvSpPr>
          <p:spPr>
            <a:xfrm>
              <a:off x="14370344" y="1310389"/>
              <a:ext cx="3866" cy="3866"/>
            </a:xfrm>
            <a:custGeom>
              <a:avLst/>
              <a:gdLst>
                <a:gd name="connsiteX0" fmla="*/ 1999 w 3866"/>
                <a:gd name="connsiteY0" fmla="*/ 3866 h 3866"/>
                <a:gd name="connsiteX1" fmla="*/ 3866 w 3866"/>
                <a:gd name="connsiteY1" fmla="*/ 1867 h 3866"/>
                <a:gd name="connsiteX2" fmla="*/ 1867 w 3866"/>
                <a:gd name="connsiteY2" fmla="*/ 1 h 3866"/>
                <a:gd name="connsiteX3" fmla="*/ 1 w 3866"/>
                <a:gd name="connsiteY3" fmla="*/ 1999 h 3866"/>
                <a:gd name="connsiteX4" fmla="*/ 1999 w 3866"/>
                <a:gd name="connsiteY4" fmla="*/ 3866 h 3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" h="3866">
                  <a:moveTo>
                    <a:pt x="1999" y="3866"/>
                  </a:moveTo>
                  <a:cubicBezTo>
                    <a:pt x="3065" y="3828"/>
                    <a:pt x="3899" y="2932"/>
                    <a:pt x="3866" y="1867"/>
                  </a:cubicBezTo>
                  <a:cubicBezTo>
                    <a:pt x="3828" y="802"/>
                    <a:pt x="2937" y="-32"/>
                    <a:pt x="1867" y="1"/>
                  </a:cubicBezTo>
                  <a:cubicBezTo>
                    <a:pt x="802" y="39"/>
                    <a:pt x="-32" y="929"/>
                    <a:pt x="1" y="1999"/>
                  </a:cubicBezTo>
                  <a:cubicBezTo>
                    <a:pt x="39" y="3065"/>
                    <a:pt x="934" y="3899"/>
                    <a:pt x="1999" y="3866"/>
                  </a:cubicBez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348F7D8B-A263-EA6A-3A31-A1C9EF2D8628}"/>
                </a:ext>
              </a:extLst>
            </p:cNvPr>
            <p:cNvSpPr/>
            <p:nvPr/>
          </p:nvSpPr>
          <p:spPr>
            <a:xfrm>
              <a:off x="14439691" y="1304546"/>
              <a:ext cx="21209" cy="21209"/>
            </a:xfrm>
            <a:custGeom>
              <a:avLst/>
              <a:gdLst>
                <a:gd name="connsiteX0" fmla="*/ 10605 w 21209"/>
                <a:gd name="connsiteY0" fmla="*/ 21210 h 21209"/>
                <a:gd name="connsiteX1" fmla="*/ 21210 w 21209"/>
                <a:gd name="connsiteY1" fmla="*/ 10605 h 21209"/>
                <a:gd name="connsiteX2" fmla="*/ 10605 w 21209"/>
                <a:gd name="connsiteY2" fmla="*/ 0 h 21209"/>
                <a:gd name="connsiteX3" fmla="*/ 0 w 21209"/>
                <a:gd name="connsiteY3" fmla="*/ 10605 h 21209"/>
                <a:gd name="connsiteX4" fmla="*/ 10605 w 21209"/>
                <a:gd name="connsiteY4" fmla="*/ 21210 h 2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09" h="21209">
                  <a:moveTo>
                    <a:pt x="10605" y="21210"/>
                  </a:moveTo>
                  <a:cubicBezTo>
                    <a:pt x="16463" y="21210"/>
                    <a:pt x="21210" y="16463"/>
                    <a:pt x="21210" y="10605"/>
                  </a:cubicBezTo>
                  <a:cubicBezTo>
                    <a:pt x="21210" y="4746"/>
                    <a:pt x="16463" y="0"/>
                    <a:pt x="10605" y="0"/>
                  </a:cubicBezTo>
                  <a:cubicBezTo>
                    <a:pt x="4746" y="0"/>
                    <a:pt x="0" y="4746"/>
                    <a:pt x="0" y="10605"/>
                  </a:cubicBezTo>
                  <a:cubicBezTo>
                    <a:pt x="0" y="16463"/>
                    <a:pt x="4746" y="21210"/>
                    <a:pt x="10605" y="21210"/>
                  </a:cubicBez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87F2117-13C7-DC3B-9990-D4E8365ED732}"/>
                </a:ext>
              </a:extLst>
            </p:cNvPr>
            <p:cNvSpPr/>
            <p:nvPr/>
          </p:nvSpPr>
          <p:spPr>
            <a:xfrm>
              <a:off x="14452402" y="1310031"/>
              <a:ext cx="3867" cy="3867"/>
            </a:xfrm>
            <a:custGeom>
              <a:avLst/>
              <a:gdLst>
                <a:gd name="connsiteX0" fmla="*/ 1999 w 3867"/>
                <a:gd name="connsiteY0" fmla="*/ 3866 h 3867"/>
                <a:gd name="connsiteX1" fmla="*/ 3866 w 3867"/>
                <a:gd name="connsiteY1" fmla="*/ 1868 h 3867"/>
                <a:gd name="connsiteX2" fmla="*/ 1867 w 3867"/>
                <a:gd name="connsiteY2" fmla="*/ 1 h 3867"/>
                <a:gd name="connsiteX3" fmla="*/ 1 w 3867"/>
                <a:gd name="connsiteY3" fmla="*/ 2000 h 3867"/>
                <a:gd name="connsiteX4" fmla="*/ 1999 w 3867"/>
                <a:gd name="connsiteY4" fmla="*/ 3866 h 3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7" h="3867">
                  <a:moveTo>
                    <a:pt x="1999" y="3866"/>
                  </a:moveTo>
                  <a:cubicBezTo>
                    <a:pt x="3064" y="3828"/>
                    <a:pt x="3904" y="2933"/>
                    <a:pt x="3866" y="1868"/>
                  </a:cubicBezTo>
                  <a:cubicBezTo>
                    <a:pt x="3828" y="803"/>
                    <a:pt x="2937" y="-36"/>
                    <a:pt x="1867" y="1"/>
                  </a:cubicBezTo>
                  <a:cubicBezTo>
                    <a:pt x="802" y="39"/>
                    <a:pt x="-32" y="930"/>
                    <a:pt x="1" y="2000"/>
                  </a:cubicBezTo>
                  <a:cubicBezTo>
                    <a:pt x="39" y="3065"/>
                    <a:pt x="934" y="3899"/>
                    <a:pt x="1999" y="3866"/>
                  </a:cubicBez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46DD03C-23C8-5784-F3DC-2650C5EE2585}"/>
                </a:ext>
              </a:extLst>
            </p:cNvPr>
            <p:cNvSpPr/>
            <p:nvPr/>
          </p:nvSpPr>
          <p:spPr>
            <a:xfrm>
              <a:off x="14508787" y="3603907"/>
              <a:ext cx="245089" cy="184241"/>
            </a:xfrm>
            <a:custGeom>
              <a:avLst/>
              <a:gdLst>
                <a:gd name="connsiteX0" fmla="*/ 15224 w 245089"/>
                <a:gd name="connsiteY0" fmla="*/ 178397 h 184241"/>
                <a:gd name="connsiteX1" fmla="*/ 245089 w 245089"/>
                <a:gd name="connsiteY1" fmla="*/ 184241 h 184241"/>
                <a:gd name="connsiteX2" fmla="*/ 153417 w 245089"/>
                <a:gd name="connsiteY2" fmla="*/ 118962 h 184241"/>
                <a:gd name="connsiteX3" fmla="*/ 135615 w 245089"/>
                <a:gd name="connsiteY3" fmla="*/ 98851 h 184241"/>
                <a:gd name="connsiteX4" fmla="*/ 128813 w 245089"/>
                <a:gd name="connsiteY4" fmla="*/ 72867 h 184241"/>
                <a:gd name="connsiteX5" fmla="*/ 124807 w 245089"/>
                <a:gd name="connsiteY5" fmla="*/ 0 h 184241"/>
                <a:gd name="connsiteX6" fmla="*/ 0 w 245089"/>
                <a:gd name="connsiteY6" fmla="*/ 424 h 184241"/>
                <a:gd name="connsiteX7" fmla="*/ 15224 w 245089"/>
                <a:gd name="connsiteY7" fmla="*/ 178397 h 18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5089" h="184241">
                  <a:moveTo>
                    <a:pt x="15224" y="178397"/>
                  </a:moveTo>
                  <a:lnTo>
                    <a:pt x="245089" y="184241"/>
                  </a:lnTo>
                  <a:lnTo>
                    <a:pt x="153417" y="118962"/>
                  </a:lnTo>
                  <a:cubicBezTo>
                    <a:pt x="145988" y="113750"/>
                    <a:pt x="139890" y="106859"/>
                    <a:pt x="135615" y="98851"/>
                  </a:cubicBezTo>
                  <a:cubicBezTo>
                    <a:pt x="131340" y="90843"/>
                    <a:pt x="129011" y="81940"/>
                    <a:pt x="128813" y="72867"/>
                  </a:cubicBezTo>
                  <a:lnTo>
                    <a:pt x="124807" y="0"/>
                  </a:lnTo>
                  <a:lnTo>
                    <a:pt x="0" y="424"/>
                  </a:lnTo>
                  <a:lnTo>
                    <a:pt x="15224" y="178397"/>
                  </a:lnTo>
                  <a:close/>
                </a:path>
              </a:pathLst>
            </a:custGeom>
            <a:solidFill>
              <a:srgbClr val="C46F69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D2E066C-8040-2168-3F74-6505FF0A19CA}"/>
                </a:ext>
              </a:extLst>
            </p:cNvPr>
            <p:cNvSpPr/>
            <p:nvPr/>
          </p:nvSpPr>
          <p:spPr>
            <a:xfrm>
              <a:off x="14511955" y="3646416"/>
              <a:ext cx="124759" cy="131075"/>
            </a:xfrm>
            <a:custGeom>
              <a:avLst/>
              <a:gdLst>
                <a:gd name="connsiteX0" fmla="*/ 37565 w 124759"/>
                <a:gd name="connsiteY0" fmla="*/ 52082 h 131075"/>
                <a:gd name="connsiteX1" fmla="*/ 37565 w 124759"/>
                <a:gd name="connsiteY1" fmla="*/ 50715 h 131075"/>
                <a:gd name="connsiteX2" fmla="*/ 40539 w 124759"/>
                <a:gd name="connsiteY2" fmla="*/ 40110 h 131075"/>
                <a:gd name="connsiteX3" fmla="*/ 50102 w 124759"/>
                <a:gd name="connsiteY3" fmla="*/ 34643 h 131075"/>
                <a:gd name="connsiteX4" fmla="*/ 124760 w 124759"/>
                <a:gd name="connsiteY4" fmla="*/ 23802 h 131075"/>
                <a:gd name="connsiteX5" fmla="*/ 123864 w 124759"/>
                <a:gd name="connsiteY5" fmla="*/ 0 h 131075"/>
                <a:gd name="connsiteX6" fmla="*/ 0 w 124759"/>
                <a:gd name="connsiteY6" fmla="*/ 0 h 131075"/>
                <a:gd name="connsiteX7" fmla="*/ 0 w 124759"/>
                <a:gd name="connsiteY7" fmla="*/ 9427 h 131075"/>
                <a:gd name="connsiteX8" fmla="*/ 11171 w 124759"/>
                <a:gd name="connsiteY8" fmla="*/ 131076 h 131075"/>
                <a:gd name="connsiteX9" fmla="*/ 111327 w 124759"/>
                <a:gd name="connsiteY9" fmla="*/ 119905 h 131075"/>
                <a:gd name="connsiteX10" fmla="*/ 78335 w 124759"/>
                <a:gd name="connsiteY10" fmla="*/ 106944 h 131075"/>
                <a:gd name="connsiteX11" fmla="*/ 50375 w 124759"/>
                <a:gd name="connsiteY11" fmla="*/ 85145 h 131075"/>
                <a:gd name="connsiteX12" fmla="*/ 37565 w 124759"/>
                <a:gd name="connsiteY12" fmla="*/ 52082 h 131075"/>
                <a:gd name="connsiteX13" fmla="*/ 37565 w 124759"/>
                <a:gd name="connsiteY13" fmla="*/ 52082 h 13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4759" h="131075">
                  <a:moveTo>
                    <a:pt x="37565" y="52082"/>
                  </a:moveTo>
                  <a:lnTo>
                    <a:pt x="37565" y="50715"/>
                  </a:lnTo>
                  <a:cubicBezTo>
                    <a:pt x="37126" y="46925"/>
                    <a:pt x="38192" y="43117"/>
                    <a:pt x="40539" y="40110"/>
                  </a:cubicBezTo>
                  <a:cubicBezTo>
                    <a:pt x="42886" y="37103"/>
                    <a:pt x="46322" y="35137"/>
                    <a:pt x="50102" y="34643"/>
                  </a:cubicBezTo>
                  <a:lnTo>
                    <a:pt x="124760" y="23802"/>
                  </a:lnTo>
                  <a:lnTo>
                    <a:pt x="123864" y="0"/>
                  </a:lnTo>
                  <a:lnTo>
                    <a:pt x="0" y="0"/>
                  </a:lnTo>
                  <a:lnTo>
                    <a:pt x="0" y="9427"/>
                  </a:lnTo>
                  <a:lnTo>
                    <a:pt x="11171" y="131076"/>
                  </a:lnTo>
                  <a:lnTo>
                    <a:pt x="111327" y="119905"/>
                  </a:lnTo>
                  <a:lnTo>
                    <a:pt x="78335" y="106944"/>
                  </a:lnTo>
                  <a:cubicBezTo>
                    <a:pt x="67216" y="102339"/>
                    <a:pt x="57554" y="94802"/>
                    <a:pt x="50375" y="85145"/>
                  </a:cubicBezTo>
                  <a:cubicBezTo>
                    <a:pt x="43197" y="75483"/>
                    <a:pt x="38771" y="64058"/>
                    <a:pt x="37565" y="52082"/>
                  </a:cubicBezTo>
                  <a:lnTo>
                    <a:pt x="37565" y="52082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96780534-1304-5A8B-3E79-363FC001A841}"/>
                </a:ext>
              </a:extLst>
            </p:cNvPr>
            <p:cNvSpPr/>
            <p:nvPr/>
          </p:nvSpPr>
          <p:spPr>
            <a:xfrm>
              <a:off x="14110390" y="3593538"/>
              <a:ext cx="122497" cy="174866"/>
            </a:xfrm>
            <a:custGeom>
              <a:avLst/>
              <a:gdLst>
                <a:gd name="connsiteX0" fmla="*/ 0 w 122497"/>
                <a:gd name="connsiteY0" fmla="*/ 174867 h 174866"/>
                <a:gd name="connsiteX1" fmla="*/ 103314 w 122497"/>
                <a:gd name="connsiteY1" fmla="*/ 174867 h 174866"/>
                <a:gd name="connsiteX2" fmla="*/ 122497 w 122497"/>
                <a:gd name="connsiteY2" fmla="*/ 0 h 174866"/>
                <a:gd name="connsiteX3" fmla="*/ 424 w 122497"/>
                <a:gd name="connsiteY3" fmla="*/ 424 h 174866"/>
                <a:gd name="connsiteX4" fmla="*/ 0 w 122497"/>
                <a:gd name="connsiteY4" fmla="*/ 174867 h 174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97" h="174866">
                  <a:moveTo>
                    <a:pt x="0" y="174867"/>
                  </a:moveTo>
                  <a:lnTo>
                    <a:pt x="103314" y="174867"/>
                  </a:lnTo>
                  <a:lnTo>
                    <a:pt x="122497" y="0"/>
                  </a:lnTo>
                  <a:lnTo>
                    <a:pt x="424" y="424"/>
                  </a:lnTo>
                  <a:lnTo>
                    <a:pt x="0" y="174867"/>
                  </a:lnTo>
                  <a:close/>
                </a:path>
              </a:pathLst>
            </a:custGeom>
            <a:solidFill>
              <a:srgbClr val="C46F69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6B28254-E289-A140-EFD2-0D0B5BF293E3}"/>
                </a:ext>
              </a:extLst>
            </p:cNvPr>
            <p:cNvSpPr/>
            <p:nvPr/>
          </p:nvSpPr>
          <p:spPr>
            <a:xfrm>
              <a:off x="14110814" y="3645383"/>
              <a:ext cx="116747" cy="124335"/>
            </a:xfrm>
            <a:custGeom>
              <a:avLst/>
              <a:gdLst>
                <a:gd name="connsiteX0" fmla="*/ 25499 w 116747"/>
                <a:gd name="connsiteY0" fmla="*/ 93464 h 124335"/>
                <a:gd name="connsiteX1" fmla="*/ 28185 w 116747"/>
                <a:gd name="connsiteY1" fmla="*/ 39827 h 124335"/>
                <a:gd name="connsiteX2" fmla="*/ 32069 w 116747"/>
                <a:gd name="connsiteY2" fmla="*/ 30745 h 124335"/>
                <a:gd name="connsiteX3" fmla="*/ 40722 w 116747"/>
                <a:gd name="connsiteY3" fmla="*/ 25970 h 124335"/>
                <a:gd name="connsiteX4" fmla="*/ 114956 w 116747"/>
                <a:gd name="connsiteY4" fmla="*/ 14753 h 124335"/>
                <a:gd name="connsiteX5" fmla="*/ 116747 w 116747"/>
                <a:gd name="connsiteY5" fmla="*/ 0 h 124335"/>
                <a:gd name="connsiteX6" fmla="*/ 471 w 116747"/>
                <a:gd name="connsiteY6" fmla="*/ 476 h 124335"/>
                <a:gd name="connsiteX7" fmla="*/ 0 w 116747"/>
                <a:gd name="connsiteY7" fmla="*/ 124336 h 124335"/>
                <a:gd name="connsiteX8" fmla="*/ 25499 w 116747"/>
                <a:gd name="connsiteY8" fmla="*/ 93464 h 124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747" h="124335">
                  <a:moveTo>
                    <a:pt x="25499" y="93464"/>
                  </a:moveTo>
                  <a:lnTo>
                    <a:pt x="28185" y="39827"/>
                  </a:lnTo>
                  <a:cubicBezTo>
                    <a:pt x="28430" y="36452"/>
                    <a:pt x="29797" y="33252"/>
                    <a:pt x="32069" y="30745"/>
                  </a:cubicBezTo>
                  <a:cubicBezTo>
                    <a:pt x="34341" y="28232"/>
                    <a:pt x="37385" y="26555"/>
                    <a:pt x="40722" y="25970"/>
                  </a:cubicBezTo>
                  <a:lnTo>
                    <a:pt x="114956" y="14753"/>
                  </a:lnTo>
                  <a:lnTo>
                    <a:pt x="116747" y="0"/>
                  </a:lnTo>
                  <a:lnTo>
                    <a:pt x="471" y="476"/>
                  </a:lnTo>
                  <a:lnTo>
                    <a:pt x="0" y="124336"/>
                  </a:lnTo>
                  <a:lnTo>
                    <a:pt x="25499" y="9346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3412982C-5139-EA51-7115-31D5773F9857}"/>
                </a:ext>
              </a:extLst>
            </p:cNvPr>
            <p:cNvSpPr/>
            <p:nvPr/>
          </p:nvSpPr>
          <p:spPr>
            <a:xfrm>
              <a:off x="14103688" y="2311202"/>
              <a:ext cx="538394" cy="1335453"/>
            </a:xfrm>
            <a:custGeom>
              <a:avLst/>
              <a:gdLst>
                <a:gd name="connsiteX0" fmla="*/ 22765 w 538394"/>
                <a:gd name="connsiteY0" fmla="*/ 0 h 1335453"/>
                <a:gd name="connsiteX1" fmla="*/ 0 w 538394"/>
                <a:gd name="connsiteY1" fmla="*/ 1335454 h 1335453"/>
                <a:gd name="connsiteX2" fmla="*/ 134328 w 538394"/>
                <a:gd name="connsiteY2" fmla="*/ 1335454 h 1335453"/>
                <a:gd name="connsiteX3" fmla="*/ 251028 w 538394"/>
                <a:gd name="connsiteY3" fmla="*/ 203236 h 1335453"/>
                <a:gd name="connsiteX4" fmla="*/ 255859 w 538394"/>
                <a:gd name="connsiteY4" fmla="*/ 193739 h 1335453"/>
                <a:gd name="connsiteX5" fmla="*/ 265780 w 538394"/>
                <a:gd name="connsiteY5" fmla="*/ 189850 h 1335453"/>
                <a:gd name="connsiteX6" fmla="*/ 265780 w 538394"/>
                <a:gd name="connsiteY6" fmla="*/ 189850 h 1335453"/>
                <a:gd name="connsiteX7" fmla="*/ 275523 w 538394"/>
                <a:gd name="connsiteY7" fmla="*/ 193724 h 1335453"/>
                <a:gd name="connsiteX8" fmla="*/ 279920 w 538394"/>
                <a:gd name="connsiteY8" fmla="*/ 203236 h 1335453"/>
                <a:gd name="connsiteX9" fmla="*/ 404209 w 538394"/>
                <a:gd name="connsiteY9" fmla="*/ 1335454 h 1335453"/>
                <a:gd name="connsiteX10" fmla="*/ 538395 w 538394"/>
                <a:gd name="connsiteY10" fmla="*/ 1335454 h 1335453"/>
                <a:gd name="connsiteX11" fmla="*/ 507523 w 538394"/>
                <a:gd name="connsiteY11" fmla="*/ 236 h 1335453"/>
                <a:gd name="connsiteX12" fmla="*/ 22765 w 538394"/>
                <a:gd name="connsiteY12" fmla="*/ 0 h 133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8394" h="1335453">
                  <a:moveTo>
                    <a:pt x="22765" y="0"/>
                  </a:moveTo>
                  <a:lnTo>
                    <a:pt x="0" y="1335454"/>
                  </a:lnTo>
                  <a:lnTo>
                    <a:pt x="134328" y="1335454"/>
                  </a:lnTo>
                  <a:lnTo>
                    <a:pt x="251028" y="203236"/>
                  </a:lnTo>
                  <a:cubicBezTo>
                    <a:pt x="251419" y="199588"/>
                    <a:pt x="253139" y="196204"/>
                    <a:pt x="255859" y="193739"/>
                  </a:cubicBezTo>
                  <a:cubicBezTo>
                    <a:pt x="258579" y="191269"/>
                    <a:pt x="262109" y="189888"/>
                    <a:pt x="265780" y="189850"/>
                  </a:cubicBezTo>
                  <a:lnTo>
                    <a:pt x="265780" y="189850"/>
                  </a:lnTo>
                  <a:cubicBezTo>
                    <a:pt x="269405" y="189845"/>
                    <a:pt x="272888" y="191231"/>
                    <a:pt x="275523" y="193724"/>
                  </a:cubicBezTo>
                  <a:cubicBezTo>
                    <a:pt x="278153" y="196213"/>
                    <a:pt x="279727" y="199621"/>
                    <a:pt x="279920" y="203236"/>
                  </a:cubicBezTo>
                  <a:lnTo>
                    <a:pt x="404209" y="1335454"/>
                  </a:lnTo>
                  <a:lnTo>
                    <a:pt x="538395" y="1335454"/>
                  </a:lnTo>
                  <a:lnTo>
                    <a:pt x="507523" y="236"/>
                  </a:lnTo>
                  <a:lnTo>
                    <a:pt x="22765" y="0"/>
                  </a:lnTo>
                  <a:close/>
                </a:path>
              </a:pathLst>
            </a:custGeom>
            <a:solidFill>
              <a:srgbClr val="4D61FC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1825840-E1A8-66C5-D1C3-BD5F4EFBABAF}"/>
                </a:ext>
              </a:extLst>
            </p:cNvPr>
            <p:cNvSpPr/>
            <p:nvPr/>
          </p:nvSpPr>
          <p:spPr>
            <a:xfrm>
              <a:off x="14103688" y="2311202"/>
              <a:ext cx="538394" cy="1335453"/>
            </a:xfrm>
            <a:custGeom>
              <a:avLst/>
              <a:gdLst>
                <a:gd name="connsiteX0" fmla="*/ 22765 w 538394"/>
                <a:gd name="connsiteY0" fmla="*/ 0 h 1335453"/>
                <a:gd name="connsiteX1" fmla="*/ 0 w 538394"/>
                <a:gd name="connsiteY1" fmla="*/ 1335454 h 1335453"/>
                <a:gd name="connsiteX2" fmla="*/ 134328 w 538394"/>
                <a:gd name="connsiteY2" fmla="*/ 1335454 h 1335453"/>
                <a:gd name="connsiteX3" fmla="*/ 251028 w 538394"/>
                <a:gd name="connsiteY3" fmla="*/ 203236 h 1335453"/>
                <a:gd name="connsiteX4" fmla="*/ 255859 w 538394"/>
                <a:gd name="connsiteY4" fmla="*/ 193739 h 1335453"/>
                <a:gd name="connsiteX5" fmla="*/ 265780 w 538394"/>
                <a:gd name="connsiteY5" fmla="*/ 189850 h 1335453"/>
                <a:gd name="connsiteX6" fmla="*/ 265780 w 538394"/>
                <a:gd name="connsiteY6" fmla="*/ 189850 h 1335453"/>
                <a:gd name="connsiteX7" fmla="*/ 275523 w 538394"/>
                <a:gd name="connsiteY7" fmla="*/ 193724 h 1335453"/>
                <a:gd name="connsiteX8" fmla="*/ 279920 w 538394"/>
                <a:gd name="connsiteY8" fmla="*/ 203236 h 1335453"/>
                <a:gd name="connsiteX9" fmla="*/ 404209 w 538394"/>
                <a:gd name="connsiteY9" fmla="*/ 1335454 h 1335453"/>
                <a:gd name="connsiteX10" fmla="*/ 538395 w 538394"/>
                <a:gd name="connsiteY10" fmla="*/ 1335454 h 1335453"/>
                <a:gd name="connsiteX11" fmla="*/ 507523 w 538394"/>
                <a:gd name="connsiteY11" fmla="*/ 236 h 1335453"/>
                <a:gd name="connsiteX12" fmla="*/ 22765 w 538394"/>
                <a:gd name="connsiteY12" fmla="*/ 0 h 133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8394" h="1335453">
                  <a:moveTo>
                    <a:pt x="22765" y="0"/>
                  </a:moveTo>
                  <a:lnTo>
                    <a:pt x="0" y="1335454"/>
                  </a:lnTo>
                  <a:lnTo>
                    <a:pt x="134328" y="1335454"/>
                  </a:lnTo>
                  <a:lnTo>
                    <a:pt x="251028" y="203236"/>
                  </a:lnTo>
                  <a:cubicBezTo>
                    <a:pt x="251419" y="199588"/>
                    <a:pt x="253139" y="196204"/>
                    <a:pt x="255859" y="193739"/>
                  </a:cubicBezTo>
                  <a:cubicBezTo>
                    <a:pt x="258579" y="191269"/>
                    <a:pt x="262109" y="189888"/>
                    <a:pt x="265780" y="189850"/>
                  </a:cubicBezTo>
                  <a:lnTo>
                    <a:pt x="265780" y="189850"/>
                  </a:lnTo>
                  <a:cubicBezTo>
                    <a:pt x="269405" y="189845"/>
                    <a:pt x="272888" y="191231"/>
                    <a:pt x="275523" y="193724"/>
                  </a:cubicBezTo>
                  <a:cubicBezTo>
                    <a:pt x="278153" y="196213"/>
                    <a:pt x="279727" y="199621"/>
                    <a:pt x="279920" y="203236"/>
                  </a:cubicBezTo>
                  <a:lnTo>
                    <a:pt x="404209" y="1335454"/>
                  </a:lnTo>
                  <a:lnTo>
                    <a:pt x="538395" y="1335454"/>
                  </a:lnTo>
                  <a:lnTo>
                    <a:pt x="507523" y="236"/>
                  </a:lnTo>
                  <a:lnTo>
                    <a:pt x="22765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02A4832-C2A1-09A0-E83F-DC0DA2A33B86}"/>
                </a:ext>
              </a:extLst>
            </p:cNvPr>
            <p:cNvSpPr/>
            <p:nvPr/>
          </p:nvSpPr>
          <p:spPr>
            <a:xfrm>
              <a:off x="14369987" y="2500821"/>
              <a:ext cx="189944" cy="1148714"/>
            </a:xfrm>
            <a:custGeom>
              <a:avLst/>
              <a:gdLst>
                <a:gd name="connsiteX0" fmla="*/ 189944 w 189944"/>
                <a:gd name="connsiteY0" fmla="*/ 1146782 h 1148714"/>
                <a:gd name="connsiteX1" fmla="*/ 86252 w 189944"/>
                <a:gd name="connsiteY1" fmla="*/ 62168 h 1148714"/>
                <a:gd name="connsiteX2" fmla="*/ 63111 w 189944"/>
                <a:gd name="connsiteY2" fmla="*/ 17915 h 1148714"/>
                <a:gd name="connsiteX3" fmla="*/ 16496 w 189944"/>
                <a:gd name="connsiteY3" fmla="*/ 0 h 1148714"/>
                <a:gd name="connsiteX4" fmla="*/ 0 w 189944"/>
                <a:gd name="connsiteY4" fmla="*/ 0 h 1148714"/>
                <a:gd name="connsiteX5" fmla="*/ 9742 w 189944"/>
                <a:gd name="connsiteY5" fmla="*/ 3870 h 1148714"/>
                <a:gd name="connsiteX6" fmla="*/ 14140 w 189944"/>
                <a:gd name="connsiteY6" fmla="*/ 13386 h 1148714"/>
                <a:gd name="connsiteX7" fmla="*/ 137580 w 189944"/>
                <a:gd name="connsiteY7" fmla="*/ 1148715 h 1148714"/>
                <a:gd name="connsiteX8" fmla="*/ 189944 w 189944"/>
                <a:gd name="connsiteY8" fmla="*/ 1146782 h 1148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944" h="1148714">
                  <a:moveTo>
                    <a:pt x="189944" y="1146782"/>
                  </a:moveTo>
                  <a:lnTo>
                    <a:pt x="86252" y="62168"/>
                  </a:lnTo>
                  <a:cubicBezTo>
                    <a:pt x="84179" y="45092"/>
                    <a:pt x="75949" y="29359"/>
                    <a:pt x="63111" y="17915"/>
                  </a:cubicBezTo>
                  <a:cubicBezTo>
                    <a:pt x="50267" y="6471"/>
                    <a:pt x="33695" y="104"/>
                    <a:pt x="16496" y="0"/>
                  </a:cubicBezTo>
                  <a:lnTo>
                    <a:pt x="0" y="0"/>
                  </a:lnTo>
                  <a:cubicBezTo>
                    <a:pt x="3624" y="-5"/>
                    <a:pt x="7108" y="1381"/>
                    <a:pt x="9742" y="3870"/>
                  </a:cubicBezTo>
                  <a:cubicBezTo>
                    <a:pt x="12372" y="6358"/>
                    <a:pt x="13946" y="9766"/>
                    <a:pt x="14140" y="13386"/>
                  </a:cubicBezTo>
                  <a:lnTo>
                    <a:pt x="137580" y="1148715"/>
                  </a:lnTo>
                  <a:lnTo>
                    <a:pt x="189944" y="1146782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A151E8B0-52E4-5B53-81E9-66408B15B086}"/>
                </a:ext>
              </a:extLst>
            </p:cNvPr>
            <p:cNvSpPr/>
            <p:nvPr/>
          </p:nvSpPr>
          <p:spPr>
            <a:xfrm>
              <a:off x="14102085" y="2305495"/>
              <a:ext cx="100109" cy="1340732"/>
            </a:xfrm>
            <a:custGeom>
              <a:avLst/>
              <a:gdLst>
                <a:gd name="connsiteX0" fmla="*/ 23283 w 100109"/>
                <a:gd name="connsiteY0" fmla="*/ 6787 h 1340732"/>
                <a:gd name="connsiteX1" fmla="*/ 0 w 100109"/>
                <a:gd name="connsiteY1" fmla="*/ 1340308 h 1340732"/>
                <a:gd name="connsiteX2" fmla="*/ 57690 w 100109"/>
                <a:gd name="connsiteY2" fmla="*/ 1340732 h 1340732"/>
                <a:gd name="connsiteX3" fmla="*/ 100110 w 100109"/>
                <a:gd name="connsiteY3" fmla="*/ 0 h 1340732"/>
                <a:gd name="connsiteX4" fmla="*/ 23283 w 100109"/>
                <a:gd name="connsiteY4" fmla="*/ 6787 h 1340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109" h="1340732">
                  <a:moveTo>
                    <a:pt x="23283" y="6787"/>
                  </a:moveTo>
                  <a:lnTo>
                    <a:pt x="0" y="1340308"/>
                  </a:lnTo>
                  <a:lnTo>
                    <a:pt x="57690" y="1340732"/>
                  </a:lnTo>
                  <a:lnTo>
                    <a:pt x="100110" y="0"/>
                  </a:lnTo>
                  <a:lnTo>
                    <a:pt x="23283" y="6787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D0F72743-5F0B-BFBF-39F3-21A995A93503}"/>
                </a:ext>
              </a:extLst>
            </p:cNvPr>
            <p:cNvSpPr/>
            <p:nvPr/>
          </p:nvSpPr>
          <p:spPr>
            <a:xfrm>
              <a:off x="14517757" y="3667248"/>
              <a:ext cx="318851" cy="143617"/>
            </a:xfrm>
            <a:custGeom>
              <a:avLst/>
              <a:gdLst>
                <a:gd name="connsiteX0" fmla="*/ 318852 w 318851"/>
                <a:gd name="connsiteY0" fmla="*/ 143618 h 143617"/>
                <a:gd name="connsiteX1" fmla="*/ 318852 w 318851"/>
                <a:gd name="connsiteY1" fmla="*/ 138668 h 143617"/>
                <a:gd name="connsiteX2" fmla="*/ 310208 w 318851"/>
                <a:gd name="connsiteY2" fmla="*/ 117803 h 143617"/>
                <a:gd name="connsiteX3" fmla="*/ 289347 w 318851"/>
                <a:gd name="connsiteY3" fmla="*/ 109159 h 143617"/>
                <a:gd name="connsiteX4" fmla="*/ 248153 w 318851"/>
                <a:gd name="connsiteY4" fmla="*/ 109159 h 143617"/>
                <a:gd name="connsiteX5" fmla="*/ 235592 w 318851"/>
                <a:gd name="connsiteY5" fmla="*/ 106765 h 143617"/>
                <a:gd name="connsiteX6" fmla="*/ 224917 w 318851"/>
                <a:gd name="connsiteY6" fmla="*/ 99732 h 143617"/>
                <a:gd name="connsiteX7" fmla="*/ 119811 w 318851"/>
                <a:gd name="connsiteY7" fmla="*/ 0 h 143617"/>
                <a:gd name="connsiteX8" fmla="*/ 87148 w 318851"/>
                <a:gd name="connsiteY8" fmla="*/ 42938 h 143617"/>
                <a:gd name="connsiteX9" fmla="*/ 77571 w 318851"/>
                <a:gd name="connsiteY9" fmla="*/ 50931 h 143617"/>
                <a:gd name="connsiteX10" fmla="*/ 65467 w 318851"/>
                <a:gd name="connsiteY10" fmla="*/ 53967 h 143617"/>
                <a:gd name="connsiteX11" fmla="*/ 53255 w 318851"/>
                <a:gd name="connsiteY11" fmla="*/ 51431 h 143617"/>
                <a:gd name="connsiteX12" fmla="*/ 43362 w 318851"/>
                <a:gd name="connsiteY12" fmla="*/ 43833 h 143617"/>
                <a:gd name="connsiteX13" fmla="*/ 43362 w 318851"/>
                <a:gd name="connsiteY13" fmla="*/ 43833 h 143617"/>
                <a:gd name="connsiteX14" fmla="*/ 33733 w 318851"/>
                <a:gd name="connsiteY14" fmla="*/ 36424 h 143617"/>
                <a:gd name="connsiteX15" fmla="*/ 21917 w 318851"/>
                <a:gd name="connsiteY15" fmla="*/ 33606 h 143617"/>
                <a:gd name="connsiteX16" fmla="*/ 0 w 318851"/>
                <a:gd name="connsiteY16" fmla="*/ 33606 h 143617"/>
                <a:gd name="connsiteX17" fmla="*/ 0 w 318851"/>
                <a:gd name="connsiteY17" fmla="*/ 142015 h 143617"/>
                <a:gd name="connsiteX18" fmla="*/ 318852 w 318851"/>
                <a:gd name="connsiteY18" fmla="*/ 143618 h 143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8851" h="143617">
                  <a:moveTo>
                    <a:pt x="318852" y="143618"/>
                  </a:moveTo>
                  <a:lnTo>
                    <a:pt x="318852" y="138668"/>
                  </a:lnTo>
                  <a:cubicBezTo>
                    <a:pt x="318852" y="130845"/>
                    <a:pt x="315741" y="123350"/>
                    <a:pt x="310208" y="117803"/>
                  </a:cubicBezTo>
                  <a:cubicBezTo>
                    <a:pt x="304674" y="112270"/>
                    <a:pt x="297171" y="109159"/>
                    <a:pt x="289347" y="109159"/>
                  </a:cubicBezTo>
                  <a:lnTo>
                    <a:pt x="248153" y="109159"/>
                  </a:lnTo>
                  <a:cubicBezTo>
                    <a:pt x="243850" y="109197"/>
                    <a:pt x="239579" y="108381"/>
                    <a:pt x="235592" y="106765"/>
                  </a:cubicBezTo>
                  <a:cubicBezTo>
                    <a:pt x="231605" y="105148"/>
                    <a:pt x="227975" y="102758"/>
                    <a:pt x="224917" y="99732"/>
                  </a:cubicBezTo>
                  <a:lnTo>
                    <a:pt x="119811" y="0"/>
                  </a:lnTo>
                  <a:lnTo>
                    <a:pt x="87148" y="42938"/>
                  </a:lnTo>
                  <a:cubicBezTo>
                    <a:pt x="84598" y="46289"/>
                    <a:pt x="81323" y="49023"/>
                    <a:pt x="77571" y="50931"/>
                  </a:cubicBezTo>
                  <a:cubicBezTo>
                    <a:pt x="73814" y="52840"/>
                    <a:pt x="69681" y="53877"/>
                    <a:pt x="65467" y="53967"/>
                  </a:cubicBezTo>
                  <a:cubicBezTo>
                    <a:pt x="61258" y="54051"/>
                    <a:pt x="57082" y="53184"/>
                    <a:pt x="53255" y="51431"/>
                  </a:cubicBezTo>
                  <a:cubicBezTo>
                    <a:pt x="49428" y="49678"/>
                    <a:pt x="46044" y="47080"/>
                    <a:pt x="43362" y="43833"/>
                  </a:cubicBezTo>
                  <a:lnTo>
                    <a:pt x="43362" y="43833"/>
                  </a:lnTo>
                  <a:cubicBezTo>
                    <a:pt x="40708" y="40713"/>
                    <a:pt x="37428" y="38187"/>
                    <a:pt x="33733" y="36424"/>
                  </a:cubicBezTo>
                  <a:cubicBezTo>
                    <a:pt x="30038" y="34661"/>
                    <a:pt x="26008" y="33704"/>
                    <a:pt x="21917" y="33606"/>
                  </a:cubicBezTo>
                  <a:lnTo>
                    <a:pt x="0" y="33606"/>
                  </a:lnTo>
                  <a:lnTo>
                    <a:pt x="0" y="142015"/>
                  </a:lnTo>
                  <a:lnTo>
                    <a:pt x="318852" y="143618"/>
                  </a:lnTo>
                  <a:close/>
                </a:path>
              </a:pathLst>
            </a:custGeom>
            <a:solidFill>
              <a:srgbClr val="21252B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1CF3BAE-283A-1C3B-9122-A002E79DDD5F}"/>
                </a:ext>
              </a:extLst>
            </p:cNvPr>
            <p:cNvSpPr/>
            <p:nvPr/>
          </p:nvSpPr>
          <p:spPr>
            <a:xfrm>
              <a:off x="14516852" y="3809075"/>
              <a:ext cx="319747" cy="17863"/>
            </a:xfrm>
            <a:custGeom>
              <a:avLst/>
              <a:gdLst>
                <a:gd name="connsiteX0" fmla="*/ 319747 w 319747"/>
                <a:gd name="connsiteY0" fmla="*/ 1791 h 17863"/>
                <a:gd name="connsiteX1" fmla="*/ 319747 w 319747"/>
                <a:gd name="connsiteY1" fmla="*/ 17863 h 17863"/>
                <a:gd name="connsiteX2" fmla="*/ 0 w 319747"/>
                <a:gd name="connsiteY2" fmla="*/ 17863 h 17863"/>
                <a:gd name="connsiteX3" fmla="*/ 0 w 319747"/>
                <a:gd name="connsiteY3" fmla="*/ 0 h 17863"/>
                <a:gd name="connsiteX4" fmla="*/ 319747 w 319747"/>
                <a:gd name="connsiteY4" fmla="*/ 1791 h 1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747" h="17863">
                  <a:moveTo>
                    <a:pt x="319747" y="1791"/>
                  </a:moveTo>
                  <a:lnTo>
                    <a:pt x="319747" y="17863"/>
                  </a:lnTo>
                  <a:lnTo>
                    <a:pt x="0" y="17863"/>
                  </a:lnTo>
                  <a:lnTo>
                    <a:pt x="0" y="0"/>
                  </a:lnTo>
                  <a:lnTo>
                    <a:pt x="319747" y="1791"/>
                  </a:ln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06A55A5-BD34-B5AA-DB4F-5BE076006393}"/>
                </a:ext>
              </a:extLst>
            </p:cNvPr>
            <p:cNvSpPr/>
            <p:nvPr/>
          </p:nvSpPr>
          <p:spPr>
            <a:xfrm>
              <a:off x="14615333" y="3666743"/>
              <a:ext cx="104094" cy="89408"/>
            </a:xfrm>
            <a:custGeom>
              <a:avLst/>
              <a:gdLst>
                <a:gd name="connsiteX0" fmla="*/ 1251 w 104094"/>
                <a:gd name="connsiteY0" fmla="*/ 27418 h 89408"/>
                <a:gd name="connsiteX1" fmla="*/ 72374 w 104094"/>
                <a:gd name="connsiteY1" fmla="*/ 85061 h 89408"/>
                <a:gd name="connsiteX2" fmla="*/ 85830 w 104094"/>
                <a:gd name="connsiteY2" fmla="*/ 89378 h 89408"/>
                <a:gd name="connsiteX3" fmla="*/ 98721 w 104094"/>
                <a:gd name="connsiteY3" fmla="*/ 83600 h 89408"/>
                <a:gd name="connsiteX4" fmla="*/ 104094 w 104094"/>
                <a:gd name="connsiteY4" fmla="*/ 78227 h 89408"/>
                <a:gd name="connsiteX5" fmla="*/ 22272 w 104094"/>
                <a:gd name="connsiteY5" fmla="*/ 411 h 89408"/>
                <a:gd name="connsiteX6" fmla="*/ 15810 w 104094"/>
                <a:gd name="connsiteY6" fmla="*/ 595 h 89408"/>
                <a:gd name="connsiteX7" fmla="*/ 10630 w 104094"/>
                <a:gd name="connsiteY7" fmla="*/ 4464 h 89408"/>
                <a:gd name="connsiteX8" fmla="*/ 2146 w 104094"/>
                <a:gd name="connsiteY8" fmla="*/ 16530 h 89408"/>
                <a:gd name="connsiteX9" fmla="*/ 82 w 104094"/>
                <a:gd name="connsiteY9" fmla="*/ 21272 h 89408"/>
                <a:gd name="connsiteX10" fmla="*/ 827 w 104094"/>
                <a:gd name="connsiteY10" fmla="*/ 26381 h 89408"/>
                <a:gd name="connsiteX11" fmla="*/ 1251 w 104094"/>
                <a:gd name="connsiteY11" fmla="*/ 27418 h 8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094" h="89408">
                  <a:moveTo>
                    <a:pt x="1251" y="27418"/>
                  </a:moveTo>
                  <a:lnTo>
                    <a:pt x="72374" y="85061"/>
                  </a:lnTo>
                  <a:cubicBezTo>
                    <a:pt x="76173" y="88110"/>
                    <a:pt x="80966" y="89647"/>
                    <a:pt x="85830" y="89378"/>
                  </a:cubicBezTo>
                  <a:cubicBezTo>
                    <a:pt x="90690" y="89110"/>
                    <a:pt x="95285" y="87050"/>
                    <a:pt x="98721" y="83600"/>
                  </a:cubicBezTo>
                  <a:lnTo>
                    <a:pt x="104094" y="78227"/>
                  </a:lnTo>
                  <a:lnTo>
                    <a:pt x="22272" y="411"/>
                  </a:lnTo>
                  <a:cubicBezTo>
                    <a:pt x="20151" y="-193"/>
                    <a:pt x="17893" y="-131"/>
                    <a:pt x="15810" y="595"/>
                  </a:cubicBezTo>
                  <a:cubicBezTo>
                    <a:pt x="13727" y="1320"/>
                    <a:pt x="11917" y="2673"/>
                    <a:pt x="10630" y="4464"/>
                  </a:cubicBezTo>
                  <a:lnTo>
                    <a:pt x="2146" y="16530"/>
                  </a:lnTo>
                  <a:cubicBezTo>
                    <a:pt x="1034" y="17888"/>
                    <a:pt x="318" y="19528"/>
                    <a:pt x="82" y="21272"/>
                  </a:cubicBezTo>
                  <a:cubicBezTo>
                    <a:pt x="-149" y="23011"/>
                    <a:pt x="110" y="24783"/>
                    <a:pt x="827" y="26381"/>
                  </a:cubicBezTo>
                  <a:lnTo>
                    <a:pt x="1251" y="27418"/>
                  </a:ln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FCA77955-30E2-F745-15C3-AEC6A5150AEC}"/>
                </a:ext>
              </a:extLst>
            </p:cNvPr>
            <p:cNvSpPr/>
            <p:nvPr/>
          </p:nvSpPr>
          <p:spPr>
            <a:xfrm>
              <a:off x="14081781" y="3689074"/>
              <a:ext cx="163693" cy="122546"/>
            </a:xfrm>
            <a:custGeom>
              <a:avLst/>
              <a:gdLst>
                <a:gd name="connsiteX0" fmla="*/ 118538 w 163693"/>
                <a:gd name="connsiteY0" fmla="*/ 2 h 122546"/>
                <a:gd name="connsiteX1" fmla="*/ 127022 w 163693"/>
                <a:gd name="connsiteY1" fmla="*/ 2 h 122546"/>
                <a:gd name="connsiteX2" fmla="*/ 137528 w 163693"/>
                <a:gd name="connsiteY2" fmla="*/ 3900 h 122546"/>
                <a:gd name="connsiteX3" fmla="*/ 142670 w 163693"/>
                <a:gd name="connsiteY3" fmla="*/ 13859 h 122546"/>
                <a:gd name="connsiteX4" fmla="*/ 144461 w 163693"/>
                <a:gd name="connsiteY4" fmla="*/ 46050 h 122546"/>
                <a:gd name="connsiteX5" fmla="*/ 152050 w 163693"/>
                <a:gd name="connsiteY5" fmla="*/ 74707 h 122546"/>
                <a:gd name="connsiteX6" fmla="*/ 155207 w 163693"/>
                <a:gd name="connsiteY6" fmla="*/ 80504 h 122546"/>
                <a:gd name="connsiteX7" fmla="*/ 163691 w 163693"/>
                <a:gd name="connsiteY7" fmla="*/ 116702 h 122546"/>
                <a:gd name="connsiteX8" fmla="*/ 163691 w 163693"/>
                <a:gd name="connsiteY8" fmla="*/ 122546 h 122546"/>
                <a:gd name="connsiteX9" fmla="*/ 0 w 163693"/>
                <a:gd name="connsiteY9" fmla="*/ 122546 h 122546"/>
                <a:gd name="connsiteX10" fmla="*/ 13857 w 163693"/>
                <a:gd name="connsiteY10" fmla="*/ 77818 h 122546"/>
                <a:gd name="connsiteX11" fmla="*/ 25923 w 163693"/>
                <a:gd name="connsiteY11" fmla="*/ 44825 h 122546"/>
                <a:gd name="connsiteX12" fmla="*/ 29505 w 163693"/>
                <a:gd name="connsiteY12" fmla="*/ 12633 h 122546"/>
                <a:gd name="connsiteX13" fmla="*/ 35100 w 163693"/>
                <a:gd name="connsiteY13" fmla="*/ 3584 h 122546"/>
                <a:gd name="connsiteX14" fmla="*/ 45153 w 163693"/>
                <a:gd name="connsiteY14" fmla="*/ 96 h 122546"/>
                <a:gd name="connsiteX15" fmla="*/ 50950 w 163693"/>
                <a:gd name="connsiteY15" fmla="*/ 96 h 122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3693" h="122546">
                  <a:moveTo>
                    <a:pt x="118538" y="2"/>
                  </a:moveTo>
                  <a:lnTo>
                    <a:pt x="127022" y="2"/>
                  </a:lnTo>
                  <a:cubicBezTo>
                    <a:pt x="130887" y="-55"/>
                    <a:pt x="134634" y="1336"/>
                    <a:pt x="137528" y="3900"/>
                  </a:cubicBezTo>
                  <a:cubicBezTo>
                    <a:pt x="140427" y="6463"/>
                    <a:pt x="142255" y="10017"/>
                    <a:pt x="142670" y="13859"/>
                  </a:cubicBezTo>
                  <a:lnTo>
                    <a:pt x="144461" y="46050"/>
                  </a:lnTo>
                  <a:cubicBezTo>
                    <a:pt x="145003" y="56023"/>
                    <a:pt x="147586" y="65775"/>
                    <a:pt x="152050" y="74707"/>
                  </a:cubicBezTo>
                  <a:lnTo>
                    <a:pt x="155207" y="80504"/>
                  </a:lnTo>
                  <a:cubicBezTo>
                    <a:pt x="160887" y="91722"/>
                    <a:pt x="163795" y="104118"/>
                    <a:pt x="163691" y="116702"/>
                  </a:cubicBezTo>
                  <a:lnTo>
                    <a:pt x="163691" y="122546"/>
                  </a:lnTo>
                  <a:lnTo>
                    <a:pt x="0" y="122546"/>
                  </a:lnTo>
                  <a:cubicBezTo>
                    <a:pt x="61" y="106568"/>
                    <a:pt x="4883" y="91015"/>
                    <a:pt x="13857" y="77818"/>
                  </a:cubicBezTo>
                  <a:cubicBezTo>
                    <a:pt x="20507" y="67972"/>
                    <a:pt x="24650" y="56646"/>
                    <a:pt x="25923" y="44825"/>
                  </a:cubicBezTo>
                  <a:lnTo>
                    <a:pt x="29505" y="12633"/>
                  </a:lnTo>
                  <a:cubicBezTo>
                    <a:pt x="30273" y="9065"/>
                    <a:pt x="32248" y="5870"/>
                    <a:pt x="35100" y="3584"/>
                  </a:cubicBezTo>
                  <a:cubicBezTo>
                    <a:pt x="37951" y="1303"/>
                    <a:pt x="41500" y="68"/>
                    <a:pt x="45153" y="96"/>
                  </a:cubicBezTo>
                  <a:lnTo>
                    <a:pt x="50950" y="96"/>
                  </a:lnTo>
                </a:path>
              </a:pathLst>
            </a:custGeom>
            <a:solidFill>
              <a:srgbClr val="21252B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EECA6205-6165-CB70-735E-D7B36AAEE661}"/>
                </a:ext>
              </a:extLst>
            </p:cNvPr>
            <p:cNvSpPr/>
            <p:nvPr/>
          </p:nvSpPr>
          <p:spPr>
            <a:xfrm>
              <a:off x="14082662" y="3811290"/>
              <a:ext cx="163220" cy="15648"/>
            </a:xfrm>
            <a:custGeom>
              <a:avLst/>
              <a:gdLst>
                <a:gd name="connsiteX0" fmla="*/ 163220 w 163220"/>
                <a:gd name="connsiteY0" fmla="*/ 0 h 15648"/>
                <a:gd name="connsiteX1" fmla="*/ 0 w 163220"/>
                <a:gd name="connsiteY1" fmla="*/ 0 h 15648"/>
                <a:gd name="connsiteX2" fmla="*/ 0 w 163220"/>
                <a:gd name="connsiteY2" fmla="*/ 15648 h 15648"/>
                <a:gd name="connsiteX3" fmla="*/ 163220 w 163220"/>
                <a:gd name="connsiteY3" fmla="*/ 15648 h 15648"/>
                <a:gd name="connsiteX4" fmla="*/ 163220 w 163220"/>
                <a:gd name="connsiteY4" fmla="*/ 0 h 15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220" h="15648">
                  <a:moveTo>
                    <a:pt x="163220" y="0"/>
                  </a:moveTo>
                  <a:lnTo>
                    <a:pt x="0" y="0"/>
                  </a:lnTo>
                  <a:lnTo>
                    <a:pt x="0" y="15648"/>
                  </a:lnTo>
                  <a:lnTo>
                    <a:pt x="163220" y="15648"/>
                  </a:lnTo>
                  <a:lnTo>
                    <a:pt x="163220" y="0"/>
                  </a:ln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4AE3B556-6104-653C-8307-3757F6618DEC}"/>
                </a:ext>
              </a:extLst>
            </p:cNvPr>
            <p:cNvSpPr/>
            <p:nvPr/>
          </p:nvSpPr>
          <p:spPr>
            <a:xfrm>
              <a:off x="14134342" y="3674468"/>
              <a:ext cx="64122" cy="90213"/>
            </a:xfrm>
            <a:custGeom>
              <a:avLst/>
              <a:gdLst>
                <a:gd name="connsiteX0" fmla="*/ 44423 w 64122"/>
                <a:gd name="connsiteY0" fmla="*/ 1 h 90213"/>
                <a:gd name="connsiteX1" fmla="*/ 20292 w 64122"/>
                <a:gd name="connsiteY1" fmla="*/ 1 h 90213"/>
                <a:gd name="connsiteX2" fmla="*/ 11935 w 64122"/>
                <a:gd name="connsiteY2" fmla="*/ 1773 h 90213"/>
                <a:gd name="connsiteX3" fmla="*/ 5058 w 64122"/>
                <a:gd name="connsiteY3" fmla="*/ 6840 h 90213"/>
                <a:gd name="connsiteX4" fmla="*/ 887 w 64122"/>
                <a:gd name="connsiteY4" fmla="*/ 14296 h 90213"/>
                <a:gd name="connsiteX5" fmla="*/ 166 w 64122"/>
                <a:gd name="connsiteY5" fmla="*/ 22813 h 90213"/>
                <a:gd name="connsiteX6" fmla="*/ 5539 w 64122"/>
                <a:gd name="connsiteY6" fmla="*/ 66646 h 90213"/>
                <a:gd name="connsiteX7" fmla="*/ 14593 w 64122"/>
                <a:gd name="connsiteY7" fmla="*/ 83388 h 90213"/>
                <a:gd name="connsiteX8" fmla="*/ 32357 w 64122"/>
                <a:gd name="connsiteY8" fmla="*/ 90213 h 90213"/>
                <a:gd name="connsiteX9" fmla="*/ 32357 w 64122"/>
                <a:gd name="connsiteY9" fmla="*/ 90213 h 90213"/>
                <a:gd name="connsiteX10" fmla="*/ 50475 w 64122"/>
                <a:gd name="connsiteY10" fmla="*/ 83327 h 90213"/>
                <a:gd name="connsiteX11" fmla="*/ 59223 w 64122"/>
                <a:gd name="connsiteY11" fmla="*/ 66034 h 90213"/>
                <a:gd name="connsiteX12" fmla="*/ 63936 w 64122"/>
                <a:gd name="connsiteY12" fmla="*/ 22201 h 90213"/>
                <a:gd name="connsiteX13" fmla="*/ 63300 w 64122"/>
                <a:gd name="connsiteY13" fmla="*/ 13905 h 90213"/>
                <a:gd name="connsiteX14" fmla="*/ 59265 w 64122"/>
                <a:gd name="connsiteY14" fmla="*/ 6628 h 90213"/>
                <a:gd name="connsiteX15" fmla="*/ 52568 w 64122"/>
                <a:gd name="connsiteY15" fmla="*/ 1693 h 90213"/>
                <a:gd name="connsiteX16" fmla="*/ 44423 w 64122"/>
                <a:gd name="connsiteY16" fmla="*/ 1 h 90213"/>
                <a:gd name="connsiteX17" fmla="*/ 44423 w 64122"/>
                <a:gd name="connsiteY17" fmla="*/ 1 h 90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4122" h="90213">
                  <a:moveTo>
                    <a:pt x="44423" y="1"/>
                  </a:moveTo>
                  <a:lnTo>
                    <a:pt x="20292" y="1"/>
                  </a:lnTo>
                  <a:cubicBezTo>
                    <a:pt x="17412" y="-13"/>
                    <a:pt x="14565" y="595"/>
                    <a:pt x="11935" y="1773"/>
                  </a:cubicBezTo>
                  <a:cubicBezTo>
                    <a:pt x="9310" y="2956"/>
                    <a:pt x="6962" y="4681"/>
                    <a:pt x="5058" y="6840"/>
                  </a:cubicBezTo>
                  <a:cubicBezTo>
                    <a:pt x="3154" y="9003"/>
                    <a:pt x="1730" y="11544"/>
                    <a:pt x="887" y="14296"/>
                  </a:cubicBezTo>
                  <a:cubicBezTo>
                    <a:pt x="43" y="17053"/>
                    <a:pt x="-202" y="19952"/>
                    <a:pt x="166" y="22813"/>
                  </a:cubicBezTo>
                  <a:lnTo>
                    <a:pt x="5539" y="66646"/>
                  </a:lnTo>
                  <a:cubicBezTo>
                    <a:pt x="6463" y="73127"/>
                    <a:pt x="9673" y="79066"/>
                    <a:pt x="14593" y="83388"/>
                  </a:cubicBezTo>
                  <a:cubicBezTo>
                    <a:pt x="19509" y="87710"/>
                    <a:pt x="25811" y="90128"/>
                    <a:pt x="32357" y="90213"/>
                  </a:cubicBezTo>
                  <a:lnTo>
                    <a:pt x="32357" y="90213"/>
                  </a:lnTo>
                  <a:cubicBezTo>
                    <a:pt x="39046" y="90255"/>
                    <a:pt x="45507" y="87799"/>
                    <a:pt x="50475" y="83327"/>
                  </a:cubicBezTo>
                  <a:cubicBezTo>
                    <a:pt x="55448" y="78854"/>
                    <a:pt x="58568" y="72684"/>
                    <a:pt x="59223" y="66034"/>
                  </a:cubicBezTo>
                  <a:lnTo>
                    <a:pt x="63936" y="22201"/>
                  </a:lnTo>
                  <a:cubicBezTo>
                    <a:pt x="64323" y="19420"/>
                    <a:pt x="64106" y="16592"/>
                    <a:pt x="63300" y="13905"/>
                  </a:cubicBezTo>
                  <a:cubicBezTo>
                    <a:pt x="62494" y="11219"/>
                    <a:pt x="61118" y="8735"/>
                    <a:pt x="59265" y="6628"/>
                  </a:cubicBezTo>
                  <a:cubicBezTo>
                    <a:pt x="57413" y="4521"/>
                    <a:pt x="55132" y="2838"/>
                    <a:pt x="52568" y="1693"/>
                  </a:cubicBezTo>
                  <a:cubicBezTo>
                    <a:pt x="50009" y="552"/>
                    <a:pt x="47228" y="-27"/>
                    <a:pt x="44423" y="1"/>
                  </a:cubicBezTo>
                  <a:lnTo>
                    <a:pt x="44423" y="1"/>
                  </a:ln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3B974E3-685C-9DB9-2B6F-3F74237D41AE}"/>
                </a:ext>
              </a:extLst>
            </p:cNvPr>
            <p:cNvSpPr/>
            <p:nvPr/>
          </p:nvSpPr>
          <p:spPr>
            <a:xfrm>
              <a:off x="14123352" y="3703545"/>
              <a:ext cx="86770" cy="4713"/>
            </a:xfrm>
            <a:custGeom>
              <a:avLst/>
              <a:gdLst>
                <a:gd name="connsiteX0" fmla="*/ 86771 w 86770"/>
                <a:gd name="connsiteY0" fmla="*/ 0 h 4713"/>
                <a:gd name="connsiteX1" fmla="*/ 0 w 86770"/>
                <a:gd name="connsiteY1" fmla="*/ 0 h 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770" h="4713">
                  <a:moveTo>
                    <a:pt x="86771" y="0"/>
                  </a:moveTo>
                  <a:lnTo>
                    <a:pt x="0" y="0"/>
                  </a:lnTo>
                </a:path>
              </a:pathLst>
            </a:custGeom>
            <a:noFill/>
            <a:ln w="588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D3CFA637-2413-A223-BE9C-AD47C1B422B6}"/>
                </a:ext>
              </a:extLst>
            </p:cNvPr>
            <p:cNvSpPr/>
            <p:nvPr/>
          </p:nvSpPr>
          <p:spPr>
            <a:xfrm>
              <a:off x="14126019" y="3724095"/>
              <a:ext cx="81397" cy="4713"/>
            </a:xfrm>
            <a:custGeom>
              <a:avLst/>
              <a:gdLst>
                <a:gd name="connsiteX0" fmla="*/ 81398 w 81397"/>
                <a:gd name="connsiteY0" fmla="*/ 0 h 4713"/>
                <a:gd name="connsiteX1" fmla="*/ 0 w 81397"/>
                <a:gd name="connsiteY1" fmla="*/ 0 h 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397" h="4713">
                  <a:moveTo>
                    <a:pt x="81398" y="0"/>
                  </a:moveTo>
                  <a:lnTo>
                    <a:pt x="0" y="0"/>
                  </a:lnTo>
                </a:path>
              </a:pathLst>
            </a:custGeom>
            <a:noFill/>
            <a:ln w="588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A7937BA-8487-5B31-6137-045A15C49E27}"/>
                </a:ext>
              </a:extLst>
            </p:cNvPr>
            <p:cNvSpPr/>
            <p:nvPr/>
          </p:nvSpPr>
          <p:spPr>
            <a:xfrm>
              <a:off x="14128249" y="3744216"/>
              <a:ext cx="76920" cy="4713"/>
            </a:xfrm>
            <a:custGeom>
              <a:avLst/>
              <a:gdLst>
                <a:gd name="connsiteX0" fmla="*/ 76920 w 76920"/>
                <a:gd name="connsiteY0" fmla="*/ 0 h 4713"/>
                <a:gd name="connsiteX1" fmla="*/ 0 w 76920"/>
                <a:gd name="connsiteY1" fmla="*/ 0 h 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920" h="4713">
                  <a:moveTo>
                    <a:pt x="76920" y="0"/>
                  </a:moveTo>
                  <a:lnTo>
                    <a:pt x="0" y="0"/>
                  </a:lnTo>
                </a:path>
              </a:pathLst>
            </a:custGeom>
            <a:noFill/>
            <a:ln w="588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9A81606-C6F9-69C7-3388-552B37AC2A15}"/>
                </a:ext>
              </a:extLst>
            </p:cNvPr>
            <p:cNvSpPr/>
            <p:nvPr/>
          </p:nvSpPr>
          <p:spPr>
            <a:xfrm>
              <a:off x="14666224" y="3724184"/>
              <a:ext cx="31767" cy="29976"/>
            </a:xfrm>
            <a:custGeom>
              <a:avLst/>
              <a:gdLst>
                <a:gd name="connsiteX0" fmla="*/ 31767 w 31767"/>
                <a:gd name="connsiteY0" fmla="*/ 0 h 29976"/>
                <a:gd name="connsiteX1" fmla="*/ 0 w 31767"/>
                <a:gd name="connsiteY1" fmla="*/ 29977 h 29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67" h="29976">
                  <a:moveTo>
                    <a:pt x="31767" y="0"/>
                  </a:moveTo>
                  <a:lnTo>
                    <a:pt x="0" y="29977"/>
                  </a:lnTo>
                </a:path>
              </a:pathLst>
            </a:custGeom>
            <a:noFill/>
            <a:ln w="588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FCB4C5F-12B6-6731-AC7F-535242E717B2}"/>
                </a:ext>
              </a:extLst>
            </p:cNvPr>
            <p:cNvSpPr/>
            <p:nvPr/>
          </p:nvSpPr>
          <p:spPr>
            <a:xfrm>
              <a:off x="14648347" y="3708546"/>
              <a:ext cx="32615" cy="30872"/>
            </a:xfrm>
            <a:custGeom>
              <a:avLst/>
              <a:gdLst>
                <a:gd name="connsiteX0" fmla="*/ 32616 w 32615"/>
                <a:gd name="connsiteY0" fmla="*/ 0 h 30872"/>
                <a:gd name="connsiteX1" fmla="*/ 0 w 32615"/>
                <a:gd name="connsiteY1" fmla="*/ 30872 h 30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15" h="30872">
                  <a:moveTo>
                    <a:pt x="32616" y="0"/>
                  </a:moveTo>
                  <a:lnTo>
                    <a:pt x="0" y="30872"/>
                  </a:lnTo>
                </a:path>
              </a:pathLst>
            </a:custGeom>
            <a:noFill/>
            <a:ln w="588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8CC34A48-9E28-EFC2-1F30-946B3E89EF1A}"/>
                </a:ext>
              </a:extLst>
            </p:cNvPr>
            <p:cNvSpPr/>
            <p:nvPr/>
          </p:nvSpPr>
          <p:spPr>
            <a:xfrm>
              <a:off x="14631332" y="3693789"/>
              <a:ext cx="32191" cy="30400"/>
            </a:xfrm>
            <a:custGeom>
              <a:avLst/>
              <a:gdLst>
                <a:gd name="connsiteX0" fmla="*/ 32192 w 32191"/>
                <a:gd name="connsiteY0" fmla="*/ 0 h 30400"/>
                <a:gd name="connsiteX1" fmla="*/ 0 w 32191"/>
                <a:gd name="connsiteY1" fmla="*/ 30401 h 3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191" h="30400">
                  <a:moveTo>
                    <a:pt x="32192" y="0"/>
                  </a:moveTo>
                  <a:lnTo>
                    <a:pt x="0" y="30401"/>
                  </a:lnTo>
                </a:path>
              </a:pathLst>
            </a:custGeom>
            <a:noFill/>
            <a:ln w="588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6537EDB-4F61-FEC3-C70E-690118943A6B}"/>
                </a:ext>
              </a:extLst>
            </p:cNvPr>
            <p:cNvSpPr/>
            <p:nvPr/>
          </p:nvSpPr>
          <p:spPr>
            <a:xfrm>
              <a:off x="14397474" y="1350289"/>
              <a:ext cx="28383" cy="25561"/>
            </a:xfrm>
            <a:custGeom>
              <a:avLst/>
              <a:gdLst>
                <a:gd name="connsiteX0" fmla="*/ 17143 w 28383"/>
                <a:gd name="connsiteY0" fmla="*/ 24579 h 25561"/>
                <a:gd name="connsiteX1" fmla="*/ 3663 w 28383"/>
                <a:gd name="connsiteY1" fmla="*/ 25521 h 25561"/>
                <a:gd name="connsiteX2" fmla="*/ 2395 w 28383"/>
                <a:gd name="connsiteY2" fmla="*/ 25470 h 25561"/>
                <a:gd name="connsiteX3" fmla="*/ 1250 w 28383"/>
                <a:gd name="connsiteY3" fmla="*/ 24918 h 25561"/>
                <a:gd name="connsiteX4" fmla="*/ 416 w 28383"/>
                <a:gd name="connsiteY4" fmla="*/ 23966 h 25561"/>
                <a:gd name="connsiteX5" fmla="*/ 20 w 28383"/>
                <a:gd name="connsiteY5" fmla="*/ 22759 h 25561"/>
                <a:gd name="connsiteX6" fmla="*/ 133 w 28383"/>
                <a:gd name="connsiteY6" fmla="*/ 21492 h 25561"/>
                <a:gd name="connsiteX7" fmla="*/ 736 w 28383"/>
                <a:gd name="connsiteY7" fmla="*/ 20375 h 25561"/>
                <a:gd name="connsiteX8" fmla="*/ 1730 w 28383"/>
                <a:gd name="connsiteY8" fmla="*/ 19587 h 25561"/>
                <a:gd name="connsiteX9" fmla="*/ 2956 w 28383"/>
                <a:gd name="connsiteY9" fmla="*/ 19253 h 25561"/>
                <a:gd name="connsiteX10" fmla="*/ 16483 w 28383"/>
                <a:gd name="connsiteY10" fmla="*/ 18310 h 25561"/>
                <a:gd name="connsiteX11" fmla="*/ 20546 w 28383"/>
                <a:gd name="connsiteY11" fmla="*/ 16184 h 25561"/>
                <a:gd name="connsiteX12" fmla="*/ 22045 w 28383"/>
                <a:gd name="connsiteY12" fmla="*/ 11853 h 25561"/>
                <a:gd name="connsiteX13" fmla="*/ 15587 w 28383"/>
                <a:gd name="connsiteY13" fmla="*/ 6291 h 25561"/>
                <a:gd name="connsiteX14" fmla="*/ 13438 w 28383"/>
                <a:gd name="connsiteY14" fmla="*/ 5410 h 25561"/>
                <a:gd name="connsiteX15" fmla="*/ 12100 w 28383"/>
                <a:gd name="connsiteY15" fmla="*/ 3510 h 25561"/>
                <a:gd name="connsiteX16" fmla="*/ 14881 w 28383"/>
                <a:gd name="connsiteY16" fmla="*/ 23 h 25561"/>
                <a:gd name="connsiteX17" fmla="*/ 23807 w 28383"/>
                <a:gd name="connsiteY17" fmla="*/ 2950 h 25561"/>
                <a:gd name="connsiteX18" fmla="*/ 28313 w 28383"/>
                <a:gd name="connsiteY18" fmla="*/ 11193 h 25561"/>
                <a:gd name="connsiteX19" fmla="*/ 27866 w 28383"/>
                <a:gd name="connsiteY19" fmla="*/ 16005 h 25561"/>
                <a:gd name="connsiteX20" fmla="*/ 25570 w 28383"/>
                <a:gd name="connsiteY20" fmla="*/ 20257 h 25561"/>
                <a:gd name="connsiteX21" fmla="*/ 21799 w 28383"/>
                <a:gd name="connsiteY21" fmla="*/ 23278 h 25561"/>
                <a:gd name="connsiteX22" fmla="*/ 17143 w 28383"/>
                <a:gd name="connsiteY22" fmla="*/ 24579 h 25561"/>
                <a:gd name="connsiteX23" fmla="*/ 17143 w 28383"/>
                <a:gd name="connsiteY23" fmla="*/ 24579 h 25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383" h="25561">
                  <a:moveTo>
                    <a:pt x="17143" y="24579"/>
                  </a:moveTo>
                  <a:lnTo>
                    <a:pt x="3663" y="25521"/>
                  </a:lnTo>
                  <a:cubicBezTo>
                    <a:pt x="3244" y="25587"/>
                    <a:pt x="2810" y="25573"/>
                    <a:pt x="2395" y="25470"/>
                  </a:cubicBezTo>
                  <a:cubicBezTo>
                    <a:pt x="1980" y="25366"/>
                    <a:pt x="1589" y="25177"/>
                    <a:pt x="1250" y="24918"/>
                  </a:cubicBezTo>
                  <a:cubicBezTo>
                    <a:pt x="911" y="24664"/>
                    <a:pt x="623" y="24338"/>
                    <a:pt x="416" y="23966"/>
                  </a:cubicBezTo>
                  <a:cubicBezTo>
                    <a:pt x="203" y="23594"/>
                    <a:pt x="67" y="23184"/>
                    <a:pt x="20" y="22759"/>
                  </a:cubicBezTo>
                  <a:cubicBezTo>
                    <a:pt x="-28" y="22331"/>
                    <a:pt x="10" y="21902"/>
                    <a:pt x="133" y="21492"/>
                  </a:cubicBezTo>
                  <a:cubicBezTo>
                    <a:pt x="260" y="21086"/>
                    <a:pt x="463" y="20704"/>
                    <a:pt x="736" y="20375"/>
                  </a:cubicBezTo>
                  <a:cubicBezTo>
                    <a:pt x="1014" y="20049"/>
                    <a:pt x="1349" y="19781"/>
                    <a:pt x="1730" y="19587"/>
                  </a:cubicBezTo>
                  <a:cubicBezTo>
                    <a:pt x="2113" y="19394"/>
                    <a:pt x="2532" y="19281"/>
                    <a:pt x="2956" y="19253"/>
                  </a:cubicBezTo>
                  <a:lnTo>
                    <a:pt x="16483" y="18310"/>
                  </a:lnTo>
                  <a:cubicBezTo>
                    <a:pt x="18057" y="18145"/>
                    <a:pt x="19509" y="17382"/>
                    <a:pt x="20546" y="16184"/>
                  </a:cubicBezTo>
                  <a:cubicBezTo>
                    <a:pt x="21578" y="14982"/>
                    <a:pt x="22115" y="13437"/>
                    <a:pt x="22045" y="11853"/>
                  </a:cubicBezTo>
                  <a:cubicBezTo>
                    <a:pt x="21432" y="8507"/>
                    <a:pt x="18463" y="5726"/>
                    <a:pt x="15587" y="6291"/>
                  </a:cubicBezTo>
                  <a:cubicBezTo>
                    <a:pt x="14800" y="6206"/>
                    <a:pt x="14056" y="5900"/>
                    <a:pt x="13438" y="5410"/>
                  </a:cubicBezTo>
                  <a:cubicBezTo>
                    <a:pt x="12821" y="4915"/>
                    <a:pt x="12359" y="4260"/>
                    <a:pt x="12100" y="3510"/>
                  </a:cubicBezTo>
                  <a:cubicBezTo>
                    <a:pt x="11581" y="2097"/>
                    <a:pt x="13467" y="588"/>
                    <a:pt x="14881" y="23"/>
                  </a:cubicBezTo>
                  <a:cubicBezTo>
                    <a:pt x="18119" y="-171"/>
                    <a:pt x="21310" y="876"/>
                    <a:pt x="23807" y="2950"/>
                  </a:cubicBezTo>
                  <a:cubicBezTo>
                    <a:pt x="26301" y="5028"/>
                    <a:pt x="27913" y="7974"/>
                    <a:pt x="28313" y="11193"/>
                  </a:cubicBezTo>
                  <a:cubicBezTo>
                    <a:pt x="28488" y="12810"/>
                    <a:pt x="28337" y="14445"/>
                    <a:pt x="27866" y="16005"/>
                  </a:cubicBezTo>
                  <a:cubicBezTo>
                    <a:pt x="27394" y="17561"/>
                    <a:pt x="26617" y="19008"/>
                    <a:pt x="25570" y="20257"/>
                  </a:cubicBezTo>
                  <a:cubicBezTo>
                    <a:pt x="24529" y="21506"/>
                    <a:pt x="23246" y="22533"/>
                    <a:pt x="21799" y="23278"/>
                  </a:cubicBezTo>
                  <a:cubicBezTo>
                    <a:pt x="20348" y="24018"/>
                    <a:pt x="18769" y="24461"/>
                    <a:pt x="17143" y="24579"/>
                  </a:cubicBezTo>
                  <a:lnTo>
                    <a:pt x="17143" y="24579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9153CDF4-276F-C357-89BF-E9561354A63C}"/>
                </a:ext>
              </a:extLst>
            </p:cNvPr>
            <p:cNvSpPr/>
            <p:nvPr/>
          </p:nvSpPr>
          <p:spPr>
            <a:xfrm>
              <a:off x="14237922" y="1115511"/>
              <a:ext cx="241449" cy="207185"/>
            </a:xfrm>
            <a:custGeom>
              <a:avLst/>
              <a:gdLst>
                <a:gd name="connsiteX0" fmla="*/ 221612 w 241449"/>
                <a:gd name="connsiteY0" fmla="*/ 33125 h 207185"/>
                <a:gd name="connsiteX1" fmla="*/ 190929 w 241449"/>
                <a:gd name="connsiteY1" fmla="*/ 15545 h 207185"/>
                <a:gd name="connsiteX2" fmla="*/ 178976 w 241449"/>
                <a:gd name="connsiteY2" fmla="*/ 16271 h 207185"/>
                <a:gd name="connsiteX3" fmla="*/ 169530 w 241449"/>
                <a:gd name="connsiteY3" fmla="*/ 8899 h 207185"/>
                <a:gd name="connsiteX4" fmla="*/ 127111 w 241449"/>
                <a:gd name="connsiteY4" fmla="*/ 132 h 207185"/>
                <a:gd name="connsiteX5" fmla="*/ 66169 w 241449"/>
                <a:gd name="connsiteY5" fmla="*/ 19740 h 207185"/>
                <a:gd name="connsiteX6" fmla="*/ 61008 w 241449"/>
                <a:gd name="connsiteY6" fmla="*/ 25329 h 207185"/>
                <a:gd name="connsiteX7" fmla="*/ 53820 w 241449"/>
                <a:gd name="connsiteY7" fmla="*/ 27846 h 207185"/>
                <a:gd name="connsiteX8" fmla="*/ 9280 w 241449"/>
                <a:gd name="connsiteY8" fmla="*/ 89684 h 207185"/>
                <a:gd name="connsiteX9" fmla="*/ 9280 w 241449"/>
                <a:gd name="connsiteY9" fmla="*/ 188663 h 207185"/>
                <a:gd name="connsiteX10" fmla="*/ 35910 w 241449"/>
                <a:gd name="connsiteY10" fmla="*/ 172025 h 207185"/>
                <a:gd name="connsiteX11" fmla="*/ 40623 w 241449"/>
                <a:gd name="connsiteY11" fmla="*/ 179613 h 207185"/>
                <a:gd name="connsiteX12" fmla="*/ 45336 w 241449"/>
                <a:gd name="connsiteY12" fmla="*/ 202897 h 207185"/>
                <a:gd name="connsiteX13" fmla="*/ 51040 w 241449"/>
                <a:gd name="connsiteY13" fmla="*/ 207186 h 207185"/>
                <a:gd name="connsiteX14" fmla="*/ 54537 w 241449"/>
                <a:gd name="connsiteY14" fmla="*/ 205272 h 207185"/>
                <a:gd name="connsiteX15" fmla="*/ 55753 w 241449"/>
                <a:gd name="connsiteY15" fmla="*/ 201483 h 207185"/>
                <a:gd name="connsiteX16" fmla="*/ 54339 w 241449"/>
                <a:gd name="connsiteY16" fmla="*/ 176785 h 207185"/>
                <a:gd name="connsiteX17" fmla="*/ 54579 w 241449"/>
                <a:gd name="connsiteY17" fmla="*/ 173967 h 207185"/>
                <a:gd name="connsiteX18" fmla="*/ 55955 w 241449"/>
                <a:gd name="connsiteY18" fmla="*/ 171497 h 207185"/>
                <a:gd name="connsiteX19" fmla="*/ 58222 w 241449"/>
                <a:gd name="connsiteY19" fmla="*/ 169805 h 207185"/>
                <a:gd name="connsiteX20" fmla="*/ 60984 w 241449"/>
                <a:gd name="connsiteY20" fmla="*/ 169197 h 207185"/>
                <a:gd name="connsiteX21" fmla="*/ 70590 w 241449"/>
                <a:gd name="connsiteY21" fmla="*/ 166491 h 207185"/>
                <a:gd name="connsiteX22" fmla="*/ 78405 w 241449"/>
                <a:gd name="connsiteY22" fmla="*/ 160289 h 207185"/>
                <a:gd name="connsiteX23" fmla="*/ 83212 w 241449"/>
                <a:gd name="connsiteY23" fmla="*/ 151546 h 207185"/>
                <a:gd name="connsiteX24" fmla="*/ 84268 w 241449"/>
                <a:gd name="connsiteY24" fmla="*/ 141624 h 207185"/>
                <a:gd name="connsiteX25" fmla="*/ 85229 w 241449"/>
                <a:gd name="connsiteY25" fmla="*/ 131656 h 207185"/>
                <a:gd name="connsiteX26" fmla="*/ 90023 w 241449"/>
                <a:gd name="connsiteY26" fmla="*/ 122865 h 207185"/>
                <a:gd name="connsiteX27" fmla="*/ 97884 w 241449"/>
                <a:gd name="connsiteY27" fmla="*/ 116663 h 207185"/>
                <a:gd name="connsiteX28" fmla="*/ 107551 w 241449"/>
                <a:gd name="connsiteY28" fmla="*/ 114052 h 207185"/>
                <a:gd name="connsiteX29" fmla="*/ 220104 w 241449"/>
                <a:gd name="connsiteY29" fmla="*/ 105992 h 207185"/>
                <a:gd name="connsiteX30" fmla="*/ 221612 w 241449"/>
                <a:gd name="connsiteY30" fmla="*/ 33125 h 20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41449" h="207185">
                  <a:moveTo>
                    <a:pt x="221612" y="33125"/>
                  </a:moveTo>
                  <a:cubicBezTo>
                    <a:pt x="202759" y="21719"/>
                    <a:pt x="202288" y="10784"/>
                    <a:pt x="190929" y="15545"/>
                  </a:cubicBezTo>
                  <a:cubicBezTo>
                    <a:pt x="187168" y="17237"/>
                    <a:pt x="182916" y="17496"/>
                    <a:pt x="178976" y="16271"/>
                  </a:cubicBezTo>
                  <a:cubicBezTo>
                    <a:pt x="175031" y="15045"/>
                    <a:pt x="171675" y="12425"/>
                    <a:pt x="169530" y="8899"/>
                  </a:cubicBezTo>
                  <a:cubicBezTo>
                    <a:pt x="161942" y="-2507"/>
                    <a:pt x="154920" y="1075"/>
                    <a:pt x="127111" y="132"/>
                  </a:cubicBezTo>
                  <a:cubicBezTo>
                    <a:pt x="91479" y="-1282"/>
                    <a:pt x="72815" y="8852"/>
                    <a:pt x="66169" y="19740"/>
                  </a:cubicBezTo>
                  <a:cubicBezTo>
                    <a:pt x="64934" y="21997"/>
                    <a:pt x="63157" y="23915"/>
                    <a:pt x="61008" y="25329"/>
                  </a:cubicBezTo>
                  <a:cubicBezTo>
                    <a:pt x="58854" y="26743"/>
                    <a:pt x="56384" y="27606"/>
                    <a:pt x="53820" y="27846"/>
                  </a:cubicBezTo>
                  <a:cubicBezTo>
                    <a:pt x="37183" y="30203"/>
                    <a:pt x="21157" y="55466"/>
                    <a:pt x="9280" y="89684"/>
                  </a:cubicBezTo>
                  <a:cubicBezTo>
                    <a:pt x="-11600" y="149543"/>
                    <a:pt x="9280" y="188663"/>
                    <a:pt x="9280" y="188663"/>
                  </a:cubicBezTo>
                  <a:lnTo>
                    <a:pt x="35910" y="172025"/>
                  </a:lnTo>
                  <a:lnTo>
                    <a:pt x="40623" y="179613"/>
                  </a:lnTo>
                  <a:lnTo>
                    <a:pt x="45336" y="202897"/>
                  </a:lnTo>
                  <a:cubicBezTo>
                    <a:pt x="45336" y="205300"/>
                    <a:pt x="48683" y="207186"/>
                    <a:pt x="51040" y="207186"/>
                  </a:cubicBezTo>
                  <a:cubicBezTo>
                    <a:pt x="52406" y="207021"/>
                    <a:pt x="53660" y="206333"/>
                    <a:pt x="54537" y="205272"/>
                  </a:cubicBezTo>
                  <a:cubicBezTo>
                    <a:pt x="55413" y="204212"/>
                    <a:pt x="55847" y="202854"/>
                    <a:pt x="55753" y="201483"/>
                  </a:cubicBezTo>
                  <a:lnTo>
                    <a:pt x="54339" y="176785"/>
                  </a:lnTo>
                  <a:cubicBezTo>
                    <a:pt x="54221" y="175838"/>
                    <a:pt x="54301" y="174876"/>
                    <a:pt x="54579" y="173967"/>
                  </a:cubicBezTo>
                  <a:cubicBezTo>
                    <a:pt x="54857" y="173052"/>
                    <a:pt x="55328" y="172213"/>
                    <a:pt x="55955" y="171497"/>
                  </a:cubicBezTo>
                  <a:cubicBezTo>
                    <a:pt x="56582" y="170776"/>
                    <a:pt x="57355" y="170201"/>
                    <a:pt x="58222" y="169805"/>
                  </a:cubicBezTo>
                  <a:cubicBezTo>
                    <a:pt x="59090" y="169409"/>
                    <a:pt x="60032" y="169202"/>
                    <a:pt x="60984" y="169197"/>
                  </a:cubicBezTo>
                  <a:cubicBezTo>
                    <a:pt x="64336" y="168942"/>
                    <a:pt x="67602" y="168023"/>
                    <a:pt x="70590" y="166491"/>
                  </a:cubicBezTo>
                  <a:cubicBezTo>
                    <a:pt x="73583" y="164964"/>
                    <a:pt x="76237" y="162853"/>
                    <a:pt x="78405" y="160289"/>
                  </a:cubicBezTo>
                  <a:cubicBezTo>
                    <a:pt x="80573" y="157720"/>
                    <a:pt x="82208" y="154751"/>
                    <a:pt x="83212" y="151546"/>
                  </a:cubicBezTo>
                  <a:cubicBezTo>
                    <a:pt x="84221" y="148341"/>
                    <a:pt x="84579" y="144966"/>
                    <a:pt x="84268" y="141624"/>
                  </a:cubicBezTo>
                  <a:cubicBezTo>
                    <a:pt x="83914" y="138268"/>
                    <a:pt x="84240" y="134880"/>
                    <a:pt x="85229" y="131656"/>
                  </a:cubicBezTo>
                  <a:cubicBezTo>
                    <a:pt x="86219" y="128432"/>
                    <a:pt x="87850" y="125444"/>
                    <a:pt x="90023" y="122865"/>
                  </a:cubicBezTo>
                  <a:cubicBezTo>
                    <a:pt x="92200" y="120287"/>
                    <a:pt x="94873" y="118181"/>
                    <a:pt x="97884" y="116663"/>
                  </a:cubicBezTo>
                  <a:cubicBezTo>
                    <a:pt x="100901" y="115150"/>
                    <a:pt x="104186" y="114259"/>
                    <a:pt x="107551" y="114052"/>
                  </a:cubicBezTo>
                  <a:lnTo>
                    <a:pt x="220104" y="105992"/>
                  </a:lnTo>
                  <a:cubicBezTo>
                    <a:pt x="248760" y="101373"/>
                    <a:pt x="247865" y="54995"/>
                    <a:pt x="221612" y="33125"/>
                  </a:cubicBez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05B20EAA-8C0A-2C3F-682B-1EEDB9B7E118}"/>
                </a:ext>
              </a:extLst>
            </p:cNvPr>
            <p:cNvSpPr/>
            <p:nvPr/>
          </p:nvSpPr>
          <p:spPr>
            <a:xfrm>
              <a:off x="14374536" y="1395139"/>
              <a:ext cx="50078" cy="22693"/>
            </a:xfrm>
            <a:custGeom>
              <a:avLst/>
              <a:gdLst>
                <a:gd name="connsiteX0" fmla="*/ 1955 w 50078"/>
                <a:gd name="connsiteY0" fmla="*/ 0 h 22693"/>
                <a:gd name="connsiteX1" fmla="*/ 70 w 50078"/>
                <a:gd name="connsiteY1" fmla="*/ 2498 h 22693"/>
                <a:gd name="connsiteX2" fmla="*/ 8417 w 50078"/>
                <a:gd name="connsiteY2" fmla="*/ 16110 h 22693"/>
                <a:gd name="connsiteX3" fmla="*/ 23042 w 50078"/>
                <a:gd name="connsiteY3" fmla="*/ 22529 h 22693"/>
                <a:gd name="connsiteX4" fmla="*/ 38714 w 50078"/>
                <a:gd name="connsiteY4" fmla="*/ 19466 h 22693"/>
                <a:gd name="connsiteX5" fmla="*/ 49842 w 50078"/>
                <a:gd name="connsiteY5" fmla="*/ 8013 h 22693"/>
                <a:gd name="connsiteX6" fmla="*/ 50078 w 50078"/>
                <a:gd name="connsiteY6" fmla="*/ 7145 h 22693"/>
                <a:gd name="connsiteX7" fmla="*/ 49898 w 50078"/>
                <a:gd name="connsiteY7" fmla="*/ 6264 h 22693"/>
                <a:gd name="connsiteX8" fmla="*/ 49338 w 50078"/>
                <a:gd name="connsiteY8" fmla="*/ 5557 h 22693"/>
                <a:gd name="connsiteX9" fmla="*/ 48522 w 50078"/>
                <a:gd name="connsiteY9" fmla="*/ 5185 h 22693"/>
                <a:gd name="connsiteX10" fmla="*/ 1955 w 50078"/>
                <a:gd name="connsiteY10" fmla="*/ 0 h 2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078" h="22693">
                  <a:moveTo>
                    <a:pt x="1955" y="0"/>
                  </a:moveTo>
                  <a:cubicBezTo>
                    <a:pt x="353" y="0"/>
                    <a:pt x="-213" y="1131"/>
                    <a:pt x="70" y="2498"/>
                  </a:cubicBezTo>
                  <a:cubicBezTo>
                    <a:pt x="1399" y="7782"/>
                    <a:pt x="4312" y="12528"/>
                    <a:pt x="8417" y="16110"/>
                  </a:cubicBezTo>
                  <a:cubicBezTo>
                    <a:pt x="12522" y="19692"/>
                    <a:pt x="17627" y="21931"/>
                    <a:pt x="23042" y="22529"/>
                  </a:cubicBezTo>
                  <a:cubicBezTo>
                    <a:pt x="28453" y="23133"/>
                    <a:pt x="33925" y="22063"/>
                    <a:pt x="38714" y="19466"/>
                  </a:cubicBezTo>
                  <a:cubicBezTo>
                    <a:pt x="43503" y="16874"/>
                    <a:pt x="47386" y="12877"/>
                    <a:pt x="49842" y="8013"/>
                  </a:cubicBezTo>
                  <a:cubicBezTo>
                    <a:pt x="49988" y="7744"/>
                    <a:pt x="50068" y="7447"/>
                    <a:pt x="50078" y="7145"/>
                  </a:cubicBezTo>
                  <a:cubicBezTo>
                    <a:pt x="50087" y="6839"/>
                    <a:pt x="50026" y="6537"/>
                    <a:pt x="49898" y="6264"/>
                  </a:cubicBezTo>
                  <a:cubicBezTo>
                    <a:pt x="49771" y="5986"/>
                    <a:pt x="49578" y="5745"/>
                    <a:pt x="49338" y="5557"/>
                  </a:cubicBezTo>
                  <a:cubicBezTo>
                    <a:pt x="49097" y="5368"/>
                    <a:pt x="48819" y="5241"/>
                    <a:pt x="48522" y="5185"/>
                  </a:cubicBezTo>
                  <a:lnTo>
                    <a:pt x="1955" y="0"/>
                  </a:ln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B28618A6-B2BE-70E5-AFCB-2802B5041C46}"/>
                </a:ext>
              </a:extLst>
            </p:cNvPr>
            <p:cNvSpPr/>
            <p:nvPr/>
          </p:nvSpPr>
          <p:spPr>
            <a:xfrm>
              <a:off x="14352108" y="1281166"/>
              <a:ext cx="37863" cy="7161"/>
            </a:xfrm>
            <a:custGeom>
              <a:avLst/>
              <a:gdLst>
                <a:gd name="connsiteX0" fmla="*/ 37806 w 37863"/>
                <a:gd name="connsiteY0" fmla="*/ 6040 h 7161"/>
                <a:gd name="connsiteX1" fmla="*/ 18953 w 37863"/>
                <a:gd name="connsiteY1" fmla="*/ 6417 h 7161"/>
                <a:gd name="connsiteX2" fmla="*/ 100 w 37863"/>
                <a:gd name="connsiteY2" fmla="*/ 6417 h 7161"/>
                <a:gd name="connsiteX3" fmla="*/ 4342 w 37863"/>
                <a:gd name="connsiteY3" fmla="*/ 2694 h 7161"/>
                <a:gd name="connsiteX4" fmla="*/ 18482 w 37863"/>
                <a:gd name="connsiteY4" fmla="*/ 7 h 7161"/>
                <a:gd name="connsiteX5" fmla="*/ 32951 w 37863"/>
                <a:gd name="connsiteY5" fmla="*/ 2458 h 7161"/>
                <a:gd name="connsiteX6" fmla="*/ 37806 w 37863"/>
                <a:gd name="connsiteY6" fmla="*/ 6040 h 7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63" h="7161">
                  <a:moveTo>
                    <a:pt x="37806" y="6040"/>
                  </a:moveTo>
                  <a:cubicBezTo>
                    <a:pt x="36863" y="7690"/>
                    <a:pt x="28709" y="6276"/>
                    <a:pt x="18953" y="6417"/>
                  </a:cubicBezTo>
                  <a:cubicBezTo>
                    <a:pt x="9197" y="6559"/>
                    <a:pt x="1325" y="8020"/>
                    <a:pt x="100" y="6417"/>
                  </a:cubicBezTo>
                  <a:cubicBezTo>
                    <a:pt x="-419" y="5616"/>
                    <a:pt x="1090" y="4108"/>
                    <a:pt x="4342" y="2694"/>
                  </a:cubicBezTo>
                  <a:cubicBezTo>
                    <a:pt x="8838" y="898"/>
                    <a:pt x="13641" y="-16"/>
                    <a:pt x="18482" y="7"/>
                  </a:cubicBezTo>
                  <a:cubicBezTo>
                    <a:pt x="23416" y="-87"/>
                    <a:pt x="28323" y="747"/>
                    <a:pt x="32951" y="2458"/>
                  </a:cubicBezTo>
                  <a:cubicBezTo>
                    <a:pt x="36722" y="3778"/>
                    <a:pt x="38183" y="5239"/>
                    <a:pt x="37806" y="6040"/>
                  </a:cubicBez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CAF34878-C736-291E-00D9-59EF63D9FEEE}"/>
                </a:ext>
              </a:extLst>
            </p:cNvPr>
            <p:cNvSpPr/>
            <p:nvPr/>
          </p:nvSpPr>
          <p:spPr>
            <a:xfrm>
              <a:off x="14430762" y="1281054"/>
              <a:ext cx="37856" cy="7857"/>
            </a:xfrm>
            <a:custGeom>
              <a:avLst/>
              <a:gdLst>
                <a:gd name="connsiteX0" fmla="*/ 68 w 37856"/>
                <a:gd name="connsiteY0" fmla="*/ 7231 h 7857"/>
                <a:gd name="connsiteX1" fmla="*/ 18921 w 37856"/>
                <a:gd name="connsiteY1" fmla="*/ 6524 h 7857"/>
                <a:gd name="connsiteX2" fmla="*/ 37774 w 37856"/>
                <a:gd name="connsiteY2" fmla="*/ 5345 h 7857"/>
                <a:gd name="connsiteX3" fmla="*/ 33343 w 37856"/>
                <a:gd name="connsiteY3" fmla="*/ 1905 h 7857"/>
                <a:gd name="connsiteX4" fmla="*/ 19204 w 37856"/>
                <a:gd name="connsiteY4" fmla="*/ 66 h 7857"/>
                <a:gd name="connsiteX5" fmla="*/ 5064 w 37856"/>
                <a:gd name="connsiteY5" fmla="*/ 3319 h 7857"/>
                <a:gd name="connsiteX6" fmla="*/ 68 w 37856"/>
                <a:gd name="connsiteY6" fmla="*/ 7231 h 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56" h="7857">
                  <a:moveTo>
                    <a:pt x="68" y="7231"/>
                  </a:moveTo>
                  <a:cubicBezTo>
                    <a:pt x="1105" y="8833"/>
                    <a:pt x="9164" y="6901"/>
                    <a:pt x="18921" y="6524"/>
                  </a:cubicBezTo>
                  <a:cubicBezTo>
                    <a:pt x="28677" y="6147"/>
                    <a:pt x="36596" y="7089"/>
                    <a:pt x="37774" y="5345"/>
                  </a:cubicBezTo>
                  <a:cubicBezTo>
                    <a:pt x="38245" y="4544"/>
                    <a:pt x="36690" y="3130"/>
                    <a:pt x="33343" y="1905"/>
                  </a:cubicBezTo>
                  <a:cubicBezTo>
                    <a:pt x="28786" y="406"/>
                    <a:pt x="23992" y="-216"/>
                    <a:pt x="19204" y="66"/>
                  </a:cubicBezTo>
                  <a:cubicBezTo>
                    <a:pt x="14330" y="279"/>
                    <a:pt x="9537" y="1381"/>
                    <a:pt x="5064" y="3319"/>
                  </a:cubicBezTo>
                  <a:cubicBezTo>
                    <a:pt x="1199" y="4874"/>
                    <a:pt x="-357" y="6476"/>
                    <a:pt x="68" y="7231"/>
                  </a:cubicBez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847A5EC-5CB8-DA89-D051-5546B6AFFBDC}"/>
                </a:ext>
              </a:extLst>
            </p:cNvPr>
            <p:cNvSpPr/>
            <p:nvPr/>
          </p:nvSpPr>
          <p:spPr>
            <a:xfrm>
              <a:off x="14225957" y="1313836"/>
              <a:ext cx="47356" cy="85215"/>
            </a:xfrm>
            <a:custGeom>
              <a:avLst/>
              <a:gdLst>
                <a:gd name="connsiteX0" fmla="*/ 20114 w 47356"/>
                <a:gd name="connsiteY0" fmla="*/ 0 h 85215"/>
                <a:gd name="connsiteX1" fmla="*/ 743 w 47356"/>
                <a:gd name="connsiteY1" fmla="*/ 55192 h 85215"/>
                <a:gd name="connsiteX2" fmla="*/ 337 w 47356"/>
                <a:gd name="connsiteY2" fmla="*/ 62328 h 85215"/>
                <a:gd name="connsiteX3" fmla="*/ 3900 w 47356"/>
                <a:gd name="connsiteY3" fmla="*/ 68531 h 85215"/>
                <a:gd name="connsiteX4" fmla="*/ 45377 w 47356"/>
                <a:gd name="connsiteY4" fmla="*/ 85216 h 85215"/>
                <a:gd name="connsiteX5" fmla="*/ 47357 w 47356"/>
                <a:gd name="connsiteY5" fmla="*/ 15412 h 85215"/>
                <a:gd name="connsiteX6" fmla="*/ 20114 w 47356"/>
                <a:gd name="connsiteY6" fmla="*/ 0 h 85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6" h="85215">
                  <a:moveTo>
                    <a:pt x="20114" y="0"/>
                  </a:moveTo>
                  <a:lnTo>
                    <a:pt x="743" y="55192"/>
                  </a:lnTo>
                  <a:cubicBezTo>
                    <a:pt x="-82" y="57483"/>
                    <a:pt x="-224" y="59962"/>
                    <a:pt x="337" y="62328"/>
                  </a:cubicBezTo>
                  <a:cubicBezTo>
                    <a:pt x="898" y="64699"/>
                    <a:pt x="2138" y="66853"/>
                    <a:pt x="3900" y="68531"/>
                  </a:cubicBezTo>
                  <a:cubicBezTo>
                    <a:pt x="10122" y="74234"/>
                    <a:pt x="22471" y="82011"/>
                    <a:pt x="45377" y="85216"/>
                  </a:cubicBezTo>
                  <a:lnTo>
                    <a:pt x="47357" y="15412"/>
                  </a:lnTo>
                  <a:lnTo>
                    <a:pt x="20114" y="0"/>
                  </a:lnTo>
                  <a:close/>
                </a:path>
              </a:pathLst>
            </a:custGeom>
            <a:solidFill>
              <a:srgbClr val="4D61FC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79F812E-B46A-7AE8-75A7-A0743179612C}"/>
                </a:ext>
              </a:extLst>
            </p:cNvPr>
            <p:cNvSpPr/>
            <p:nvPr/>
          </p:nvSpPr>
          <p:spPr>
            <a:xfrm>
              <a:off x="14225957" y="1313836"/>
              <a:ext cx="47356" cy="85215"/>
            </a:xfrm>
            <a:custGeom>
              <a:avLst/>
              <a:gdLst>
                <a:gd name="connsiteX0" fmla="*/ 20114 w 47356"/>
                <a:gd name="connsiteY0" fmla="*/ 0 h 85215"/>
                <a:gd name="connsiteX1" fmla="*/ 743 w 47356"/>
                <a:gd name="connsiteY1" fmla="*/ 55192 h 85215"/>
                <a:gd name="connsiteX2" fmla="*/ 337 w 47356"/>
                <a:gd name="connsiteY2" fmla="*/ 62328 h 85215"/>
                <a:gd name="connsiteX3" fmla="*/ 3900 w 47356"/>
                <a:gd name="connsiteY3" fmla="*/ 68531 h 85215"/>
                <a:gd name="connsiteX4" fmla="*/ 45377 w 47356"/>
                <a:gd name="connsiteY4" fmla="*/ 85216 h 85215"/>
                <a:gd name="connsiteX5" fmla="*/ 47357 w 47356"/>
                <a:gd name="connsiteY5" fmla="*/ 15412 h 85215"/>
                <a:gd name="connsiteX6" fmla="*/ 20114 w 47356"/>
                <a:gd name="connsiteY6" fmla="*/ 0 h 85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6" h="85215">
                  <a:moveTo>
                    <a:pt x="20114" y="0"/>
                  </a:moveTo>
                  <a:lnTo>
                    <a:pt x="743" y="55192"/>
                  </a:lnTo>
                  <a:cubicBezTo>
                    <a:pt x="-82" y="57483"/>
                    <a:pt x="-224" y="59962"/>
                    <a:pt x="337" y="62328"/>
                  </a:cubicBezTo>
                  <a:cubicBezTo>
                    <a:pt x="898" y="64699"/>
                    <a:pt x="2138" y="66853"/>
                    <a:pt x="3900" y="68531"/>
                  </a:cubicBezTo>
                  <a:cubicBezTo>
                    <a:pt x="10122" y="74234"/>
                    <a:pt x="22471" y="82011"/>
                    <a:pt x="45377" y="85216"/>
                  </a:cubicBezTo>
                  <a:lnTo>
                    <a:pt x="47357" y="15412"/>
                  </a:lnTo>
                  <a:lnTo>
                    <a:pt x="20114" y="0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77EC5071-4E3F-F67E-81B7-D34AA808C2E0}"/>
                </a:ext>
              </a:extLst>
            </p:cNvPr>
            <p:cNvSpPr/>
            <p:nvPr/>
          </p:nvSpPr>
          <p:spPr>
            <a:xfrm>
              <a:off x="14671635" y="1539831"/>
              <a:ext cx="450775" cy="150824"/>
            </a:xfrm>
            <a:custGeom>
              <a:avLst/>
              <a:gdLst>
                <a:gd name="connsiteX0" fmla="*/ 4713 w 450775"/>
                <a:gd name="connsiteY0" fmla="*/ 0 h 150824"/>
                <a:gd name="connsiteX1" fmla="*/ 207996 w 450775"/>
                <a:gd name="connsiteY1" fmla="*/ 7117 h 150824"/>
                <a:gd name="connsiteX2" fmla="*/ 210447 w 450775"/>
                <a:gd name="connsiteY2" fmla="*/ 7117 h 150824"/>
                <a:gd name="connsiteX3" fmla="*/ 419480 w 450775"/>
                <a:gd name="connsiteY3" fmla="*/ 9332 h 150824"/>
                <a:gd name="connsiteX4" fmla="*/ 450776 w 450775"/>
                <a:gd name="connsiteY4" fmla="*/ 79230 h 150824"/>
                <a:gd name="connsiteX5" fmla="*/ 0 w 450775"/>
                <a:gd name="connsiteY5" fmla="*/ 150824 h 150824"/>
                <a:gd name="connsiteX6" fmla="*/ 4713 w 450775"/>
                <a:gd name="connsiteY6" fmla="*/ 0 h 15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0775" h="150824">
                  <a:moveTo>
                    <a:pt x="4713" y="0"/>
                  </a:moveTo>
                  <a:lnTo>
                    <a:pt x="207996" y="7117"/>
                  </a:lnTo>
                  <a:lnTo>
                    <a:pt x="210447" y="7117"/>
                  </a:lnTo>
                  <a:cubicBezTo>
                    <a:pt x="264791" y="8673"/>
                    <a:pt x="419480" y="9332"/>
                    <a:pt x="419480" y="9332"/>
                  </a:cubicBezTo>
                  <a:lnTo>
                    <a:pt x="450776" y="79230"/>
                  </a:lnTo>
                  <a:lnTo>
                    <a:pt x="0" y="150824"/>
                  </a:lnTo>
                  <a:lnTo>
                    <a:pt x="4713" y="0"/>
                  </a:lnTo>
                  <a:close/>
                </a:path>
              </a:pathLst>
            </a:custGeom>
            <a:solidFill>
              <a:srgbClr val="C46F69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5C77D78-3888-5DA0-74DB-8A3CD681B748}"/>
                </a:ext>
              </a:extLst>
            </p:cNvPr>
            <p:cNvSpPr/>
            <p:nvPr/>
          </p:nvSpPr>
          <p:spPr>
            <a:xfrm>
              <a:off x="14671635" y="1600303"/>
              <a:ext cx="460202" cy="90353"/>
            </a:xfrm>
            <a:custGeom>
              <a:avLst/>
              <a:gdLst>
                <a:gd name="connsiteX0" fmla="*/ 460202 w 460202"/>
                <a:gd name="connsiteY0" fmla="*/ 0 h 90353"/>
                <a:gd name="connsiteX1" fmla="*/ 9427 w 460202"/>
                <a:gd name="connsiteY1" fmla="*/ 71500 h 90353"/>
                <a:gd name="connsiteX2" fmla="*/ 0 w 460202"/>
                <a:gd name="connsiteY2" fmla="*/ 90353 h 90353"/>
                <a:gd name="connsiteX3" fmla="*/ 450776 w 460202"/>
                <a:gd name="connsiteY3" fmla="*/ 18853 h 90353"/>
                <a:gd name="connsiteX4" fmla="*/ 460202 w 460202"/>
                <a:gd name="connsiteY4" fmla="*/ 0 h 90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202" h="90353">
                  <a:moveTo>
                    <a:pt x="460202" y="0"/>
                  </a:moveTo>
                  <a:lnTo>
                    <a:pt x="9427" y="71500"/>
                  </a:lnTo>
                  <a:lnTo>
                    <a:pt x="0" y="90353"/>
                  </a:lnTo>
                  <a:lnTo>
                    <a:pt x="450776" y="18853"/>
                  </a:lnTo>
                  <a:lnTo>
                    <a:pt x="460202" y="0"/>
                  </a:ln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985C6115-F0C9-D7FE-C96C-AB84BD90E81F}"/>
                </a:ext>
              </a:extLst>
            </p:cNvPr>
            <p:cNvSpPr/>
            <p:nvPr/>
          </p:nvSpPr>
          <p:spPr>
            <a:xfrm>
              <a:off x="14093894" y="1511552"/>
              <a:ext cx="657876" cy="822180"/>
            </a:xfrm>
            <a:custGeom>
              <a:avLst/>
              <a:gdLst>
                <a:gd name="connsiteX0" fmla="*/ 648450 w 657876"/>
                <a:gd name="connsiteY0" fmla="*/ 203188 h 822180"/>
                <a:gd name="connsiteX1" fmla="*/ 657876 w 657876"/>
                <a:gd name="connsiteY1" fmla="*/ 28280 h 822180"/>
                <a:gd name="connsiteX2" fmla="*/ 506722 w 657876"/>
                <a:gd name="connsiteY2" fmla="*/ 14140 h 822180"/>
                <a:gd name="connsiteX3" fmla="*/ 355568 w 657876"/>
                <a:gd name="connsiteY3" fmla="*/ 3299 h 822180"/>
                <a:gd name="connsiteX4" fmla="*/ 355568 w 657876"/>
                <a:gd name="connsiteY4" fmla="*/ 3771 h 822180"/>
                <a:gd name="connsiteX5" fmla="*/ 158648 w 657876"/>
                <a:gd name="connsiteY5" fmla="*/ 0 h 822180"/>
                <a:gd name="connsiteX6" fmla="*/ 0 w 657876"/>
                <a:gd name="connsiteY6" fmla="*/ 51846 h 822180"/>
                <a:gd name="connsiteX7" fmla="*/ 29128 w 657876"/>
                <a:gd name="connsiteY7" fmla="*/ 362921 h 822180"/>
                <a:gd name="connsiteX8" fmla="*/ 23189 w 657876"/>
                <a:gd name="connsiteY8" fmla="*/ 822180 h 822180"/>
                <a:gd name="connsiteX9" fmla="*/ 522794 w 657876"/>
                <a:gd name="connsiteY9" fmla="*/ 822180 h 822180"/>
                <a:gd name="connsiteX10" fmla="*/ 525104 w 657876"/>
                <a:gd name="connsiteY10" fmla="*/ 400909 h 822180"/>
                <a:gd name="connsiteX11" fmla="*/ 523972 w 657876"/>
                <a:gd name="connsiteY11" fmla="*/ 221806 h 822180"/>
                <a:gd name="connsiteX12" fmla="*/ 648450 w 657876"/>
                <a:gd name="connsiteY12" fmla="*/ 203188 h 82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7876" h="822180">
                  <a:moveTo>
                    <a:pt x="648450" y="203188"/>
                  </a:moveTo>
                  <a:lnTo>
                    <a:pt x="657876" y="28280"/>
                  </a:lnTo>
                  <a:lnTo>
                    <a:pt x="506722" y="14140"/>
                  </a:lnTo>
                  <a:lnTo>
                    <a:pt x="355568" y="3299"/>
                  </a:lnTo>
                  <a:lnTo>
                    <a:pt x="355568" y="3771"/>
                  </a:lnTo>
                  <a:cubicBezTo>
                    <a:pt x="329928" y="90542"/>
                    <a:pt x="183157" y="79560"/>
                    <a:pt x="158648" y="0"/>
                  </a:cubicBezTo>
                  <a:lnTo>
                    <a:pt x="0" y="51846"/>
                  </a:lnTo>
                  <a:lnTo>
                    <a:pt x="29128" y="362921"/>
                  </a:lnTo>
                  <a:lnTo>
                    <a:pt x="23189" y="822180"/>
                  </a:lnTo>
                  <a:lnTo>
                    <a:pt x="522794" y="822180"/>
                  </a:lnTo>
                  <a:lnTo>
                    <a:pt x="525104" y="400909"/>
                  </a:lnTo>
                  <a:lnTo>
                    <a:pt x="523972" y="221806"/>
                  </a:lnTo>
                  <a:lnTo>
                    <a:pt x="648450" y="203188"/>
                  </a:lnTo>
                  <a:close/>
                </a:path>
              </a:pathLst>
            </a:custGeom>
            <a:solidFill>
              <a:srgbClr val="DADDD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55B1BBF-9D50-3C8A-EE88-AACFDE8D0B19}"/>
                </a:ext>
              </a:extLst>
            </p:cNvPr>
            <p:cNvSpPr/>
            <p:nvPr/>
          </p:nvSpPr>
          <p:spPr>
            <a:xfrm>
              <a:off x="14236652" y="1111975"/>
              <a:ext cx="251285" cy="182771"/>
            </a:xfrm>
            <a:custGeom>
              <a:avLst/>
              <a:gdLst>
                <a:gd name="connsiteX0" fmla="*/ 248956 w 251285"/>
                <a:gd name="connsiteY0" fmla="*/ 74367 h 182771"/>
                <a:gd name="connsiteX1" fmla="*/ 218070 w 251285"/>
                <a:gd name="connsiteY1" fmla="*/ 25127 h 182771"/>
                <a:gd name="connsiteX2" fmla="*/ 165154 w 251285"/>
                <a:gd name="connsiteY2" fmla="*/ 1075 h 182771"/>
                <a:gd name="connsiteX3" fmla="*/ 83615 w 251285"/>
                <a:gd name="connsiteY3" fmla="*/ 6637 h 182771"/>
                <a:gd name="connsiteX4" fmla="*/ 25264 w 251285"/>
                <a:gd name="connsiteY4" fmla="*/ 47831 h 182771"/>
                <a:gd name="connsiteX5" fmla="*/ 1274 w 251285"/>
                <a:gd name="connsiteY5" fmla="*/ 103542 h 182771"/>
                <a:gd name="connsiteX6" fmla="*/ 6081 w 251285"/>
                <a:gd name="connsiteY6" fmla="*/ 182772 h 182771"/>
                <a:gd name="connsiteX7" fmla="*/ 93230 w 251285"/>
                <a:gd name="connsiteY7" fmla="*/ 93220 h 182771"/>
                <a:gd name="connsiteX8" fmla="*/ 97330 w 251285"/>
                <a:gd name="connsiteY8" fmla="*/ 91806 h 182771"/>
                <a:gd name="connsiteX9" fmla="*/ 201022 w 251285"/>
                <a:gd name="connsiteY9" fmla="*/ 87799 h 182771"/>
                <a:gd name="connsiteX10" fmla="*/ 203378 w 251285"/>
                <a:gd name="connsiteY10" fmla="*/ 88506 h 182771"/>
                <a:gd name="connsiteX11" fmla="*/ 250982 w 251285"/>
                <a:gd name="connsiteY11" fmla="*/ 142567 h 182771"/>
                <a:gd name="connsiteX12" fmla="*/ 248956 w 251285"/>
                <a:gd name="connsiteY12" fmla="*/ 74367 h 182771"/>
                <a:gd name="connsiteX13" fmla="*/ 97189 w 251285"/>
                <a:gd name="connsiteY13" fmla="*/ 69135 h 182771"/>
                <a:gd name="connsiteX14" fmla="*/ 143567 w 251285"/>
                <a:gd name="connsiteY14" fmla="*/ 31947 h 182771"/>
                <a:gd name="connsiteX15" fmla="*/ 201540 w 251285"/>
                <a:gd name="connsiteY15" fmla="*/ 66213 h 182771"/>
                <a:gd name="connsiteX16" fmla="*/ 97189 w 251285"/>
                <a:gd name="connsiteY16" fmla="*/ 69135 h 18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1285" h="182771">
                  <a:moveTo>
                    <a:pt x="248956" y="74367"/>
                  </a:moveTo>
                  <a:cubicBezTo>
                    <a:pt x="243710" y="55278"/>
                    <a:pt x="232973" y="38155"/>
                    <a:pt x="218070" y="25127"/>
                  </a:cubicBezTo>
                  <a:cubicBezTo>
                    <a:pt x="203171" y="12095"/>
                    <a:pt x="184771" y="3729"/>
                    <a:pt x="165154" y="1075"/>
                  </a:cubicBezTo>
                  <a:cubicBezTo>
                    <a:pt x="144746" y="-2082"/>
                    <a:pt x="99168" y="2301"/>
                    <a:pt x="83615" y="6637"/>
                  </a:cubicBezTo>
                  <a:cubicBezTo>
                    <a:pt x="60991" y="13094"/>
                    <a:pt x="30260" y="41939"/>
                    <a:pt x="25264" y="47831"/>
                  </a:cubicBezTo>
                  <a:cubicBezTo>
                    <a:pt x="20268" y="53723"/>
                    <a:pt x="3536" y="92183"/>
                    <a:pt x="1274" y="103542"/>
                  </a:cubicBezTo>
                  <a:cubicBezTo>
                    <a:pt x="-3345" y="126212"/>
                    <a:pt x="6081" y="182772"/>
                    <a:pt x="6081" y="182772"/>
                  </a:cubicBezTo>
                  <a:cubicBezTo>
                    <a:pt x="6081" y="182772"/>
                    <a:pt x="28988" y="116786"/>
                    <a:pt x="93230" y="93220"/>
                  </a:cubicBezTo>
                  <a:cubicBezTo>
                    <a:pt x="94596" y="92701"/>
                    <a:pt x="97330" y="91806"/>
                    <a:pt x="97330" y="91806"/>
                  </a:cubicBezTo>
                  <a:lnTo>
                    <a:pt x="201022" y="87799"/>
                  </a:lnTo>
                  <a:cubicBezTo>
                    <a:pt x="201818" y="87993"/>
                    <a:pt x="202605" y="88228"/>
                    <a:pt x="203378" y="88506"/>
                  </a:cubicBezTo>
                  <a:cubicBezTo>
                    <a:pt x="244666" y="107359"/>
                    <a:pt x="250982" y="142567"/>
                    <a:pt x="250982" y="142567"/>
                  </a:cubicBezTo>
                  <a:cubicBezTo>
                    <a:pt x="250982" y="142567"/>
                    <a:pt x="252443" y="86904"/>
                    <a:pt x="248956" y="74367"/>
                  </a:cubicBezTo>
                  <a:close/>
                  <a:moveTo>
                    <a:pt x="97189" y="69135"/>
                  </a:moveTo>
                  <a:cubicBezTo>
                    <a:pt x="97189" y="69135"/>
                    <a:pt x="97660" y="36661"/>
                    <a:pt x="143567" y="31947"/>
                  </a:cubicBezTo>
                  <a:cubicBezTo>
                    <a:pt x="207479" y="25396"/>
                    <a:pt x="201540" y="66213"/>
                    <a:pt x="201540" y="66213"/>
                  </a:cubicBezTo>
                  <a:lnTo>
                    <a:pt x="97189" y="69135"/>
                  </a:lnTo>
                  <a:close/>
                </a:path>
              </a:pathLst>
            </a:custGeom>
            <a:solidFill>
              <a:srgbClr val="4D61FC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4EE9202F-E350-54DE-9E78-F8B9D1BF1F60}"/>
                </a:ext>
              </a:extLst>
            </p:cNvPr>
            <p:cNvSpPr/>
            <p:nvPr/>
          </p:nvSpPr>
          <p:spPr>
            <a:xfrm>
              <a:off x="14332705" y="1178825"/>
              <a:ext cx="112245" cy="24852"/>
            </a:xfrm>
            <a:custGeom>
              <a:avLst/>
              <a:gdLst>
                <a:gd name="connsiteX0" fmla="*/ 1136 w 112245"/>
                <a:gd name="connsiteY0" fmla="*/ 24711 h 24852"/>
                <a:gd name="connsiteX1" fmla="*/ 335 w 112245"/>
                <a:gd name="connsiteY1" fmla="*/ 24381 h 24852"/>
                <a:gd name="connsiteX2" fmla="*/ 5 w 112245"/>
                <a:gd name="connsiteY2" fmla="*/ 23580 h 24852"/>
                <a:gd name="connsiteX3" fmla="*/ 56 w 112245"/>
                <a:gd name="connsiteY3" fmla="*/ 23132 h 24852"/>
                <a:gd name="connsiteX4" fmla="*/ 283 w 112245"/>
                <a:gd name="connsiteY4" fmla="*/ 22737 h 24852"/>
                <a:gd name="connsiteX5" fmla="*/ 646 w 112245"/>
                <a:gd name="connsiteY5" fmla="*/ 22463 h 24852"/>
                <a:gd name="connsiteX6" fmla="*/ 1089 w 112245"/>
                <a:gd name="connsiteY6" fmla="*/ 22355 h 24852"/>
                <a:gd name="connsiteX7" fmla="*/ 101340 w 112245"/>
                <a:gd name="connsiteY7" fmla="*/ 18254 h 24852"/>
                <a:gd name="connsiteX8" fmla="*/ 104766 w 112245"/>
                <a:gd name="connsiteY8" fmla="*/ 17458 h 24852"/>
                <a:gd name="connsiteX9" fmla="*/ 107608 w 112245"/>
                <a:gd name="connsiteY9" fmla="*/ 15379 h 24852"/>
                <a:gd name="connsiteX10" fmla="*/ 109809 w 112245"/>
                <a:gd name="connsiteY10" fmla="*/ 11505 h 24852"/>
                <a:gd name="connsiteX11" fmla="*/ 109258 w 112245"/>
                <a:gd name="connsiteY11" fmla="*/ 7084 h 24852"/>
                <a:gd name="connsiteX12" fmla="*/ 105841 w 112245"/>
                <a:gd name="connsiteY12" fmla="*/ 3492 h 24852"/>
                <a:gd name="connsiteX13" fmla="*/ 101010 w 112245"/>
                <a:gd name="connsiteY13" fmla="*/ 2371 h 24852"/>
                <a:gd name="connsiteX14" fmla="*/ 1183 w 112245"/>
                <a:gd name="connsiteY14" fmla="*/ 5057 h 24852"/>
                <a:gd name="connsiteX15" fmla="*/ 363 w 112245"/>
                <a:gd name="connsiteY15" fmla="*/ 4732 h 24852"/>
                <a:gd name="connsiteX16" fmla="*/ 5 w 112245"/>
                <a:gd name="connsiteY16" fmla="*/ 3926 h 24852"/>
                <a:gd name="connsiteX17" fmla="*/ 56 w 112245"/>
                <a:gd name="connsiteY17" fmla="*/ 3473 h 24852"/>
                <a:gd name="connsiteX18" fmla="*/ 283 w 112245"/>
                <a:gd name="connsiteY18" fmla="*/ 3082 h 24852"/>
                <a:gd name="connsiteX19" fmla="*/ 646 w 112245"/>
                <a:gd name="connsiteY19" fmla="*/ 2809 h 24852"/>
                <a:gd name="connsiteX20" fmla="*/ 1089 w 112245"/>
                <a:gd name="connsiteY20" fmla="*/ 2700 h 24852"/>
                <a:gd name="connsiteX21" fmla="*/ 100962 w 112245"/>
                <a:gd name="connsiteY21" fmla="*/ 14 h 24852"/>
                <a:gd name="connsiteX22" fmla="*/ 107080 w 112245"/>
                <a:gd name="connsiteY22" fmla="*/ 1532 h 24852"/>
                <a:gd name="connsiteX23" fmla="*/ 111332 w 112245"/>
                <a:gd name="connsiteY23" fmla="*/ 6188 h 24852"/>
                <a:gd name="connsiteX24" fmla="*/ 112081 w 112245"/>
                <a:gd name="connsiteY24" fmla="*/ 11995 h 24852"/>
                <a:gd name="connsiteX25" fmla="*/ 109258 w 112245"/>
                <a:gd name="connsiteY25" fmla="*/ 17123 h 24852"/>
                <a:gd name="connsiteX26" fmla="*/ 105709 w 112245"/>
                <a:gd name="connsiteY26" fmla="*/ 19720 h 24852"/>
                <a:gd name="connsiteX27" fmla="*/ 101434 w 112245"/>
                <a:gd name="connsiteY27" fmla="*/ 20752 h 24852"/>
                <a:gd name="connsiteX28" fmla="*/ 1183 w 112245"/>
                <a:gd name="connsiteY28" fmla="*/ 24853 h 24852"/>
                <a:gd name="connsiteX29" fmla="*/ 1136 w 112245"/>
                <a:gd name="connsiteY29" fmla="*/ 24711 h 24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2245" h="24852">
                  <a:moveTo>
                    <a:pt x="1136" y="24711"/>
                  </a:moveTo>
                  <a:cubicBezTo>
                    <a:pt x="834" y="24711"/>
                    <a:pt x="547" y="24594"/>
                    <a:pt x="335" y="24381"/>
                  </a:cubicBezTo>
                  <a:cubicBezTo>
                    <a:pt x="123" y="24169"/>
                    <a:pt x="5" y="23882"/>
                    <a:pt x="5" y="23580"/>
                  </a:cubicBezTo>
                  <a:cubicBezTo>
                    <a:pt x="-10" y="23429"/>
                    <a:pt x="9" y="23274"/>
                    <a:pt x="56" y="23132"/>
                  </a:cubicBezTo>
                  <a:cubicBezTo>
                    <a:pt x="104" y="22986"/>
                    <a:pt x="184" y="22850"/>
                    <a:pt x="283" y="22737"/>
                  </a:cubicBezTo>
                  <a:cubicBezTo>
                    <a:pt x="386" y="22623"/>
                    <a:pt x="509" y="22529"/>
                    <a:pt x="646" y="22463"/>
                  </a:cubicBezTo>
                  <a:cubicBezTo>
                    <a:pt x="782" y="22397"/>
                    <a:pt x="933" y="22359"/>
                    <a:pt x="1089" y="22355"/>
                  </a:cubicBezTo>
                  <a:lnTo>
                    <a:pt x="101340" y="18254"/>
                  </a:lnTo>
                  <a:cubicBezTo>
                    <a:pt x="102522" y="18221"/>
                    <a:pt x="103687" y="17948"/>
                    <a:pt x="104766" y="17458"/>
                  </a:cubicBezTo>
                  <a:cubicBezTo>
                    <a:pt x="105841" y="16963"/>
                    <a:pt x="106807" y="16256"/>
                    <a:pt x="107608" y="15379"/>
                  </a:cubicBezTo>
                  <a:cubicBezTo>
                    <a:pt x="108739" y="14361"/>
                    <a:pt x="109512" y="12999"/>
                    <a:pt x="109809" y="11505"/>
                  </a:cubicBezTo>
                  <a:cubicBezTo>
                    <a:pt x="110106" y="10011"/>
                    <a:pt x="109913" y="8460"/>
                    <a:pt x="109258" y="7084"/>
                  </a:cubicBezTo>
                  <a:cubicBezTo>
                    <a:pt x="108494" y="5576"/>
                    <a:pt x="107306" y="4327"/>
                    <a:pt x="105841" y="3492"/>
                  </a:cubicBezTo>
                  <a:cubicBezTo>
                    <a:pt x="104375" y="2653"/>
                    <a:pt x="102692" y="2262"/>
                    <a:pt x="101010" y="2371"/>
                  </a:cubicBezTo>
                  <a:lnTo>
                    <a:pt x="1183" y="5057"/>
                  </a:lnTo>
                  <a:cubicBezTo>
                    <a:pt x="877" y="5057"/>
                    <a:pt x="584" y="4939"/>
                    <a:pt x="363" y="4732"/>
                  </a:cubicBezTo>
                  <a:cubicBezTo>
                    <a:pt x="146" y="4520"/>
                    <a:pt x="14" y="4232"/>
                    <a:pt x="5" y="3926"/>
                  </a:cubicBezTo>
                  <a:cubicBezTo>
                    <a:pt x="-10" y="3775"/>
                    <a:pt x="9" y="3620"/>
                    <a:pt x="56" y="3473"/>
                  </a:cubicBezTo>
                  <a:cubicBezTo>
                    <a:pt x="104" y="3332"/>
                    <a:pt x="184" y="3195"/>
                    <a:pt x="283" y="3082"/>
                  </a:cubicBezTo>
                  <a:cubicBezTo>
                    <a:pt x="386" y="2969"/>
                    <a:pt x="509" y="2875"/>
                    <a:pt x="646" y="2809"/>
                  </a:cubicBezTo>
                  <a:cubicBezTo>
                    <a:pt x="782" y="2743"/>
                    <a:pt x="933" y="2705"/>
                    <a:pt x="1089" y="2700"/>
                  </a:cubicBezTo>
                  <a:lnTo>
                    <a:pt x="100962" y="14"/>
                  </a:lnTo>
                  <a:cubicBezTo>
                    <a:pt x="103107" y="-95"/>
                    <a:pt x="105233" y="433"/>
                    <a:pt x="107080" y="1532"/>
                  </a:cubicBezTo>
                  <a:cubicBezTo>
                    <a:pt x="108923" y="2634"/>
                    <a:pt x="110403" y="4251"/>
                    <a:pt x="111332" y="6188"/>
                  </a:cubicBezTo>
                  <a:cubicBezTo>
                    <a:pt x="112189" y="7998"/>
                    <a:pt x="112453" y="10030"/>
                    <a:pt x="112081" y="11995"/>
                  </a:cubicBezTo>
                  <a:cubicBezTo>
                    <a:pt x="111709" y="13960"/>
                    <a:pt x="110719" y="15756"/>
                    <a:pt x="109258" y="17123"/>
                  </a:cubicBezTo>
                  <a:cubicBezTo>
                    <a:pt x="108254" y="18216"/>
                    <a:pt x="107052" y="19098"/>
                    <a:pt x="105709" y="19720"/>
                  </a:cubicBezTo>
                  <a:cubicBezTo>
                    <a:pt x="104365" y="20342"/>
                    <a:pt x="102909" y="20696"/>
                    <a:pt x="101434" y="20752"/>
                  </a:cubicBezTo>
                  <a:lnTo>
                    <a:pt x="1183" y="24853"/>
                  </a:lnTo>
                  <a:lnTo>
                    <a:pt x="1136" y="24711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3A35EFBA-07B4-54FD-3DC3-8AAC684E6EB1}"/>
                </a:ext>
              </a:extLst>
            </p:cNvPr>
            <p:cNvSpPr/>
            <p:nvPr/>
          </p:nvSpPr>
          <p:spPr>
            <a:xfrm>
              <a:off x="14399445" y="1186670"/>
              <a:ext cx="7075" cy="7071"/>
            </a:xfrm>
            <a:custGeom>
              <a:avLst/>
              <a:gdLst>
                <a:gd name="connsiteX0" fmla="*/ 3535 w 7075"/>
                <a:gd name="connsiteY0" fmla="*/ 7071 h 7071"/>
                <a:gd name="connsiteX1" fmla="*/ 1037 w 7075"/>
                <a:gd name="connsiteY1" fmla="*/ 6035 h 7071"/>
                <a:gd name="connsiteX2" fmla="*/ 0 w 7075"/>
                <a:gd name="connsiteY2" fmla="*/ 3537 h 7071"/>
                <a:gd name="connsiteX3" fmla="*/ 1037 w 7075"/>
                <a:gd name="connsiteY3" fmla="*/ 1034 h 7071"/>
                <a:gd name="connsiteX4" fmla="*/ 3535 w 7075"/>
                <a:gd name="connsiteY4" fmla="*/ 2 h 7071"/>
                <a:gd name="connsiteX5" fmla="*/ 4883 w 7075"/>
                <a:gd name="connsiteY5" fmla="*/ 232 h 7071"/>
                <a:gd name="connsiteX6" fmla="*/ 6028 w 7075"/>
                <a:gd name="connsiteY6" fmla="*/ 973 h 7071"/>
                <a:gd name="connsiteX7" fmla="*/ 6801 w 7075"/>
                <a:gd name="connsiteY7" fmla="*/ 2104 h 7071"/>
                <a:gd name="connsiteX8" fmla="*/ 7070 w 7075"/>
                <a:gd name="connsiteY8" fmla="*/ 3442 h 7071"/>
                <a:gd name="connsiteX9" fmla="*/ 7070 w 7075"/>
                <a:gd name="connsiteY9" fmla="*/ 3442 h 7071"/>
                <a:gd name="connsiteX10" fmla="*/ 6867 w 7075"/>
                <a:gd name="connsiteY10" fmla="*/ 4790 h 7071"/>
                <a:gd name="connsiteX11" fmla="*/ 6127 w 7075"/>
                <a:gd name="connsiteY11" fmla="*/ 5940 h 7071"/>
                <a:gd name="connsiteX12" fmla="*/ 5067 w 7075"/>
                <a:gd name="connsiteY12" fmla="*/ 6746 h 7071"/>
                <a:gd name="connsiteX13" fmla="*/ 3771 w 7075"/>
                <a:gd name="connsiteY13" fmla="*/ 7071 h 7071"/>
                <a:gd name="connsiteX14" fmla="*/ 3535 w 7075"/>
                <a:gd name="connsiteY14" fmla="*/ 7071 h 7071"/>
                <a:gd name="connsiteX15" fmla="*/ 3535 w 7075"/>
                <a:gd name="connsiteY15" fmla="*/ 2358 h 7071"/>
                <a:gd name="connsiteX16" fmla="*/ 2748 w 7075"/>
                <a:gd name="connsiteY16" fmla="*/ 2749 h 7071"/>
                <a:gd name="connsiteX17" fmla="*/ 2451 w 7075"/>
                <a:gd name="connsiteY17" fmla="*/ 3584 h 7071"/>
                <a:gd name="connsiteX18" fmla="*/ 2814 w 7075"/>
                <a:gd name="connsiteY18" fmla="*/ 4385 h 7071"/>
                <a:gd name="connsiteX19" fmla="*/ 3629 w 7075"/>
                <a:gd name="connsiteY19" fmla="*/ 4715 h 7071"/>
                <a:gd name="connsiteX20" fmla="*/ 4430 w 7075"/>
                <a:gd name="connsiteY20" fmla="*/ 4338 h 7071"/>
                <a:gd name="connsiteX21" fmla="*/ 4661 w 7075"/>
                <a:gd name="connsiteY21" fmla="*/ 3942 h 7071"/>
                <a:gd name="connsiteX22" fmla="*/ 4713 w 7075"/>
                <a:gd name="connsiteY22" fmla="*/ 3489 h 7071"/>
                <a:gd name="connsiteX23" fmla="*/ 4713 w 7075"/>
                <a:gd name="connsiteY23" fmla="*/ 3489 h 7071"/>
                <a:gd name="connsiteX24" fmla="*/ 4624 w 7075"/>
                <a:gd name="connsiteY24" fmla="*/ 3042 h 7071"/>
                <a:gd name="connsiteX25" fmla="*/ 4365 w 7075"/>
                <a:gd name="connsiteY25" fmla="*/ 2669 h 7071"/>
                <a:gd name="connsiteX26" fmla="*/ 3983 w 7075"/>
                <a:gd name="connsiteY26" fmla="*/ 2429 h 7071"/>
                <a:gd name="connsiteX27" fmla="*/ 3535 w 7075"/>
                <a:gd name="connsiteY27" fmla="*/ 2358 h 7071"/>
                <a:gd name="connsiteX28" fmla="*/ 3535 w 7075"/>
                <a:gd name="connsiteY28" fmla="*/ 2358 h 7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075" h="7071">
                  <a:moveTo>
                    <a:pt x="3535" y="7071"/>
                  </a:moveTo>
                  <a:cubicBezTo>
                    <a:pt x="2597" y="7071"/>
                    <a:pt x="1697" y="6699"/>
                    <a:pt x="1037" y="6035"/>
                  </a:cubicBezTo>
                  <a:cubicBezTo>
                    <a:pt x="372" y="5370"/>
                    <a:pt x="0" y="4470"/>
                    <a:pt x="0" y="3537"/>
                  </a:cubicBezTo>
                  <a:cubicBezTo>
                    <a:pt x="0" y="2599"/>
                    <a:pt x="372" y="1698"/>
                    <a:pt x="1037" y="1034"/>
                  </a:cubicBezTo>
                  <a:cubicBezTo>
                    <a:pt x="1697" y="374"/>
                    <a:pt x="2597" y="2"/>
                    <a:pt x="3535" y="2"/>
                  </a:cubicBezTo>
                  <a:cubicBezTo>
                    <a:pt x="3997" y="-13"/>
                    <a:pt x="4454" y="67"/>
                    <a:pt x="4883" y="232"/>
                  </a:cubicBezTo>
                  <a:cubicBezTo>
                    <a:pt x="5307" y="402"/>
                    <a:pt x="5698" y="652"/>
                    <a:pt x="6028" y="973"/>
                  </a:cubicBezTo>
                  <a:cubicBezTo>
                    <a:pt x="6358" y="1293"/>
                    <a:pt x="6622" y="1679"/>
                    <a:pt x="6801" y="2104"/>
                  </a:cubicBezTo>
                  <a:cubicBezTo>
                    <a:pt x="6976" y="2523"/>
                    <a:pt x="7070" y="2980"/>
                    <a:pt x="7070" y="3442"/>
                  </a:cubicBezTo>
                  <a:lnTo>
                    <a:pt x="7070" y="3442"/>
                  </a:lnTo>
                  <a:cubicBezTo>
                    <a:pt x="7098" y="3899"/>
                    <a:pt x="7028" y="4361"/>
                    <a:pt x="6867" y="4790"/>
                  </a:cubicBezTo>
                  <a:cubicBezTo>
                    <a:pt x="6702" y="5219"/>
                    <a:pt x="6453" y="5610"/>
                    <a:pt x="6127" y="5940"/>
                  </a:cubicBezTo>
                  <a:cubicBezTo>
                    <a:pt x="5830" y="6280"/>
                    <a:pt x="5472" y="6553"/>
                    <a:pt x="5067" y="6746"/>
                  </a:cubicBezTo>
                  <a:cubicBezTo>
                    <a:pt x="4661" y="6939"/>
                    <a:pt x="4218" y="7053"/>
                    <a:pt x="3771" y="7071"/>
                  </a:cubicBezTo>
                  <a:lnTo>
                    <a:pt x="3535" y="7071"/>
                  </a:lnTo>
                  <a:close/>
                  <a:moveTo>
                    <a:pt x="3535" y="2358"/>
                  </a:moveTo>
                  <a:cubicBezTo>
                    <a:pt x="3229" y="2382"/>
                    <a:pt x="2946" y="2523"/>
                    <a:pt x="2748" y="2749"/>
                  </a:cubicBezTo>
                  <a:cubicBezTo>
                    <a:pt x="2545" y="2980"/>
                    <a:pt x="2437" y="3277"/>
                    <a:pt x="2451" y="3584"/>
                  </a:cubicBezTo>
                  <a:cubicBezTo>
                    <a:pt x="2465" y="3885"/>
                    <a:pt x="2592" y="4173"/>
                    <a:pt x="2814" y="4385"/>
                  </a:cubicBezTo>
                  <a:cubicBezTo>
                    <a:pt x="3031" y="4597"/>
                    <a:pt x="3323" y="4715"/>
                    <a:pt x="3629" y="4715"/>
                  </a:cubicBezTo>
                  <a:cubicBezTo>
                    <a:pt x="3936" y="4696"/>
                    <a:pt x="4223" y="4559"/>
                    <a:pt x="4430" y="4338"/>
                  </a:cubicBezTo>
                  <a:cubicBezTo>
                    <a:pt x="4534" y="4225"/>
                    <a:pt x="4614" y="4088"/>
                    <a:pt x="4661" y="3942"/>
                  </a:cubicBezTo>
                  <a:cubicBezTo>
                    <a:pt x="4713" y="3796"/>
                    <a:pt x="4727" y="3640"/>
                    <a:pt x="4713" y="3489"/>
                  </a:cubicBezTo>
                  <a:lnTo>
                    <a:pt x="4713" y="3489"/>
                  </a:lnTo>
                  <a:cubicBezTo>
                    <a:pt x="4713" y="3334"/>
                    <a:pt x="4685" y="3183"/>
                    <a:pt x="4624" y="3042"/>
                  </a:cubicBezTo>
                  <a:cubicBezTo>
                    <a:pt x="4563" y="2905"/>
                    <a:pt x="4478" y="2778"/>
                    <a:pt x="4365" y="2669"/>
                  </a:cubicBezTo>
                  <a:cubicBezTo>
                    <a:pt x="4256" y="2566"/>
                    <a:pt x="4124" y="2481"/>
                    <a:pt x="3983" y="2429"/>
                  </a:cubicBezTo>
                  <a:cubicBezTo>
                    <a:pt x="3841" y="2372"/>
                    <a:pt x="3686" y="2349"/>
                    <a:pt x="3535" y="2358"/>
                  </a:cubicBezTo>
                  <a:lnTo>
                    <a:pt x="3535" y="2358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EE2E74EB-0377-8458-86B3-1A53CEA589E3}"/>
                </a:ext>
              </a:extLst>
            </p:cNvPr>
            <p:cNvSpPr/>
            <p:nvPr/>
          </p:nvSpPr>
          <p:spPr>
            <a:xfrm>
              <a:off x="14381346" y="1187228"/>
              <a:ext cx="6888" cy="7074"/>
            </a:xfrm>
            <a:custGeom>
              <a:avLst/>
              <a:gdLst>
                <a:gd name="connsiteX0" fmla="*/ 3445 w 6888"/>
                <a:gd name="connsiteY0" fmla="*/ 7074 h 7074"/>
                <a:gd name="connsiteX1" fmla="*/ 1088 w 6888"/>
                <a:gd name="connsiteY1" fmla="*/ 6085 h 7074"/>
                <a:gd name="connsiteX2" fmla="*/ 4 w 6888"/>
                <a:gd name="connsiteY2" fmla="*/ 3634 h 7074"/>
                <a:gd name="connsiteX3" fmla="*/ 216 w 6888"/>
                <a:gd name="connsiteY3" fmla="*/ 2267 h 7074"/>
                <a:gd name="connsiteX4" fmla="*/ 947 w 6888"/>
                <a:gd name="connsiteY4" fmla="*/ 1089 h 7074"/>
                <a:gd name="connsiteX5" fmla="*/ 2036 w 6888"/>
                <a:gd name="connsiteY5" fmla="*/ 297 h 7074"/>
                <a:gd name="connsiteX6" fmla="*/ 3351 w 6888"/>
                <a:gd name="connsiteY6" fmla="*/ 4 h 7074"/>
                <a:gd name="connsiteX7" fmla="*/ 4680 w 6888"/>
                <a:gd name="connsiteY7" fmla="*/ 216 h 7074"/>
                <a:gd name="connsiteX8" fmla="*/ 5802 w 6888"/>
                <a:gd name="connsiteY8" fmla="*/ 947 h 7074"/>
                <a:gd name="connsiteX9" fmla="*/ 6886 w 6888"/>
                <a:gd name="connsiteY9" fmla="*/ 3398 h 7074"/>
                <a:gd name="connsiteX10" fmla="*/ 5967 w 6888"/>
                <a:gd name="connsiteY10" fmla="*/ 5924 h 7074"/>
                <a:gd name="connsiteX11" fmla="*/ 3539 w 6888"/>
                <a:gd name="connsiteY11" fmla="*/ 7074 h 7074"/>
                <a:gd name="connsiteX12" fmla="*/ 3445 w 6888"/>
                <a:gd name="connsiteY12" fmla="*/ 7074 h 7074"/>
                <a:gd name="connsiteX13" fmla="*/ 3445 w 6888"/>
                <a:gd name="connsiteY13" fmla="*/ 2361 h 7074"/>
                <a:gd name="connsiteX14" fmla="*/ 2644 w 6888"/>
                <a:gd name="connsiteY14" fmla="*/ 2738 h 7074"/>
                <a:gd name="connsiteX15" fmla="*/ 2413 w 6888"/>
                <a:gd name="connsiteY15" fmla="*/ 3110 h 7074"/>
                <a:gd name="connsiteX16" fmla="*/ 2361 w 6888"/>
                <a:gd name="connsiteY16" fmla="*/ 3539 h 7074"/>
                <a:gd name="connsiteX17" fmla="*/ 2691 w 6888"/>
                <a:gd name="connsiteY17" fmla="*/ 4388 h 7074"/>
                <a:gd name="connsiteX18" fmla="*/ 3539 w 6888"/>
                <a:gd name="connsiteY18" fmla="*/ 4718 h 7074"/>
                <a:gd name="connsiteX19" fmla="*/ 4331 w 6888"/>
                <a:gd name="connsiteY19" fmla="*/ 4326 h 7074"/>
                <a:gd name="connsiteX20" fmla="*/ 4623 w 6888"/>
                <a:gd name="connsiteY20" fmla="*/ 3492 h 7074"/>
                <a:gd name="connsiteX21" fmla="*/ 4293 w 6888"/>
                <a:gd name="connsiteY21" fmla="*/ 2644 h 7074"/>
                <a:gd name="connsiteX22" fmla="*/ 3445 w 6888"/>
                <a:gd name="connsiteY22" fmla="*/ 2361 h 7074"/>
                <a:gd name="connsiteX23" fmla="*/ 3445 w 6888"/>
                <a:gd name="connsiteY23" fmla="*/ 2361 h 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888" h="7074">
                  <a:moveTo>
                    <a:pt x="3445" y="7074"/>
                  </a:moveTo>
                  <a:cubicBezTo>
                    <a:pt x="2564" y="7060"/>
                    <a:pt x="1720" y="6707"/>
                    <a:pt x="1088" y="6085"/>
                  </a:cubicBezTo>
                  <a:cubicBezTo>
                    <a:pt x="424" y="5439"/>
                    <a:pt x="38" y="4562"/>
                    <a:pt x="4" y="3634"/>
                  </a:cubicBezTo>
                  <a:cubicBezTo>
                    <a:pt x="-19" y="3172"/>
                    <a:pt x="52" y="2705"/>
                    <a:pt x="216" y="2267"/>
                  </a:cubicBezTo>
                  <a:cubicBezTo>
                    <a:pt x="377" y="1828"/>
                    <a:pt x="627" y="1428"/>
                    <a:pt x="947" y="1089"/>
                  </a:cubicBezTo>
                  <a:cubicBezTo>
                    <a:pt x="1254" y="754"/>
                    <a:pt x="1621" y="485"/>
                    <a:pt x="2036" y="297"/>
                  </a:cubicBezTo>
                  <a:cubicBezTo>
                    <a:pt x="2451" y="113"/>
                    <a:pt x="2898" y="14"/>
                    <a:pt x="3351" y="4"/>
                  </a:cubicBezTo>
                  <a:cubicBezTo>
                    <a:pt x="3803" y="-19"/>
                    <a:pt x="4256" y="52"/>
                    <a:pt x="4680" y="216"/>
                  </a:cubicBezTo>
                  <a:cubicBezTo>
                    <a:pt x="5099" y="377"/>
                    <a:pt x="5481" y="627"/>
                    <a:pt x="5802" y="947"/>
                  </a:cubicBezTo>
                  <a:cubicBezTo>
                    <a:pt x="6457" y="1602"/>
                    <a:pt x="6848" y="2474"/>
                    <a:pt x="6886" y="3398"/>
                  </a:cubicBezTo>
                  <a:cubicBezTo>
                    <a:pt x="6924" y="4331"/>
                    <a:pt x="6594" y="5236"/>
                    <a:pt x="5967" y="5924"/>
                  </a:cubicBezTo>
                  <a:cubicBezTo>
                    <a:pt x="5340" y="6612"/>
                    <a:pt x="4468" y="7027"/>
                    <a:pt x="3539" y="7074"/>
                  </a:cubicBezTo>
                  <a:lnTo>
                    <a:pt x="3445" y="7074"/>
                  </a:lnTo>
                  <a:close/>
                  <a:moveTo>
                    <a:pt x="3445" y="2361"/>
                  </a:moveTo>
                  <a:cubicBezTo>
                    <a:pt x="3139" y="2380"/>
                    <a:pt x="2851" y="2517"/>
                    <a:pt x="2644" y="2738"/>
                  </a:cubicBezTo>
                  <a:cubicBezTo>
                    <a:pt x="2540" y="2847"/>
                    <a:pt x="2460" y="2969"/>
                    <a:pt x="2413" y="3110"/>
                  </a:cubicBezTo>
                  <a:cubicBezTo>
                    <a:pt x="2366" y="3247"/>
                    <a:pt x="2347" y="3393"/>
                    <a:pt x="2361" y="3539"/>
                  </a:cubicBezTo>
                  <a:cubicBezTo>
                    <a:pt x="2371" y="3855"/>
                    <a:pt x="2488" y="4152"/>
                    <a:pt x="2691" y="4388"/>
                  </a:cubicBezTo>
                  <a:cubicBezTo>
                    <a:pt x="2941" y="4576"/>
                    <a:pt x="3233" y="4689"/>
                    <a:pt x="3539" y="4718"/>
                  </a:cubicBezTo>
                  <a:cubicBezTo>
                    <a:pt x="3846" y="4694"/>
                    <a:pt x="4129" y="4553"/>
                    <a:pt x="4331" y="4326"/>
                  </a:cubicBezTo>
                  <a:cubicBezTo>
                    <a:pt x="4529" y="4096"/>
                    <a:pt x="4637" y="3799"/>
                    <a:pt x="4623" y="3492"/>
                  </a:cubicBezTo>
                  <a:cubicBezTo>
                    <a:pt x="4614" y="3181"/>
                    <a:pt x="4496" y="2884"/>
                    <a:pt x="4293" y="2644"/>
                  </a:cubicBezTo>
                  <a:cubicBezTo>
                    <a:pt x="4053" y="2451"/>
                    <a:pt x="3751" y="2352"/>
                    <a:pt x="3445" y="2361"/>
                  </a:cubicBezTo>
                  <a:lnTo>
                    <a:pt x="3445" y="2361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68D94836-E47A-DEB4-49B7-04E311C34B70}"/>
                </a:ext>
              </a:extLst>
            </p:cNvPr>
            <p:cNvSpPr/>
            <p:nvPr/>
          </p:nvSpPr>
          <p:spPr>
            <a:xfrm>
              <a:off x="14363009" y="1187756"/>
              <a:ext cx="6887" cy="7070"/>
            </a:xfrm>
            <a:custGeom>
              <a:avLst/>
              <a:gdLst>
                <a:gd name="connsiteX0" fmla="*/ 3447 w 6887"/>
                <a:gd name="connsiteY0" fmla="*/ 7070 h 7070"/>
                <a:gd name="connsiteX1" fmla="*/ 2175 w 6887"/>
                <a:gd name="connsiteY1" fmla="*/ 6834 h 7070"/>
                <a:gd name="connsiteX2" fmla="*/ 1090 w 6887"/>
                <a:gd name="connsiteY2" fmla="*/ 6128 h 7070"/>
                <a:gd name="connsiteX3" fmla="*/ 303 w 6887"/>
                <a:gd name="connsiteY3" fmla="*/ 5010 h 7070"/>
                <a:gd name="connsiteX4" fmla="*/ 6 w 6887"/>
                <a:gd name="connsiteY4" fmla="*/ 3677 h 7070"/>
                <a:gd name="connsiteX5" fmla="*/ 209 w 6887"/>
                <a:gd name="connsiteY5" fmla="*/ 2305 h 7070"/>
                <a:gd name="connsiteX6" fmla="*/ 949 w 6887"/>
                <a:gd name="connsiteY6" fmla="*/ 1131 h 7070"/>
                <a:gd name="connsiteX7" fmla="*/ 2009 w 6887"/>
                <a:gd name="connsiteY7" fmla="*/ 321 h 7070"/>
                <a:gd name="connsiteX8" fmla="*/ 3306 w 6887"/>
                <a:gd name="connsiteY8" fmla="*/ 0 h 7070"/>
                <a:gd name="connsiteX9" fmla="*/ 5804 w 6887"/>
                <a:gd name="connsiteY9" fmla="*/ 943 h 7070"/>
                <a:gd name="connsiteX10" fmla="*/ 6888 w 6887"/>
                <a:gd name="connsiteY10" fmla="*/ 3441 h 7070"/>
                <a:gd name="connsiteX11" fmla="*/ 6888 w 6887"/>
                <a:gd name="connsiteY11" fmla="*/ 3441 h 7070"/>
                <a:gd name="connsiteX12" fmla="*/ 5945 w 6887"/>
                <a:gd name="connsiteY12" fmla="*/ 5939 h 7070"/>
                <a:gd name="connsiteX13" fmla="*/ 4861 w 6887"/>
                <a:gd name="connsiteY13" fmla="*/ 6754 h 7070"/>
                <a:gd name="connsiteX14" fmla="*/ 3541 w 6887"/>
                <a:gd name="connsiteY14" fmla="*/ 7070 h 7070"/>
                <a:gd name="connsiteX15" fmla="*/ 3447 w 6887"/>
                <a:gd name="connsiteY15" fmla="*/ 7070 h 7070"/>
                <a:gd name="connsiteX16" fmla="*/ 3447 w 6887"/>
                <a:gd name="connsiteY16" fmla="*/ 2357 h 7070"/>
                <a:gd name="connsiteX17" fmla="*/ 2641 w 6887"/>
                <a:gd name="connsiteY17" fmla="*/ 2748 h 7070"/>
                <a:gd name="connsiteX18" fmla="*/ 2316 w 6887"/>
                <a:gd name="connsiteY18" fmla="*/ 3582 h 7070"/>
                <a:gd name="connsiteX19" fmla="*/ 2542 w 6887"/>
                <a:gd name="connsiteY19" fmla="*/ 4219 h 7070"/>
                <a:gd name="connsiteX20" fmla="*/ 3079 w 6887"/>
                <a:gd name="connsiteY20" fmla="*/ 4624 h 7070"/>
                <a:gd name="connsiteX21" fmla="*/ 3753 w 6887"/>
                <a:gd name="connsiteY21" fmla="*/ 4666 h 7070"/>
                <a:gd name="connsiteX22" fmla="*/ 4342 w 6887"/>
                <a:gd name="connsiteY22" fmla="*/ 4336 h 7070"/>
                <a:gd name="connsiteX23" fmla="*/ 4625 w 6887"/>
                <a:gd name="connsiteY23" fmla="*/ 3488 h 7070"/>
                <a:gd name="connsiteX24" fmla="*/ 4625 w 6887"/>
                <a:gd name="connsiteY24" fmla="*/ 3488 h 7070"/>
                <a:gd name="connsiteX25" fmla="*/ 4522 w 6887"/>
                <a:gd name="connsiteY25" fmla="*/ 3045 h 7070"/>
                <a:gd name="connsiteX26" fmla="*/ 4248 w 6887"/>
                <a:gd name="connsiteY26" fmla="*/ 2687 h 7070"/>
                <a:gd name="connsiteX27" fmla="*/ 3881 w 6887"/>
                <a:gd name="connsiteY27" fmla="*/ 2442 h 7070"/>
                <a:gd name="connsiteX28" fmla="*/ 3447 w 6887"/>
                <a:gd name="connsiteY28" fmla="*/ 2357 h 7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887" h="7070">
                  <a:moveTo>
                    <a:pt x="3447" y="7070"/>
                  </a:moveTo>
                  <a:cubicBezTo>
                    <a:pt x="3009" y="7075"/>
                    <a:pt x="2580" y="6995"/>
                    <a:pt x="2175" y="6834"/>
                  </a:cubicBezTo>
                  <a:cubicBezTo>
                    <a:pt x="1769" y="6674"/>
                    <a:pt x="1402" y="6434"/>
                    <a:pt x="1090" y="6128"/>
                  </a:cubicBezTo>
                  <a:cubicBezTo>
                    <a:pt x="756" y="5812"/>
                    <a:pt x="487" y="5430"/>
                    <a:pt x="303" y="5010"/>
                  </a:cubicBezTo>
                  <a:cubicBezTo>
                    <a:pt x="119" y="4591"/>
                    <a:pt x="16" y="4134"/>
                    <a:pt x="6" y="3677"/>
                  </a:cubicBezTo>
                  <a:cubicBezTo>
                    <a:pt x="-22" y="3210"/>
                    <a:pt x="44" y="2743"/>
                    <a:pt x="209" y="2305"/>
                  </a:cubicBezTo>
                  <a:cubicBezTo>
                    <a:pt x="369" y="1867"/>
                    <a:pt x="624" y="1466"/>
                    <a:pt x="949" y="1131"/>
                  </a:cubicBezTo>
                  <a:cubicBezTo>
                    <a:pt x="1241" y="792"/>
                    <a:pt x="1604" y="514"/>
                    <a:pt x="2009" y="321"/>
                  </a:cubicBezTo>
                  <a:cubicBezTo>
                    <a:pt x="2415" y="127"/>
                    <a:pt x="2858" y="19"/>
                    <a:pt x="3306" y="0"/>
                  </a:cubicBezTo>
                  <a:cubicBezTo>
                    <a:pt x="4225" y="-9"/>
                    <a:pt x="5120" y="325"/>
                    <a:pt x="5804" y="943"/>
                  </a:cubicBezTo>
                  <a:cubicBezTo>
                    <a:pt x="6463" y="1612"/>
                    <a:pt x="6850" y="2503"/>
                    <a:pt x="6888" y="3441"/>
                  </a:cubicBezTo>
                  <a:lnTo>
                    <a:pt x="6888" y="3441"/>
                  </a:lnTo>
                  <a:cubicBezTo>
                    <a:pt x="6897" y="4360"/>
                    <a:pt x="6562" y="5251"/>
                    <a:pt x="5945" y="5939"/>
                  </a:cubicBezTo>
                  <a:cubicBezTo>
                    <a:pt x="5643" y="6283"/>
                    <a:pt x="5271" y="6556"/>
                    <a:pt x="4861" y="6754"/>
                  </a:cubicBezTo>
                  <a:cubicBezTo>
                    <a:pt x="4446" y="6948"/>
                    <a:pt x="3998" y="7056"/>
                    <a:pt x="3541" y="7070"/>
                  </a:cubicBezTo>
                  <a:lnTo>
                    <a:pt x="3447" y="7070"/>
                  </a:lnTo>
                  <a:close/>
                  <a:moveTo>
                    <a:pt x="3447" y="2357"/>
                  </a:moveTo>
                  <a:cubicBezTo>
                    <a:pt x="3136" y="2380"/>
                    <a:pt x="2849" y="2517"/>
                    <a:pt x="2641" y="2748"/>
                  </a:cubicBezTo>
                  <a:cubicBezTo>
                    <a:pt x="2429" y="2974"/>
                    <a:pt x="2316" y="3271"/>
                    <a:pt x="2316" y="3582"/>
                  </a:cubicBezTo>
                  <a:cubicBezTo>
                    <a:pt x="2325" y="3813"/>
                    <a:pt x="2406" y="4030"/>
                    <a:pt x="2542" y="4219"/>
                  </a:cubicBezTo>
                  <a:cubicBezTo>
                    <a:pt x="2679" y="4402"/>
                    <a:pt x="2867" y="4544"/>
                    <a:pt x="3079" y="4624"/>
                  </a:cubicBezTo>
                  <a:cubicBezTo>
                    <a:pt x="3296" y="4704"/>
                    <a:pt x="3532" y="4718"/>
                    <a:pt x="3753" y="4666"/>
                  </a:cubicBezTo>
                  <a:cubicBezTo>
                    <a:pt x="3980" y="4619"/>
                    <a:pt x="4182" y="4501"/>
                    <a:pt x="4342" y="4336"/>
                  </a:cubicBezTo>
                  <a:cubicBezTo>
                    <a:pt x="4531" y="4096"/>
                    <a:pt x="4630" y="3794"/>
                    <a:pt x="4625" y="3488"/>
                  </a:cubicBezTo>
                  <a:lnTo>
                    <a:pt x="4625" y="3488"/>
                  </a:lnTo>
                  <a:cubicBezTo>
                    <a:pt x="4621" y="3332"/>
                    <a:pt x="4588" y="3186"/>
                    <a:pt x="4522" y="3045"/>
                  </a:cubicBezTo>
                  <a:cubicBezTo>
                    <a:pt x="4456" y="2908"/>
                    <a:pt x="4361" y="2786"/>
                    <a:pt x="4248" y="2687"/>
                  </a:cubicBezTo>
                  <a:cubicBezTo>
                    <a:pt x="4145" y="2583"/>
                    <a:pt x="4017" y="2498"/>
                    <a:pt x="3881" y="2442"/>
                  </a:cubicBezTo>
                  <a:cubicBezTo>
                    <a:pt x="3744" y="2385"/>
                    <a:pt x="3593" y="2357"/>
                    <a:pt x="3447" y="2357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8AF6384-F1CC-6395-19BF-E4F6DBA180F3}"/>
                </a:ext>
              </a:extLst>
            </p:cNvPr>
            <p:cNvSpPr/>
            <p:nvPr/>
          </p:nvSpPr>
          <p:spPr>
            <a:xfrm>
              <a:off x="14344672" y="1188317"/>
              <a:ext cx="6887" cy="7069"/>
            </a:xfrm>
            <a:custGeom>
              <a:avLst/>
              <a:gdLst>
                <a:gd name="connsiteX0" fmla="*/ 3398 w 6887"/>
                <a:gd name="connsiteY0" fmla="*/ 7070 h 7069"/>
                <a:gd name="connsiteX1" fmla="*/ 2140 w 6887"/>
                <a:gd name="connsiteY1" fmla="*/ 6815 h 7069"/>
                <a:gd name="connsiteX2" fmla="*/ 1089 w 6887"/>
                <a:gd name="connsiteY2" fmla="*/ 6080 h 7069"/>
                <a:gd name="connsiteX3" fmla="*/ 278 w 6887"/>
                <a:gd name="connsiteY3" fmla="*/ 4972 h 7069"/>
                <a:gd name="connsiteX4" fmla="*/ 5 w 6887"/>
                <a:gd name="connsiteY4" fmla="*/ 3629 h 7069"/>
                <a:gd name="connsiteX5" fmla="*/ 900 w 6887"/>
                <a:gd name="connsiteY5" fmla="*/ 1084 h 7069"/>
                <a:gd name="connsiteX6" fmla="*/ 1994 w 6887"/>
                <a:gd name="connsiteY6" fmla="*/ 302 h 7069"/>
                <a:gd name="connsiteX7" fmla="*/ 3304 w 6887"/>
                <a:gd name="connsiteY7" fmla="*/ 0 h 7069"/>
                <a:gd name="connsiteX8" fmla="*/ 5759 w 6887"/>
                <a:gd name="connsiteY8" fmla="*/ 994 h 7069"/>
                <a:gd name="connsiteX9" fmla="*/ 6886 w 6887"/>
                <a:gd name="connsiteY9" fmla="*/ 3394 h 7069"/>
                <a:gd name="connsiteX10" fmla="*/ 6886 w 6887"/>
                <a:gd name="connsiteY10" fmla="*/ 3394 h 7069"/>
                <a:gd name="connsiteX11" fmla="*/ 5953 w 6887"/>
                <a:gd name="connsiteY11" fmla="*/ 5906 h 7069"/>
                <a:gd name="connsiteX12" fmla="*/ 3539 w 6887"/>
                <a:gd name="connsiteY12" fmla="*/ 7070 h 7069"/>
                <a:gd name="connsiteX13" fmla="*/ 3398 w 6887"/>
                <a:gd name="connsiteY13" fmla="*/ 7070 h 7069"/>
                <a:gd name="connsiteX14" fmla="*/ 3398 w 6887"/>
                <a:gd name="connsiteY14" fmla="*/ 2357 h 7069"/>
                <a:gd name="connsiteX15" fmla="*/ 2950 w 6887"/>
                <a:gd name="connsiteY15" fmla="*/ 2451 h 7069"/>
                <a:gd name="connsiteX16" fmla="*/ 2597 w 6887"/>
                <a:gd name="connsiteY16" fmla="*/ 2734 h 7069"/>
                <a:gd name="connsiteX17" fmla="*/ 2342 w 6887"/>
                <a:gd name="connsiteY17" fmla="*/ 3097 h 7069"/>
                <a:gd name="connsiteX18" fmla="*/ 2267 w 6887"/>
                <a:gd name="connsiteY18" fmla="*/ 3535 h 7069"/>
                <a:gd name="connsiteX19" fmla="*/ 2366 w 6887"/>
                <a:gd name="connsiteY19" fmla="*/ 3997 h 7069"/>
                <a:gd name="connsiteX20" fmla="*/ 2644 w 6887"/>
                <a:gd name="connsiteY20" fmla="*/ 4383 h 7069"/>
                <a:gd name="connsiteX21" fmla="*/ 3007 w 6887"/>
                <a:gd name="connsiteY21" fmla="*/ 4633 h 7069"/>
                <a:gd name="connsiteX22" fmla="*/ 3445 w 6887"/>
                <a:gd name="connsiteY22" fmla="*/ 4713 h 7069"/>
                <a:gd name="connsiteX23" fmla="*/ 3893 w 6887"/>
                <a:gd name="connsiteY23" fmla="*/ 4605 h 7069"/>
                <a:gd name="connsiteX24" fmla="*/ 4265 w 6887"/>
                <a:gd name="connsiteY24" fmla="*/ 4336 h 7069"/>
                <a:gd name="connsiteX25" fmla="*/ 4506 w 6887"/>
                <a:gd name="connsiteY25" fmla="*/ 3940 h 7069"/>
                <a:gd name="connsiteX26" fmla="*/ 4576 w 6887"/>
                <a:gd name="connsiteY26" fmla="*/ 3488 h 7069"/>
                <a:gd name="connsiteX27" fmla="*/ 4242 w 6887"/>
                <a:gd name="connsiteY27" fmla="*/ 2686 h 7069"/>
                <a:gd name="connsiteX28" fmla="*/ 3445 w 6887"/>
                <a:gd name="connsiteY28" fmla="*/ 2357 h 7069"/>
                <a:gd name="connsiteX29" fmla="*/ 3398 w 6887"/>
                <a:gd name="connsiteY29" fmla="*/ 2357 h 7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887" h="7069">
                  <a:moveTo>
                    <a:pt x="3398" y="7070"/>
                  </a:moveTo>
                  <a:cubicBezTo>
                    <a:pt x="2964" y="7070"/>
                    <a:pt x="2536" y="6985"/>
                    <a:pt x="2140" y="6815"/>
                  </a:cubicBezTo>
                  <a:cubicBezTo>
                    <a:pt x="1744" y="6646"/>
                    <a:pt x="1385" y="6396"/>
                    <a:pt x="1089" y="6080"/>
                  </a:cubicBezTo>
                  <a:cubicBezTo>
                    <a:pt x="740" y="5774"/>
                    <a:pt x="467" y="5397"/>
                    <a:pt x="278" y="4972"/>
                  </a:cubicBezTo>
                  <a:cubicBezTo>
                    <a:pt x="89" y="4548"/>
                    <a:pt x="-5" y="4091"/>
                    <a:pt x="5" y="3629"/>
                  </a:cubicBezTo>
                  <a:cubicBezTo>
                    <a:pt x="-43" y="2696"/>
                    <a:pt x="278" y="1782"/>
                    <a:pt x="900" y="1084"/>
                  </a:cubicBezTo>
                  <a:cubicBezTo>
                    <a:pt x="1206" y="754"/>
                    <a:pt x="1579" y="490"/>
                    <a:pt x="1994" y="302"/>
                  </a:cubicBezTo>
                  <a:cubicBezTo>
                    <a:pt x="2403" y="118"/>
                    <a:pt x="2851" y="14"/>
                    <a:pt x="3304" y="0"/>
                  </a:cubicBezTo>
                  <a:cubicBezTo>
                    <a:pt x="4218" y="9"/>
                    <a:pt x="5095" y="363"/>
                    <a:pt x="5759" y="994"/>
                  </a:cubicBezTo>
                  <a:cubicBezTo>
                    <a:pt x="6424" y="1621"/>
                    <a:pt x="6825" y="2479"/>
                    <a:pt x="6886" y="3394"/>
                  </a:cubicBezTo>
                  <a:lnTo>
                    <a:pt x="6886" y="3394"/>
                  </a:lnTo>
                  <a:cubicBezTo>
                    <a:pt x="6909" y="4322"/>
                    <a:pt x="6580" y="5222"/>
                    <a:pt x="5953" y="5906"/>
                  </a:cubicBezTo>
                  <a:cubicBezTo>
                    <a:pt x="5331" y="6594"/>
                    <a:pt x="4463" y="7009"/>
                    <a:pt x="3539" y="7070"/>
                  </a:cubicBezTo>
                  <a:lnTo>
                    <a:pt x="3398" y="7070"/>
                  </a:lnTo>
                  <a:close/>
                  <a:moveTo>
                    <a:pt x="3398" y="2357"/>
                  </a:moveTo>
                  <a:cubicBezTo>
                    <a:pt x="3243" y="2352"/>
                    <a:pt x="3092" y="2385"/>
                    <a:pt x="2950" y="2451"/>
                  </a:cubicBezTo>
                  <a:cubicBezTo>
                    <a:pt x="2814" y="2517"/>
                    <a:pt x="2691" y="2611"/>
                    <a:pt x="2597" y="2734"/>
                  </a:cubicBezTo>
                  <a:cubicBezTo>
                    <a:pt x="2488" y="2837"/>
                    <a:pt x="2399" y="2960"/>
                    <a:pt x="2342" y="3097"/>
                  </a:cubicBezTo>
                  <a:cubicBezTo>
                    <a:pt x="2286" y="3238"/>
                    <a:pt x="2257" y="3384"/>
                    <a:pt x="2267" y="3535"/>
                  </a:cubicBezTo>
                  <a:cubicBezTo>
                    <a:pt x="2267" y="3695"/>
                    <a:pt x="2305" y="3851"/>
                    <a:pt x="2366" y="3997"/>
                  </a:cubicBezTo>
                  <a:cubicBezTo>
                    <a:pt x="2432" y="4143"/>
                    <a:pt x="2526" y="4275"/>
                    <a:pt x="2644" y="4383"/>
                  </a:cubicBezTo>
                  <a:cubicBezTo>
                    <a:pt x="2748" y="4492"/>
                    <a:pt x="2870" y="4576"/>
                    <a:pt x="3007" y="4633"/>
                  </a:cubicBezTo>
                  <a:cubicBezTo>
                    <a:pt x="3148" y="4690"/>
                    <a:pt x="3294" y="4718"/>
                    <a:pt x="3445" y="4713"/>
                  </a:cubicBezTo>
                  <a:cubicBezTo>
                    <a:pt x="3601" y="4709"/>
                    <a:pt x="3752" y="4671"/>
                    <a:pt x="3893" y="4605"/>
                  </a:cubicBezTo>
                  <a:cubicBezTo>
                    <a:pt x="4034" y="4539"/>
                    <a:pt x="4157" y="4449"/>
                    <a:pt x="4265" y="4336"/>
                  </a:cubicBezTo>
                  <a:cubicBezTo>
                    <a:pt x="4369" y="4223"/>
                    <a:pt x="4449" y="4086"/>
                    <a:pt x="4506" y="3940"/>
                  </a:cubicBezTo>
                  <a:cubicBezTo>
                    <a:pt x="4558" y="3799"/>
                    <a:pt x="4581" y="3643"/>
                    <a:pt x="4576" y="3488"/>
                  </a:cubicBezTo>
                  <a:cubicBezTo>
                    <a:pt x="4576" y="3186"/>
                    <a:pt x="4459" y="2899"/>
                    <a:pt x="4242" y="2686"/>
                  </a:cubicBezTo>
                  <a:cubicBezTo>
                    <a:pt x="4030" y="2474"/>
                    <a:pt x="3742" y="2357"/>
                    <a:pt x="3445" y="2357"/>
                  </a:cubicBezTo>
                  <a:lnTo>
                    <a:pt x="3398" y="2357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D37055B1-77A0-C058-6765-E9D2BF6839FF}"/>
                </a:ext>
              </a:extLst>
            </p:cNvPr>
            <p:cNvSpPr/>
            <p:nvPr/>
          </p:nvSpPr>
          <p:spPr>
            <a:xfrm>
              <a:off x="14120665" y="1825832"/>
              <a:ext cx="497719" cy="122026"/>
            </a:xfrm>
            <a:custGeom>
              <a:avLst/>
              <a:gdLst>
                <a:gd name="connsiteX0" fmla="*/ 497720 w 497719"/>
                <a:gd name="connsiteY0" fmla="*/ 0 h 122026"/>
                <a:gd name="connsiteX1" fmla="*/ 0 w 497719"/>
                <a:gd name="connsiteY1" fmla="*/ 9898 h 122026"/>
                <a:gd name="connsiteX2" fmla="*/ 2357 w 497719"/>
                <a:gd name="connsiteY2" fmla="*/ 48311 h 122026"/>
                <a:gd name="connsiteX3" fmla="*/ 1414 w 497719"/>
                <a:gd name="connsiteY3" fmla="*/ 122026 h 122026"/>
                <a:gd name="connsiteX4" fmla="*/ 497720 w 497719"/>
                <a:gd name="connsiteY4" fmla="*/ 112317 h 122026"/>
                <a:gd name="connsiteX5" fmla="*/ 497720 w 497719"/>
                <a:gd name="connsiteY5" fmla="*/ 0 h 12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7719" h="122026">
                  <a:moveTo>
                    <a:pt x="497720" y="0"/>
                  </a:moveTo>
                  <a:lnTo>
                    <a:pt x="0" y="9898"/>
                  </a:lnTo>
                  <a:lnTo>
                    <a:pt x="2357" y="48311"/>
                  </a:lnTo>
                  <a:lnTo>
                    <a:pt x="1414" y="122026"/>
                  </a:lnTo>
                  <a:lnTo>
                    <a:pt x="497720" y="112317"/>
                  </a:lnTo>
                  <a:lnTo>
                    <a:pt x="497720" y="0"/>
                  </a:lnTo>
                  <a:close/>
                </a:path>
              </a:pathLst>
            </a:custGeom>
            <a:solidFill>
              <a:srgbClr val="4D61FC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0662C99-6B41-F27A-418B-4F26F4FBACEE}"/>
                </a:ext>
              </a:extLst>
            </p:cNvPr>
            <p:cNvSpPr/>
            <p:nvPr/>
          </p:nvSpPr>
          <p:spPr>
            <a:xfrm>
              <a:off x="14120665" y="1825832"/>
              <a:ext cx="497719" cy="122026"/>
            </a:xfrm>
            <a:custGeom>
              <a:avLst/>
              <a:gdLst>
                <a:gd name="connsiteX0" fmla="*/ 497720 w 497719"/>
                <a:gd name="connsiteY0" fmla="*/ 0 h 122026"/>
                <a:gd name="connsiteX1" fmla="*/ 0 w 497719"/>
                <a:gd name="connsiteY1" fmla="*/ 9898 h 122026"/>
                <a:gd name="connsiteX2" fmla="*/ 2357 w 497719"/>
                <a:gd name="connsiteY2" fmla="*/ 48311 h 122026"/>
                <a:gd name="connsiteX3" fmla="*/ 1414 w 497719"/>
                <a:gd name="connsiteY3" fmla="*/ 122026 h 122026"/>
                <a:gd name="connsiteX4" fmla="*/ 497720 w 497719"/>
                <a:gd name="connsiteY4" fmla="*/ 112317 h 122026"/>
                <a:gd name="connsiteX5" fmla="*/ 497720 w 497719"/>
                <a:gd name="connsiteY5" fmla="*/ 0 h 12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7719" h="122026">
                  <a:moveTo>
                    <a:pt x="497720" y="0"/>
                  </a:moveTo>
                  <a:lnTo>
                    <a:pt x="0" y="9898"/>
                  </a:lnTo>
                  <a:lnTo>
                    <a:pt x="2357" y="48311"/>
                  </a:lnTo>
                  <a:lnTo>
                    <a:pt x="1414" y="122026"/>
                  </a:lnTo>
                  <a:lnTo>
                    <a:pt x="497720" y="112317"/>
                  </a:lnTo>
                  <a:lnTo>
                    <a:pt x="497720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1CDE1984-11FB-BE7B-2D42-004212017F47}"/>
                </a:ext>
              </a:extLst>
            </p:cNvPr>
            <p:cNvSpPr/>
            <p:nvPr/>
          </p:nvSpPr>
          <p:spPr>
            <a:xfrm>
              <a:off x="14230483" y="1514773"/>
              <a:ext cx="244026" cy="84162"/>
            </a:xfrm>
            <a:custGeom>
              <a:avLst/>
              <a:gdLst>
                <a:gd name="connsiteX0" fmla="*/ 121692 w 244026"/>
                <a:gd name="connsiteY0" fmla="*/ 84163 h 84162"/>
                <a:gd name="connsiteX1" fmla="*/ 231 w 244026"/>
                <a:gd name="connsiteY1" fmla="*/ 7761 h 84162"/>
                <a:gd name="connsiteX2" fmla="*/ 0 w 244026"/>
                <a:gd name="connsiteY2" fmla="*/ 6799 h 84162"/>
                <a:gd name="connsiteX3" fmla="*/ 184 w 244026"/>
                <a:gd name="connsiteY3" fmla="*/ 5833 h 84162"/>
                <a:gd name="connsiteX4" fmla="*/ 750 w 244026"/>
                <a:gd name="connsiteY4" fmla="*/ 5023 h 84162"/>
                <a:gd name="connsiteX5" fmla="*/ 1598 w 244026"/>
                <a:gd name="connsiteY5" fmla="*/ 4513 h 84162"/>
                <a:gd name="connsiteX6" fmla="*/ 2578 w 244026"/>
                <a:gd name="connsiteY6" fmla="*/ 4396 h 84162"/>
                <a:gd name="connsiteX7" fmla="*/ 3521 w 244026"/>
                <a:gd name="connsiteY7" fmla="*/ 4697 h 84162"/>
                <a:gd name="connsiteX8" fmla="*/ 4261 w 244026"/>
                <a:gd name="connsiteY8" fmla="*/ 5352 h 84162"/>
                <a:gd name="connsiteX9" fmla="*/ 4662 w 244026"/>
                <a:gd name="connsiteY9" fmla="*/ 6253 h 84162"/>
                <a:gd name="connsiteX10" fmla="*/ 129987 w 244026"/>
                <a:gd name="connsiteY10" fmla="*/ 79261 h 84162"/>
                <a:gd name="connsiteX11" fmla="*/ 239476 w 244026"/>
                <a:gd name="connsiteY11" fmla="*/ 1492 h 84162"/>
                <a:gd name="connsiteX12" fmla="*/ 240702 w 244026"/>
                <a:gd name="connsiteY12" fmla="*/ 210 h 84162"/>
                <a:gd name="connsiteX13" fmla="*/ 242474 w 244026"/>
                <a:gd name="connsiteY13" fmla="*/ 140 h 84162"/>
                <a:gd name="connsiteX14" fmla="*/ 243789 w 244026"/>
                <a:gd name="connsiteY14" fmla="*/ 1327 h 84162"/>
                <a:gd name="connsiteX15" fmla="*/ 243907 w 244026"/>
                <a:gd name="connsiteY15" fmla="*/ 3095 h 84162"/>
                <a:gd name="connsiteX16" fmla="*/ 130034 w 244026"/>
                <a:gd name="connsiteY16" fmla="*/ 83974 h 84162"/>
                <a:gd name="connsiteX17" fmla="*/ 121692 w 244026"/>
                <a:gd name="connsiteY17" fmla="*/ 84163 h 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4026" h="84162">
                  <a:moveTo>
                    <a:pt x="121692" y="84163"/>
                  </a:moveTo>
                  <a:cubicBezTo>
                    <a:pt x="24316" y="84163"/>
                    <a:pt x="514" y="8751"/>
                    <a:pt x="231" y="7761"/>
                  </a:cubicBezTo>
                  <a:cubicBezTo>
                    <a:pt x="90" y="7464"/>
                    <a:pt x="10" y="7134"/>
                    <a:pt x="0" y="6799"/>
                  </a:cubicBezTo>
                  <a:cubicBezTo>
                    <a:pt x="-4" y="6470"/>
                    <a:pt x="57" y="6140"/>
                    <a:pt x="184" y="5833"/>
                  </a:cubicBezTo>
                  <a:cubicBezTo>
                    <a:pt x="316" y="5522"/>
                    <a:pt x="509" y="5249"/>
                    <a:pt x="750" y="5023"/>
                  </a:cubicBezTo>
                  <a:cubicBezTo>
                    <a:pt x="995" y="4792"/>
                    <a:pt x="1282" y="4622"/>
                    <a:pt x="1598" y="4513"/>
                  </a:cubicBezTo>
                  <a:cubicBezTo>
                    <a:pt x="1914" y="4405"/>
                    <a:pt x="2249" y="4367"/>
                    <a:pt x="2578" y="4396"/>
                  </a:cubicBezTo>
                  <a:cubicBezTo>
                    <a:pt x="2913" y="4429"/>
                    <a:pt x="3234" y="4532"/>
                    <a:pt x="3521" y="4697"/>
                  </a:cubicBezTo>
                  <a:cubicBezTo>
                    <a:pt x="3813" y="4858"/>
                    <a:pt x="4063" y="5084"/>
                    <a:pt x="4261" y="5352"/>
                  </a:cubicBezTo>
                  <a:cubicBezTo>
                    <a:pt x="4459" y="5621"/>
                    <a:pt x="4596" y="5927"/>
                    <a:pt x="4662" y="6253"/>
                  </a:cubicBezTo>
                  <a:cubicBezTo>
                    <a:pt x="4944" y="7054"/>
                    <a:pt x="29265" y="83833"/>
                    <a:pt x="129987" y="79261"/>
                  </a:cubicBezTo>
                  <a:cubicBezTo>
                    <a:pt x="130883" y="79261"/>
                    <a:pt x="211291" y="80581"/>
                    <a:pt x="239476" y="1492"/>
                  </a:cubicBezTo>
                  <a:cubicBezTo>
                    <a:pt x="239702" y="922"/>
                    <a:pt x="240141" y="460"/>
                    <a:pt x="240702" y="210"/>
                  </a:cubicBezTo>
                  <a:cubicBezTo>
                    <a:pt x="241258" y="-44"/>
                    <a:pt x="241894" y="-68"/>
                    <a:pt x="242474" y="140"/>
                  </a:cubicBezTo>
                  <a:cubicBezTo>
                    <a:pt x="243049" y="352"/>
                    <a:pt x="243520" y="776"/>
                    <a:pt x="243789" y="1327"/>
                  </a:cubicBezTo>
                  <a:cubicBezTo>
                    <a:pt x="244057" y="1879"/>
                    <a:pt x="244100" y="2515"/>
                    <a:pt x="243907" y="3095"/>
                  </a:cubicBezTo>
                  <a:cubicBezTo>
                    <a:pt x="214543" y="85435"/>
                    <a:pt x="130788" y="83974"/>
                    <a:pt x="130034" y="83974"/>
                  </a:cubicBezTo>
                  <a:cubicBezTo>
                    <a:pt x="127206" y="84116"/>
                    <a:pt x="124426" y="84163"/>
                    <a:pt x="121692" y="84163"/>
                  </a:cubicBez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0ACBACD-EEAD-DEE5-538A-CD82E9311DA0}"/>
                </a:ext>
              </a:extLst>
            </p:cNvPr>
            <p:cNvSpPr/>
            <p:nvPr/>
          </p:nvSpPr>
          <p:spPr>
            <a:xfrm>
              <a:off x="14623324" y="1683491"/>
              <a:ext cx="130651" cy="49352"/>
            </a:xfrm>
            <a:custGeom>
              <a:avLst/>
              <a:gdLst>
                <a:gd name="connsiteX0" fmla="*/ 128106 w 130651"/>
                <a:gd name="connsiteY0" fmla="*/ 31249 h 49352"/>
                <a:gd name="connsiteX1" fmla="*/ 130651 w 130651"/>
                <a:gd name="connsiteY1" fmla="*/ 0 h 49352"/>
                <a:gd name="connsiteX2" fmla="*/ 613 w 130651"/>
                <a:gd name="connsiteY2" fmla="*/ 15648 h 49352"/>
                <a:gd name="connsiteX3" fmla="*/ 0 w 130651"/>
                <a:gd name="connsiteY3" fmla="*/ 49353 h 49352"/>
                <a:gd name="connsiteX4" fmla="*/ 128106 w 130651"/>
                <a:gd name="connsiteY4" fmla="*/ 31249 h 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651" h="49352">
                  <a:moveTo>
                    <a:pt x="128106" y="31249"/>
                  </a:moveTo>
                  <a:lnTo>
                    <a:pt x="130651" y="0"/>
                  </a:lnTo>
                  <a:lnTo>
                    <a:pt x="613" y="15648"/>
                  </a:lnTo>
                  <a:lnTo>
                    <a:pt x="0" y="49353"/>
                  </a:lnTo>
                  <a:lnTo>
                    <a:pt x="128106" y="31249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CE09FD2-5300-2BA4-2C64-E13BADE6853F}"/>
                </a:ext>
              </a:extLst>
            </p:cNvPr>
            <p:cNvSpPr/>
            <p:nvPr/>
          </p:nvSpPr>
          <p:spPr>
            <a:xfrm>
              <a:off x="14247442" y="2082369"/>
              <a:ext cx="257343" cy="98696"/>
            </a:xfrm>
            <a:custGeom>
              <a:avLst/>
              <a:gdLst>
                <a:gd name="connsiteX0" fmla="*/ 0 w 257343"/>
                <a:gd name="connsiteY0" fmla="*/ 0 h 98696"/>
                <a:gd name="connsiteX1" fmla="*/ 257344 w 257343"/>
                <a:gd name="connsiteY1" fmla="*/ 98696 h 98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7343" h="98696">
                  <a:moveTo>
                    <a:pt x="0" y="0"/>
                  </a:moveTo>
                  <a:cubicBezTo>
                    <a:pt x="0" y="0"/>
                    <a:pt x="104493" y="98978"/>
                    <a:pt x="257344" y="98696"/>
                  </a:cubicBezTo>
                </a:path>
              </a:pathLst>
            </a:custGeom>
            <a:noFill/>
            <a:ln w="4709" cap="flat">
              <a:solidFill>
                <a:srgbClr val="000000">
                  <a:alpha val="15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86C9195C-2C69-3B31-89E9-E7CCD932E41E}"/>
                </a:ext>
              </a:extLst>
            </p:cNvPr>
            <p:cNvSpPr/>
            <p:nvPr/>
          </p:nvSpPr>
          <p:spPr>
            <a:xfrm>
              <a:off x="14117074" y="1777144"/>
              <a:ext cx="43927" cy="556258"/>
            </a:xfrm>
            <a:custGeom>
              <a:avLst/>
              <a:gdLst>
                <a:gd name="connsiteX0" fmla="*/ 43927 w 43927"/>
                <a:gd name="connsiteY0" fmla="*/ 556258 h 556258"/>
                <a:gd name="connsiteX1" fmla="*/ 32616 w 43927"/>
                <a:gd name="connsiteY1" fmla="*/ 106850 h 556258"/>
                <a:gd name="connsiteX2" fmla="*/ 11877 w 43927"/>
                <a:gd name="connsiteY2" fmla="*/ 0 h 556258"/>
                <a:gd name="connsiteX3" fmla="*/ 47 w 43927"/>
                <a:gd name="connsiteY3" fmla="*/ 0 h 556258"/>
                <a:gd name="connsiteX4" fmla="*/ 5938 w 43927"/>
                <a:gd name="connsiteY4" fmla="*/ 96999 h 556258"/>
                <a:gd name="connsiteX5" fmla="*/ 0 w 43927"/>
                <a:gd name="connsiteY5" fmla="*/ 556258 h 556258"/>
                <a:gd name="connsiteX6" fmla="*/ 43927 w 43927"/>
                <a:gd name="connsiteY6" fmla="*/ 556258 h 556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927" h="556258">
                  <a:moveTo>
                    <a:pt x="43927" y="556258"/>
                  </a:moveTo>
                  <a:lnTo>
                    <a:pt x="32616" y="106850"/>
                  </a:lnTo>
                  <a:lnTo>
                    <a:pt x="11877" y="0"/>
                  </a:lnTo>
                  <a:lnTo>
                    <a:pt x="47" y="0"/>
                  </a:lnTo>
                  <a:lnTo>
                    <a:pt x="5938" y="96999"/>
                  </a:lnTo>
                  <a:lnTo>
                    <a:pt x="0" y="556258"/>
                  </a:lnTo>
                  <a:lnTo>
                    <a:pt x="43927" y="55625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890F8425-47EB-B98B-BD15-35371164FF69}"/>
                </a:ext>
              </a:extLst>
            </p:cNvPr>
            <p:cNvSpPr/>
            <p:nvPr/>
          </p:nvSpPr>
          <p:spPr>
            <a:xfrm>
              <a:off x="14234906" y="1278760"/>
              <a:ext cx="47174" cy="71288"/>
            </a:xfrm>
            <a:custGeom>
              <a:avLst/>
              <a:gdLst>
                <a:gd name="connsiteX0" fmla="*/ 42225 w 47174"/>
                <a:gd name="connsiteY0" fmla="*/ 15181 h 71288"/>
                <a:gd name="connsiteX1" fmla="*/ 38497 w 47174"/>
                <a:gd name="connsiteY1" fmla="*/ 7498 h 71288"/>
                <a:gd name="connsiteX2" fmla="*/ 31880 w 47174"/>
                <a:gd name="connsiteY2" fmla="*/ 2106 h 71288"/>
                <a:gd name="connsiteX3" fmla="*/ 23603 w 47174"/>
                <a:gd name="connsiteY3" fmla="*/ 9 h 71288"/>
                <a:gd name="connsiteX4" fmla="*/ 15218 w 47174"/>
                <a:gd name="connsiteY4" fmla="*/ 1607 h 71288"/>
                <a:gd name="connsiteX5" fmla="*/ 30112 w 47174"/>
                <a:gd name="connsiteY5" fmla="*/ 70656 h 71288"/>
                <a:gd name="connsiteX6" fmla="*/ 45666 w 47174"/>
                <a:gd name="connsiteY6" fmla="*/ 45016 h 71288"/>
                <a:gd name="connsiteX7" fmla="*/ 42225 w 47174"/>
                <a:gd name="connsiteY7" fmla="*/ 15181 h 7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174" h="71288">
                  <a:moveTo>
                    <a:pt x="42225" y="15181"/>
                  </a:moveTo>
                  <a:cubicBezTo>
                    <a:pt x="41556" y="12376"/>
                    <a:pt x="40288" y="9756"/>
                    <a:pt x="38497" y="7498"/>
                  </a:cubicBezTo>
                  <a:cubicBezTo>
                    <a:pt x="36711" y="5240"/>
                    <a:pt x="34453" y="3397"/>
                    <a:pt x="31880" y="2106"/>
                  </a:cubicBezTo>
                  <a:cubicBezTo>
                    <a:pt x="29306" y="810"/>
                    <a:pt x="26483" y="98"/>
                    <a:pt x="23603" y="9"/>
                  </a:cubicBezTo>
                  <a:cubicBezTo>
                    <a:pt x="20723" y="-76"/>
                    <a:pt x="17862" y="466"/>
                    <a:pt x="15218" y="1607"/>
                  </a:cubicBezTo>
                  <a:cubicBezTo>
                    <a:pt x="-9621" y="9713"/>
                    <a:pt x="-3635" y="60192"/>
                    <a:pt x="30112" y="70656"/>
                  </a:cubicBezTo>
                  <a:cubicBezTo>
                    <a:pt x="50992" y="74285"/>
                    <a:pt x="47692" y="61842"/>
                    <a:pt x="45666" y="45016"/>
                  </a:cubicBezTo>
                  <a:lnTo>
                    <a:pt x="42225" y="15181"/>
                  </a:lnTo>
                  <a:close/>
                </a:path>
              </a:pathLst>
            </a:custGeom>
            <a:solidFill>
              <a:srgbClr val="C46F69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EED4C9E4-FE26-4167-B528-A844123A0E6E}"/>
                </a:ext>
              </a:extLst>
            </p:cNvPr>
            <p:cNvSpPr/>
            <p:nvPr/>
          </p:nvSpPr>
          <p:spPr>
            <a:xfrm>
              <a:off x="14246796" y="1291981"/>
              <a:ext cx="24076" cy="30368"/>
            </a:xfrm>
            <a:custGeom>
              <a:avLst/>
              <a:gdLst>
                <a:gd name="connsiteX0" fmla="*/ 924 w 24076"/>
                <a:gd name="connsiteY0" fmla="*/ 2474 h 30368"/>
                <a:gd name="connsiteX1" fmla="*/ 6721 w 24076"/>
                <a:gd name="connsiteY1" fmla="*/ 159 h 30368"/>
                <a:gd name="connsiteX2" fmla="*/ 12943 w 24076"/>
                <a:gd name="connsiteY2" fmla="*/ 635 h 30368"/>
                <a:gd name="connsiteX3" fmla="*/ 17953 w 24076"/>
                <a:gd name="connsiteY3" fmla="*/ 3751 h 30368"/>
                <a:gd name="connsiteX4" fmla="*/ 21379 w 24076"/>
                <a:gd name="connsiteY4" fmla="*/ 8554 h 30368"/>
                <a:gd name="connsiteX5" fmla="*/ 23830 w 24076"/>
                <a:gd name="connsiteY5" fmla="*/ 23448 h 30368"/>
                <a:gd name="connsiteX6" fmla="*/ 23830 w 24076"/>
                <a:gd name="connsiteY6" fmla="*/ 27784 h 30368"/>
                <a:gd name="connsiteX7" fmla="*/ 23647 w 24076"/>
                <a:gd name="connsiteY7" fmla="*/ 28858 h 30368"/>
                <a:gd name="connsiteX8" fmla="*/ 23015 w 24076"/>
                <a:gd name="connsiteY8" fmla="*/ 29749 h 30368"/>
                <a:gd name="connsiteX9" fmla="*/ 22063 w 24076"/>
                <a:gd name="connsiteY9" fmla="*/ 30272 h 30368"/>
                <a:gd name="connsiteX10" fmla="*/ 20974 w 24076"/>
                <a:gd name="connsiteY10" fmla="*/ 30334 h 30368"/>
                <a:gd name="connsiteX11" fmla="*/ 19965 w 24076"/>
                <a:gd name="connsiteY11" fmla="*/ 29919 h 30368"/>
                <a:gd name="connsiteX12" fmla="*/ 19240 w 24076"/>
                <a:gd name="connsiteY12" fmla="*/ 29108 h 30368"/>
                <a:gd name="connsiteX13" fmla="*/ 18938 w 24076"/>
                <a:gd name="connsiteY13" fmla="*/ 28057 h 30368"/>
                <a:gd name="connsiteX14" fmla="*/ 19117 w 24076"/>
                <a:gd name="connsiteY14" fmla="*/ 26983 h 30368"/>
                <a:gd name="connsiteX15" fmla="*/ 19117 w 24076"/>
                <a:gd name="connsiteY15" fmla="*/ 22646 h 30368"/>
                <a:gd name="connsiteX16" fmla="*/ 17232 w 24076"/>
                <a:gd name="connsiteY16" fmla="*/ 10109 h 30368"/>
                <a:gd name="connsiteX17" fmla="*/ 11764 w 24076"/>
                <a:gd name="connsiteY17" fmla="*/ 4500 h 30368"/>
                <a:gd name="connsiteX18" fmla="*/ 4082 w 24076"/>
                <a:gd name="connsiteY18" fmla="*/ 5726 h 30368"/>
                <a:gd name="connsiteX19" fmla="*/ 2225 w 24076"/>
                <a:gd name="connsiteY19" fmla="*/ 5872 h 30368"/>
                <a:gd name="connsiteX20" fmla="*/ 641 w 24076"/>
                <a:gd name="connsiteY20" fmla="*/ 4877 h 30368"/>
                <a:gd name="connsiteX21" fmla="*/ 924 w 24076"/>
                <a:gd name="connsiteY21" fmla="*/ 2474 h 30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076" h="30368">
                  <a:moveTo>
                    <a:pt x="924" y="2474"/>
                  </a:moveTo>
                  <a:cubicBezTo>
                    <a:pt x="2654" y="1272"/>
                    <a:pt x="4638" y="475"/>
                    <a:pt x="6721" y="159"/>
                  </a:cubicBezTo>
                  <a:cubicBezTo>
                    <a:pt x="8805" y="-161"/>
                    <a:pt x="10935" y="4"/>
                    <a:pt x="12943" y="635"/>
                  </a:cubicBezTo>
                  <a:cubicBezTo>
                    <a:pt x="14805" y="1333"/>
                    <a:pt x="16506" y="2393"/>
                    <a:pt x="17953" y="3751"/>
                  </a:cubicBezTo>
                  <a:cubicBezTo>
                    <a:pt x="19404" y="5113"/>
                    <a:pt x="20569" y="6744"/>
                    <a:pt x="21379" y="8554"/>
                  </a:cubicBezTo>
                  <a:cubicBezTo>
                    <a:pt x="23694" y="13154"/>
                    <a:pt x="24547" y="18353"/>
                    <a:pt x="23830" y="23448"/>
                  </a:cubicBezTo>
                  <a:lnTo>
                    <a:pt x="23830" y="27784"/>
                  </a:lnTo>
                  <a:cubicBezTo>
                    <a:pt x="23854" y="28151"/>
                    <a:pt x="23788" y="28519"/>
                    <a:pt x="23647" y="28858"/>
                  </a:cubicBezTo>
                  <a:cubicBezTo>
                    <a:pt x="23505" y="29198"/>
                    <a:pt x="23288" y="29504"/>
                    <a:pt x="23015" y="29749"/>
                  </a:cubicBezTo>
                  <a:cubicBezTo>
                    <a:pt x="22742" y="29994"/>
                    <a:pt x="22416" y="30173"/>
                    <a:pt x="22063" y="30272"/>
                  </a:cubicBezTo>
                  <a:cubicBezTo>
                    <a:pt x="21709" y="30376"/>
                    <a:pt x="21337" y="30395"/>
                    <a:pt x="20974" y="30334"/>
                  </a:cubicBezTo>
                  <a:cubicBezTo>
                    <a:pt x="20611" y="30272"/>
                    <a:pt x="20267" y="30131"/>
                    <a:pt x="19965" y="29919"/>
                  </a:cubicBezTo>
                  <a:cubicBezTo>
                    <a:pt x="19669" y="29707"/>
                    <a:pt x="19419" y="29429"/>
                    <a:pt x="19240" y="29108"/>
                  </a:cubicBezTo>
                  <a:cubicBezTo>
                    <a:pt x="19060" y="28783"/>
                    <a:pt x="18957" y="28425"/>
                    <a:pt x="18938" y="28057"/>
                  </a:cubicBezTo>
                  <a:cubicBezTo>
                    <a:pt x="18914" y="27694"/>
                    <a:pt x="18980" y="27327"/>
                    <a:pt x="19117" y="26983"/>
                  </a:cubicBezTo>
                  <a:lnTo>
                    <a:pt x="19117" y="22646"/>
                  </a:lnTo>
                  <a:cubicBezTo>
                    <a:pt x="19306" y="18386"/>
                    <a:pt x="18665" y="14129"/>
                    <a:pt x="17232" y="10109"/>
                  </a:cubicBezTo>
                  <a:cubicBezTo>
                    <a:pt x="16039" y="7719"/>
                    <a:pt x="14131" y="5754"/>
                    <a:pt x="11764" y="4500"/>
                  </a:cubicBezTo>
                  <a:cubicBezTo>
                    <a:pt x="9139" y="4038"/>
                    <a:pt x="6434" y="4467"/>
                    <a:pt x="4082" y="5726"/>
                  </a:cubicBezTo>
                  <a:cubicBezTo>
                    <a:pt x="3493" y="5976"/>
                    <a:pt x="2842" y="6027"/>
                    <a:pt x="2225" y="5872"/>
                  </a:cubicBezTo>
                  <a:cubicBezTo>
                    <a:pt x="1603" y="5721"/>
                    <a:pt x="1047" y="5372"/>
                    <a:pt x="641" y="4877"/>
                  </a:cubicBezTo>
                  <a:cubicBezTo>
                    <a:pt x="-443" y="4925"/>
                    <a:pt x="-19" y="3463"/>
                    <a:pt x="924" y="2474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E2BAF12-581B-7CF0-BEF0-AE59CA5C3046}"/>
                </a:ext>
              </a:extLst>
            </p:cNvPr>
            <p:cNvSpPr/>
            <p:nvPr/>
          </p:nvSpPr>
          <p:spPr>
            <a:xfrm>
              <a:off x="14615076" y="1589504"/>
              <a:ext cx="5655" cy="233117"/>
            </a:xfrm>
            <a:custGeom>
              <a:avLst/>
              <a:gdLst>
                <a:gd name="connsiteX0" fmla="*/ 2357 w 5655"/>
                <a:gd name="connsiteY0" fmla="*/ 233118 h 233117"/>
                <a:gd name="connsiteX1" fmla="*/ 688 w 5655"/>
                <a:gd name="connsiteY1" fmla="*/ 232430 h 233117"/>
                <a:gd name="connsiteX2" fmla="*/ 0 w 5655"/>
                <a:gd name="connsiteY2" fmla="*/ 230761 h 233117"/>
                <a:gd name="connsiteX3" fmla="*/ 943 w 5655"/>
                <a:gd name="connsiteY3" fmla="*/ 2357 h 233117"/>
                <a:gd name="connsiteX4" fmla="*/ 1631 w 5655"/>
                <a:gd name="connsiteY4" fmla="*/ 693 h 233117"/>
                <a:gd name="connsiteX5" fmla="*/ 3299 w 5655"/>
                <a:gd name="connsiteY5" fmla="*/ 0 h 233117"/>
                <a:gd name="connsiteX6" fmla="*/ 4968 w 5655"/>
                <a:gd name="connsiteY6" fmla="*/ 693 h 233117"/>
                <a:gd name="connsiteX7" fmla="*/ 5656 w 5655"/>
                <a:gd name="connsiteY7" fmla="*/ 2357 h 233117"/>
                <a:gd name="connsiteX8" fmla="*/ 4713 w 5655"/>
                <a:gd name="connsiteY8" fmla="*/ 230761 h 233117"/>
                <a:gd name="connsiteX9" fmla="*/ 4025 w 5655"/>
                <a:gd name="connsiteY9" fmla="*/ 232430 h 233117"/>
                <a:gd name="connsiteX10" fmla="*/ 2357 w 5655"/>
                <a:gd name="connsiteY10" fmla="*/ 233118 h 233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55" h="233117">
                  <a:moveTo>
                    <a:pt x="2357" y="233118"/>
                  </a:moveTo>
                  <a:cubicBezTo>
                    <a:pt x="1730" y="233118"/>
                    <a:pt x="1131" y="232868"/>
                    <a:pt x="688" y="232430"/>
                  </a:cubicBezTo>
                  <a:cubicBezTo>
                    <a:pt x="250" y="231986"/>
                    <a:pt x="0" y="231388"/>
                    <a:pt x="0" y="230761"/>
                  </a:cubicBezTo>
                  <a:lnTo>
                    <a:pt x="943" y="2357"/>
                  </a:lnTo>
                  <a:cubicBezTo>
                    <a:pt x="943" y="1730"/>
                    <a:pt x="1192" y="1131"/>
                    <a:pt x="1631" y="693"/>
                  </a:cubicBezTo>
                  <a:cubicBezTo>
                    <a:pt x="2074" y="250"/>
                    <a:pt x="2672" y="0"/>
                    <a:pt x="3299" y="0"/>
                  </a:cubicBezTo>
                  <a:cubicBezTo>
                    <a:pt x="3926" y="0"/>
                    <a:pt x="4525" y="250"/>
                    <a:pt x="4968" y="693"/>
                  </a:cubicBezTo>
                  <a:cubicBezTo>
                    <a:pt x="5406" y="1131"/>
                    <a:pt x="5656" y="1730"/>
                    <a:pt x="5656" y="2357"/>
                  </a:cubicBezTo>
                  <a:lnTo>
                    <a:pt x="4713" y="230761"/>
                  </a:lnTo>
                  <a:cubicBezTo>
                    <a:pt x="4713" y="231388"/>
                    <a:pt x="4464" y="231986"/>
                    <a:pt x="4025" y="232430"/>
                  </a:cubicBezTo>
                  <a:cubicBezTo>
                    <a:pt x="3582" y="232868"/>
                    <a:pt x="2983" y="233118"/>
                    <a:pt x="2357" y="233118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2D5EDD2-A946-8A0D-E07E-7A1334FE3AED}"/>
                </a:ext>
              </a:extLst>
            </p:cNvPr>
            <p:cNvSpPr/>
            <p:nvPr/>
          </p:nvSpPr>
          <p:spPr>
            <a:xfrm>
              <a:off x="13950139" y="1563261"/>
              <a:ext cx="166990" cy="235803"/>
            </a:xfrm>
            <a:custGeom>
              <a:avLst/>
              <a:gdLst>
                <a:gd name="connsiteX0" fmla="*/ 143754 w 166990"/>
                <a:gd name="connsiteY0" fmla="*/ 0 h 235803"/>
                <a:gd name="connsiteX1" fmla="*/ 0 w 166990"/>
                <a:gd name="connsiteY1" fmla="*/ 85640 h 235803"/>
                <a:gd name="connsiteX2" fmla="*/ 42796 w 166990"/>
                <a:gd name="connsiteY2" fmla="*/ 235804 h 235803"/>
                <a:gd name="connsiteX3" fmla="*/ 166991 w 166990"/>
                <a:gd name="connsiteY3" fmla="*/ 213888 h 235803"/>
                <a:gd name="connsiteX4" fmla="*/ 143754 w 166990"/>
                <a:gd name="connsiteY4" fmla="*/ 0 h 23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90" h="235803">
                  <a:moveTo>
                    <a:pt x="143754" y="0"/>
                  </a:moveTo>
                  <a:lnTo>
                    <a:pt x="0" y="85640"/>
                  </a:lnTo>
                  <a:lnTo>
                    <a:pt x="42796" y="235804"/>
                  </a:lnTo>
                  <a:lnTo>
                    <a:pt x="166991" y="213888"/>
                  </a:lnTo>
                  <a:lnTo>
                    <a:pt x="143754" y="0"/>
                  </a:lnTo>
                  <a:close/>
                </a:path>
              </a:pathLst>
            </a:custGeom>
            <a:solidFill>
              <a:srgbClr val="DADDD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3D935D5E-B8BE-8B13-A207-C7933E2C99BA}"/>
                </a:ext>
              </a:extLst>
            </p:cNvPr>
            <p:cNvSpPr/>
            <p:nvPr/>
          </p:nvSpPr>
          <p:spPr>
            <a:xfrm>
              <a:off x="13926573" y="1653463"/>
              <a:ext cx="32757" cy="27666"/>
            </a:xfrm>
            <a:custGeom>
              <a:avLst/>
              <a:gdLst>
                <a:gd name="connsiteX0" fmla="*/ 24886 w 32757"/>
                <a:gd name="connsiteY0" fmla="*/ 0 h 27666"/>
                <a:gd name="connsiteX1" fmla="*/ 0 w 32757"/>
                <a:gd name="connsiteY1" fmla="*/ 10982 h 27666"/>
                <a:gd name="connsiteX2" fmla="*/ 32757 w 32757"/>
                <a:gd name="connsiteY2" fmla="*/ 27667 h 27666"/>
                <a:gd name="connsiteX3" fmla="*/ 24886 w 32757"/>
                <a:gd name="connsiteY3" fmla="*/ 0 h 27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57" h="27666">
                  <a:moveTo>
                    <a:pt x="24886" y="0"/>
                  </a:moveTo>
                  <a:lnTo>
                    <a:pt x="0" y="10982"/>
                  </a:lnTo>
                  <a:lnTo>
                    <a:pt x="32757" y="27667"/>
                  </a:lnTo>
                  <a:lnTo>
                    <a:pt x="24886" y="0"/>
                  </a:lnTo>
                  <a:close/>
                </a:path>
              </a:pathLst>
            </a:custGeom>
            <a:solidFill>
              <a:srgbClr val="C46F69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01418B4-E8AB-6CAC-6136-6BE1187F3C19}"/>
                </a:ext>
              </a:extLst>
            </p:cNvPr>
            <p:cNvSpPr/>
            <p:nvPr/>
          </p:nvSpPr>
          <p:spPr>
            <a:xfrm>
              <a:off x="14623894" y="2284196"/>
              <a:ext cx="514682" cy="1376270"/>
            </a:xfrm>
            <a:custGeom>
              <a:avLst/>
              <a:gdLst>
                <a:gd name="connsiteX0" fmla="*/ 21822 w 514682"/>
                <a:gd name="connsiteY0" fmla="*/ 0 h 1376270"/>
                <a:gd name="connsiteX1" fmla="*/ 0 w 514682"/>
                <a:gd name="connsiteY1" fmla="*/ 1376270 h 1376270"/>
                <a:gd name="connsiteX2" fmla="*/ 128248 w 514682"/>
                <a:gd name="connsiteY2" fmla="*/ 1376270 h 1376270"/>
                <a:gd name="connsiteX3" fmla="*/ 239810 w 514682"/>
                <a:gd name="connsiteY3" fmla="*/ 207383 h 1376270"/>
                <a:gd name="connsiteX4" fmla="*/ 244260 w 514682"/>
                <a:gd name="connsiteY4" fmla="*/ 197834 h 1376270"/>
                <a:gd name="connsiteX5" fmla="*/ 253950 w 514682"/>
                <a:gd name="connsiteY5" fmla="*/ 193715 h 1376270"/>
                <a:gd name="connsiteX6" fmla="*/ 253950 w 514682"/>
                <a:gd name="connsiteY6" fmla="*/ 193715 h 1376270"/>
                <a:gd name="connsiteX7" fmla="*/ 263485 w 514682"/>
                <a:gd name="connsiteY7" fmla="*/ 197848 h 1376270"/>
                <a:gd name="connsiteX8" fmla="*/ 267619 w 514682"/>
                <a:gd name="connsiteY8" fmla="*/ 207383 h 1376270"/>
                <a:gd name="connsiteX9" fmla="*/ 386440 w 514682"/>
                <a:gd name="connsiteY9" fmla="*/ 1376270 h 1376270"/>
                <a:gd name="connsiteX10" fmla="*/ 514683 w 514682"/>
                <a:gd name="connsiteY10" fmla="*/ 1376270 h 1376270"/>
                <a:gd name="connsiteX11" fmla="*/ 485178 w 514682"/>
                <a:gd name="connsiteY11" fmla="*/ 0 h 1376270"/>
                <a:gd name="connsiteX12" fmla="*/ 21822 w 514682"/>
                <a:gd name="connsiteY12" fmla="*/ 0 h 1376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4682" h="1376270">
                  <a:moveTo>
                    <a:pt x="21822" y="0"/>
                  </a:moveTo>
                  <a:lnTo>
                    <a:pt x="0" y="1376270"/>
                  </a:lnTo>
                  <a:lnTo>
                    <a:pt x="128248" y="1376270"/>
                  </a:lnTo>
                  <a:lnTo>
                    <a:pt x="239810" y="207383"/>
                  </a:lnTo>
                  <a:cubicBezTo>
                    <a:pt x="240065" y="203759"/>
                    <a:pt x="241649" y="200360"/>
                    <a:pt x="244260" y="197834"/>
                  </a:cubicBezTo>
                  <a:cubicBezTo>
                    <a:pt x="246871" y="195313"/>
                    <a:pt x="250321" y="193842"/>
                    <a:pt x="253950" y="193715"/>
                  </a:cubicBezTo>
                  <a:lnTo>
                    <a:pt x="253950" y="193715"/>
                  </a:lnTo>
                  <a:cubicBezTo>
                    <a:pt x="257537" y="193833"/>
                    <a:pt x="260950" y="195308"/>
                    <a:pt x="263485" y="197848"/>
                  </a:cubicBezTo>
                  <a:cubicBezTo>
                    <a:pt x="266026" y="200384"/>
                    <a:pt x="267501" y="203792"/>
                    <a:pt x="267619" y="207383"/>
                  </a:cubicBezTo>
                  <a:lnTo>
                    <a:pt x="386440" y="1376270"/>
                  </a:lnTo>
                  <a:lnTo>
                    <a:pt x="514683" y="1376270"/>
                  </a:lnTo>
                  <a:lnTo>
                    <a:pt x="485178" y="0"/>
                  </a:lnTo>
                  <a:lnTo>
                    <a:pt x="21822" y="0"/>
                  </a:lnTo>
                  <a:close/>
                </a:path>
              </a:pathLst>
            </a:custGeom>
            <a:solidFill>
              <a:srgbClr val="21252B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5270712B-69DC-EAE6-35A3-8FA517424A7D}"/>
                </a:ext>
              </a:extLst>
            </p:cNvPr>
            <p:cNvSpPr/>
            <p:nvPr/>
          </p:nvSpPr>
          <p:spPr>
            <a:xfrm>
              <a:off x="14620487" y="3630777"/>
              <a:ext cx="139323" cy="29646"/>
            </a:xfrm>
            <a:custGeom>
              <a:avLst/>
              <a:gdLst>
                <a:gd name="connsiteX0" fmla="*/ 0 w 139323"/>
                <a:gd name="connsiteY0" fmla="*/ 29647 h 29646"/>
                <a:gd name="connsiteX1" fmla="*/ 136779 w 139323"/>
                <a:gd name="connsiteY1" fmla="*/ 29647 h 29646"/>
                <a:gd name="connsiteX2" fmla="*/ 139324 w 139323"/>
                <a:gd name="connsiteY2" fmla="*/ 0 h 29646"/>
                <a:gd name="connsiteX3" fmla="*/ 424 w 139323"/>
                <a:gd name="connsiteY3" fmla="*/ 0 h 29646"/>
                <a:gd name="connsiteX4" fmla="*/ 0 w 139323"/>
                <a:gd name="connsiteY4" fmla="*/ 29647 h 2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323" h="29646">
                  <a:moveTo>
                    <a:pt x="0" y="29647"/>
                  </a:moveTo>
                  <a:lnTo>
                    <a:pt x="136779" y="29647"/>
                  </a:lnTo>
                  <a:lnTo>
                    <a:pt x="139324" y="0"/>
                  </a:lnTo>
                  <a:lnTo>
                    <a:pt x="424" y="0"/>
                  </a:lnTo>
                  <a:lnTo>
                    <a:pt x="0" y="29647"/>
                  </a:lnTo>
                  <a:close/>
                </a:path>
              </a:pathLst>
            </a:custGeom>
            <a:solidFill>
              <a:srgbClr val="21252B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0BCC3D8-4AF8-2A11-6BA0-BF16631D3EF0}"/>
                </a:ext>
              </a:extLst>
            </p:cNvPr>
            <p:cNvSpPr/>
            <p:nvPr/>
          </p:nvSpPr>
          <p:spPr>
            <a:xfrm>
              <a:off x="14620487" y="3630777"/>
              <a:ext cx="139323" cy="29646"/>
            </a:xfrm>
            <a:custGeom>
              <a:avLst/>
              <a:gdLst>
                <a:gd name="connsiteX0" fmla="*/ 0 w 139323"/>
                <a:gd name="connsiteY0" fmla="*/ 29647 h 29646"/>
                <a:gd name="connsiteX1" fmla="*/ 136779 w 139323"/>
                <a:gd name="connsiteY1" fmla="*/ 29647 h 29646"/>
                <a:gd name="connsiteX2" fmla="*/ 139324 w 139323"/>
                <a:gd name="connsiteY2" fmla="*/ 0 h 29646"/>
                <a:gd name="connsiteX3" fmla="*/ 424 w 139323"/>
                <a:gd name="connsiteY3" fmla="*/ 0 h 29646"/>
                <a:gd name="connsiteX4" fmla="*/ 0 w 139323"/>
                <a:gd name="connsiteY4" fmla="*/ 29647 h 2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323" h="29646">
                  <a:moveTo>
                    <a:pt x="0" y="29647"/>
                  </a:moveTo>
                  <a:lnTo>
                    <a:pt x="136779" y="29647"/>
                  </a:lnTo>
                  <a:lnTo>
                    <a:pt x="139324" y="0"/>
                  </a:lnTo>
                  <a:lnTo>
                    <a:pt x="424" y="0"/>
                  </a:lnTo>
                  <a:lnTo>
                    <a:pt x="0" y="29647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B290CACF-3640-D865-E60B-0C3B4431CD7C}"/>
                </a:ext>
              </a:extLst>
            </p:cNvPr>
            <p:cNvSpPr/>
            <p:nvPr/>
          </p:nvSpPr>
          <p:spPr>
            <a:xfrm>
              <a:off x="14620487" y="3630777"/>
              <a:ext cx="58538" cy="29646"/>
            </a:xfrm>
            <a:custGeom>
              <a:avLst/>
              <a:gdLst>
                <a:gd name="connsiteX0" fmla="*/ 0 w 58538"/>
                <a:gd name="connsiteY0" fmla="*/ 29647 h 29646"/>
                <a:gd name="connsiteX1" fmla="*/ 57266 w 58538"/>
                <a:gd name="connsiteY1" fmla="*/ 29647 h 29646"/>
                <a:gd name="connsiteX2" fmla="*/ 58539 w 58538"/>
                <a:gd name="connsiteY2" fmla="*/ 0 h 29646"/>
                <a:gd name="connsiteX3" fmla="*/ 424 w 58538"/>
                <a:gd name="connsiteY3" fmla="*/ 0 h 29646"/>
                <a:gd name="connsiteX4" fmla="*/ 0 w 58538"/>
                <a:gd name="connsiteY4" fmla="*/ 29647 h 2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538" h="29646">
                  <a:moveTo>
                    <a:pt x="0" y="29647"/>
                  </a:moveTo>
                  <a:lnTo>
                    <a:pt x="57266" y="29647"/>
                  </a:lnTo>
                  <a:lnTo>
                    <a:pt x="58539" y="0"/>
                  </a:lnTo>
                  <a:lnTo>
                    <a:pt x="424" y="0"/>
                  </a:lnTo>
                  <a:lnTo>
                    <a:pt x="0" y="29647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9847BD79-64DF-F9A2-8079-AB01C79756FA}"/>
                </a:ext>
              </a:extLst>
            </p:cNvPr>
            <p:cNvSpPr/>
            <p:nvPr/>
          </p:nvSpPr>
          <p:spPr>
            <a:xfrm>
              <a:off x="14878207" y="2477632"/>
              <a:ext cx="181799" cy="1161911"/>
            </a:xfrm>
            <a:custGeom>
              <a:avLst/>
              <a:gdLst>
                <a:gd name="connsiteX0" fmla="*/ 181800 w 181799"/>
                <a:gd name="connsiteY0" fmla="*/ 1159979 h 1161911"/>
                <a:gd name="connsiteX1" fmla="*/ 82482 w 181799"/>
                <a:gd name="connsiteY1" fmla="*/ 63393 h 1161911"/>
                <a:gd name="connsiteX2" fmla="*/ 15836 w 181799"/>
                <a:gd name="connsiteY2" fmla="*/ 0 h 1161911"/>
                <a:gd name="connsiteX3" fmla="*/ 0 w 181799"/>
                <a:gd name="connsiteY3" fmla="*/ 0 h 1161911"/>
                <a:gd name="connsiteX4" fmla="*/ 9535 w 181799"/>
                <a:gd name="connsiteY4" fmla="*/ 4134 h 1161911"/>
                <a:gd name="connsiteX5" fmla="*/ 13669 w 181799"/>
                <a:gd name="connsiteY5" fmla="*/ 13668 h 1161911"/>
                <a:gd name="connsiteX6" fmla="*/ 131500 w 181799"/>
                <a:gd name="connsiteY6" fmla="*/ 1161912 h 1161911"/>
                <a:gd name="connsiteX7" fmla="*/ 181800 w 181799"/>
                <a:gd name="connsiteY7" fmla="*/ 1159979 h 1161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1799" h="1161911">
                  <a:moveTo>
                    <a:pt x="181800" y="1159979"/>
                  </a:moveTo>
                  <a:lnTo>
                    <a:pt x="82482" y="63393"/>
                  </a:lnTo>
                  <a:cubicBezTo>
                    <a:pt x="78664" y="27384"/>
                    <a:pt x="49489" y="0"/>
                    <a:pt x="15836" y="0"/>
                  </a:cubicBezTo>
                  <a:lnTo>
                    <a:pt x="0" y="0"/>
                  </a:lnTo>
                  <a:cubicBezTo>
                    <a:pt x="3587" y="118"/>
                    <a:pt x="6995" y="1593"/>
                    <a:pt x="9535" y="4134"/>
                  </a:cubicBezTo>
                  <a:cubicBezTo>
                    <a:pt x="12075" y="6669"/>
                    <a:pt x="13551" y="10082"/>
                    <a:pt x="13669" y="13668"/>
                  </a:cubicBezTo>
                  <a:lnTo>
                    <a:pt x="131500" y="1161912"/>
                  </a:lnTo>
                  <a:lnTo>
                    <a:pt x="181800" y="1159979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68FE39CE-6496-845C-5CE1-44D770468FE1}"/>
                </a:ext>
              </a:extLst>
            </p:cNvPr>
            <p:cNvSpPr/>
            <p:nvPr/>
          </p:nvSpPr>
          <p:spPr>
            <a:xfrm>
              <a:off x="15004344" y="3630777"/>
              <a:ext cx="139323" cy="29646"/>
            </a:xfrm>
            <a:custGeom>
              <a:avLst/>
              <a:gdLst>
                <a:gd name="connsiteX0" fmla="*/ 2969 w 139323"/>
                <a:gd name="connsiteY0" fmla="*/ 29647 h 29646"/>
                <a:gd name="connsiteX1" fmla="*/ 139324 w 139323"/>
                <a:gd name="connsiteY1" fmla="*/ 29647 h 29646"/>
                <a:gd name="connsiteX2" fmla="*/ 137203 w 139323"/>
                <a:gd name="connsiteY2" fmla="*/ 0 h 29646"/>
                <a:gd name="connsiteX3" fmla="*/ 0 w 139323"/>
                <a:gd name="connsiteY3" fmla="*/ 0 h 29646"/>
                <a:gd name="connsiteX4" fmla="*/ 2969 w 139323"/>
                <a:gd name="connsiteY4" fmla="*/ 29647 h 2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323" h="29646">
                  <a:moveTo>
                    <a:pt x="2969" y="29647"/>
                  </a:moveTo>
                  <a:lnTo>
                    <a:pt x="139324" y="29647"/>
                  </a:lnTo>
                  <a:lnTo>
                    <a:pt x="137203" y="0"/>
                  </a:lnTo>
                  <a:lnTo>
                    <a:pt x="0" y="0"/>
                  </a:lnTo>
                  <a:lnTo>
                    <a:pt x="2969" y="29647"/>
                  </a:lnTo>
                  <a:close/>
                </a:path>
              </a:pathLst>
            </a:custGeom>
            <a:solidFill>
              <a:srgbClr val="21252B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EC109E16-8801-618D-2C6D-8BD8F9BF99D1}"/>
                </a:ext>
              </a:extLst>
            </p:cNvPr>
            <p:cNvSpPr/>
            <p:nvPr/>
          </p:nvSpPr>
          <p:spPr>
            <a:xfrm>
              <a:off x="14622386" y="2278394"/>
              <a:ext cx="95726" cy="1353033"/>
            </a:xfrm>
            <a:custGeom>
              <a:avLst/>
              <a:gdLst>
                <a:gd name="connsiteX0" fmla="*/ 22246 w 95726"/>
                <a:gd name="connsiteY0" fmla="*/ 6881 h 1353033"/>
                <a:gd name="connsiteX1" fmla="*/ 0 w 95726"/>
                <a:gd name="connsiteY1" fmla="*/ 1352563 h 1353033"/>
                <a:gd name="connsiteX2" fmla="*/ 55145 w 95726"/>
                <a:gd name="connsiteY2" fmla="*/ 1353034 h 1353033"/>
                <a:gd name="connsiteX3" fmla="*/ 95726 w 95726"/>
                <a:gd name="connsiteY3" fmla="*/ 0 h 1353033"/>
                <a:gd name="connsiteX4" fmla="*/ 22246 w 95726"/>
                <a:gd name="connsiteY4" fmla="*/ 6881 h 1353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726" h="1353033">
                  <a:moveTo>
                    <a:pt x="22246" y="6881"/>
                  </a:moveTo>
                  <a:lnTo>
                    <a:pt x="0" y="1352563"/>
                  </a:lnTo>
                  <a:lnTo>
                    <a:pt x="55145" y="1353034"/>
                  </a:lnTo>
                  <a:lnTo>
                    <a:pt x="95726" y="0"/>
                  </a:lnTo>
                  <a:lnTo>
                    <a:pt x="22246" y="6881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66DBBB87-60AA-FEA9-461B-086E5A9761C8}"/>
                </a:ext>
              </a:extLst>
            </p:cNvPr>
            <p:cNvSpPr/>
            <p:nvPr/>
          </p:nvSpPr>
          <p:spPr>
            <a:xfrm>
              <a:off x="15004344" y="3630777"/>
              <a:ext cx="139323" cy="29646"/>
            </a:xfrm>
            <a:custGeom>
              <a:avLst/>
              <a:gdLst>
                <a:gd name="connsiteX0" fmla="*/ 2969 w 139323"/>
                <a:gd name="connsiteY0" fmla="*/ 29647 h 29646"/>
                <a:gd name="connsiteX1" fmla="*/ 139324 w 139323"/>
                <a:gd name="connsiteY1" fmla="*/ 29647 h 29646"/>
                <a:gd name="connsiteX2" fmla="*/ 137203 w 139323"/>
                <a:gd name="connsiteY2" fmla="*/ 0 h 29646"/>
                <a:gd name="connsiteX3" fmla="*/ 0 w 139323"/>
                <a:gd name="connsiteY3" fmla="*/ 0 h 29646"/>
                <a:gd name="connsiteX4" fmla="*/ 2969 w 139323"/>
                <a:gd name="connsiteY4" fmla="*/ 29647 h 2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323" h="29646">
                  <a:moveTo>
                    <a:pt x="2969" y="29647"/>
                  </a:moveTo>
                  <a:lnTo>
                    <a:pt x="139324" y="29647"/>
                  </a:lnTo>
                  <a:lnTo>
                    <a:pt x="137203" y="0"/>
                  </a:lnTo>
                  <a:lnTo>
                    <a:pt x="0" y="0"/>
                  </a:lnTo>
                  <a:lnTo>
                    <a:pt x="2969" y="29647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178C023-087D-F703-64A2-C65F779A5B8E}"/>
                </a:ext>
              </a:extLst>
            </p:cNvPr>
            <p:cNvSpPr/>
            <p:nvPr/>
          </p:nvSpPr>
          <p:spPr>
            <a:xfrm>
              <a:off x="15004344" y="3630777"/>
              <a:ext cx="55663" cy="29646"/>
            </a:xfrm>
            <a:custGeom>
              <a:avLst/>
              <a:gdLst>
                <a:gd name="connsiteX0" fmla="*/ 1932 w 55663"/>
                <a:gd name="connsiteY0" fmla="*/ 29647 h 29646"/>
                <a:gd name="connsiteX1" fmla="*/ 55664 w 55663"/>
                <a:gd name="connsiteY1" fmla="*/ 29647 h 29646"/>
                <a:gd name="connsiteX2" fmla="*/ 53684 w 55663"/>
                <a:gd name="connsiteY2" fmla="*/ 0 h 29646"/>
                <a:gd name="connsiteX3" fmla="*/ 0 w 55663"/>
                <a:gd name="connsiteY3" fmla="*/ 0 h 29646"/>
                <a:gd name="connsiteX4" fmla="*/ 1932 w 55663"/>
                <a:gd name="connsiteY4" fmla="*/ 29647 h 2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63" h="29646">
                  <a:moveTo>
                    <a:pt x="1932" y="29647"/>
                  </a:moveTo>
                  <a:lnTo>
                    <a:pt x="55664" y="29647"/>
                  </a:lnTo>
                  <a:lnTo>
                    <a:pt x="53684" y="0"/>
                  </a:lnTo>
                  <a:lnTo>
                    <a:pt x="0" y="0"/>
                  </a:lnTo>
                  <a:lnTo>
                    <a:pt x="1932" y="29647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84C9BFF-1FBB-5A19-E254-E493804CA9BE}"/>
                </a:ext>
              </a:extLst>
            </p:cNvPr>
            <p:cNvSpPr/>
            <p:nvPr/>
          </p:nvSpPr>
          <p:spPr>
            <a:xfrm>
              <a:off x="15456392" y="1536315"/>
              <a:ext cx="157546" cy="243887"/>
            </a:xfrm>
            <a:custGeom>
              <a:avLst/>
              <a:gdLst>
                <a:gd name="connsiteX0" fmla="*/ 63629 w 157546"/>
                <a:gd name="connsiteY0" fmla="*/ 243888 h 243887"/>
                <a:gd name="connsiteX1" fmla="*/ 96622 w 157546"/>
                <a:gd name="connsiteY1" fmla="*/ 206182 h 243887"/>
                <a:gd name="connsiteX2" fmla="*/ 119858 w 157546"/>
                <a:gd name="connsiteY2" fmla="*/ 168853 h 243887"/>
                <a:gd name="connsiteX3" fmla="*/ 125231 w 157546"/>
                <a:gd name="connsiteY3" fmla="*/ 160793 h 243887"/>
                <a:gd name="connsiteX4" fmla="*/ 120188 w 157546"/>
                <a:gd name="connsiteY4" fmla="*/ 130770 h 243887"/>
                <a:gd name="connsiteX5" fmla="*/ 121083 w 157546"/>
                <a:gd name="connsiteY5" fmla="*/ 127188 h 243887"/>
                <a:gd name="connsiteX6" fmla="*/ 121602 w 157546"/>
                <a:gd name="connsiteY6" fmla="*/ 114085 h 243887"/>
                <a:gd name="connsiteX7" fmla="*/ 115475 w 157546"/>
                <a:gd name="connsiteY7" fmla="*/ 102490 h 243887"/>
                <a:gd name="connsiteX8" fmla="*/ 114673 w 157546"/>
                <a:gd name="connsiteY8" fmla="*/ 99945 h 243887"/>
                <a:gd name="connsiteX9" fmla="*/ 148656 w 157546"/>
                <a:gd name="connsiteY9" fmla="*/ 38673 h 243887"/>
                <a:gd name="connsiteX10" fmla="*/ 150306 w 157546"/>
                <a:gd name="connsiteY10" fmla="*/ 10393 h 243887"/>
                <a:gd name="connsiteX11" fmla="*/ 87195 w 157546"/>
                <a:gd name="connsiteY11" fmla="*/ 87973 h 243887"/>
                <a:gd name="connsiteX12" fmla="*/ 77769 w 157546"/>
                <a:gd name="connsiteY12" fmla="*/ 87973 h 243887"/>
                <a:gd name="connsiteX13" fmla="*/ 101335 w 157546"/>
                <a:gd name="connsiteY13" fmla="*/ 17275 h 243887"/>
                <a:gd name="connsiteX14" fmla="*/ 86158 w 157546"/>
                <a:gd name="connsiteY14" fmla="*/ 1626 h 243887"/>
                <a:gd name="connsiteX15" fmla="*/ 49489 w 157546"/>
                <a:gd name="connsiteY15" fmla="*/ 87973 h 243887"/>
                <a:gd name="connsiteX16" fmla="*/ 25923 w 157546"/>
                <a:gd name="connsiteY16" fmla="*/ 116253 h 243887"/>
                <a:gd name="connsiteX17" fmla="*/ 13763 w 157546"/>
                <a:gd name="connsiteY17" fmla="*/ 136850 h 243887"/>
                <a:gd name="connsiteX18" fmla="*/ 5703 w 157546"/>
                <a:gd name="connsiteY18" fmla="*/ 194964 h 243887"/>
                <a:gd name="connsiteX19" fmla="*/ 0 w 157546"/>
                <a:gd name="connsiteY19" fmla="*/ 217918 h 243887"/>
                <a:gd name="connsiteX20" fmla="*/ 63629 w 157546"/>
                <a:gd name="connsiteY20" fmla="*/ 243888 h 24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7546" h="243887">
                  <a:moveTo>
                    <a:pt x="63629" y="243888"/>
                  </a:moveTo>
                  <a:lnTo>
                    <a:pt x="96622" y="206182"/>
                  </a:lnTo>
                  <a:lnTo>
                    <a:pt x="119858" y="168853"/>
                  </a:lnTo>
                  <a:cubicBezTo>
                    <a:pt x="122215" y="165506"/>
                    <a:pt x="124100" y="162678"/>
                    <a:pt x="125231" y="160793"/>
                  </a:cubicBezTo>
                  <a:cubicBezTo>
                    <a:pt x="133338" y="147360"/>
                    <a:pt x="120188" y="130770"/>
                    <a:pt x="120188" y="130770"/>
                  </a:cubicBezTo>
                  <a:lnTo>
                    <a:pt x="121083" y="127188"/>
                  </a:lnTo>
                  <a:cubicBezTo>
                    <a:pt x="122403" y="122941"/>
                    <a:pt x="122592" y="118421"/>
                    <a:pt x="121602" y="114085"/>
                  </a:cubicBezTo>
                  <a:cubicBezTo>
                    <a:pt x="120612" y="109753"/>
                    <a:pt x="118491" y="105752"/>
                    <a:pt x="115475" y="102490"/>
                  </a:cubicBezTo>
                  <a:lnTo>
                    <a:pt x="114673" y="99945"/>
                  </a:lnTo>
                  <a:lnTo>
                    <a:pt x="148656" y="38673"/>
                  </a:lnTo>
                  <a:cubicBezTo>
                    <a:pt x="148656" y="38673"/>
                    <a:pt x="167509" y="12797"/>
                    <a:pt x="150306" y="10393"/>
                  </a:cubicBezTo>
                  <a:cubicBezTo>
                    <a:pt x="140643" y="9168"/>
                    <a:pt x="101712" y="72750"/>
                    <a:pt x="87195" y="87973"/>
                  </a:cubicBezTo>
                  <a:cubicBezTo>
                    <a:pt x="83896" y="91414"/>
                    <a:pt x="77769" y="87973"/>
                    <a:pt x="77769" y="87973"/>
                  </a:cubicBezTo>
                  <a:lnTo>
                    <a:pt x="101335" y="17275"/>
                  </a:lnTo>
                  <a:cubicBezTo>
                    <a:pt x="101335" y="17275"/>
                    <a:pt x="106048" y="-6292"/>
                    <a:pt x="86158" y="1626"/>
                  </a:cubicBezTo>
                  <a:cubicBezTo>
                    <a:pt x="78947" y="4501"/>
                    <a:pt x="49489" y="87973"/>
                    <a:pt x="49489" y="87973"/>
                  </a:cubicBezTo>
                  <a:cubicBezTo>
                    <a:pt x="49489" y="87973"/>
                    <a:pt x="35773" y="105506"/>
                    <a:pt x="25923" y="116253"/>
                  </a:cubicBezTo>
                  <a:cubicBezTo>
                    <a:pt x="21351" y="122795"/>
                    <a:pt x="17298" y="129681"/>
                    <a:pt x="13763" y="136850"/>
                  </a:cubicBezTo>
                  <a:cubicBezTo>
                    <a:pt x="9898" y="145098"/>
                    <a:pt x="5703" y="194964"/>
                    <a:pt x="5703" y="194964"/>
                  </a:cubicBezTo>
                  <a:lnTo>
                    <a:pt x="0" y="217918"/>
                  </a:lnTo>
                  <a:lnTo>
                    <a:pt x="63629" y="243888"/>
                  </a:lnTo>
                  <a:close/>
                </a:path>
              </a:pathLst>
            </a:custGeom>
            <a:solidFill>
              <a:srgbClr val="FC9D9D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8D270585-753E-10D5-2416-7AD9173B4EC5}"/>
                </a:ext>
              </a:extLst>
            </p:cNvPr>
            <p:cNvSpPr/>
            <p:nvPr/>
          </p:nvSpPr>
          <p:spPr>
            <a:xfrm>
              <a:off x="15133534" y="1713892"/>
              <a:ext cx="395913" cy="379107"/>
            </a:xfrm>
            <a:custGeom>
              <a:avLst/>
              <a:gdLst>
                <a:gd name="connsiteX0" fmla="*/ 395913 w 395913"/>
                <a:gd name="connsiteY0" fmla="*/ 56889 h 379107"/>
                <a:gd name="connsiteX1" fmla="*/ 173165 w 395913"/>
                <a:gd name="connsiteY1" fmla="*/ 379087 h 379107"/>
                <a:gd name="connsiteX2" fmla="*/ 0 w 395913"/>
                <a:gd name="connsiteY2" fmla="*/ 165294 h 379107"/>
                <a:gd name="connsiteX3" fmla="*/ 70180 w 395913"/>
                <a:gd name="connsiteY3" fmla="*/ 0 h 379107"/>
                <a:gd name="connsiteX4" fmla="*/ 185797 w 395913"/>
                <a:gd name="connsiteY4" fmla="*/ 210258 h 379107"/>
                <a:gd name="connsiteX5" fmla="*/ 339354 w 395913"/>
                <a:gd name="connsiteY5" fmla="*/ 19183 h 379107"/>
                <a:gd name="connsiteX6" fmla="*/ 395913 w 395913"/>
                <a:gd name="connsiteY6" fmla="*/ 56889 h 37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913" h="379107">
                  <a:moveTo>
                    <a:pt x="395913" y="56889"/>
                  </a:moveTo>
                  <a:cubicBezTo>
                    <a:pt x="395913" y="56889"/>
                    <a:pt x="249802" y="382104"/>
                    <a:pt x="173165" y="379087"/>
                  </a:cubicBezTo>
                  <a:cubicBezTo>
                    <a:pt x="108405" y="376495"/>
                    <a:pt x="0" y="165294"/>
                    <a:pt x="0" y="165294"/>
                  </a:cubicBezTo>
                  <a:lnTo>
                    <a:pt x="70180" y="0"/>
                  </a:lnTo>
                  <a:lnTo>
                    <a:pt x="185797" y="210258"/>
                  </a:lnTo>
                  <a:lnTo>
                    <a:pt x="339354" y="19183"/>
                  </a:lnTo>
                  <a:lnTo>
                    <a:pt x="395913" y="56889"/>
                  </a:lnTo>
                  <a:close/>
                </a:path>
              </a:pathLst>
            </a:custGeom>
            <a:solidFill>
              <a:srgbClr val="FC9D9D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68BF3D56-722B-1805-C24A-FF1058FCB239}"/>
                </a:ext>
              </a:extLst>
            </p:cNvPr>
            <p:cNvSpPr/>
            <p:nvPr/>
          </p:nvSpPr>
          <p:spPr>
            <a:xfrm>
              <a:off x="15133534" y="1765219"/>
              <a:ext cx="395913" cy="327780"/>
            </a:xfrm>
            <a:custGeom>
              <a:avLst/>
              <a:gdLst>
                <a:gd name="connsiteX0" fmla="*/ 173165 w 395913"/>
                <a:gd name="connsiteY0" fmla="*/ 304193 h 327780"/>
                <a:gd name="connsiteX1" fmla="*/ 5562 w 395913"/>
                <a:gd name="connsiteY1" fmla="*/ 100911 h 327780"/>
                <a:gd name="connsiteX2" fmla="*/ 0 w 395913"/>
                <a:gd name="connsiteY2" fmla="*/ 113966 h 327780"/>
                <a:gd name="connsiteX3" fmla="*/ 173165 w 395913"/>
                <a:gd name="connsiteY3" fmla="*/ 327760 h 327780"/>
                <a:gd name="connsiteX4" fmla="*/ 395913 w 395913"/>
                <a:gd name="connsiteY4" fmla="*/ 5562 h 327780"/>
                <a:gd name="connsiteX5" fmla="*/ 387571 w 395913"/>
                <a:gd name="connsiteY5" fmla="*/ 0 h 327780"/>
                <a:gd name="connsiteX6" fmla="*/ 173165 w 395913"/>
                <a:gd name="connsiteY6" fmla="*/ 304193 h 327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913" h="327780">
                  <a:moveTo>
                    <a:pt x="173165" y="304193"/>
                  </a:moveTo>
                  <a:cubicBezTo>
                    <a:pt x="117124" y="301931"/>
                    <a:pt x="28421" y="143566"/>
                    <a:pt x="5562" y="100911"/>
                  </a:cubicBezTo>
                  <a:lnTo>
                    <a:pt x="0" y="113966"/>
                  </a:lnTo>
                  <a:cubicBezTo>
                    <a:pt x="0" y="113966"/>
                    <a:pt x="108405" y="325167"/>
                    <a:pt x="173165" y="327760"/>
                  </a:cubicBezTo>
                  <a:cubicBezTo>
                    <a:pt x="249802" y="330776"/>
                    <a:pt x="395913" y="5562"/>
                    <a:pt x="395913" y="5562"/>
                  </a:cubicBezTo>
                  <a:lnTo>
                    <a:pt x="387571" y="0"/>
                  </a:lnTo>
                  <a:cubicBezTo>
                    <a:pt x="355568" y="68201"/>
                    <a:pt x="238868" y="306786"/>
                    <a:pt x="173165" y="304193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2714CFDE-4B6F-8EBE-41C6-89074BCB486C}"/>
                </a:ext>
              </a:extLst>
            </p:cNvPr>
            <p:cNvSpPr/>
            <p:nvPr/>
          </p:nvSpPr>
          <p:spPr>
            <a:xfrm>
              <a:off x="15309904" y="1908460"/>
              <a:ext cx="17862" cy="36716"/>
            </a:xfrm>
            <a:custGeom>
              <a:avLst/>
              <a:gdLst>
                <a:gd name="connsiteX0" fmla="*/ 188 w 17862"/>
                <a:gd name="connsiteY0" fmla="*/ 5514 h 36716"/>
                <a:gd name="connsiteX1" fmla="*/ 7447 w 17862"/>
                <a:gd name="connsiteY1" fmla="*/ 36716 h 36716"/>
                <a:gd name="connsiteX2" fmla="*/ 17863 w 17862"/>
                <a:gd name="connsiteY2" fmla="*/ 4808 h 36716"/>
                <a:gd name="connsiteX3" fmla="*/ 9427 w 17862"/>
                <a:gd name="connsiteY3" fmla="*/ 15695 h 36716"/>
                <a:gd name="connsiteX4" fmla="*/ 0 w 17862"/>
                <a:gd name="connsiteY4" fmla="*/ 0 h 36716"/>
                <a:gd name="connsiteX5" fmla="*/ 188 w 17862"/>
                <a:gd name="connsiteY5" fmla="*/ 5514 h 36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62" h="36716">
                  <a:moveTo>
                    <a:pt x="188" y="5514"/>
                  </a:moveTo>
                  <a:lnTo>
                    <a:pt x="7447" y="36716"/>
                  </a:lnTo>
                  <a:lnTo>
                    <a:pt x="17863" y="4808"/>
                  </a:lnTo>
                  <a:lnTo>
                    <a:pt x="9427" y="15695"/>
                  </a:lnTo>
                  <a:lnTo>
                    <a:pt x="0" y="0"/>
                  </a:lnTo>
                  <a:lnTo>
                    <a:pt x="188" y="551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7F20DD85-D857-DE83-9651-5A677E8A2A8B}"/>
                </a:ext>
              </a:extLst>
            </p:cNvPr>
            <p:cNvSpPr/>
            <p:nvPr/>
          </p:nvSpPr>
          <p:spPr>
            <a:xfrm>
              <a:off x="14619789" y="1535118"/>
              <a:ext cx="504318" cy="850176"/>
            </a:xfrm>
            <a:custGeom>
              <a:avLst/>
              <a:gdLst>
                <a:gd name="connsiteX0" fmla="*/ 16496 w 504318"/>
                <a:gd name="connsiteY0" fmla="*/ 850177 h 850176"/>
                <a:gd name="connsiteX1" fmla="*/ 247446 w 504318"/>
                <a:gd name="connsiteY1" fmla="*/ 845511 h 850176"/>
                <a:gd name="connsiteX2" fmla="*/ 257297 w 504318"/>
                <a:gd name="connsiteY2" fmla="*/ 779431 h 850176"/>
                <a:gd name="connsiteX3" fmla="*/ 268750 w 504318"/>
                <a:gd name="connsiteY3" fmla="*/ 845322 h 850176"/>
                <a:gd name="connsiteX4" fmla="*/ 496400 w 504318"/>
                <a:gd name="connsiteY4" fmla="*/ 840750 h 850176"/>
                <a:gd name="connsiteX5" fmla="*/ 486879 w 504318"/>
                <a:gd name="connsiteY5" fmla="*/ 463784 h 850176"/>
                <a:gd name="connsiteX6" fmla="*/ 495504 w 504318"/>
                <a:gd name="connsiteY6" fmla="*/ 271248 h 850176"/>
                <a:gd name="connsiteX7" fmla="*/ 504318 w 504318"/>
                <a:gd name="connsiteY7" fmla="*/ 84839 h 850176"/>
                <a:gd name="connsiteX8" fmla="*/ 344068 w 504318"/>
                <a:gd name="connsiteY8" fmla="*/ 32993 h 850176"/>
                <a:gd name="connsiteX9" fmla="*/ 325215 w 504318"/>
                <a:gd name="connsiteY9" fmla="*/ 4713 h 850176"/>
                <a:gd name="connsiteX10" fmla="*/ 301648 w 504318"/>
                <a:gd name="connsiteY10" fmla="*/ 0 h 850176"/>
                <a:gd name="connsiteX11" fmla="*/ 118350 w 504318"/>
                <a:gd name="connsiteY11" fmla="*/ 2828 h 850176"/>
                <a:gd name="connsiteX12" fmla="*/ 96622 w 504318"/>
                <a:gd name="connsiteY12" fmla="*/ 9615 h 850176"/>
                <a:gd name="connsiteX13" fmla="*/ 80125 w 504318"/>
                <a:gd name="connsiteY13" fmla="*/ 42419 h 850176"/>
                <a:gd name="connsiteX14" fmla="*/ 94 w 504318"/>
                <a:gd name="connsiteY14" fmla="*/ 74375 h 850176"/>
                <a:gd name="connsiteX15" fmla="*/ 0 w 504318"/>
                <a:gd name="connsiteY15" fmla="*/ 287509 h 850176"/>
                <a:gd name="connsiteX16" fmla="*/ 3959 w 504318"/>
                <a:gd name="connsiteY16" fmla="*/ 285906 h 850176"/>
                <a:gd name="connsiteX17" fmla="*/ 21728 w 504318"/>
                <a:gd name="connsiteY17" fmla="*/ 513179 h 850176"/>
                <a:gd name="connsiteX18" fmla="*/ 16496 w 504318"/>
                <a:gd name="connsiteY18" fmla="*/ 850177 h 85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04318" h="850176">
                  <a:moveTo>
                    <a:pt x="16496" y="850177"/>
                  </a:moveTo>
                  <a:lnTo>
                    <a:pt x="247446" y="845511"/>
                  </a:lnTo>
                  <a:lnTo>
                    <a:pt x="257297" y="779431"/>
                  </a:lnTo>
                  <a:lnTo>
                    <a:pt x="268750" y="845322"/>
                  </a:lnTo>
                  <a:lnTo>
                    <a:pt x="496400" y="840750"/>
                  </a:lnTo>
                  <a:lnTo>
                    <a:pt x="486879" y="463784"/>
                  </a:lnTo>
                  <a:lnTo>
                    <a:pt x="495504" y="271248"/>
                  </a:lnTo>
                  <a:lnTo>
                    <a:pt x="504318" y="84839"/>
                  </a:lnTo>
                  <a:lnTo>
                    <a:pt x="344068" y="32993"/>
                  </a:lnTo>
                  <a:lnTo>
                    <a:pt x="325215" y="4713"/>
                  </a:lnTo>
                  <a:lnTo>
                    <a:pt x="301648" y="0"/>
                  </a:lnTo>
                  <a:lnTo>
                    <a:pt x="118350" y="2828"/>
                  </a:lnTo>
                  <a:lnTo>
                    <a:pt x="96622" y="9615"/>
                  </a:lnTo>
                  <a:lnTo>
                    <a:pt x="80125" y="42419"/>
                  </a:lnTo>
                  <a:lnTo>
                    <a:pt x="94" y="74375"/>
                  </a:lnTo>
                  <a:lnTo>
                    <a:pt x="0" y="287509"/>
                  </a:lnTo>
                  <a:lnTo>
                    <a:pt x="3959" y="285906"/>
                  </a:lnTo>
                  <a:lnTo>
                    <a:pt x="21728" y="513179"/>
                  </a:lnTo>
                  <a:lnTo>
                    <a:pt x="16496" y="850177"/>
                  </a:lnTo>
                  <a:close/>
                </a:path>
              </a:pathLst>
            </a:custGeom>
            <a:solidFill>
              <a:srgbClr val="4D61FC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5183C908-A161-2F8E-8D4E-FF42C683BCAD}"/>
                </a:ext>
              </a:extLst>
            </p:cNvPr>
            <p:cNvSpPr/>
            <p:nvPr/>
          </p:nvSpPr>
          <p:spPr>
            <a:xfrm>
              <a:off x="15111664" y="1619957"/>
              <a:ext cx="167226" cy="304758"/>
            </a:xfrm>
            <a:custGeom>
              <a:avLst/>
              <a:gdLst>
                <a:gd name="connsiteX0" fmla="*/ 41995 w 167226"/>
                <a:gd name="connsiteY0" fmla="*/ 304759 h 304758"/>
                <a:gd name="connsiteX1" fmla="*/ 167226 w 167226"/>
                <a:gd name="connsiteY1" fmla="*/ 225435 h 304758"/>
                <a:gd name="connsiteX2" fmla="*/ 83755 w 167226"/>
                <a:gd name="connsiteY2" fmla="*/ 70982 h 304758"/>
                <a:gd name="connsiteX3" fmla="*/ 8343 w 167226"/>
                <a:gd name="connsiteY3" fmla="*/ 0 h 304758"/>
                <a:gd name="connsiteX4" fmla="*/ 0 w 167226"/>
                <a:gd name="connsiteY4" fmla="*/ 233777 h 304758"/>
                <a:gd name="connsiteX5" fmla="*/ 41995 w 167226"/>
                <a:gd name="connsiteY5" fmla="*/ 304759 h 304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226" h="304758">
                  <a:moveTo>
                    <a:pt x="41995" y="304759"/>
                  </a:moveTo>
                  <a:lnTo>
                    <a:pt x="167226" y="225435"/>
                  </a:lnTo>
                  <a:cubicBezTo>
                    <a:pt x="167226" y="225435"/>
                    <a:pt x="89976" y="87337"/>
                    <a:pt x="83755" y="70982"/>
                  </a:cubicBezTo>
                  <a:cubicBezTo>
                    <a:pt x="67494" y="28138"/>
                    <a:pt x="8343" y="0"/>
                    <a:pt x="8343" y="0"/>
                  </a:cubicBezTo>
                  <a:lnTo>
                    <a:pt x="0" y="233777"/>
                  </a:lnTo>
                  <a:lnTo>
                    <a:pt x="41995" y="304759"/>
                  </a:lnTo>
                  <a:close/>
                </a:path>
              </a:pathLst>
            </a:custGeom>
            <a:solidFill>
              <a:srgbClr val="4D61FC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1334B7D1-3760-CB3C-EC26-3B6386B38662}"/>
                </a:ext>
              </a:extLst>
            </p:cNvPr>
            <p:cNvSpPr/>
            <p:nvPr/>
          </p:nvSpPr>
          <p:spPr>
            <a:xfrm>
              <a:off x="15141122" y="1824696"/>
              <a:ext cx="127588" cy="85545"/>
            </a:xfrm>
            <a:custGeom>
              <a:avLst/>
              <a:gdLst>
                <a:gd name="connsiteX0" fmla="*/ 3111 w 127588"/>
                <a:gd name="connsiteY0" fmla="*/ 85545 h 85545"/>
                <a:gd name="connsiteX1" fmla="*/ 0 w 127588"/>
                <a:gd name="connsiteY1" fmla="*/ 80738 h 85545"/>
                <a:gd name="connsiteX2" fmla="*/ 125514 w 127588"/>
                <a:gd name="connsiteY2" fmla="*/ 0 h 85545"/>
                <a:gd name="connsiteX3" fmla="*/ 127588 w 127588"/>
                <a:gd name="connsiteY3" fmla="*/ 6551 h 85545"/>
                <a:gd name="connsiteX4" fmla="*/ 3111 w 127588"/>
                <a:gd name="connsiteY4" fmla="*/ 85545 h 8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88" h="85545">
                  <a:moveTo>
                    <a:pt x="3111" y="85545"/>
                  </a:moveTo>
                  <a:lnTo>
                    <a:pt x="0" y="80738"/>
                  </a:lnTo>
                  <a:lnTo>
                    <a:pt x="125514" y="0"/>
                  </a:lnTo>
                  <a:lnTo>
                    <a:pt x="127588" y="6551"/>
                  </a:lnTo>
                  <a:lnTo>
                    <a:pt x="3111" y="8554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1159DC0D-733C-ECC8-4694-D24AFB1C4854}"/>
                </a:ext>
              </a:extLst>
            </p:cNvPr>
            <p:cNvSpPr/>
            <p:nvPr/>
          </p:nvSpPr>
          <p:spPr>
            <a:xfrm>
              <a:off x="15142807" y="1830277"/>
              <a:ext cx="145481" cy="105464"/>
            </a:xfrm>
            <a:custGeom>
              <a:avLst/>
              <a:gdLst>
                <a:gd name="connsiteX0" fmla="*/ 1944 w 145481"/>
                <a:gd name="connsiteY0" fmla="*/ 79634 h 105464"/>
                <a:gd name="connsiteX1" fmla="*/ 126374 w 145481"/>
                <a:gd name="connsiteY1" fmla="*/ 640 h 105464"/>
                <a:gd name="connsiteX2" fmla="*/ 129532 w 145481"/>
                <a:gd name="connsiteY2" fmla="*/ 98 h 105464"/>
                <a:gd name="connsiteX3" fmla="*/ 132124 w 145481"/>
                <a:gd name="connsiteY3" fmla="*/ 1913 h 105464"/>
                <a:gd name="connsiteX4" fmla="*/ 144803 w 145481"/>
                <a:gd name="connsiteY4" fmla="*/ 21661 h 105464"/>
                <a:gd name="connsiteX5" fmla="*/ 145415 w 145481"/>
                <a:gd name="connsiteY5" fmla="*/ 23193 h 105464"/>
                <a:gd name="connsiteX6" fmla="*/ 145369 w 145481"/>
                <a:gd name="connsiteY6" fmla="*/ 24838 h 105464"/>
                <a:gd name="connsiteX7" fmla="*/ 144709 w 145481"/>
                <a:gd name="connsiteY7" fmla="*/ 26341 h 105464"/>
                <a:gd name="connsiteX8" fmla="*/ 143483 w 145481"/>
                <a:gd name="connsiteY8" fmla="*/ 27458 h 105464"/>
                <a:gd name="connsiteX9" fmla="*/ 18441 w 145481"/>
                <a:gd name="connsiteY9" fmla="*/ 104850 h 105464"/>
                <a:gd name="connsiteX10" fmla="*/ 15377 w 145481"/>
                <a:gd name="connsiteY10" fmla="*/ 105369 h 105464"/>
                <a:gd name="connsiteX11" fmla="*/ 12785 w 145481"/>
                <a:gd name="connsiteY11" fmla="*/ 103625 h 105464"/>
                <a:gd name="connsiteX12" fmla="*/ 719 w 145481"/>
                <a:gd name="connsiteY12" fmla="*/ 85478 h 105464"/>
                <a:gd name="connsiteX13" fmla="*/ 106 w 145481"/>
                <a:gd name="connsiteY13" fmla="*/ 83951 h 105464"/>
                <a:gd name="connsiteX14" fmla="*/ 106 w 145481"/>
                <a:gd name="connsiteY14" fmla="*/ 82297 h 105464"/>
                <a:gd name="connsiteX15" fmla="*/ 766 w 145481"/>
                <a:gd name="connsiteY15" fmla="*/ 80780 h 105464"/>
                <a:gd name="connsiteX16" fmla="*/ 1944 w 145481"/>
                <a:gd name="connsiteY16" fmla="*/ 79634 h 105464"/>
                <a:gd name="connsiteX17" fmla="*/ 1944 w 145481"/>
                <a:gd name="connsiteY17" fmla="*/ 79634 h 10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5481" h="105464">
                  <a:moveTo>
                    <a:pt x="1944" y="79634"/>
                  </a:moveTo>
                  <a:lnTo>
                    <a:pt x="126374" y="640"/>
                  </a:lnTo>
                  <a:cubicBezTo>
                    <a:pt x="127317" y="56"/>
                    <a:pt x="128448" y="-138"/>
                    <a:pt x="129532" y="98"/>
                  </a:cubicBezTo>
                  <a:cubicBezTo>
                    <a:pt x="130569" y="338"/>
                    <a:pt x="131511" y="989"/>
                    <a:pt x="132124" y="1913"/>
                  </a:cubicBezTo>
                  <a:lnTo>
                    <a:pt x="144803" y="21661"/>
                  </a:lnTo>
                  <a:cubicBezTo>
                    <a:pt x="145086" y="22128"/>
                    <a:pt x="145322" y="22646"/>
                    <a:pt x="145415" y="23193"/>
                  </a:cubicBezTo>
                  <a:cubicBezTo>
                    <a:pt x="145510" y="23740"/>
                    <a:pt x="145510" y="24300"/>
                    <a:pt x="145369" y="24838"/>
                  </a:cubicBezTo>
                  <a:cubicBezTo>
                    <a:pt x="145227" y="25380"/>
                    <a:pt x="145038" y="25889"/>
                    <a:pt x="144709" y="26341"/>
                  </a:cubicBezTo>
                  <a:cubicBezTo>
                    <a:pt x="144379" y="26789"/>
                    <a:pt x="143955" y="27171"/>
                    <a:pt x="143483" y="27458"/>
                  </a:cubicBezTo>
                  <a:lnTo>
                    <a:pt x="18441" y="104850"/>
                  </a:lnTo>
                  <a:cubicBezTo>
                    <a:pt x="17545" y="105411"/>
                    <a:pt x="16414" y="105600"/>
                    <a:pt x="15377" y="105369"/>
                  </a:cubicBezTo>
                  <a:cubicBezTo>
                    <a:pt x="14340" y="105142"/>
                    <a:pt x="13398" y="104515"/>
                    <a:pt x="12785" y="103625"/>
                  </a:cubicBezTo>
                  <a:lnTo>
                    <a:pt x="719" y="85478"/>
                  </a:lnTo>
                  <a:cubicBezTo>
                    <a:pt x="389" y="85017"/>
                    <a:pt x="200" y="84498"/>
                    <a:pt x="106" y="83951"/>
                  </a:cubicBezTo>
                  <a:cubicBezTo>
                    <a:pt x="-35" y="83405"/>
                    <a:pt x="-35" y="82844"/>
                    <a:pt x="106" y="82297"/>
                  </a:cubicBezTo>
                  <a:cubicBezTo>
                    <a:pt x="200" y="81750"/>
                    <a:pt x="436" y="81237"/>
                    <a:pt x="766" y="80780"/>
                  </a:cubicBezTo>
                  <a:cubicBezTo>
                    <a:pt x="1048" y="80318"/>
                    <a:pt x="1473" y="79931"/>
                    <a:pt x="1944" y="79634"/>
                  </a:cubicBezTo>
                  <a:lnTo>
                    <a:pt x="1944" y="79634"/>
                  </a:lnTo>
                  <a:close/>
                </a:path>
              </a:pathLst>
            </a:custGeom>
            <a:solidFill>
              <a:srgbClr val="4D61FC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BCCFC6E-AAE3-72B1-06FC-0D93A72F10E9}"/>
                </a:ext>
              </a:extLst>
            </p:cNvPr>
            <p:cNvSpPr/>
            <p:nvPr/>
          </p:nvSpPr>
          <p:spPr>
            <a:xfrm>
              <a:off x="14723481" y="1545539"/>
              <a:ext cx="16025" cy="27289"/>
            </a:xfrm>
            <a:custGeom>
              <a:avLst/>
              <a:gdLst>
                <a:gd name="connsiteX0" fmla="*/ 0 w 16025"/>
                <a:gd name="connsiteY0" fmla="*/ 6787 h 27289"/>
                <a:gd name="connsiteX1" fmla="*/ 0 w 16025"/>
                <a:gd name="connsiteY1" fmla="*/ 27290 h 27289"/>
                <a:gd name="connsiteX2" fmla="*/ 16025 w 16025"/>
                <a:gd name="connsiteY2" fmla="*/ 22765 h 27289"/>
                <a:gd name="connsiteX3" fmla="*/ 16025 w 16025"/>
                <a:gd name="connsiteY3" fmla="*/ 0 h 27289"/>
                <a:gd name="connsiteX4" fmla="*/ 0 w 16025"/>
                <a:gd name="connsiteY4" fmla="*/ 6787 h 27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25" h="27289">
                  <a:moveTo>
                    <a:pt x="0" y="6787"/>
                  </a:moveTo>
                  <a:lnTo>
                    <a:pt x="0" y="27290"/>
                  </a:lnTo>
                  <a:lnTo>
                    <a:pt x="16025" y="22765"/>
                  </a:lnTo>
                  <a:lnTo>
                    <a:pt x="16025" y="0"/>
                  </a:lnTo>
                  <a:lnTo>
                    <a:pt x="0" y="6787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72D64CE6-6C3B-55A8-B7BB-D20079B7953A}"/>
                </a:ext>
              </a:extLst>
            </p:cNvPr>
            <p:cNvSpPr/>
            <p:nvPr/>
          </p:nvSpPr>
          <p:spPr>
            <a:xfrm>
              <a:off x="14916724" y="1540769"/>
              <a:ext cx="19118" cy="41476"/>
            </a:xfrm>
            <a:custGeom>
              <a:avLst/>
              <a:gdLst>
                <a:gd name="connsiteX0" fmla="*/ 18853 w 19118"/>
                <a:gd name="connsiteY0" fmla="*/ 3771 h 41476"/>
                <a:gd name="connsiteX1" fmla="*/ 18853 w 19118"/>
                <a:gd name="connsiteY1" fmla="*/ 17911 h 41476"/>
                <a:gd name="connsiteX2" fmla="*/ 14140 w 19118"/>
                <a:gd name="connsiteY2" fmla="*/ 41477 h 41476"/>
                <a:gd name="connsiteX3" fmla="*/ 0 w 19118"/>
                <a:gd name="connsiteY3" fmla="*/ 22624 h 41476"/>
                <a:gd name="connsiteX4" fmla="*/ 0 w 19118"/>
                <a:gd name="connsiteY4" fmla="*/ 0 h 41476"/>
                <a:gd name="connsiteX5" fmla="*/ 18853 w 19118"/>
                <a:gd name="connsiteY5" fmla="*/ 3771 h 41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118" h="41476">
                  <a:moveTo>
                    <a:pt x="18853" y="3771"/>
                  </a:moveTo>
                  <a:cubicBezTo>
                    <a:pt x="19207" y="8479"/>
                    <a:pt x="19207" y="13207"/>
                    <a:pt x="18853" y="17911"/>
                  </a:cubicBezTo>
                  <a:cubicBezTo>
                    <a:pt x="18254" y="25932"/>
                    <a:pt x="16676" y="33846"/>
                    <a:pt x="14140" y="41477"/>
                  </a:cubicBezTo>
                  <a:lnTo>
                    <a:pt x="0" y="22624"/>
                  </a:lnTo>
                  <a:lnTo>
                    <a:pt x="0" y="0"/>
                  </a:lnTo>
                  <a:lnTo>
                    <a:pt x="18853" y="3771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64A39D1-FB8E-F49F-72BB-AFD2F3AD9BCF}"/>
                </a:ext>
              </a:extLst>
            </p:cNvPr>
            <p:cNvSpPr/>
            <p:nvPr/>
          </p:nvSpPr>
          <p:spPr>
            <a:xfrm>
              <a:off x="15088192" y="1553971"/>
              <a:ext cx="156715" cy="216711"/>
            </a:xfrm>
            <a:custGeom>
              <a:avLst/>
              <a:gdLst>
                <a:gd name="connsiteX0" fmla="*/ 0 w 156715"/>
                <a:gd name="connsiteY0" fmla="*/ 0 h 216711"/>
                <a:gd name="connsiteX1" fmla="*/ 30448 w 156715"/>
                <a:gd name="connsiteY1" fmla="*/ 65278 h 216711"/>
                <a:gd name="connsiteX2" fmla="*/ 39874 w 156715"/>
                <a:gd name="connsiteY2" fmla="*/ 118256 h 216711"/>
                <a:gd name="connsiteX3" fmla="*/ 48311 w 156715"/>
                <a:gd name="connsiteY3" fmla="*/ 157658 h 216711"/>
                <a:gd name="connsiteX4" fmla="*/ 50290 w 156715"/>
                <a:gd name="connsiteY4" fmla="*/ 162089 h 216711"/>
                <a:gd name="connsiteX5" fmla="*/ 54344 w 156715"/>
                <a:gd name="connsiteY5" fmla="*/ 164771 h 216711"/>
                <a:gd name="connsiteX6" fmla="*/ 59198 w 156715"/>
                <a:gd name="connsiteY6" fmla="*/ 164874 h 216711"/>
                <a:gd name="connsiteX7" fmla="*/ 63346 w 156715"/>
                <a:gd name="connsiteY7" fmla="*/ 162372 h 216711"/>
                <a:gd name="connsiteX8" fmla="*/ 71453 w 156715"/>
                <a:gd name="connsiteY8" fmla="*/ 109583 h 216711"/>
                <a:gd name="connsiteX9" fmla="*/ 75742 w 156715"/>
                <a:gd name="connsiteY9" fmla="*/ 107660 h 216711"/>
                <a:gd name="connsiteX10" fmla="*/ 80455 w 156715"/>
                <a:gd name="connsiteY10" fmla="*/ 108169 h 216711"/>
                <a:gd name="connsiteX11" fmla="*/ 94595 w 156715"/>
                <a:gd name="connsiteY11" fmla="*/ 201162 h 216711"/>
                <a:gd name="connsiteX12" fmla="*/ 100911 w 156715"/>
                <a:gd name="connsiteY12" fmla="*/ 214736 h 216711"/>
                <a:gd name="connsiteX13" fmla="*/ 104210 w 156715"/>
                <a:gd name="connsiteY13" fmla="*/ 216470 h 216711"/>
                <a:gd name="connsiteX14" fmla="*/ 107934 w 156715"/>
                <a:gd name="connsiteY14" fmla="*/ 216513 h 216711"/>
                <a:gd name="connsiteX15" fmla="*/ 111280 w 156715"/>
                <a:gd name="connsiteY15" fmla="*/ 214858 h 216711"/>
                <a:gd name="connsiteX16" fmla="*/ 113542 w 156715"/>
                <a:gd name="connsiteY16" fmla="*/ 211861 h 216711"/>
                <a:gd name="connsiteX17" fmla="*/ 126268 w 156715"/>
                <a:gd name="connsiteY17" fmla="*/ 195742 h 216711"/>
                <a:gd name="connsiteX18" fmla="*/ 134940 w 156715"/>
                <a:gd name="connsiteY18" fmla="*/ 173966 h 216711"/>
                <a:gd name="connsiteX19" fmla="*/ 149551 w 156715"/>
                <a:gd name="connsiteY19" fmla="*/ 153699 h 216711"/>
                <a:gd name="connsiteX20" fmla="*/ 156716 w 156715"/>
                <a:gd name="connsiteY20" fmla="*/ 126127 h 216711"/>
                <a:gd name="connsiteX21" fmla="*/ 153982 w 156715"/>
                <a:gd name="connsiteY21" fmla="*/ 95868 h 216711"/>
                <a:gd name="connsiteX22" fmla="*/ 140314 w 156715"/>
                <a:gd name="connsiteY22" fmla="*/ 65184 h 216711"/>
                <a:gd name="connsiteX23" fmla="*/ 91296 w 156715"/>
                <a:gd name="connsiteY23" fmla="*/ 14045 h 216711"/>
                <a:gd name="connsiteX24" fmla="*/ 0 w 156715"/>
                <a:gd name="connsiteY24" fmla="*/ 0 h 216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56715" h="216711">
                  <a:moveTo>
                    <a:pt x="0" y="0"/>
                  </a:moveTo>
                  <a:cubicBezTo>
                    <a:pt x="0" y="0"/>
                    <a:pt x="660" y="32144"/>
                    <a:pt x="30448" y="65278"/>
                  </a:cubicBezTo>
                  <a:cubicBezTo>
                    <a:pt x="30448" y="65278"/>
                    <a:pt x="36386" y="109678"/>
                    <a:pt x="39874" y="118256"/>
                  </a:cubicBezTo>
                  <a:cubicBezTo>
                    <a:pt x="43739" y="131137"/>
                    <a:pt x="46567" y="144315"/>
                    <a:pt x="48311" y="157658"/>
                  </a:cubicBezTo>
                  <a:cubicBezTo>
                    <a:pt x="48546" y="159294"/>
                    <a:pt x="49206" y="160830"/>
                    <a:pt x="50290" y="162089"/>
                  </a:cubicBezTo>
                  <a:cubicBezTo>
                    <a:pt x="51375" y="163347"/>
                    <a:pt x="52741" y="164276"/>
                    <a:pt x="54344" y="164771"/>
                  </a:cubicBezTo>
                  <a:cubicBezTo>
                    <a:pt x="55899" y="165266"/>
                    <a:pt x="57596" y="165298"/>
                    <a:pt x="59198" y="164874"/>
                  </a:cubicBezTo>
                  <a:cubicBezTo>
                    <a:pt x="60801" y="164450"/>
                    <a:pt x="62215" y="163583"/>
                    <a:pt x="63346" y="162372"/>
                  </a:cubicBezTo>
                  <a:cubicBezTo>
                    <a:pt x="76685" y="147384"/>
                    <a:pt x="66457" y="112788"/>
                    <a:pt x="71453" y="109583"/>
                  </a:cubicBezTo>
                  <a:cubicBezTo>
                    <a:pt x="72679" y="108575"/>
                    <a:pt x="74187" y="107910"/>
                    <a:pt x="75742" y="107660"/>
                  </a:cubicBezTo>
                  <a:cubicBezTo>
                    <a:pt x="77345" y="107410"/>
                    <a:pt x="78947" y="107590"/>
                    <a:pt x="80455" y="108169"/>
                  </a:cubicBezTo>
                  <a:cubicBezTo>
                    <a:pt x="98177" y="116512"/>
                    <a:pt x="91343" y="200266"/>
                    <a:pt x="94595" y="201162"/>
                  </a:cubicBezTo>
                  <a:cubicBezTo>
                    <a:pt x="95207" y="206243"/>
                    <a:pt x="97423" y="210998"/>
                    <a:pt x="100911" y="214736"/>
                  </a:cubicBezTo>
                  <a:cubicBezTo>
                    <a:pt x="101853" y="215566"/>
                    <a:pt x="102984" y="216159"/>
                    <a:pt x="104210" y="216470"/>
                  </a:cubicBezTo>
                  <a:cubicBezTo>
                    <a:pt x="105435" y="216777"/>
                    <a:pt x="106708" y="216791"/>
                    <a:pt x="107934" y="216513"/>
                  </a:cubicBezTo>
                  <a:cubicBezTo>
                    <a:pt x="109206" y="216230"/>
                    <a:pt x="110337" y="215664"/>
                    <a:pt x="111280" y="214858"/>
                  </a:cubicBezTo>
                  <a:cubicBezTo>
                    <a:pt x="112269" y="214048"/>
                    <a:pt x="113024" y="213020"/>
                    <a:pt x="113542" y="211861"/>
                  </a:cubicBezTo>
                  <a:cubicBezTo>
                    <a:pt x="116040" y="206299"/>
                    <a:pt x="122686" y="202906"/>
                    <a:pt x="126268" y="195742"/>
                  </a:cubicBezTo>
                  <a:cubicBezTo>
                    <a:pt x="131594" y="184995"/>
                    <a:pt x="130463" y="179198"/>
                    <a:pt x="134940" y="173966"/>
                  </a:cubicBezTo>
                  <a:cubicBezTo>
                    <a:pt x="140549" y="167764"/>
                    <a:pt x="145451" y="160967"/>
                    <a:pt x="149551" y="153699"/>
                  </a:cubicBezTo>
                  <a:cubicBezTo>
                    <a:pt x="153417" y="144956"/>
                    <a:pt x="155820" y="135643"/>
                    <a:pt x="156716" y="126127"/>
                  </a:cubicBezTo>
                  <a:lnTo>
                    <a:pt x="153982" y="95868"/>
                  </a:lnTo>
                  <a:cubicBezTo>
                    <a:pt x="152945" y="84405"/>
                    <a:pt x="148138" y="73612"/>
                    <a:pt x="140314" y="65184"/>
                  </a:cubicBezTo>
                  <a:cubicBezTo>
                    <a:pt x="123346" y="46803"/>
                    <a:pt x="94076" y="15460"/>
                    <a:pt x="91296" y="14045"/>
                  </a:cubicBezTo>
                  <a:cubicBezTo>
                    <a:pt x="70322" y="358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46F69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C5A65279-0481-F8C2-DF04-CE5F7DA0D827}"/>
                </a:ext>
              </a:extLst>
            </p:cNvPr>
            <p:cNvSpPr/>
            <p:nvPr/>
          </p:nvSpPr>
          <p:spPr>
            <a:xfrm>
              <a:off x="15199567" y="1669309"/>
              <a:ext cx="10133" cy="96197"/>
            </a:xfrm>
            <a:custGeom>
              <a:avLst/>
              <a:gdLst>
                <a:gd name="connsiteX0" fmla="*/ 0 w 10133"/>
                <a:gd name="connsiteY0" fmla="*/ 96197 h 96197"/>
                <a:gd name="connsiteX1" fmla="*/ 10134 w 10133"/>
                <a:gd name="connsiteY1" fmla="*/ 41571 h 96197"/>
                <a:gd name="connsiteX2" fmla="*/ 8295 w 10133"/>
                <a:gd name="connsiteY2" fmla="*/ 0 h 96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33" h="96197">
                  <a:moveTo>
                    <a:pt x="0" y="96197"/>
                  </a:moveTo>
                  <a:lnTo>
                    <a:pt x="10134" y="41571"/>
                  </a:lnTo>
                  <a:lnTo>
                    <a:pt x="8295" y="0"/>
                  </a:lnTo>
                </a:path>
              </a:pathLst>
            </a:custGeom>
            <a:noFill/>
            <a:ln w="3249" cap="rnd">
              <a:solidFill>
                <a:srgbClr val="000000">
                  <a:alpha val="25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6D448746-F992-876A-0778-EE2A717DA169}"/>
                </a:ext>
              </a:extLst>
            </p:cNvPr>
            <p:cNvSpPr/>
            <p:nvPr/>
          </p:nvSpPr>
          <p:spPr>
            <a:xfrm>
              <a:off x="15216581" y="1665817"/>
              <a:ext cx="8672" cy="77438"/>
            </a:xfrm>
            <a:custGeom>
              <a:avLst/>
              <a:gdLst>
                <a:gd name="connsiteX0" fmla="*/ 0 w 8672"/>
                <a:gd name="connsiteY0" fmla="*/ 77439 h 77438"/>
                <a:gd name="connsiteX1" fmla="*/ 8672 w 8672"/>
                <a:gd name="connsiteY1" fmla="*/ 38319 h 77438"/>
                <a:gd name="connsiteX2" fmla="*/ 6127 w 8672"/>
                <a:gd name="connsiteY2" fmla="*/ 0 h 7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72" h="77438">
                  <a:moveTo>
                    <a:pt x="0" y="77439"/>
                  </a:moveTo>
                  <a:lnTo>
                    <a:pt x="8672" y="38319"/>
                  </a:lnTo>
                  <a:lnTo>
                    <a:pt x="6127" y="0"/>
                  </a:lnTo>
                </a:path>
              </a:pathLst>
            </a:custGeom>
            <a:noFill/>
            <a:ln w="3249" cap="rnd">
              <a:solidFill>
                <a:srgbClr val="000000">
                  <a:alpha val="25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E83727CB-F6F4-0169-C59B-CEF078B28E58}"/>
                </a:ext>
              </a:extLst>
            </p:cNvPr>
            <p:cNvSpPr/>
            <p:nvPr/>
          </p:nvSpPr>
          <p:spPr>
            <a:xfrm>
              <a:off x="15235717" y="1668932"/>
              <a:ext cx="1979" cy="41665"/>
            </a:xfrm>
            <a:custGeom>
              <a:avLst/>
              <a:gdLst>
                <a:gd name="connsiteX0" fmla="*/ 0 w 1979"/>
                <a:gd name="connsiteY0" fmla="*/ 41665 h 41665"/>
                <a:gd name="connsiteX1" fmla="*/ 1979 w 1979"/>
                <a:gd name="connsiteY1" fmla="*/ 34737 h 41665"/>
                <a:gd name="connsiteX2" fmla="*/ 990 w 1979"/>
                <a:gd name="connsiteY2" fmla="*/ 0 h 41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9" h="41665">
                  <a:moveTo>
                    <a:pt x="0" y="41665"/>
                  </a:moveTo>
                  <a:lnTo>
                    <a:pt x="1979" y="34737"/>
                  </a:lnTo>
                  <a:lnTo>
                    <a:pt x="990" y="0"/>
                  </a:lnTo>
                </a:path>
              </a:pathLst>
            </a:custGeom>
            <a:noFill/>
            <a:ln w="3249" cap="rnd">
              <a:solidFill>
                <a:srgbClr val="000000">
                  <a:alpha val="25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D0B61989-C689-C6F4-1E64-BE2C5F94FBCD}"/>
                </a:ext>
              </a:extLst>
            </p:cNvPr>
            <p:cNvSpPr/>
            <p:nvPr/>
          </p:nvSpPr>
          <p:spPr>
            <a:xfrm>
              <a:off x="14723481" y="1307954"/>
              <a:ext cx="212096" cy="401559"/>
            </a:xfrm>
            <a:custGeom>
              <a:avLst/>
              <a:gdLst>
                <a:gd name="connsiteX0" fmla="*/ 207713 w 212096"/>
                <a:gd name="connsiteY0" fmla="*/ 48066 h 401559"/>
                <a:gd name="connsiteX1" fmla="*/ 36103 w 212096"/>
                <a:gd name="connsiteY1" fmla="*/ 58293 h 401559"/>
                <a:gd name="connsiteX2" fmla="*/ 26960 w 212096"/>
                <a:gd name="connsiteY2" fmla="*/ 91050 h 401559"/>
                <a:gd name="connsiteX3" fmla="*/ 13150 w 212096"/>
                <a:gd name="connsiteY3" fmla="*/ 251301 h 401559"/>
                <a:gd name="connsiteX4" fmla="*/ 13150 w 212096"/>
                <a:gd name="connsiteY4" fmla="*/ 251631 h 401559"/>
                <a:gd name="connsiteX5" fmla="*/ 12820 w 212096"/>
                <a:gd name="connsiteY5" fmla="*/ 255025 h 401559"/>
                <a:gd name="connsiteX6" fmla="*/ 0 w 212096"/>
                <a:gd name="connsiteY6" fmla="*/ 265111 h 401559"/>
                <a:gd name="connsiteX7" fmla="*/ 1555 w 212096"/>
                <a:gd name="connsiteY7" fmla="*/ 269494 h 401559"/>
                <a:gd name="connsiteX8" fmla="*/ 32993 w 212096"/>
                <a:gd name="connsiteY8" fmla="*/ 335574 h 401559"/>
                <a:gd name="connsiteX9" fmla="*/ 80125 w 212096"/>
                <a:gd name="connsiteY9" fmla="*/ 373280 h 401559"/>
                <a:gd name="connsiteX10" fmla="*/ 122545 w 212096"/>
                <a:gd name="connsiteY10" fmla="*/ 401560 h 401559"/>
                <a:gd name="connsiteX11" fmla="*/ 179104 w 212096"/>
                <a:gd name="connsiteY11" fmla="*/ 349714 h 401559"/>
                <a:gd name="connsiteX12" fmla="*/ 212096 w 212096"/>
                <a:gd name="connsiteY12" fmla="*/ 260162 h 401559"/>
                <a:gd name="connsiteX13" fmla="*/ 197108 w 212096"/>
                <a:gd name="connsiteY13" fmla="*/ 248709 h 401559"/>
                <a:gd name="connsiteX14" fmla="*/ 189661 w 212096"/>
                <a:gd name="connsiteY14" fmla="*/ 170186 h 401559"/>
                <a:gd name="connsiteX15" fmla="*/ 195082 w 212096"/>
                <a:gd name="connsiteY15" fmla="*/ 141529 h 401559"/>
                <a:gd name="connsiteX16" fmla="*/ 207713 w 212096"/>
                <a:gd name="connsiteY16" fmla="*/ 48066 h 40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2096" h="401559">
                  <a:moveTo>
                    <a:pt x="207713" y="48066"/>
                  </a:moveTo>
                  <a:cubicBezTo>
                    <a:pt x="207713" y="48066"/>
                    <a:pt x="51469" y="-66608"/>
                    <a:pt x="36103" y="58293"/>
                  </a:cubicBezTo>
                  <a:lnTo>
                    <a:pt x="26960" y="91050"/>
                  </a:lnTo>
                  <a:lnTo>
                    <a:pt x="13150" y="251301"/>
                  </a:lnTo>
                  <a:lnTo>
                    <a:pt x="13150" y="251631"/>
                  </a:lnTo>
                  <a:lnTo>
                    <a:pt x="12820" y="255025"/>
                  </a:lnTo>
                  <a:cubicBezTo>
                    <a:pt x="12160" y="259738"/>
                    <a:pt x="0" y="265111"/>
                    <a:pt x="0" y="265111"/>
                  </a:cubicBezTo>
                  <a:lnTo>
                    <a:pt x="1555" y="269494"/>
                  </a:lnTo>
                  <a:lnTo>
                    <a:pt x="32993" y="335574"/>
                  </a:lnTo>
                  <a:cubicBezTo>
                    <a:pt x="32993" y="335574"/>
                    <a:pt x="61272" y="362110"/>
                    <a:pt x="80125" y="373280"/>
                  </a:cubicBezTo>
                  <a:lnTo>
                    <a:pt x="122545" y="401560"/>
                  </a:lnTo>
                  <a:lnTo>
                    <a:pt x="179104" y="349714"/>
                  </a:lnTo>
                  <a:cubicBezTo>
                    <a:pt x="179104" y="349714"/>
                    <a:pt x="207949" y="287687"/>
                    <a:pt x="212096" y="260162"/>
                  </a:cubicBezTo>
                  <a:cubicBezTo>
                    <a:pt x="212096" y="260162"/>
                    <a:pt x="197957" y="260162"/>
                    <a:pt x="197108" y="248709"/>
                  </a:cubicBezTo>
                  <a:lnTo>
                    <a:pt x="189661" y="170186"/>
                  </a:lnTo>
                  <a:cubicBezTo>
                    <a:pt x="192489" y="160854"/>
                    <a:pt x="194309" y="151248"/>
                    <a:pt x="195082" y="141529"/>
                  </a:cubicBezTo>
                  <a:cubicBezTo>
                    <a:pt x="200219" y="92370"/>
                    <a:pt x="207713" y="48066"/>
                    <a:pt x="207713" y="48066"/>
                  </a:cubicBezTo>
                  <a:close/>
                </a:path>
              </a:pathLst>
            </a:custGeom>
            <a:solidFill>
              <a:srgbClr val="FC9D9D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5368ABEC-DBB5-9BAA-7BFE-4AA19FBECFCE}"/>
                </a:ext>
              </a:extLst>
            </p:cNvPr>
            <p:cNvSpPr/>
            <p:nvPr/>
          </p:nvSpPr>
          <p:spPr>
            <a:xfrm>
              <a:off x="14694519" y="1161889"/>
              <a:ext cx="295016" cy="264348"/>
            </a:xfrm>
            <a:custGeom>
              <a:avLst/>
              <a:gdLst>
                <a:gd name="connsiteX0" fmla="*/ 168101 w 295016"/>
                <a:gd name="connsiteY0" fmla="*/ 106879 h 264348"/>
                <a:gd name="connsiteX1" fmla="*/ 205807 w 295016"/>
                <a:gd name="connsiteY1" fmla="*/ 135158 h 264348"/>
                <a:gd name="connsiteX2" fmla="*/ 251615 w 295016"/>
                <a:gd name="connsiteY2" fmla="*/ 158206 h 264348"/>
                <a:gd name="connsiteX3" fmla="*/ 273570 w 295016"/>
                <a:gd name="connsiteY3" fmla="*/ 149967 h 264348"/>
                <a:gd name="connsiteX4" fmla="*/ 289798 w 295016"/>
                <a:gd name="connsiteY4" fmla="*/ 133037 h 264348"/>
                <a:gd name="connsiteX5" fmla="*/ 286729 w 295016"/>
                <a:gd name="connsiteY5" fmla="*/ 73933 h 264348"/>
                <a:gd name="connsiteX6" fmla="*/ 244310 w 295016"/>
                <a:gd name="connsiteY6" fmla="*/ 67523 h 264348"/>
                <a:gd name="connsiteX7" fmla="*/ 237367 w 295016"/>
                <a:gd name="connsiteY7" fmla="*/ 46695 h 264348"/>
                <a:gd name="connsiteX8" fmla="*/ 221375 w 295016"/>
                <a:gd name="connsiteY8" fmla="*/ 31651 h 264348"/>
                <a:gd name="connsiteX9" fmla="*/ 200156 w 295016"/>
                <a:gd name="connsiteY9" fmla="*/ 25999 h 264348"/>
                <a:gd name="connsiteX10" fmla="*/ 178796 w 295016"/>
                <a:gd name="connsiteY10" fmla="*/ 31090 h 264348"/>
                <a:gd name="connsiteX11" fmla="*/ 154687 w 295016"/>
                <a:gd name="connsiteY11" fmla="*/ 6882 h 264348"/>
                <a:gd name="connsiteX12" fmla="*/ 121157 w 295016"/>
                <a:gd name="connsiteY12" fmla="*/ 312 h 264348"/>
                <a:gd name="connsiteX13" fmla="*/ 89687 w 295016"/>
                <a:gd name="connsiteY13" fmla="*/ 13622 h 264348"/>
                <a:gd name="connsiteX14" fmla="*/ 71051 w 295016"/>
                <a:gd name="connsiteY14" fmla="*/ 42260 h 264348"/>
                <a:gd name="connsiteX15" fmla="*/ 53876 w 295016"/>
                <a:gd name="connsiteY15" fmla="*/ 42397 h 264348"/>
                <a:gd name="connsiteX16" fmla="*/ 38162 w 295016"/>
                <a:gd name="connsiteY16" fmla="*/ 49335 h 264348"/>
                <a:gd name="connsiteX17" fmla="*/ 26487 w 295016"/>
                <a:gd name="connsiteY17" fmla="*/ 61933 h 264348"/>
                <a:gd name="connsiteX18" fmla="*/ 20765 w 295016"/>
                <a:gd name="connsiteY18" fmla="*/ 78128 h 264348"/>
                <a:gd name="connsiteX19" fmla="*/ 18639 w 295016"/>
                <a:gd name="connsiteY19" fmla="*/ 98348 h 264348"/>
                <a:gd name="connsiteX20" fmla="*/ 2006 w 295016"/>
                <a:gd name="connsiteY20" fmla="*/ 120170 h 264348"/>
                <a:gd name="connsiteX21" fmla="*/ 1243 w 295016"/>
                <a:gd name="connsiteY21" fmla="*/ 141983 h 264348"/>
                <a:gd name="connsiteX22" fmla="*/ 12611 w 295016"/>
                <a:gd name="connsiteY22" fmla="*/ 160610 h 264348"/>
                <a:gd name="connsiteX23" fmla="*/ 31836 w 295016"/>
                <a:gd name="connsiteY23" fmla="*/ 197656 h 264348"/>
                <a:gd name="connsiteX24" fmla="*/ 52810 w 295016"/>
                <a:gd name="connsiteY24" fmla="*/ 264349 h 264348"/>
                <a:gd name="connsiteX25" fmla="*/ 168101 w 295016"/>
                <a:gd name="connsiteY25" fmla="*/ 106879 h 264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95016" h="264348">
                  <a:moveTo>
                    <a:pt x="168101" y="106879"/>
                  </a:moveTo>
                  <a:cubicBezTo>
                    <a:pt x="179064" y="118271"/>
                    <a:pt x="191800" y="127820"/>
                    <a:pt x="205807" y="135158"/>
                  </a:cubicBezTo>
                  <a:cubicBezTo>
                    <a:pt x="219947" y="142228"/>
                    <a:pt x="236015" y="160563"/>
                    <a:pt x="251615" y="158206"/>
                  </a:cubicBezTo>
                  <a:cubicBezTo>
                    <a:pt x="259458" y="157141"/>
                    <a:pt x="266962" y="154322"/>
                    <a:pt x="273570" y="149967"/>
                  </a:cubicBezTo>
                  <a:cubicBezTo>
                    <a:pt x="280178" y="145612"/>
                    <a:pt x="285725" y="139824"/>
                    <a:pt x="289798" y="133037"/>
                  </a:cubicBezTo>
                  <a:cubicBezTo>
                    <a:pt x="297480" y="119275"/>
                    <a:pt x="296863" y="85905"/>
                    <a:pt x="286729" y="73933"/>
                  </a:cubicBezTo>
                  <a:cubicBezTo>
                    <a:pt x="276596" y="61962"/>
                    <a:pt x="256989" y="58285"/>
                    <a:pt x="244310" y="67523"/>
                  </a:cubicBezTo>
                  <a:cubicBezTo>
                    <a:pt x="243758" y="60114"/>
                    <a:pt x="241374" y="52954"/>
                    <a:pt x="237367" y="46695"/>
                  </a:cubicBezTo>
                  <a:cubicBezTo>
                    <a:pt x="233366" y="40431"/>
                    <a:pt x="227870" y="35266"/>
                    <a:pt x="221375" y="31651"/>
                  </a:cubicBezTo>
                  <a:cubicBezTo>
                    <a:pt x="214880" y="28040"/>
                    <a:pt x="207589" y="26098"/>
                    <a:pt x="200156" y="25999"/>
                  </a:cubicBezTo>
                  <a:cubicBezTo>
                    <a:pt x="192723" y="25900"/>
                    <a:pt x="185385" y="27654"/>
                    <a:pt x="178796" y="31090"/>
                  </a:cubicBezTo>
                  <a:cubicBezTo>
                    <a:pt x="173352" y="20801"/>
                    <a:pt x="164958" y="12369"/>
                    <a:pt x="154687" y="6882"/>
                  </a:cubicBezTo>
                  <a:cubicBezTo>
                    <a:pt x="144412" y="1396"/>
                    <a:pt x="132738" y="-890"/>
                    <a:pt x="121157" y="312"/>
                  </a:cubicBezTo>
                  <a:cubicBezTo>
                    <a:pt x="109572" y="1509"/>
                    <a:pt x="98614" y="6147"/>
                    <a:pt x="89687" y="13622"/>
                  </a:cubicBezTo>
                  <a:cubicBezTo>
                    <a:pt x="80760" y="21098"/>
                    <a:pt x="74270" y="31071"/>
                    <a:pt x="71051" y="42260"/>
                  </a:cubicBezTo>
                  <a:cubicBezTo>
                    <a:pt x="65376" y="41134"/>
                    <a:pt x="59532" y="41181"/>
                    <a:pt x="53876" y="42397"/>
                  </a:cubicBezTo>
                  <a:cubicBezTo>
                    <a:pt x="48220" y="43613"/>
                    <a:pt x="42870" y="45974"/>
                    <a:pt x="38162" y="49335"/>
                  </a:cubicBezTo>
                  <a:cubicBezTo>
                    <a:pt x="33448" y="52695"/>
                    <a:pt x="29475" y="56980"/>
                    <a:pt x="26487" y="61933"/>
                  </a:cubicBezTo>
                  <a:cubicBezTo>
                    <a:pt x="23494" y="66887"/>
                    <a:pt x="21547" y="72397"/>
                    <a:pt x="20765" y="78128"/>
                  </a:cubicBezTo>
                  <a:cubicBezTo>
                    <a:pt x="20199" y="84915"/>
                    <a:pt x="21326" y="92268"/>
                    <a:pt x="18639" y="98348"/>
                  </a:cubicBezTo>
                  <a:cubicBezTo>
                    <a:pt x="15057" y="106832"/>
                    <a:pt x="5918" y="105748"/>
                    <a:pt x="2006" y="120170"/>
                  </a:cubicBezTo>
                  <a:cubicBezTo>
                    <a:pt x="-379" y="127212"/>
                    <a:pt x="-643" y="134795"/>
                    <a:pt x="1243" y="141983"/>
                  </a:cubicBezTo>
                  <a:cubicBezTo>
                    <a:pt x="3128" y="149171"/>
                    <a:pt x="7078" y="155647"/>
                    <a:pt x="12611" y="160610"/>
                  </a:cubicBezTo>
                  <a:cubicBezTo>
                    <a:pt x="22038" y="170036"/>
                    <a:pt x="32685" y="185967"/>
                    <a:pt x="31836" y="197656"/>
                  </a:cubicBezTo>
                  <a:cubicBezTo>
                    <a:pt x="31836" y="197656"/>
                    <a:pt x="24060" y="252518"/>
                    <a:pt x="52810" y="264349"/>
                  </a:cubicBezTo>
                  <a:lnTo>
                    <a:pt x="168101" y="106879"/>
                  </a:ln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6322C7B-4EB5-06F6-EFCF-35AEA3DDFB9B}"/>
                </a:ext>
              </a:extLst>
            </p:cNvPr>
            <p:cNvSpPr/>
            <p:nvPr/>
          </p:nvSpPr>
          <p:spPr>
            <a:xfrm>
              <a:off x="14755149" y="1247610"/>
              <a:ext cx="198688" cy="270544"/>
            </a:xfrm>
            <a:custGeom>
              <a:avLst/>
              <a:gdLst>
                <a:gd name="connsiteX0" fmla="*/ 194007 w 198688"/>
                <a:gd name="connsiteY0" fmla="*/ 19937 h 270544"/>
                <a:gd name="connsiteX1" fmla="*/ 104786 w 198688"/>
                <a:gd name="connsiteY1" fmla="*/ 270447 h 270544"/>
                <a:gd name="connsiteX2" fmla="*/ 10 w 198688"/>
                <a:gd name="connsiteY2" fmla="*/ 107556 h 270544"/>
                <a:gd name="connsiteX3" fmla="*/ 14904 w 198688"/>
                <a:gd name="connsiteY3" fmla="*/ 0 h 270544"/>
                <a:gd name="connsiteX4" fmla="*/ 194007 w 198688"/>
                <a:gd name="connsiteY4" fmla="*/ 19937 h 270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88" h="270544">
                  <a:moveTo>
                    <a:pt x="194007" y="19937"/>
                  </a:moveTo>
                  <a:cubicBezTo>
                    <a:pt x="194007" y="19937"/>
                    <a:pt x="229546" y="265403"/>
                    <a:pt x="104786" y="270447"/>
                  </a:cubicBezTo>
                  <a:cubicBezTo>
                    <a:pt x="-3195" y="275160"/>
                    <a:pt x="10" y="107556"/>
                    <a:pt x="10" y="107556"/>
                  </a:cubicBezTo>
                  <a:lnTo>
                    <a:pt x="14904" y="0"/>
                  </a:lnTo>
                  <a:lnTo>
                    <a:pt x="194007" y="19937"/>
                  </a:lnTo>
                  <a:close/>
                </a:path>
              </a:pathLst>
            </a:custGeom>
            <a:solidFill>
              <a:srgbClr val="FC9D9D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77376627-FC08-AE58-25CE-3264A2662452}"/>
                </a:ext>
              </a:extLst>
            </p:cNvPr>
            <p:cNvSpPr/>
            <p:nvPr/>
          </p:nvSpPr>
          <p:spPr>
            <a:xfrm>
              <a:off x="14747528" y="1406121"/>
              <a:ext cx="17486" cy="26959"/>
            </a:xfrm>
            <a:custGeom>
              <a:avLst/>
              <a:gdLst>
                <a:gd name="connsiteX0" fmla="*/ 1603 w 17486"/>
                <a:gd name="connsiteY0" fmla="*/ 3582 h 26959"/>
                <a:gd name="connsiteX1" fmla="*/ 17486 w 17486"/>
                <a:gd name="connsiteY1" fmla="*/ 0 h 26959"/>
                <a:gd name="connsiteX2" fmla="*/ 0 w 17486"/>
                <a:gd name="connsiteY2" fmla="*/ 26960 h 26959"/>
                <a:gd name="connsiteX3" fmla="*/ 1603 w 17486"/>
                <a:gd name="connsiteY3" fmla="*/ 3582 h 2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86" h="26959">
                  <a:moveTo>
                    <a:pt x="1603" y="3582"/>
                  </a:moveTo>
                  <a:cubicBezTo>
                    <a:pt x="7136" y="4016"/>
                    <a:pt x="12674" y="2767"/>
                    <a:pt x="17486" y="0"/>
                  </a:cubicBezTo>
                  <a:lnTo>
                    <a:pt x="0" y="26960"/>
                  </a:lnTo>
                  <a:lnTo>
                    <a:pt x="1603" y="3582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2AC6859E-EE70-576D-CC3A-269FB3A0813B}"/>
                </a:ext>
              </a:extLst>
            </p:cNvPr>
            <p:cNvSpPr/>
            <p:nvPr/>
          </p:nvSpPr>
          <p:spPr>
            <a:xfrm>
              <a:off x="14793002" y="1487691"/>
              <a:ext cx="125564" cy="48558"/>
            </a:xfrm>
            <a:custGeom>
              <a:avLst/>
              <a:gdLst>
                <a:gd name="connsiteX0" fmla="*/ 125565 w 125564"/>
                <a:gd name="connsiteY0" fmla="*/ 48558 h 48558"/>
                <a:gd name="connsiteX1" fmla="*/ 121559 w 125564"/>
                <a:gd name="connsiteY1" fmla="*/ 4961 h 48558"/>
                <a:gd name="connsiteX2" fmla="*/ 47796 w 125564"/>
                <a:gd name="connsiteY2" fmla="*/ 27914 h 48558"/>
                <a:gd name="connsiteX3" fmla="*/ 4529 w 125564"/>
                <a:gd name="connsiteY3" fmla="*/ 955 h 48558"/>
                <a:gd name="connsiteX4" fmla="*/ 2822 w 125564"/>
                <a:gd name="connsiteY4" fmla="*/ 17 h 48558"/>
                <a:gd name="connsiteX5" fmla="*/ 946 w 125564"/>
                <a:gd name="connsiteY5" fmla="*/ 530 h 48558"/>
                <a:gd name="connsiteX6" fmla="*/ 310 w 125564"/>
                <a:gd name="connsiteY6" fmla="*/ 1294 h 48558"/>
                <a:gd name="connsiteX7" fmla="*/ 13 w 125564"/>
                <a:gd name="connsiteY7" fmla="*/ 2246 h 48558"/>
                <a:gd name="connsiteX8" fmla="*/ 103 w 125564"/>
                <a:gd name="connsiteY8" fmla="*/ 3236 h 48558"/>
                <a:gd name="connsiteX9" fmla="*/ 569 w 125564"/>
                <a:gd name="connsiteY9" fmla="*/ 4112 h 48558"/>
                <a:gd name="connsiteX10" fmla="*/ 125565 w 125564"/>
                <a:gd name="connsiteY10" fmla="*/ 48558 h 48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564" h="48558">
                  <a:moveTo>
                    <a:pt x="125565" y="48558"/>
                  </a:moveTo>
                  <a:lnTo>
                    <a:pt x="121559" y="4961"/>
                  </a:lnTo>
                  <a:cubicBezTo>
                    <a:pt x="111284" y="15660"/>
                    <a:pt x="81496" y="35880"/>
                    <a:pt x="47796" y="27914"/>
                  </a:cubicBezTo>
                  <a:cubicBezTo>
                    <a:pt x="30876" y="23752"/>
                    <a:pt x="15718" y="14312"/>
                    <a:pt x="4529" y="955"/>
                  </a:cubicBezTo>
                  <a:cubicBezTo>
                    <a:pt x="4100" y="431"/>
                    <a:pt x="3492" y="97"/>
                    <a:pt x="2822" y="17"/>
                  </a:cubicBezTo>
                  <a:cubicBezTo>
                    <a:pt x="2153" y="-59"/>
                    <a:pt x="1479" y="125"/>
                    <a:pt x="946" y="530"/>
                  </a:cubicBezTo>
                  <a:cubicBezTo>
                    <a:pt x="683" y="742"/>
                    <a:pt x="466" y="1002"/>
                    <a:pt x="310" y="1294"/>
                  </a:cubicBezTo>
                  <a:cubicBezTo>
                    <a:pt x="150" y="1591"/>
                    <a:pt x="46" y="1911"/>
                    <a:pt x="13" y="2246"/>
                  </a:cubicBezTo>
                  <a:cubicBezTo>
                    <a:pt x="-20" y="2576"/>
                    <a:pt x="9" y="2915"/>
                    <a:pt x="103" y="3236"/>
                  </a:cubicBezTo>
                  <a:cubicBezTo>
                    <a:pt x="197" y="3556"/>
                    <a:pt x="357" y="3853"/>
                    <a:pt x="569" y="4112"/>
                  </a:cubicBezTo>
                  <a:cubicBezTo>
                    <a:pt x="37041" y="30737"/>
                    <a:pt x="80469" y="46183"/>
                    <a:pt x="125565" y="48558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CC6181FC-E152-F555-1288-56DDCC782A57}"/>
                </a:ext>
              </a:extLst>
            </p:cNvPr>
            <p:cNvSpPr/>
            <p:nvPr/>
          </p:nvSpPr>
          <p:spPr>
            <a:xfrm>
              <a:off x="14862171" y="1460822"/>
              <a:ext cx="21461" cy="7986"/>
            </a:xfrm>
            <a:custGeom>
              <a:avLst/>
              <a:gdLst>
                <a:gd name="connsiteX0" fmla="*/ 18676 w 21461"/>
                <a:gd name="connsiteY0" fmla="*/ 6807 h 7986"/>
                <a:gd name="connsiteX1" fmla="*/ 18676 w 21461"/>
                <a:gd name="connsiteY1" fmla="*/ 6807 h 7986"/>
                <a:gd name="connsiteX2" fmla="*/ 3593 w 21461"/>
                <a:gd name="connsiteY2" fmla="*/ 7986 h 7986"/>
                <a:gd name="connsiteX3" fmla="*/ 1166 w 21461"/>
                <a:gd name="connsiteY3" fmla="*/ 7095 h 7986"/>
                <a:gd name="connsiteX4" fmla="*/ 11 w 21461"/>
                <a:gd name="connsiteY4" fmla="*/ 4781 h 7986"/>
                <a:gd name="connsiteX5" fmla="*/ 172 w 21461"/>
                <a:gd name="connsiteY5" fmla="*/ 3456 h 7986"/>
                <a:gd name="connsiteX6" fmla="*/ 846 w 21461"/>
                <a:gd name="connsiteY6" fmla="*/ 2311 h 7986"/>
                <a:gd name="connsiteX7" fmla="*/ 1920 w 21461"/>
                <a:gd name="connsiteY7" fmla="*/ 1529 h 7986"/>
                <a:gd name="connsiteX8" fmla="*/ 3216 w 21461"/>
                <a:gd name="connsiteY8" fmla="*/ 1246 h 7986"/>
                <a:gd name="connsiteX9" fmla="*/ 17875 w 21461"/>
                <a:gd name="connsiteY9" fmla="*/ 20 h 7986"/>
                <a:gd name="connsiteX10" fmla="*/ 20231 w 21461"/>
                <a:gd name="connsiteY10" fmla="*/ 680 h 7986"/>
                <a:gd name="connsiteX11" fmla="*/ 21457 w 21461"/>
                <a:gd name="connsiteY11" fmla="*/ 2801 h 7986"/>
                <a:gd name="connsiteX12" fmla="*/ 18676 w 21461"/>
                <a:gd name="connsiteY12" fmla="*/ 6807 h 7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61" h="7986">
                  <a:moveTo>
                    <a:pt x="18676" y="6807"/>
                  </a:moveTo>
                  <a:cubicBezTo>
                    <a:pt x="18676" y="7184"/>
                    <a:pt x="18252" y="7184"/>
                    <a:pt x="18676" y="6807"/>
                  </a:cubicBezTo>
                  <a:cubicBezTo>
                    <a:pt x="8354" y="7562"/>
                    <a:pt x="3593" y="7986"/>
                    <a:pt x="3593" y="7986"/>
                  </a:cubicBezTo>
                  <a:cubicBezTo>
                    <a:pt x="2703" y="8009"/>
                    <a:pt x="1831" y="7693"/>
                    <a:pt x="1166" y="7095"/>
                  </a:cubicBezTo>
                  <a:cubicBezTo>
                    <a:pt x="497" y="6501"/>
                    <a:pt x="87" y="5672"/>
                    <a:pt x="11" y="4781"/>
                  </a:cubicBezTo>
                  <a:cubicBezTo>
                    <a:pt x="-26" y="4333"/>
                    <a:pt x="30" y="3885"/>
                    <a:pt x="172" y="3456"/>
                  </a:cubicBezTo>
                  <a:cubicBezTo>
                    <a:pt x="313" y="3032"/>
                    <a:pt x="544" y="2646"/>
                    <a:pt x="846" y="2311"/>
                  </a:cubicBezTo>
                  <a:cubicBezTo>
                    <a:pt x="1143" y="1981"/>
                    <a:pt x="1510" y="1712"/>
                    <a:pt x="1920" y="1529"/>
                  </a:cubicBezTo>
                  <a:cubicBezTo>
                    <a:pt x="2330" y="1345"/>
                    <a:pt x="2769" y="1251"/>
                    <a:pt x="3216" y="1246"/>
                  </a:cubicBezTo>
                  <a:lnTo>
                    <a:pt x="17875" y="20"/>
                  </a:lnTo>
                  <a:cubicBezTo>
                    <a:pt x="18718" y="-74"/>
                    <a:pt x="19562" y="162"/>
                    <a:pt x="20231" y="680"/>
                  </a:cubicBezTo>
                  <a:cubicBezTo>
                    <a:pt x="20901" y="1199"/>
                    <a:pt x="21339" y="1962"/>
                    <a:pt x="21457" y="2801"/>
                  </a:cubicBezTo>
                  <a:cubicBezTo>
                    <a:pt x="21551" y="5205"/>
                    <a:pt x="20279" y="6807"/>
                    <a:pt x="18676" y="680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CDBFA466-780D-585E-C76E-DF6B9EF70E74}"/>
                </a:ext>
              </a:extLst>
            </p:cNvPr>
            <p:cNvSpPr/>
            <p:nvPr/>
          </p:nvSpPr>
          <p:spPr>
            <a:xfrm>
              <a:off x="14842381" y="1430719"/>
              <a:ext cx="60040" cy="23294"/>
            </a:xfrm>
            <a:custGeom>
              <a:avLst/>
              <a:gdLst>
                <a:gd name="connsiteX0" fmla="*/ 44042 w 60040"/>
                <a:gd name="connsiteY0" fmla="*/ 22629 h 23294"/>
                <a:gd name="connsiteX1" fmla="*/ 397 w 60040"/>
                <a:gd name="connsiteY1" fmla="*/ 4766 h 23294"/>
                <a:gd name="connsiteX2" fmla="*/ 114 w 60040"/>
                <a:gd name="connsiteY2" fmla="*/ 2339 h 23294"/>
                <a:gd name="connsiteX3" fmla="*/ 1575 w 60040"/>
                <a:gd name="connsiteY3" fmla="*/ 383 h 23294"/>
                <a:gd name="connsiteX4" fmla="*/ 3998 w 60040"/>
                <a:gd name="connsiteY4" fmla="*/ 114 h 23294"/>
                <a:gd name="connsiteX5" fmla="*/ 5959 w 60040"/>
                <a:gd name="connsiteY5" fmla="*/ 1561 h 23294"/>
                <a:gd name="connsiteX6" fmla="*/ 55919 w 60040"/>
                <a:gd name="connsiteY6" fmla="*/ 13485 h 23294"/>
                <a:gd name="connsiteX7" fmla="*/ 58309 w 60040"/>
                <a:gd name="connsiteY7" fmla="*/ 13655 h 23294"/>
                <a:gd name="connsiteX8" fmla="*/ 59879 w 60040"/>
                <a:gd name="connsiteY8" fmla="*/ 15465 h 23294"/>
                <a:gd name="connsiteX9" fmla="*/ 59709 w 60040"/>
                <a:gd name="connsiteY9" fmla="*/ 17855 h 23294"/>
                <a:gd name="connsiteX10" fmla="*/ 57899 w 60040"/>
                <a:gd name="connsiteY10" fmla="*/ 19424 h 23294"/>
                <a:gd name="connsiteX11" fmla="*/ 44042 w 60040"/>
                <a:gd name="connsiteY11" fmla="*/ 22629 h 23294"/>
                <a:gd name="connsiteX12" fmla="*/ 44042 w 60040"/>
                <a:gd name="connsiteY12" fmla="*/ 22629 h 2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040" h="23294">
                  <a:moveTo>
                    <a:pt x="44042" y="22629"/>
                  </a:moveTo>
                  <a:cubicBezTo>
                    <a:pt x="17035" y="26588"/>
                    <a:pt x="4733" y="11883"/>
                    <a:pt x="397" y="4766"/>
                  </a:cubicBezTo>
                  <a:cubicBezTo>
                    <a:pt x="-3" y="4021"/>
                    <a:pt x="-107" y="3154"/>
                    <a:pt x="114" y="2339"/>
                  </a:cubicBezTo>
                  <a:cubicBezTo>
                    <a:pt x="331" y="1523"/>
                    <a:pt x="854" y="821"/>
                    <a:pt x="1575" y="383"/>
                  </a:cubicBezTo>
                  <a:cubicBezTo>
                    <a:pt x="2320" y="-9"/>
                    <a:pt x="3183" y="-103"/>
                    <a:pt x="3998" y="114"/>
                  </a:cubicBezTo>
                  <a:cubicBezTo>
                    <a:pt x="4809" y="331"/>
                    <a:pt x="5511" y="849"/>
                    <a:pt x="5959" y="1561"/>
                  </a:cubicBezTo>
                  <a:cubicBezTo>
                    <a:pt x="9918" y="8725"/>
                    <a:pt x="23398" y="24184"/>
                    <a:pt x="55919" y="13485"/>
                  </a:cubicBezTo>
                  <a:cubicBezTo>
                    <a:pt x="56706" y="13222"/>
                    <a:pt x="57564" y="13283"/>
                    <a:pt x="58309" y="13655"/>
                  </a:cubicBezTo>
                  <a:cubicBezTo>
                    <a:pt x="59049" y="14027"/>
                    <a:pt x="59614" y="14678"/>
                    <a:pt x="59879" y="15465"/>
                  </a:cubicBezTo>
                  <a:cubicBezTo>
                    <a:pt x="60142" y="16252"/>
                    <a:pt x="60081" y="17110"/>
                    <a:pt x="59709" y="17855"/>
                  </a:cubicBezTo>
                  <a:cubicBezTo>
                    <a:pt x="59336" y="18595"/>
                    <a:pt x="58686" y="19160"/>
                    <a:pt x="57899" y="19424"/>
                  </a:cubicBezTo>
                  <a:cubicBezTo>
                    <a:pt x="53388" y="20923"/>
                    <a:pt x="48750" y="21993"/>
                    <a:pt x="44042" y="22629"/>
                  </a:cubicBezTo>
                  <a:lnTo>
                    <a:pt x="44042" y="2262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2974A32D-63FC-CEDE-F3AE-4E54EFE33656}"/>
                </a:ext>
              </a:extLst>
            </p:cNvPr>
            <p:cNvSpPr/>
            <p:nvPr/>
          </p:nvSpPr>
          <p:spPr>
            <a:xfrm>
              <a:off x="14839196" y="1369970"/>
              <a:ext cx="19889" cy="19890"/>
            </a:xfrm>
            <a:custGeom>
              <a:avLst/>
              <a:gdLst>
                <a:gd name="connsiteX0" fmla="*/ 9898 w 19889"/>
                <a:gd name="connsiteY0" fmla="*/ 19891 h 19890"/>
                <a:gd name="connsiteX1" fmla="*/ 15436 w 19889"/>
                <a:gd name="connsiteY1" fmla="*/ 18236 h 19890"/>
                <a:gd name="connsiteX2" fmla="*/ 19117 w 19889"/>
                <a:gd name="connsiteY2" fmla="*/ 13782 h 19890"/>
                <a:gd name="connsiteX3" fmla="*/ 19701 w 19889"/>
                <a:gd name="connsiteY3" fmla="*/ 8032 h 19890"/>
                <a:gd name="connsiteX4" fmla="*/ 16991 w 19889"/>
                <a:gd name="connsiteY4" fmla="*/ 2928 h 19890"/>
                <a:gd name="connsiteX5" fmla="*/ 11901 w 19889"/>
                <a:gd name="connsiteY5" fmla="*/ 194 h 19890"/>
                <a:gd name="connsiteX6" fmla="*/ 6151 w 19889"/>
                <a:gd name="connsiteY6" fmla="*/ 755 h 19890"/>
                <a:gd name="connsiteX7" fmla="*/ 1678 w 19889"/>
                <a:gd name="connsiteY7" fmla="*/ 4417 h 19890"/>
                <a:gd name="connsiteX8" fmla="*/ 0 w 19889"/>
                <a:gd name="connsiteY8" fmla="*/ 9946 h 19890"/>
                <a:gd name="connsiteX9" fmla="*/ 2894 w 19889"/>
                <a:gd name="connsiteY9" fmla="*/ 16959 h 19890"/>
                <a:gd name="connsiteX10" fmla="*/ 9898 w 19889"/>
                <a:gd name="connsiteY10" fmla="*/ 19891 h 19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889" h="19890">
                  <a:moveTo>
                    <a:pt x="9898" y="19891"/>
                  </a:moveTo>
                  <a:cubicBezTo>
                    <a:pt x="11868" y="19900"/>
                    <a:pt x="13791" y="19325"/>
                    <a:pt x="15436" y="18236"/>
                  </a:cubicBezTo>
                  <a:cubicBezTo>
                    <a:pt x="17076" y="17152"/>
                    <a:pt x="18358" y="15602"/>
                    <a:pt x="19117" y="13782"/>
                  </a:cubicBezTo>
                  <a:cubicBezTo>
                    <a:pt x="19880" y="11968"/>
                    <a:pt x="20083" y="9965"/>
                    <a:pt x="19701" y="8032"/>
                  </a:cubicBezTo>
                  <a:cubicBezTo>
                    <a:pt x="19324" y="6100"/>
                    <a:pt x="18382" y="4327"/>
                    <a:pt x="16991" y="2928"/>
                  </a:cubicBezTo>
                  <a:cubicBezTo>
                    <a:pt x="15605" y="1533"/>
                    <a:pt x="13833" y="580"/>
                    <a:pt x="11901" y="194"/>
                  </a:cubicBezTo>
                  <a:cubicBezTo>
                    <a:pt x="9973" y="-193"/>
                    <a:pt x="7970" y="1"/>
                    <a:pt x="6151" y="755"/>
                  </a:cubicBezTo>
                  <a:cubicBezTo>
                    <a:pt x="4331" y="1504"/>
                    <a:pt x="2771" y="2777"/>
                    <a:pt x="1678" y="4417"/>
                  </a:cubicBezTo>
                  <a:cubicBezTo>
                    <a:pt x="584" y="6052"/>
                    <a:pt x="0" y="7976"/>
                    <a:pt x="0" y="9946"/>
                  </a:cubicBezTo>
                  <a:cubicBezTo>
                    <a:pt x="0" y="12576"/>
                    <a:pt x="1041" y="15097"/>
                    <a:pt x="2894" y="16959"/>
                  </a:cubicBezTo>
                  <a:cubicBezTo>
                    <a:pt x="4751" y="18825"/>
                    <a:pt x="7268" y="19876"/>
                    <a:pt x="9898" y="19891"/>
                  </a:cubicBez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022B2121-3834-2062-F52E-475181434956}"/>
                </a:ext>
              </a:extLst>
            </p:cNvPr>
            <p:cNvSpPr/>
            <p:nvPr/>
          </p:nvSpPr>
          <p:spPr>
            <a:xfrm>
              <a:off x="14851493" y="1378732"/>
              <a:ext cx="3959" cy="3959"/>
            </a:xfrm>
            <a:custGeom>
              <a:avLst/>
              <a:gdLst>
                <a:gd name="connsiteX0" fmla="*/ 1980 w 3959"/>
                <a:gd name="connsiteY0" fmla="*/ 3959 h 3959"/>
                <a:gd name="connsiteX1" fmla="*/ 3083 w 3959"/>
                <a:gd name="connsiteY1" fmla="*/ 3629 h 3959"/>
                <a:gd name="connsiteX2" fmla="*/ 3809 w 3959"/>
                <a:gd name="connsiteY2" fmla="*/ 2738 h 3959"/>
                <a:gd name="connsiteX3" fmla="*/ 3922 w 3959"/>
                <a:gd name="connsiteY3" fmla="*/ 1593 h 3959"/>
                <a:gd name="connsiteX4" fmla="*/ 3380 w 3959"/>
                <a:gd name="connsiteY4" fmla="*/ 580 h 3959"/>
                <a:gd name="connsiteX5" fmla="*/ 2366 w 3959"/>
                <a:gd name="connsiteY5" fmla="*/ 38 h 3959"/>
                <a:gd name="connsiteX6" fmla="*/ 1221 w 3959"/>
                <a:gd name="connsiteY6" fmla="*/ 151 h 3959"/>
                <a:gd name="connsiteX7" fmla="*/ 335 w 3959"/>
                <a:gd name="connsiteY7" fmla="*/ 881 h 3959"/>
                <a:gd name="connsiteX8" fmla="*/ 0 w 3959"/>
                <a:gd name="connsiteY8" fmla="*/ 1979 h 3959"/>
                <a:gd name="connsiteX9" fmla="*/ 580 w 3959"/>
                <a:gd name="connsiteY9" fmla="*/ 3379 h 3959"/>
                <a:gd name="connsiteX10" fmla="*/ 1980 w 3959"/>
                <a:gd name="connsiteY10" fmla="*/ 3959 h 3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59" h="3959">
                  <a:moveTo>
                    <a:pt x="1980" y="3959"/>
                  </a:moveTo>
                  <a:cubicBezTo>
                    <a:pt x="2371" y="3959"/>
                    <a:pt x="2753" y="3846"/>
                    <a:pt x="3083" y="3629"/>
                  </a:cubicBezTo>
                  <a:cubicBezTo>
                    <a:pt x="3408" y="3408"/>
                    <a:pt x="3657" y="3101"/>
                    <a:pt x="3809" y="2738"/>
                  </a:cubicBezTo>
                  <a:cubicBezTo>
                    <a:pt x="3959" y="2375"/>
                    <a:pt x="3997" y="1979"/>
                    <a:pt x="3922" y="1593"/>
                  </a:cubicBezTo>
                  <a:cubicBezTo>
                    <a:pt x="3846" y="1211"/>
                    <a:pt x="3657" y="858"/>
                    <a:pt x="3380" y="580"/>
                  </a:cubicBezTo>
                  <a:cubicBezTo>
                    <a:pt x="3101" y="306"/>
                    <a:pt x="2753" y="118"/>
                    <a:pt x="2366" y="38"/>
                  </a:cubicBezTo>
                  <a:cubicBezTo>
                    <a:pt x="1984" y="-38"/>
                    <a:pt x="1584" y="0"/>
                    <a:pt x="1221" y="151"/>
                  </a:cubicBezTo>
                  <a:cubicBezTo>
                    <a:pt x="863" y="302"/>
                    <a:pt x="551" y="556"/>
                    <a:pt x="335" y="881"/>
                  </a:cubicBezTo>
                  <a:cubicBezTo>
                    <a:pt x="118" y="1207"/>
                    <a:pt x="0" y="1588"/>
                    <a:pt x="0" y="1979"/>
                  </a:cubicBezTo>
                  <a:cubicBezTo>
                    <a:pt x="0" y="2507"/>
                    <a:pt x="207" y="3012"/>
                    <a:pt x="580" y="3379"/>
                  </a:cubicBezTo>
                  <a:cubicBezTo>
                    <a:pt x="952" y="3752"/>
                    <a:pt x="1456" y="3959"/>
                    <a:pt x="1980" y="3959"/>
                  </a:cubicBez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7B09DAF2-ED70-D3BF-3919-6E455850297D}"/>
                </a:ext>
              </a:extLst>
            </p:cNvPr>
            <p:cNvSpPr/>
            <p:nvPr/>
          </p:nvSpPr>
          <p:spPr>
            <a:xfrm>
              <a:off x="14917756" y="1370339"/>
              <a:ext cx="19889" cy="19889"/>
            </a:xfrm>
            <a:custGeom>
              <a:avLst/>
              <a:gdLst>
                <a:gd name="connsiteX0" fmla="*/ 9898 w 19889"/>
                <a:gd name="connsiteY0" fmla="*/ 19889 h 19889"/>
                <a:gd name="connsiteX1" fmla="*/ 15441 w 19889"/>
                <a:gd name="connsiteY1" fmla="*/ 18235 h 19889"/>
                <a:gd name="connsiteX2" fmla="*/ 19122 w 19889"/>
                <a:gd name="connsiteY2" fmla="*/ 13772 h 19889"/>
                <a:gd name="connsiteX3" fmla="*/ 19701 w 19889"/>
                <a:gd name="connsiteY3" fmla="*/ 8017 h 19889"/>
                <a:gd name="connsiteX4" fmla="*/ 16977 w 19889"/>
                <a:gd name="connsiteY4" fmla="*/ 2912 h 19889"/>
                <a:gd name="connsiteX5" fmla="*/ 11873 w 19889"/>
                <a:gd name="connsiteY5" fmla="*/ 188 h 19889"/>
                <a:gd name="connsiteX6" fmla="*/ 6118 w 19889"/>
                <a:gd name="connsiteY6" fmla="*/ 768 h 19889"/>
                <a:gd name="connsiteX7" fmla="*/ 1655 w 19889"/>
                <a:gd name="connsiteY7" fmla="*/ 4449 h 19889"/>
                <a:gd name="connsiteX8" fmla="*/ 0 w 19889"/>
                <a:gd name="connsiteY8" fmla="*/ 9992 h 19889"/>
                <a:gd name="connsiteX9" fmla="*/ 2899 w 19889"/>
                <a:gd name="connsiteY9" fmla="*/ 16991 h 19889"/>
                <a:gd name="connsiteX10" fmla="*/ 9898 w 19889"/>
                <a:gd name="connsiteY10" fmla="*/ 19889 h 19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889" h="19889">
                  <a:moveTo>
                    <a:pt x="9898" y="19889"/>
                  </a:moveTo>
                  <a:cubicBezTo>
                    <a:pt x="11868" y="19899"/>
                    <a:pt x="13796" y="19324"/>
                    <a:pt x="15441" y="18235"/>
                  </a:cubicBezTo>
                  <a:cubicBezTo>
                    <a:pt x="17081" y="17146"/>
                    <a:pt x="18363" y="15591"/>
                    <a:pt x="19122" y="13772"/>
                  </a:cubicBezTo>
                  <a:cubicBezTo>
                    <a:pt x="19881" y="11952"/>
                    <a:pt x="20083" y="9949"/>
                    <a:pt x="19701" y="8017"/>
                  </a:cubicBezTo>
                  <a:cubicBezTo>
                    <a:pt x="19320" y="6084"/>
                    <a:pt x="18368" y="4307"/>
                    <a:pt x="16977" y="2912"/>
                  </a:cubicBezTo>
                  <a:cubicBezTo>
                    <a:pt x="15582" y="1517"/>
                    <a:pt x="13805" y="570"/>
                    <a:pt x="11873" y="188"/>
                  </a:cubicBezTo>
                  <a:cubicBezTo>
                    <a:pt x="9940" y="-194"/>
                    <a:pt x="7937" y="9"/>
                    <a:pt x="6118" y="768"/>
                  </a:cubicBezTo>
                  <a:cubicBezTo>
                    <a:pt x="4299" y="1527"/>
                    <a:pt x="2743" y="2809"/>
                    <a:pt x="1655" y="4449"/>
                  </a:cubicBezTo>
                  <a:cubicBezTo>
                    <a:pt x="566" y="6094"/>
                    <a:pt x="-9" y="8021"/>
                    <a:pt x="0" y="9992"/>
                  </a:cubicBezTo>
                  <a:cubicBezTo>
                    <a:pt x="0" y="12617"/>
                    <a:pt x="1042" y="15134"/>
                    <a:pt x="2899" y="16991"/>
                  </a:cubicBezTo>
                  <a:cubicBezTo>
                    <a:pt x="4756" y="18848"/>
                    <a:pt x="7273" y="19889"/>
                    <a:pt x="9898" y="19889"/>
                  </a:cubicBez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5DFAD713-41A3-3216-23B0-58D9B30A8373}"/>
                </a:ext>
              </a:extLst>
            </p:cNvPr>
            <p:cNvSpPr/>
            <p:nvPr/>
          </p:nvSpPr>
          <p:spPr>
            <a:xfrm>
              <a:off x="14930053" y="1379109"/>
              <a:ext cx="3959" cy="3959"/>
            </a:xfrm>
            <a:custGeom>
              <a:avLst/>
              <a:gdLst>
                <a:gd name="connsiteX0" fmla="*/ 1979 w 3959"/>
                <a:gd name="connsiteY0" fmla="*/ 3959 h 3959"/>
                <a:gd name="connsiteX1" fmla="*/ 3379 w 3959"/>
                <a:gd name="connsiteY1" fmla="*/ 3379 h 3959"/>
                <a:gd name="connsiteX2" fmla="*/ 3959 w 3959"/>
                <a:gd name="connsiteY2" fmla="*/ 1980 h 3959"/>
                <a:gd name="connsiteX3" fmla="*/ 3379 w 3959"/>
                <a:gd name="connsiteY3" fmla="*/ 580 h 3959"/>
                <a:gd name="connsiteX4" fmla="*/ 1979 w 3959"/>
                <a:gd name="connsiteY4" fmla="*/ 0 h 3959"/>
                <a:gd name="connsiteX5" fmla="*/ 580 w 3959"/>
                <a:gd name="connsiteY5" fmla="*/ 580 h 3959"/>
                <a:gd name="connsiteX6" fmla="*/ 0 w 3959"/>
                <a:gd name="connsiteY6" fmla="*/ 1980 h 3959"/>
                <a:gd name="connsiteX7" fmla="*/ 580 w 3959"/>
                <a:gd name="connsiteY7" fmla="*/ 3379 h 3959"/>
                <a:gd name="connsiteX8" fmla="*/ 1979 w 3959"/>
                <a:gd name="connsiteY8" fmla="*/ 3959 h 3959"/>
                <a:gd name="connsiteX9" fmla="*/ 1979 w 3959"/>
                <a:gd name="connsiteY9" fmla="*/ 3959 h 3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59" h="3959">
                  <a:moveTo>
                    <a:pt x="1979" y="3959"/>
                  </a:moveTo>
                  <a:cubicBezTo>
                    <a:pt x="2503" y="3959"/>
                    <a:pt x="3007" y="3752"/>
                    <a:pt x="3379" y="3379"/>
                  </a:cubicBezTo>
                  <a:cubicBezTo>
                    <a:pt x="3752" y="3012"/>
                    <a:pt x="3959" y="2508"/>
                    <a:pt x="3959" y="1980"/>
                  </a:cubicBezTo>
                  <a:cubicBezTo>
                    <a:pt x="3959" y="1456"/>
                    <a:pt x="3752" y="952"/>
                    <a:pt x="3379" y="580"/>
                  </a:cubicBezTo>
                  <a:cubicBezTo>
                    <a:pt x="3007" y="212"/>
                    <a:pt x="2503" y="0"/>
                    <a:pt x="1979" y="0"/>
                  </a:cubicBezTo>
                  <a:cubicBezTo>
                    <a:pt x="1456" y="0"/>
                    <a:pt x="952" y="212"/>
                    <a:pt x="580" y="580"/>
                  </a:cubicBezTo>
                  <a:cubicBezTo>
                    <a:pt x="207" y="952"/>
                    <a:pt x="0" y="1456"/>
                    <a:pt x="0" y="1980"/>
                  </a:cubicBezTo>
                  <a:cubicBezTo>
                    <a:pt x="0" y="2508"/>
                    <a:pt x="207" y="3012"/>
                    <a:pt x="580" y="3379"/>
                  </a:cubicBezTo>
                  <a:cubicBezTo>
                    <a:pt x="952" y="3752"/>
                    <a:pt x="1456" y="3959"/>
                    <a:pt x="1979" y="3959"/>
                  </a:cubicBezTo>
                  <a:lnTo>
                    <a:pt x="1979" y="3959"/>
                  </a:ln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7D59C2F1-F998-317C-EC2B-BC29F3572F74}"/>
                </a:ext>
              </a:extLst>
            </p:cNvPr>
            <p:cNvSpPr/>
            <p:nvPr/>
          </p:nvSpPr>
          <p:spPr>
            <a:xfrm>
              <a:off x="14877270" y="1405300"/>
              <a:ext cx="27410" cy="24617"/>
            </a:xfrm>
            <a:custGeom>
              <a:avLst/>
              <a:gdLst>
                <a:gd name="connsiteX0" fmla="*/ 16260 w 27410"/>
                <a:gd name="connsiteY0" fmla="*/ 23817 h 24617"/>
                <a:gd name="connsiteX1" fmla="*/ 3158 w 27410"/>
                <a:gd name="connsiteY1" fmla="*/ 24618 h 24617"/>
                <a:gd name="connsiteX2" fmla="*/ 1093 w 27410"/>
                <a:gd name="connsiteY2" fmla="*/ 23779 h 24617"/>
                <a:gd name="connsiteX3" fmla="*/ 0 w 27410"/>
                <a:gd name="connsiteY3" fmla="*/ 21837 h 24617"/>
                <a:gd name="connsiteX4" fmla="*/ 820 w 27410"/>
                <a:gd name="connsiteY4" fmla="*/ 19758 h 24617"/>
                <a:gd name="connsiteX5" fmla="*/ 2781 w 27410"/>
                <a:gd name="connsiteY5" fmla="*/ 18679 h 24617"/>
                <a:gd name="connsiteX6" fmla="*/ 15884 w 27410"/>
                <a:gd name="connsiteY6" fmla="*/ 17878 h 24617"/>
                <a:gd name="connsiteX7" fmla="*/ 19753 w 27410"/>
                <a:gd name="connsiteY7" fmla="*/ 15748 h 24617"/>
                <a:gd name="connsiteX8" fmla="*/ 21106 w 27410"/>
                <a:gd name="connsiteY8" fmla="*/ 11539 h 24617"/>
                <a:gd name="connsiteX9" fmla="*/ 19202 w 27410"/>
                <a:gd name="connsiteY9" fmla="*/ 7551 h 24617"/>
                <a:gd name="connsiteX10" fmla="*/ 15082 w 27410"/>
                <a:gd name="connsiteY10" fmla="*/ 5953 h 24617"/>
                <a:gd name="connsiteX11" fmla="*/ 13004 w 27410"/>
                <a:gd name="connsiteY11" fmla="*/ 5133 h 24617"/>
                <a:gd name="connsiteX12" fmla="*/ 11924 w 27410"/>
                <a:gd name="connsiteY12" fmla="*/ 3173 h 24617"/>
                <a:gd name="connsiteX13" fmla="*/ 14705 w 27410"/>
                <a:gd name="connsiteY13" fmla="*/ 15 h 24617"/>
                <a:gd name="connsiteX14" fmla="*/ 23151 w 27410"/>
                <a:gd name="connsiteY14" fmla="*/ 2866 h 24617"/>
                <a:gd name="connsiteX15" fmla="*/ 27384 w 27410"/>
                <a:gd name="connsiteY15" fmla="*/ 10714 h 24617"/>
                <a:gd name="connsiteX16" fmla="*/ 24476 w 27410"/>
                <a:gd name="connsiteY16" fmla="*/ 19518 h 24617"/>
                <a:gd name="connsiteX17" fmla="*/ 16260 w 27410"/>
                <a:gd name="connsiteY17" fmla="*/ 23817 h 24617"/>
                <a:gd name="connsiteX18" fmla="*/ 16260 w 27410"/>
                <a:gd name="connsiteY18" fmla="*/ 23817 h 2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410" h="24617">
                  <a:moveTo>
                    <a:pt x="16260" y="23817"/>
                  </a:moveTo>
                  <a:lnTo>
                    <a:pt x="3158" y="24618"/>
                  </a:lnTo>
                  <a:cubicBezTo>
                    <a:pt x="2394" y="24580"/>
                    <a:pt x="1668" y="24283"/>
                    <a:pt x="1093" y="23779"/>
                  </a:cubicBezTo>
                  <a:cubicBezTo>
                    <a:pt x="523" y="23275"/>
                    <a:pt x="137" y="22591"/>
                    <a:pt x="0" y="21837"/>
                  </a:cubicBezTo>
                  <a:cubicBezTo>
                    <a:pt x="23" y="21069"/>
                    <a:pt x="316" y="20333"/>
                    <a:pt x="820" y="19758"/>
                  </a:cubicBezTo>
                  <a:cubicBezTo>
                    <a:pt x="1329" y="19184"/>
                    <a:pt x="2022" y="18802"/>
                    <a:pt x="2781" y="18679"/>
                  </a:cubicBezTo>
                  <a:lnTo>
                    <a:pt x="15884" y="17878"/>
                  </a:lnTo>
                  <a:cubicBezTo>
                    <a:pt x="17397" y="17689"/>
                    <a:pt x="18782" y="16926"/>
                    <a:pt x="19753" y="15748"/>
                  </a:cubicBezTo>
                  <a:cubicBezTo>
                    <a:pt x="20724" y="14569"/>
                    <a:pt x="21210" y="13061"/>
                    <a:pt x="21106" y="11539"/>
                  </a:cubicBezTo>
                  <a:cubicBezTo>
                    <a:pt x="21007" y="10016"/>
                    <a:pt x="20323" y="8588"/>
                    <a:pt x="19202" y="7551"/>
                  </a:cubicBezTo>
                  <a:cubicBezTo>
                    <a:pt x="18085" y="6510"/>
                    <a:pt x="16609" y="5939"/>
                    <a:pt x="15082" y="5953"/>
                  </a:cubicBezTo>
                  <a:cubicBezTo>
                    <a:pt x="14314" y="5930"/>
                    <a:pt x="13579" y="5642"/>
                    <a:pt x="13004" y="5133"/>
                  </a:cubicBezTo>
                  <a:cubicBezTo>
                    <a:pt x="12424" y="4624"/>
                    <a:pt x="12042" y="3931"/>
                    <a:pt x="11924" y="3173"/>
                  </a:cubicBezTo>
                  <a:cubicBezTo>
                    <a:pt x="11500" y="1617"/>
                    <a:pt x="13103" y="392"/>
                    <a:pt x="14705" y="15"/>
                  </a:cubicBezTo>
                  <a:cubicBezTo>
                    <a:pt x="17778" y="-136"/>
                    <a:pt x="20799" y="882"/>
                    <a:pt x="23151" y="2866"/>
                  </a:cubicBezTo>
                  <a:cubicBezTo>
                    <a:pt x="25503" y="4855"/>
                    <a:pt x="27016" y="7660"/>
                    <a:pt x="27384" y="10714"/>
                  </a:cubicBezTo>
                  <a:cubicBezTo>
                    <a:pt x="27596" y="13914"/>
                    <a:pt x="26550" y="17072"/>
                    <a:pt x="24476" y="19518"/>
                  </a:cubicBezTo>
                  <a:cubicBezTo>
                    <a:pt x="22397" y="21964"/>
                    <a:pt x="19451" y="23506"/>
                    <a:pt x="16260" y="23817"/>
                  </a:cubicBezTo>
                  <a:lnTo>
                    <a:pt x="16260" y="23817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6595F4A7-520F-F0BD-1B6E-C67FC8C4D80D}"/>
                </a:ext>
              </a:extLst>
            </p:cNvPr>
            <p:cNvSpPr/>
            <p:nvPr/>
          </p:nvSpPr>
          <p:spPr>
            <a:xfrm>
              <a:off x="14805761" y="1344785"/>
              <a:ext cx="164804" cy="67404"/>
            </a:xfrm>
            <a:custGeom>
              <a:avLst/>
              <a:gdLst>
                <a:gd name="connsiteX0" fmla="*/ 151031 w 164804"/>
                <a:gd name="connsiteY0" fmla="*/ 3829 h 67404"/>
                <a:gd name="connsiteX1" fmla="*/ 107763 w 164804"/>
                <a:gd name="connsiteY1" fmla="*/ 2557 h 67404"/>
                <a:gd name="connsiteX2" fmla="*/ 101824 w 164804"/>
                <a:gd name="connsiteY2" fmla="*/ 2557 h 67404"/>
                <a:gd name="connsiteX3" fmla="*/ 64118 w 164804"/>
                <a:gd name="connsiteY3" fmla="*/ 1426 h 67404"/>
                <a:gd name="connsiteX4" fmla="*/ 63835 w 164804"/>
                <a:gd name="connsiteY4" fmla="*/ 1426 h 67404"/>
                <a:gd name="connsiteX5" fmla="*/ 15053 w 164804"/>
                <a:gd name="connsiteY5" fmla="*/ 11 h 67404"/>
                <a:gd name="connsiteX6" fmla="*/ 9534 w 164804"/>
                <a:gd name="connsiteY6" fmla="*/ 893 h 67404"/>
                <a:gd name="connsiteX7" fmla="*/ 4788 w 164804"/>
                <a:gd name="connsiteY7" fmla="*/ 3848 h 67404"/>
                <a:gd name="connsiteX8" fmla="*/ 1554 w 164804"/>
                <a:gd name="connsiteY8" fmla="*/ 8411 h 67404"/>
                <a:gd name="connsiteX9" fmla="*/ 348 w 164804"/>
                <a:gd name="connsiteY9" fmla="*/ 13868 h 67404"/>
                <a:gd name="connsiteX10" fmla="*/ 18 w 164804"/>
                <a:gd name="connsiteY10" fmla="*/ 24945 h 67404"/>
                <a:gd name="connsiteX11" fmla="*/ 2535 w 164804"/>
                <a:gd name="connsiteY11" fmla="*/ 39909 h 67404"/>
                <a:gd name="connsiteX12" fmla="*/ 10590 w 164804"/>
                <a:gd name="connsiteY12" fmla="*/ 52776 h 67404"/>
                <a:gd name="connsiteX13" fmla="*/ 37748 w 164804"/>
                <a:gd name="connsiteY13" fmla="*/ 64984 h 67404"/>
                <a:gd name="connsiteX14" fmla="*/ 65579 w 164804"/>
                <a:gd name="connsiteY14" fmla="*/ 54407 h 67404"/>
                <a:gd name="connsiteX15" fmla="*/ 77787 w 164804"/>
                <a:gd name="connsiteY15" fmla="*/ 27254 h 67404"/>
                <a:gd name="connsiteX16" fmla="*/ 77975 w 164804"/>
                <a:gd name="connsiteY16" fmla="*/ 15942 h 67404"/>
                <a:gd name="connsiteX17" fmla="*/ 75053 w 164804"/>
                <a:gd name="connsiteY17" fmla="*/ 7129 h 67404"/>
                <a:gd name="connsiteX18" fmla="*/ 90135 w 164804"/>
                <a:gd name="connsiteY18" fmla="*/ 7600 h 67404"/>
                <a:gd name="connsiteX19" fmla="*/ 87072 w 164804"/>
                <a:gd name="connsiteY19" fmla="*/ 16225 h 67404"/>
                <a:gd name="connsiteX20" fmla="*/ 86742 w 164804"/>
                <a:gd name="connsiteY20" fmla="*/ 27348 h 67404"/>
                <a:gd name="connsiteX21" fmla="*/ 97314 w 164804"/>
                <a:gd name="connsiteY21" fmla="*/ 55180 h 67404"/>
                <a:gd name="connsiteX22" fmla="*/ 124472 w 164804"/>
                <a:gd name="connsiteY22" fmla="*/ 67387 h 67404"/>
                <a:gd name="connsiteX23" fmla="*/ 152303 w 164804"/>
                <a:gd name="connsiteY23" fmla="*/ 56811 h 67404"/>
                <a:gd name="connsiteX24" fmla="*/ 164511 w 164804"/>
                <a:gd name="connsiteY24" fmla="*/ 29658 h 67404"/>
                <a:gd name="connsiteX25" fmla="*/ 164793 w 164804"/>
                <a:gd name="connsiteY25" fmla="*/ 18535 h 67404"/>
                <a:gd name="connsiteX26" fmla="*/ 163917 w 164804"/>
                <a:gd name="connsiteY26" fmla="*/ 13034 h 67404"/>
                <a:gd name="connsiteX27" fmla="*/ 160985 w 164804"/>
                <a:gd name="connsiteY27" fmla="*/ 8302 h 67404"/>
                <a:gd name="connsiteX28" fmla="*/ 156455 w 164804"/>
                <a:gd name="connsiteY28" fmla="*/ 5064 h 67404"/>
                <a:gd name="connsiteX29" fmla="*/ 151031 w 164804"/>
                <a:gd name="connsiteY29" fmla="*/ 3829 h 67404"/>
                <a:gd name="connsiteX30" fmla="*/ 151031 w 164804"/>
                <a:gd name="connsiteY30" fmla="*/ 3829 h 67404"/>
                <a:gd name="connsiteX31" fmla="*/ 72461 w 164804"/>
                <a:gd name="connsiteY31" fmla="*/ 15942 h 67404"/>
                <a:gd name="connsiteX32" fmla="*/ 72131 w 164804"/>
                <a:gd name="connsiteY32" fmla="*/ 27018 h 67404"/>
                <a:gd name="connsiteX33" fmla="*/ 69293 w 164804"/>
                <a:gd name="connsiteY33" fmla="*/ 39636 h 67404"/>
                <a:gd name="connsiteX34" fmla="*/ 61842 w 164804"/>
                <a:gd name="connsiteY34" fmla="*/ 50203 h 67404"/>
                <a:gd name="connsiteX35" fmla="*/ 50912 w 164804"/>
                <a:gd name="connsiteY35" fmla="*/ 57117 h 67404"/>
                <a:gd name="connsiteX36" fmla="*/ 38172 w 164804"/>
                <a:gd name="connsiteY36" fmla="*/ 59328 h 67404"/>
                <a:gd name="connsiteX37" fmla="*/ 25555 w 164804"/>
                <a:gd name="connsiteY37" fmla="*/ 56490 h 67404"/>
                <a:gd name="connsiteX38" fmla="*/ 14982 w 164804"/>
                <a:gd name="connsiteY38" fmla="*/ 49039 h 67404"/>
                <a:gd name="connsiteX39" fmla="*/ 8068 w 164804"/>
                <a:gd name="connsiteY39" fmla="*/ 38109 h 67404"/>
                <a:gd name="connsiteX40" fmla="*/ 5862 w 164804"/>
                <a:gd name="connsiteY40" fmla="*/ 25369 h 67404"/>
                <a:gd name="connsiteX41" fmla="*/ 6192 w 164804"/>
                <a:gd name="connsiteY41" fmla="*/ 14293 h 67404"/>
                <a:gd name="connsiteX42" fmla="*/ 8954 w 164804"/>
                <a:gd name="connsiteY42" fmla="*/ 8203 h 67404"/>
                <a:gd name="connsiteX43" fmla="*/ 15195 w 164804"/>
                <a:gd name="connsiteY43" fmla="*/ 5809 h 67404"/>
                <a:gd name="connsiteX44" fmla="*/ 63977 w 164804"/>
                <a:gd name="connsiteY44" fmla="*/ 7270 h 67404"/>
                <a:gd name="connsiteX45" fmla="*/ 64354 w 164804"/>
                <a:gd name="connsiteY45" fmla="*/ 7270 h 67404"/>
                <a:gd name="connsiteX46" fmla="*/ 67540 w 164804"/>
                <a:gd name="connsiteY46" fmla="*/ 8015 h 67404"/>
                <a:gd name="connsiteX47" fmla="*/ 70203 w 164804"/>
                <a:gd name="connsiteY47" fmla="*/ 9923 h 67404"/>
                <a:gd name="connsiteX48" fmla="*/ 71928 w 164804"/>
                <a:gd name="connsiteY48" fmla="*/ 12709 h 67404"/>
                <a:gd name="connsiteX49" fmla="*/ 72461 w 164804"/>
                <a:gd name="connsiteY49" fmla="*/ 15942 h 67404"/>
                <a:gd name="connsiteX50" fmla="*/ 72461 w 164804"/>
                <a:gd name="connsiteY50" fmla="*/ 15942 h 67404"/>
                <a:gd name="connsiteX51" fmla="*/ 158996 w 164804"/>
                <a:gd name="connsiteY51" fmla="*/ 29611 h 67404"/>
                <a:gd name="connsiteX52" fmla="*/ 148740 w 164804"/>
                <a:gd name="connsiteY52" fmla="*/ 52809 h 67404"/>
                <a:gd name="connsiteX53" fmla="*/ 125084 w 164804"/>
                <a:gd name="connsiteY53" fmla="*/ 61967 h 67404"/>
                <a:gd name="connsiteX54" fmla="*/ 101881 w 164804"/>
                <a:gd name="connsiteY54" fmla="*/ 51711 h 67404"/>
                <a:gd name="connsiteX55" fmla="*/ 92728 w 164804"/>
                <a:gd name="connsiteY55" fmla="*/ 28055 h 67404"/>
                <a:gd name="connsiteX56" fmla="*/ 93058 w 164804"/>
                <a:gd name="connsiteY56" fmla="*/ 16932 h 67404"/>
                <a:gd name="connsiteX57" fmla="*/ 95834 w 164804"/>
                <a:gd name="connsiteY57" fmla="*/ 10875 h 67404"/>
                <a:gd name="connsiteX58" fmla="*/ 102060 w 164804"/>
                <a:gd name="connsiteY58" fmla="*/ 8495 h 67404"/>
                <a:gd name="connsiteX59" fmla="*/ 107998 w 164804"/>
                <a:gd name="connsiteY59" fmla="*/ 8495 h 67404"/>
                <a:gd name="connsiteX60" fmla="*/ 151219 w 164804"/>
                <a:gd name="connsiteY60" fmla="*/ 9768 h 67404"/>
                <a:gd name="connsiteX61" fmla="*/ 157304 w 164804"/>
                <a:gd name="connsiteY61" fmla="*/ 12530 h 67404"/>
                <a:gd name="connsiteX62" fmla="*/ 159703 w 164804"/>
                <a:gd name="connsiteY62" fmla="*/ 18770 h 67404"/>
                <a:gd name="connsiteX63" fmla="*/ 158996 w 164804"/>
                <a:gd name="connsiteY63" fmla="*/ 29611 h 67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64804" h="67404">
                  <a:moveTo>
                    <a:pt x="151031" y="3829"/>
                  </a:moveTo>
                  <a:lnTo>
                    <a:pt x="107763" y="2557"/>
                  </a:lnTo>
                  <a:lnTo>
                    <a:pt x="101824" y="2557"/>
                  </a:lnTo>
                  <a:lnTo>
                    <a:pt x="64118" y="1426"/>
                  </a:lnTo>
                  <a:lnTo>
                    <a:pt x="63835" y="1426"/>
                  </a:lnTo>
                  <a:lnTo>
                    <a:pt x="15053" y="11"/>
                  </a:lnTo>
                  <a:cubicBezTo>
                    <a:pt x="13173" y="-64"/>
                    <a:pt x="11297" y="233"/>
                    <a:pt x="9534" y="893"/>
                  </a:cubicBezTo>
                  <a:cubicBezTo>
                    <a:pt x="7771" y="1553"/>
                    <a:pt x="6155" y="2557"/>
                    <a:pt x="4788" y="3848"/>
                  </a:cubicBezTo>
                  <a:cubicBezTo>
                    <a:pt x="3416" y="5140"/>
                    <a:pt x="2318" y="6690"/>
                    <a:pt x="1554" y="8411"/>
                  </a:cubicBezTo>
                  <a:cubicBezTo>
                    <a:pt x="796" y="10131"/>
                    <a:pt x="381" y="11983"/>
                    <a:pt x="348" y="13868"/>
                  </a:cubicBezTo>
                  <a:lnTo>
                    <a:pt x="18" y="24945"/>
                  </a:lnTo>
                  <a:cubicBezTo>
                    <a:pt x="-138" y="30049"/>
                    <a:pt x="720" y="35135"/>
                    <a:pt x="2535" y="39909"/>
                  </a:cubicBezTo>
                  <a:cubicBezTo>
                    <a:pt x="4349" y="44688"/>
                    <a:pt x="7083" y="49058"/>
                    <a:pt x="10590" y="52776"/>
                  </a:cubicBezTo>
                  <a:cubicBezTo>
                    <a:pt x="17664" y="60285"/>
                    <a:pt x="27435" y="64677"/>
                    <a:pt x="37748" y="64984"/>
                  </a:cubicBezTo>
                  <a:cubicBezTo>
                    <a:pt x="48060" y="65290"/>
                    <a:pt x="58071" y="61486"/>
                    <a:pt x="65579" y="54407"/>
                  </a:cubicBezTo>
                  <a:cubicBezTo>
                    <a:pt x="73087" y="47333"/>
                    <a:pt x="77480" y="37567"/>
                    <a:pt x="77787" y="27254"/>
                  </a:cubicBezTo>
                  <a:lnTo>
                    <a:pt x="77975" y="15942"/>
                  </a:lnTo>
                  <a:cubicBezTo>
                    <a:pt x="78018" y="12756"/>
                    <a:pt x="76990" y="9650"/>
                    <a:pt x="75053" y="7129"/>
                  </a:cubicBezTo>
                  <a:lnTo>
                    <a:pt x="90135" y="7600"/>
                  </a:lnTo>
                  <a:cubicBezTo>
                    <a:pt x="88132" y="10022"/>
                    <a:pt x="87048" y="13077"/>
                    <a:pt x="87072" y="16225"/>
                  </a:cubicBezTo>
                  <a:lnTo>
                    <a:pt x="86742" y="27348"/>
                  </a:lnTo>
                  <a:cubicBezTo>
                    <a:pt x="86436" y="37661"/>
                    <a:pt x="90239" y="47672"/>
                    <a:pt x="97314" y="55180"/>
                  </a:cubicBezTo>
                  <a:cubicBezTo>
                    <a:pt x="104388" y="62688"/>
                    <a:pt x="114159" y="67081"/>
                    <a:pt x="124472" y="67387"/>
                  </a:cubicBezTo>
                  <a:cubicBezTo>
                    <a:pt x="134784" y="67694"/>
                    <a:pt x="144795" y="63890"/>
                    <a:pt x="152303" y="56811"/>
                  </a:cubicBezTo>
                  <a:cubicBezTo>
                    <a:pt x="159811" y="49736"/>
                    <a:pt x="164204" y="39970"/>
                    <a:pt x="164511" y="29658"/>
                  </a:cubicBezTo>
                  <a:lnTo>
                    <a:pt x="164793" y="18535"/>
                  </a:lnTo>
                  <a:cubicBezTo>
                    <a:pt x="164869" y="16659"/>
                    <a:pt x="164572" y="14792"/>
                    <a:pt x="163917" y="13034"/>
                  </a:cubicBezTo>
                  <a:cubicBezTo>
                    <a:pt x="163262" y="11276"/>
                    <a:pt x="162267" y="9669"/>
                    <a:pt x="160985" y="8302"/>
                  </a:cubicBezTo>
                  <a:cubicBezTo>
                    <a:pt x="159708" y="6931"/>
                    <a:pt x="158167" y="5832"/>
                    <a:pt x="156455" y="5064"/>
                  </a:cubicBezTo>
                  <a:cubicBezTo>
                    <a:pt x="154749" y="4296"/>
                    <a:pt x="152902" y="3876"/>
                    <a:pt x="151031" y="3829"/>
                  </a:cubicBezTo>
                  <a:lnTo>
                    <a:pt x="151031" y="3829"/>
                  </a:lnTo>
                  <a:close/>
                  <a:moveTo>
                    <a:pt x="72461" y="15942"/>
                  </a:moveTo>
                  <a:lnTo>
                    <a:pt x="72131" y="27018"/>
                  </a:lnTo>
                  <a:cubicBezTo>
                    <a:pt x="72022" y="31369"/>
                    <a:pt x="71056" y="35653"/>
                    <a:pt x="69293" y="39636"/>
                  </a:cubicBezTo>
                  <a:cubicBezTo>
                    <a:pt x="67526" y="43614"/>
                    <a:pt x="64995" y="47205"/>
                    <a:pt x="61842" y="50203"/>
                  </a:cubicBezTo>
                  <a:cubicBezTo>
                    <a:pt x="58689" y="53205"/>
                    <a:pt x="54974" y="55552"/>
                    <a:pt x="50912" y="57117"/>
                  </a:cubicBezTo>
                  <a:cubicBezTo>
                    <a:pt x="46854" y="58687"/>
                    <a:pt x="42522" y="59436"/>
                    <a:pt x="38172" y="59328"/>
                  </a:cubicBezTo>
                  <a:cubicBezTo>
                    <a:pt x="33817" y="59219"/>
                    <a:pt x="29532" y="58253"/>
                    <a:pt x="25555" y="56490"/>
                  </a:cubicBezTo>
                  <a:cubicBezTo>
                    <a:pt x="21576" y="54723"/>
                    <a:pt x="17985" y="52192"/>
                    <a:pt x="14982" y="49039"/>
                  </a:cubicBezTo>
                  <a:cubicBezTo>
                    <a:pt x="11980" y="45886"/>
                    <a:pt x="9633" y="42172"/>
                    <a:pt x="8068" y="38109"/>
                  </a:cubicBezTo>
                  <a:cubicBezTo>
                    <a:pt x="6503" y="34046"/>
                    <a:pt x="5754" y="29719"/>
                    <a:pt x="5862" y="25369"/>
                  </a:cubicBezTo>
                  <a:lnTo>
                    <a:pt x="6192" y="14293"/>
                  </a:lnTo>
                  <a:cubicBezTo>
                    <a:pt x="6277" y="11978"/>
                    <a:pt x="7267" y="9792"/>
                    <a:pt x="8954" y="8203"/>
                  </a:cubicBezTo>
                  <a:cubicBezTo>
                    <a:pt x="10637" y="6615"/>
                    <a:pt x="12880" y="5757"/>
                    <a:pt x="15195" y="5809"/>
                  </a:cubicBezTo>
                  <a:lnTo>
                    <a:pt x="63977" y="7270"/>
                  </a:lnTo>
                  <a:lnTo>
                    <a:pt x="64354" y="7270"/>
                  </a:lnTo>
                  <a:cubicBezTo>
                    <a:pt x="65452" y="7303"/>
                    <a:pt x="66536" y="7557"/>
                    <a:pt x="67540" y="8015"/>
                  </a:cubicBezTo>
                  <a:cubicBezTo>
                    <a:pt x="68544" y="8467"/>
                    <a:pt x="69449" y="9117"/>
                    <a:pt x="70203" y="9923"/>
                  </a:cubicBezTo>
                  <a:cubicBezTo>
                    <a:pt x="70957" y="10729"/>
                    <a:pt x="71542" y="11677"/>
                    <a:pt x="71928" y="12709"/>
                  </a:cubicBezTo>
                  <a:cubicBezTo>
                    <a:pt x="72315" y="13741"/>
                    <a:pt x="72498" y="14839"/>
                    <a:pt x="72461" y="15942"/>
                  </a:cubicBezTo>
                  <a:lnTo>
                    <a:pt x="72461" y="15942"/>
                  </a:lnTo>
                  <a:close/>
                  <a:moveTo>
                    <a:pt x="158996" y="29611"/>
                  </a:moveTo>
                  <a:cubicBezTo>
                    <a:pt x="158789" y="38396"/>
                    <a:pt x="155098" y="46743"/>
                    <a:pt x="148740" y="52809"/>
                  </a:cubicBezTo>
                  <a:cubicBezTo>
                    <a:pt x="142382" y="58880"/>
                    <a:pt x="133870" y="62170"/>
                    <a:pt x="125084" y="61967"/>
                  </a:cubicBezTo>
                  <a:cubicBezTo>
                    <a:pt x="116294" y="61760"/>
                    <a:pt x="107947" y="58069"/>
                    <a:pt x="101881" y="51711"/>
                  </a:cubicBezTo>
                  <a:cubicBezTo>
                    <a:pt x="95815" y="45353"/>
                    <a:pt x="92520" y="36841"/>
                    <a:pt x="92728" y="28055"/>
                  </a:cubicBezTo>
                  <a:lnTo>
                    <a:pt x="93058" y="16932"/>
                  </a:lnTo>
                  <a:cubicBezTo>
                    <a:pt x="93152" y="14627"/>
                    <a:pt x="94151" y="12450"/>
                    <a:pt x="95834" y="10875"/>
                  </a:cubicBezTo>
                  <a:cubicBezTo>
                    <a:pt x="97516" y="9297"/>
                    <a:pt x="99750" y="8443"/>
                    <a:pt x="102060" y="8495"/>
                  </a:cubicBezTo>
                  <a:lnTo>
                    <a:pt x="107998" y="8495"/>
                  </a:lnTo>
                  <a:lnTo>
                    <a:pt x="151219" y="9768"/>
                  </a:lnTo>
                  <a:cubicBezTo>
                    <a:pt x="153529" y="9853"/>
                    <a:pt x="155716" y="10843"/>
                    <a:pt x="157304" y="12530"/>
                  </a:cubicBezTo>
                  <a:cubicBezTo>
                    <a:pt x="158892" y="14212"/>
                    <a:pt x="159755" y="16456"/>
                    <a:pt x="159703" y="18770"/>
                  </a:cubicBezTo>
                  <a:lnTo>
                    <a:pt x="158996" y="29611"/>
                  </a:ln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1B2AA1E5-F225-1559-B964-F4C3BA9BFA1D}"/>
                </a:ext>
              </a:extLst>
            </p:cNvPr>
            <p:cNvSpPr/>
            <p:nvPr/>
          </p:nvSpPr>
          <p:spPr>
            <a:xfrm>
              <a:off x="14750566" y="1213439"/>
              <a:ext cx="217009" cy="150121"/>
            </a:xfrm>
            <a:custGeom>
              <a:avLst/>
              <a:gdLst>
                <a:gd name="connsiteX0" fmla="*/ 209469 w 217009"/>
                <a:gd name="connsiteY0" fmla="*/ 80738 h 150121"/>
                <a:gd name="connsiteX1" fmla="*/ 132171 w 217009"/>
                <a:gd name="connsiteY1" fmla="*/ 72019 h 150121"/>
                <a:gd name="connsiteX2" fmla="*/ 66610 w 217009"/>
                <a:gd name="connsiteY2" fmla="*/ 57360 h 150121"/>
                <a:gd name="connsiteX3" fmla="*/ 31402 w 217009"/>
                <a:gd name="connsiteY3" fmla="*/ 98790 h 150121"/>
                <a:gd name="connsiteX4" fmla="*/ 12030 w 217009"/>
                <a:gd name="connsiteY4" fmla="*/ 150070 h 150121"/>
                <a:gd name="connsiteX5" fmla="*/ 4112 w 217009"/>
                <a:gd name="connsiteY5" fmla="*/ 65797 h 150121"/>
                <a:gd name="connsiteX6" fmla="*/ 4112 w 217009"/>
                <a:gd name="connsiteY6" fmla="*/ 7305 h 150121"/>
                <a:gd name="connsiteX7" fmla="*/ 106908 w 217009"/>
                <a:gd name="connsiteY7" fmla="*/ 0 h 150121"/>
                <a:gd name="connsiteX8" fmla="*/ 165635 w 217009"/>
                <a:gd name="connsiteY8" fmla="*/ 14658 h 150121"/>
                <a:gd name="connsiteX9" fmla="*/ 217010 w 217009"/>
                <a:gd name="connsiteY9" fmla="*/ 29364 h 150121"/>
                <a:gd name="connsiteX10" fmla="*/ 209469 w 217009"/>
                <a:gd name="connsiteY10" fmla="*/ 80738 h 150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7009" h="150121">
                  <a:moveTo>
                    <a:pt x="209469" y="80738"/>
                  </a:moveTo>
                  <a:cubicBezTo>
                    <a:pt x="183503" y="87379"/>
                    <a:pt x="156001" y="84278"/>
                    <a:pt x="132171" y="72019"/>
                  </a:cubicBezTo>
                  <a:cubicBezTo>
                    <a:pt x="105117" y="58492"/>
                    <a:pt x="73585" y="51893"/>
                    <a:pt x="66610" y="57360"/>
                  </a:cubicBezTo>
                  <a:cubicBezTo>
                    <a:pt x="59634" y="62828"/>
                    <a:pt x="58220" y="90683"/>
                    <a:pt x="31402" y="98790"/>
                  </a:cubicBezTo>
                  <a:cubicBezTo>
                    <a:pt x="31402" y="98790"/>
                    <a:pt x="33240" y="152002"/>
                    <a:pt x="12030" y="150070"/>
                  </a:cubicBezTo>
                  <a:cubicBezTo>
                    <a:pt x="-9179" y="148138"/>
                    <a:pt x="4112" y="65797"/>
                    <a:pt x="4112" y="65797"/>
                  </a:cubicBezTo>
                  <a:lnTo>
                    <a:pt x="4112" y="7305"/>
                  </a:lnTo>
                  <a:lnTo>
                    <a:pt x="106908" y="0"/>
                  </a:lnTo>
                  <a:lnTo>
                    <a:pt x="165635" y="14658"/>
                  </a:lnTo>
                  <a:lnTo>
                    <a:pt x="217010" y="29364"/>
                  </a:lnTo>
                  <a:lnTo>
                    <a:pt x="209469" y="80738"/>
                  </a:ln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99682C57-D160-E34D-AAEF-91232B41D79B}"/>
                </a:ext>
              </a:extLst>
            </p:cNvPr>
            <p:cNvSpPr/>
            <p:nvPr/>
          </p:nvSpPr>
          <p:spPr>
            <a:xfrm>
              <a:off x="14707038" y="1330358"/>
              <a:ext cx="58667" cy="79528"/>
            </a:xfrm>
            <a:custGeom>
              <a:avLst/>
              <a:gdLst>
                <a:gd name="connsiteX0" fmla="*/ 48017 w 58667"/>
                <a:gd name="connsiteY0" fmla="*/ 15052 h 79528"/>
                <a:gd name="connsiteX1" fmla="*/ 43026 w 58667"/>
                <a:gd name="connsiteY1" fmla="*/ 6836 h 79528"/>
                <a:gd name="connsiteX2" fmla="*/ 35027 w 58667"/>
                <a:gd name="connsiteY2" fmla="*/ 1501 h 79528"/>
                <a:gd name="connsiteX3" fmla="*/ 25526 w 58667"/>
                <a:gd name="connsiteY3" fmla="*/ 49 h 79528"/>
                <a:gd name="connsiteX4" fmla="*/ 16297 w 58667"/>
                <a:gd name="connsiteY4" fmla="*/ 2750 h 79528"/>
                <a:gd name="connsiteX5" fmla="*/ 40476 w 58667"/>
                <a:gd name="connsiteY5" fmla="*/ 79341 h 79528"/>
                <a:gd name="connsiteX6" fmla="*/ 55559 w 58667"/>
                <a:gd name="connsiteY6" fmla="*/ 48751 h 79528"/>
                <a:gd name="connsiteX7" fmla="*/ 48017 w 58667"/>
                <a:gd name="connsiteY7" fmla="*/ 15052 h 7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667" h="79528">
                  <a:moveTo>
                    <a:pt x="48017" y="15052"/>
                  </a:moveTo>
                  <a:cubicBezTo>
                    <a:pt x="46976" y="11983"/>
                    <a:pt x="45270" y="9179"/>
                    <a:pt x="43026" y="6836"/>
                  </a:cubicBezTo>
                  <a:cubicBezTo>
                    <a:pt x="40782" y="4494"/>
                    <a:pt x="38054" y="2675"/>
                    <a:pt x="35027" y="1501"/>
                  </a:cubicBezTo>
                  <a:cubicBezTo>
                    <a:pt x="32006" y="332"/>
                    <a:pt x="28764" y="-167"/>
                    <a:pt x="25526" y="49"/>
                  </a:cubicBezTo>
                  <a:cubicBezTo>
                    <a:pt x="22288" y="266"/>
                    <a:pt x="19139" y="1185"/>
                    <a:pt x="16297" y="2750"/>
                  </a:cubicBezTo>
                  <a:cubicBezTo>
                    <a:pt x="-10710" y="14628"/>
                    <a:pt x="-5148" y="75758"/>
                    <a:pt x="40476" y="79341"/>
                  </a:cubicBezTo>
                  <a:cubicBezTo>
                    <a:pt x="64042" y="81320"/>
                    <a:pt x="59329" y="67416"/>
                    <a:pt x="55559" y="48751"/>
                  </a:cubicBezTo>
                  <a:lnTo>
                    <a:pt x="48017" y="15052"/>
                  </a:lnTo>
                  <a:close/>
                </a:path>
              </a:pathLst>
            </a:custGeom>
            <a:solidFill>
              <a:srgbClr val="FC9D9D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88E8A080-EFFD-5531-82F8-0A98E57D9DE5}"/>
                </a:ext>
              </a:extLst>
            </p:cNvPr>
            <p:cNvSpPr/>
            <p:nvPr/>
          </p:nvSpPr>
          <p:spPr>
            <a:xfrm>
              <a:off x="14720942" y="1345254"/>
              <a:ext cx="29362" cy="33056"/>
            </a:xfrm>
            <a:custGeom>
              <a:avLst/>
              <a:gdLst>
                <a:gd name="connsiteX0" fmla="*/ 1224 w 29362"/>
                <a:gd name="connsiteY0" fmla="*/ 3738 h 33056"/>
                <a:gd name="connsiteX1" fmla="*/ 7384 w 29362"/>
                <a:gd name="connsiteY1" fmla="*/ 613 h 33056"/>
                <a:gd name="connsiteX2" fmla="*/ 14280 w 29362"/>
                <a:gd name="connsiteY2" fmla="*/ 156 h 33056"/>
                <a:gd name="connsiteX3" fmla="*/ 20350 w 29362"/>
                <a:gd name="connsiteY3" fmla="*/ 3201 h 33056"/>
                <a:gd name="connsiteX4" fmla="*/ 24602 w 29362"/>
                <a:gd name="connsiteY4" fmla="*/ 8498 h 33056"/>
                <a:gd name="connsiteX5" fmla="*/ 28985 w 29362"/>
                <a:gd name="connsiteY5" fmla="*/ 25136 h 33056"/>
                <a:gd name="connsiteX6" fmla="*/ 29362 w 29362"/>
                <a:gd name="connsiteY6" fmla="*/ 30321 h 33056"/>
                <a:gd name="connsiteX7" fmla="*/ 29159 w 29362"/>
                <a:gd name="connsiteY7" fmla="*/ 31386 h 33056"/>
                <a:gd name="connsiteX8" fmla="*/ 28556 w 29362"/>
                <a:gd name="connsiteY8" fmla="*/ 32286 h 33056"/>
                <a:gd name="connsiteX9" fmla="*/ 27647 w 29362"/>
                <a:gd name="connsiteY9" fmla="*/ 32875 h 33056"/>
                <a:gd name="connsiteX10" fmla="*/ 26581 w 29362"/>
                <a:gd name="connsiteY10" fmla="*/ 33054 h 33056"/>
                <a:gd name="connsiteX11" fmla="*/ 25521 w 29362"/>
                <a:gd name="connsiteY11" fmla="*/ 32861 h 33056"/>
                <a:gd name="connsiteX12" fmla="*/ 24616 w 29362"/>
                <a:gd name="connsiteY12" fmla="*/ 32272 h 33056"/>
                <a:gd name="connsiteX13" fmla="*/ 24013 w 29362"/>
                <a:gd name="connsiteY13" fmla="*/ 31381 h 33056"/>
                <a:gd name="connsiteX14" fmla="*/ 23800 w 29362"/>
                <a:gd name="connsiteY14" fmla="*/ 30321 h 33056"/>
                <a:gd name="connsiteX15" fmla="*/ 23423 w 29362"/>
                <a:gd name="connsiteY15" fmla="*/ 25136 h 33056"/>
                <a:gd name="connsiteX16" fmla="*/ 19841 w 29362"/>
                <a:gd name="connsiteY16" fmla="*/ 11232 h 33056"/>
                <a:gd name="connsiteX17" fmla="*/ 17221 w 29362"/>
                <a:gd name="connsiteY17" fmla="*/ 7377 h 33056"/>
                <a:gd name="connsiteX18" fmla="*/ 13073 w 29362"/>
                <a:gd name="connsiteY18" fmla="*/ 5246 h 33056"/>
                <a:gd name="connsiteX19" fmla="*/ 8416 w 29362"/>
                <a:gd name="connsiteY19" fmla="*/ 5364 h 33056"/>
                <a:gd name="connsiteX20" fmla="*/ 4382 w 29362"/>
                <a:gd name="connsiteY20" fmla="*/ 7697 h 33056"/>
                <a:gd name="connsiteX21" fmla="*/ 2252 w 29362"/>
                <a:gd name="connsiteY21" fmla="*/ 8041 h 33056"/>
                <a:gd name="connsiteX22" fmla="*/ 423 w 29362"/>
                <a:gd name="connsiteY22" fmla="*/ 6896 h 33056"/>
                <a:gd name="connsiteX23" fmla="*/ 1224 w 29362"/>
                <a:gd name="connsiteY23" fmla="*/ 3738 h 3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362" h="33056">
                  <a:moveTo>
                    <a:pt x="1224" y="3738"/>
                  </a:moveTo>
                  <a:cubicBezTo>
                    <a:pt x="3043" y="2291"/>
                    <a:pt x="5141" y="1231"/>
                    <a:pt x="7384" y="613"/>
                  </a:cubicBezTo>
                  <a:cubicBezTo>
                    <a:pt x="9628" y="0"/>
                    <a:pt x="11975" y="-155"/>
                    <a:pt x="14280" y="156"/>
                  </a:cubicBezTo>
                  <a:cubicBezTo>
                    <a:pt x="16499" y="721"/>
                    <a:pt x="18569" y="1758"/>
                    <a:pt x="20350" y="3201"/>
                  </a:cubicBezTo>
                  <a:cubicBezTo>
                    <a:pt x="22132" y="4638"/>
                    <a:pt x="23584" y="6448"/>
                    <a:pt x="24602" y="8498"/>
                  </a:cubicBezTo>
                  <a:cubicBezTo>
                    <a:pt x="27533" y="13551"/>
                    <a:pt x="29051" y="19296"/>
                    <a:pt x="28985" y="25136"/>
                  </a:cubicBezTo>
                  <a:lnTo>
                    <a:pt x="29362" y="30321"/>
                  </a:lnTo>
                  <a:cubicBezTo>
                    <a:pt x="29367" y="30688"/>
                    <a:pt x="29301" y="31051"/>
                    <a:pt x="29159" y="31386"/>
                  </a:cubicBezTo>
                  <a:cubicBezTo>
                    <a:pt x="29023" y="31725"/>
                    <a:pt x="28820" y="32032"/>
                    <a:pt x="28556" y="32286"/>
                  </a:cubicBezTo>
                  <a:cubicBezTo>
                    <a:pt x="28297" y="32541"/>
                    <a:pt x="27986" y="32743"/>
                    <a:pt x="27647" y="32875"/>
                  </a:cubicBezTo>
                  <a:cubicBezTo>
                    <a:pt x="27307" y="33007"/>
                    <a:pt x="26944" y="33069"/>
                    <a:pt x="26581" y="33054"/>
                  </a:cubicBezTo>
                  <a:cubicBezTo>
                    <a:pt x="26218" y="33064"/>
                    <a:pt x="25855" y="32998"/>
                    <a:pt x="25521" y="32861"/>
                  </a:cubicBezTo>
                  <a:cubicBezTo>
                    <a:pt x="25181" y="32729"/>
                    <a:pt x="24875" y="32527"/>
                    <a:pt x="24616" y="32272"/>
                  </a:cubicBezTo>
                  <a:cubicBezTo>
                    <a:pt x="24357" y="32018"/>
                    <a:pt x="24154" y="31716"/>
                    <a:pt x="24013" y="31381"/>
                  </a:cubicBezTo>
                  <a:cubicBezTo>
                    <a:pt x="23871" y="31047"/>
                    <a:pt x="23800" y="30684"/>
                    <a:pt x="23800" y="30321"/>
                  </a:cubicBezTo>
                  <a:lnTo>
                    <a:pt x="23423" y="25136"/>
                  </a:lnTo>
                  <a:cubicBezTo>
                    <a:pt x="23240" y="20300"/>
                    <a:pt x="22019" y="15559"/>
                    <a:pt x="19841" y="11232"/>
                  </a:cubicBezTo>
                  <a:cubicBezTo>
                    <a:pt x="19304" y="9747"/>
                    <a:pt x="18404" y="8423"/>
                    <a:pt x="17221" y="7377"/>
                  </a:cubicBezTo>
                  <a:cubicBezTo>
                    <a:pt x="16038" y="6330"/>
                    <a:pt x="14614" y="5600"/>
                    <a:pt x="13073" y="5246"/>
                  </a:cubicBezTo>
                  <a:cubicBezTo>
                    <a:pt x="11536" y="4893"/>
                    <a:pt x="9934" y="4935"/>
                    <a:pt x="8416" y="5364"/>
                  </a:cubicBezTo>
                  <a:cubicBezTo>
                    <a:pt x="6894" y="5793"/>
                    <a:pt x="5508" y="6594"/>
                    <a:pt x="4382" y="7697"/>
                  </a:cubicBezTo>
                  <a:cubicBezTo>
                    <a:pt x="3736" y="8069"/>
                    <a:pt x="2977" y="8192"/>
                    <a:pt x="2252" y="8041"/>
                  </a:cubicBezTo>
                  <a:cubicBezTo>
                    <a:pt x="1521" y="7895"/>
                    <a:pt x="870" y="7490"/>
                    <a:pt x="423" y="6896"/>
                  </a:cubicBezTo>
                  <a:cubicBezTo>
                    <a:pt x="-379" y="6472"/>
                    <a:pt x="-2" y="4916"/>
                    <a:pt x="1224" y="3738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FC5F4048-CBC4-F789-D9E1-FC98AD4D46F7}"/>
                </a:ext>
              </a:extLst>
            </p:cNvPr>
            <p:cNvSpPr/>
            <p:nvPr/>
          </p:nvSpPr>
          <p:spPr>
            <a:xfrm>
              <a:off x="14689844" y="1577537"/>
              <a:ext cx="147928" cy="162607"/>
            </a:xfrm>
            <a:custGeom>
              <a:avLst/>
              <a:gdLst>
                <a:gd name="connsiteX0" fmla="*/ 10066 w 147928"/>
                <a:gd name="connsiteY0" fmla="*/ 0 h 162607"/>
                <a:gd name="connsiteX1" fmla="*/ 24206 w 147928"/>
                <a:gd name="connsiteY1" fmla="*/ 136684 h 162607"/>
                <a:gd name="connsiteX2" fmla="*/ 50129 w 147928"/>
                <a:gd name="connsiteY2" fmla="*/ 87195 h 162607"/>
                <a:gd name="connsiteX3" fmla="*/ 68982 w 147928"/>
                <a:gd name="connsiteY3" fmla="*/ 88279 h 162607"/>
                <a:gd name="connsiteX4" fmla="*/ 80765 w 147928"/>
                <a:gd name="connsiteY4" fmla="*/ 95726 h 162607"/>
                <a:gd name="connsiteX5" fmla="*/ 142037 w 147928"/>
                <a:gd name="connsiteY5" fmla="*/ 131971 h 162607"/>
                <a:gd name="connsiteX6" fmla="*/ 146751 w 147928"/>
                <a:gd name="connsiteY6" fmla="*/ 136684 h 162607"/>
                <a:gd name="connsiteX7" fmla="*/ 64269 w 147928"/>
                <a:gd name="connsiteY7" fmla="*/ 96622 h 162607"/>
                <a:gd name="connsiteX8" fmla="*/ 49233 w 147928"/>
                <a:gd name="connsiteY8" fmla="*/ 112882 h 162607"/>
                <a:gd name="connsiteX9" fmla="*/ 21849 w 147928"/>
                <a:gd name="connsiteY9" fmla="*/ 162607 h 162607"/>
                <a:gd name="connsiteX10" fmla="*/ 2714 w 147928"/>
                <a:gd name="connsiteY10" fmla="*/ 4242 h 162607"/>
                <a:gd name="connsiteX11" fmla="*/ 10066 w 147928"/>
                <a:gd name="connsiteY11" fmla="*/ 0 h 162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928" h="162607">
                  <a:moveTo>
                    <a:pt x="10066" y="0"/>
                  </a:moveTo>
                  <a:cubicBezTo>
                    <a:pt x="10066" y="0"/>
                    <a:pt x="640" y="51846"/>
                    <a:pt x="24206" y="136684"/>
                  </a:cubicBezTo>
                  <a:lnTo>
                    <a:pt x="50129" y="87195"/>
                  </a:lnTo>
                  <a:cubicBezTo>
                    <a:pt x="50129" y="87195"/>
                    <a:pt x="53381" y="77062"/>
                    <a:pt x="68982" y="88279"/>
                  </a:cubicBezTo>
                  <a:cubicBezTo>
                    <a:pt x="72729" y="91037"/>
                    <a:pt x="76664" y="93525"/>
                    <a:pt x="80765" y="95726"/>
                  </a:cubicBezTo>
                  <a:cubicBezTo>
                    <a:pt x="91275" y="101241"/>
                    <a:pt x="125871" y="121602"/>
                    <a:pt x="142037" y="131971"/>
                  </a:cubicBezTo>
                  <a:cubicBezTo>
                    <a:pt x="151464" y="138193"/>
                    <a:pt x="146751" y="136684"/>
                    <a:pt x="146751" y="136684"/>
                  </a:cubicBezTo>
                  <a:cubicBezTo>
                    <a:pt x="146751" y="136684"/>
                    <a:pt x="123184" y="131971"/>
                    <a:pt x="64269" y="96622"/>
                  </a:cubicBezTo>
                  <a:cubicBezTo>
                    <a:pt x="64269" y="96622"/>
                    <a:pt x="57199" y="94265"/>
                    <a:pt x="49233" y="112882"/>
                  </a:cubicBezTo>
                  <a:lnTo>
                    <a:pt x="21849" y="162607"/>
                  </a:lnTo>
                  <a:cubicBezTo>
                    <a:pt x="2299" y="112256"/>
                    <a:pt x="-4281" y="57799"/>
                    <a:pt x="2714" y="4242"/>
                  </a:cubicBezTo>
                  <a:lnTo>
                    <a:pt x="10066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9C664510-B029-FC40-6594-5BEACFF54115}"/>
                </a:ext>
              </a:extLst>
            </p:cNvPr>
            <p:cNvSpPr/>
            <p:nvPr/>
          </p:nvSpPr>
          <p:spPr>
            <a:xfrm>
              <a:off x="14851069" y="1568111"/>
              <a:ext cx="129086" cy="149268"/>
            </a:xfrm>
            <a:custGeom>
              <a:avLst/>
              <a:gdLst>
                <a:gd name="connsiteX0" fmla="*/ 112788 w 129086"/>
                <a:gd name="connsiteY0" fmla="*/ 0 h 149268"/>
                <a:gd name="connsiteX1" fmla="*/ 117501 w 129086"/>
                <a:gd name="connsiteY1" fmla="*/ 125938 h 149268"/>
                <a:gd name="connsiteX2" fmla="*/ 78476 w 129086"/>
                <a:gd name="connsiteY2" fmla="*/ 94171 h 149268"/>
                <a:gd name="connsiteX3" fmla="*/ 72099 w 129086"/>
                <a:gd name="connsiteY3" fmla="*/ 94510 h 149268"/>
                <a:gd name="connsiteX4" fmla="*/ 66410 w 129086"/>
                <a:gd name="connsiteY4" fmla="*/ 97423 h 149268"/>
                <a:gd name="connsiteX5" fmla="*/ 0 w 129086"/>
                <a:gd name="connsiteY5" fmla="*/ 146064 h 149268"/>
                <a:gd name="connsiteX6" fmla="*/ 11877 w 129086"/>
                <a:gd name="connsiteY6" fmla="*/ 142670 h 149268"/>
                <a:gd name="connsiteX7" fmla="*/ 70510 w 129086"/>
                <a:gd name="connsiteY7" fmla="*/ 106378 h 149268"/>
                <a:gd name="connsiteX8" fmla="*/ 125938 w 129086"/>
                <a:gd name="connsiteY8" fmla="*/ 149269 h 149268"/>
                <a:gd name="connsiteX9" fmla="*/ 119292 w 129086"/>
                <a:gd name="connsiteY9" fmla="*/ 2121 h 149268"/>
                <a:gd name="connsiteX10" fmla="*/ 112788 w 129086"/>
                <a:gd name="connsiteY10" fmla="*/ 0 h 149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9086" h="149268">
                  <a:moveTo>
                    <a:pt x="112788" y="0"/>
                  </a:moveTo>
                  <a:cubicBezTo>
                    <a:pt x="118652" y="41708"/>
                    <a:pt x="120230" y="83910"/>
                    <a:pt x="117501" y="125938"/>
                  </a:cubicBezTo>
                  <a:cubicBezTo>
                    <a:pt x="117501" y="125938"/>
                    <a:pt x="99073" y="97423"/>
                    <a:pt x="78476" y="94171"/>
                  </a:cubicBezTo>
                  <a:cubicBezTo>
                    <a:pt x="76350" y="93836"/>
                    <a:pt x="74177" y="93949"/>
                    <a:pt x="72099" y="94510"/>
                  </a:cubicBezTo>
                  <a:cubicBezTo>
                    <a:pt x="70020" y="95071"/>
                    <a:pt x="68083" y="96066"/>
                    <a:pt x="66410" y="97423"/>
                  </a:cubicBezTo>
                  <a:cubicBezTo>
                    <a:pt x="55239" y="106849"/>
                    <a:pt x="17628" y="128625"/>
                    <a:pt x="0" y="146064"/>
                  </a:cubicBezTo>
                  <a:cubicBezTo>
                    <a:pt x="4199" y="146059"/>
                    <a:pt x="8314" y="144885"/>
                    <a:pt x="11877" y="142670"/>
                  </a:cubicBezTo>
                  <a:lnTo>
                    <a:pt x="70510" y="106378"/>
                  </a:lnTo>
                  <a:cubicBezTo>
                    <a:pt x="70510" y="106378"/>
                    <a:pt x="89363" y="84839"/>
                    <a:pt x="125938" y="149269"/>
                  </a:cubicBezTo>
                  <a:cubicBezTo>
                    <a:pt x="125938" y="149269"/>
                    <a:pt x="136354" y="75412"/>
                    <a:pt x="119292" y="2121"/>
                  </a:cubicBezTo>
                  <a:lnTo>
                    <a:pt x="112788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ED59FE7C-D177-340E-E017-8648A6EF79B4}"/>
                </a:ext>
              </a:extLst>
            </p:cNvPr>
            <p:cNvSpPr/>
            <p:nvPr/>
          </p:nvSpPr>
          <p:spPr>
            <a:xfrm>
              <a:off x="14844941" y="1730011"/>
              <a:ext cx="32140" cy="575724"/>
            </a:xfrm>
            <a:custGeom>
              <a:avLst/>
              <a:gdLst>
                <a:gd name="connsiteX0" fmla="*/ 0 w 32140"/>
                <a:gd name="connsiteY0" fmla="*/ 0 h 575724"/>
                <a:gd name="connsiteX1" fmla="*/ 31720 w 32140"/>
                <a:gd name="connsiteY1" fmla="*/ 575724 h 57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140" h="575724">
                  <a:moveTo>
                    <a:pt x="0" y="0"/>
                  </a:moveTo>
                  <a:cubicBezTo>
                    <a:pt x="0" y="0"/>
                    <a:pt x="36433" y="448466"/>
                    <a:pt x="31720" y="575724"/>
                  </a:cubicBezTo>
                </a:path>
              </a:pathLst>
            </a:custGeom>
            <a:noFill/>
            <a:ln w="4709" cap="rnd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3E1FF2D7-F233-FA28-466D-9FD0769673D2}"/>
                </a:ext>
              </a:extLst>
            </p:cNvPr>
            <p:cNvSpPr/>
            <p:nvPr/>
          </p:nvSpPr>
          <p:spPr>
            <a:xfrm>
              <a:off x="14623748" y="1821024"/>
              <a:ext cx="43173" cy="564270"/>
            </a:xfrm>
            <a:custGeom>
              <a:avLst/>
              <a:gdLst>
                <a:gd name="connsiteX0" fmla="*/ 38460 w 43173"/>
                <a:gd name="connsiteY0" fmla="*/ 562480 h 564270"/>
                <a:gd name="connsiteX1" fmla="*/ 43173 w 43173"/>
                <a:gd name="connsiteY1" fmla="*/ 232552 h 564270"/>
                <a:gd name="connsiteX2" fmla="*/ 13621 w 43173"/>
                <a:gd name="connsiteY2" fmla="*/ 0 h 564270"/>
                <a:gd name="connsiteX3" fmla="*/ 0 w 43173"/>
                <a:gd name="connsiteY3" fmla="*/ 0 h 564270"/>
                <a:gd name="connsiteX4" fmla="*/ 17769 w 43173"/>
                <a:gd name="connsiteY4" fmla="*/ 227273 h 564270"/>
                <a:gd name="connsiteX5" fmla="*/ 12537 w 43173"/>
                <a:gd name="connsiteY5" fmla="*/ 564271 h 564270"/>
                <a:gd name="connsiteX6" fmla="*/ 38460 w 43173"/>
                <a:gd name="connsiteY6" fmla="*/ 562480 h 564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173" h="564270">
                  <a:moveTo>
                    <a:pt x="38460" y="562480"/>
                  </a:moveTo>
                  <a:lnTo>
                    <a:pt x="43173" y="232552"/>
                  </a:lnTo>
                  <a:lnTo>
                    <a:pt x="13621" y="0"/>
                  </a:lnTo>
                  <a:lnTo>
                    <a:pt x="0" y="0"/>
                  </a:lnTo>
                  <a:lnTo>
                    <a:pt x="17769" y="227273"/>
                  </a:lnTo>
                  <a:lnTo>
                    <a:pt x="12537" y="564271"/>
                  </a:lnTo>
                  <a:lnTo>
                    <a:pt x="38460" y="56248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8F18E3F4-9EE3-9977-2167-7F0EEE46599F}"/>
                </a:ext>
              </a:extLst>
            </p:cNvPr>
            <p:cNvSpPr/>
            <p:nvPr/>
          </p:nvSpPr>
          <p:spPr>
            <a:xfrm>
              <a:off x="15112795" y="1768137"/>
              <a:ext cx="53401" cy="141774"/>
            </a:xfrm>
            <a:custGeom>
              <a:avLst/>
              <a:gdLst>
                <a:gd name="connsiteX0" fmla="*/ 0 w 53401"/>
                <a:gd name="connsiteY0" fmla="*/ 85168 h 141774"/>
                <a:gd name="connsiteX1" fmla="*/ 4713 w 53401"/>
                <a:gd name="connsiteY1" fmla="*/ 0 h 141774"/>
                <a:gd name="connsiteX2" fmla="*/ 10746 w 53401"/>
                <a:gd name="connsiteY2" fmla="*/ 9709 h 141774"/>
                <a:gd name="connsiteX3" fmla="*/ 11312 w 53401"/>
                <a:gd name="connsiteY3" fmla="*/ 54485 h 141774"/>
                <a:gd name="connsiteX4" fmla="*/ 53402 w 53401"/>
                <a:gd name="connsiteY4" fmla="*/ 128153 h 141774"/>
                <a:gd name="connsiteX5" fmla="*/ 31956 w 53401"/>
                <a:gd name="connsiteY5" fmla="*/ 141774 h 141774"/>
                <a:gd name="connsiteX6" fmla="*/ 0 w 53401"/>
                <a:gd name="connsiteY6" fmla="*/ 85168 h 141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401" h="141774">
                  <a:moveTo>
                    <a:pt x="0" y="85168"/>
                  </a:moveTo>
                  <a:lnTo>
                    <a:pt x="4713" y="0"/>
                  </a:lnTo>
                  <a:lnTo>
                    <a:pt x="10746" y="9709"/>
                  </a:lnTo>
                  <a:lnTo>
                    <a:pt x="11312" y="54485"/>
                  </a:lnTo>
                  <a:lnTo>
                    <a:pt x="53402" y="128153"/>
                  </a:lnTo>
                  <a:lnTo>
                    <a:pt x="31956" y="141774"/>
                  </a:lnTo>
                  <a:lnTo>
                    <a:pt x="0" y="8516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C4F1318A-1728-A753-CC34-F3652D27BB38}"/>
                </a:ext>
              </a:extLst>
            </p:cNvPr>
            <p:cNvSpPr/>
            <p:nvPr/>
          </p:nvSpPr>
          <p:spPr>
            <a:xfrm>
              <a:off x="15142807" y="1830591"/>
              <a:ext cx="128447" cy="105389"/>
            </a:xfrm>
            <a:custGeom>
              <a:avLst/>
              <a:gdLst>
                <a:gd name="connsiteX0" fmla="*/ 33664 w 128447"/>
                <a:gd name="connsiteY0" fmla="*/ 91014 h 105389"/>
                <a:gd name="connsiteX1" fmla="*/ 21551 w 128447"/>
                <a:gd name="connsiteY1" fmla="*/ 72868 h 105389"/>
                <a:gd name="connsiteX2" fmla="*/ 20939 w 128447"/>
                <a:gd name="connsiteY2" fmla="*/ 71332 h 105389"/>
                <a:gd name="connsiteX3" fmla="*/ 20986 w 128447"/>
                <a:gd name="connsiteY3" fmla="*/ 69677 h 105389"/>
                <a:gd name="connsiteX4" fmla="*/ 21646 w 128447"/>
                <a:gd name="connsiteY4" fmla="*/ 68164 h 105389"/>
                <a:gd name="connsiteX5" fmla="*/ 22824 w 128447"/>
                <a:gd name="connsiteY5" fmla="*/ 67024 h 105389"/>
                <a:gd name="connsiteX6" fmla="*/ 128448 w 128447"/>
                <a:gd name="connsiteY6" fmla="*/ 1 h 105389"/>
                <a:gd name="connsiteX7" fmla="*/ 126374 w 128447"/>
                <a:gd name="connsiteY7" fmla="*/ 567 h 105389"/>
                <a:gd name="connsiteX8" fmla="*/ 1944 w 128447"/>
                <a:gd name="connsiteY8" fmla="*/ 79561 h 105389"/>
                <a:gd name="connsiteX9" fmla="*/ 766 w 128447"/>
                <a:gd name="connsiteY9" fmla="*/ 80702 h 105389"/>
                <a:gd name="connsiteX10" fmla="*/ 106 w 128447"/>
                <a:gd name="connsiteY10" fmla="*/ 82219 h 105389"/>
                <a:gd name="connsiteX11" fmla="*/ 106 w 128447"/>
                <a:gd name="connsiteY11" fmla="*/ 83878 h 105389"/>
                <a:gd name="connsiteX12" fmla="*/ 719 w 128447"/>
                <a:gd name="connsiteY12" fmla="*/ 85405 h 105389"/>
                <a:gd name="connsiteX13" fmla="*/ 12785 w 128447"/>
                <a:gd name="connsiteY13" fmla="*/ 103551 h 105389"/>
                <a:gd name="connsiteX14" fmla="*/ 15377 w 128447"/>
                <a:gd name="connsiteY14" fmla="*/ 105296 h 105389"/>
                <a:gd name="connsiteX15" fmla="*/ 18441 w 128447"/>
                <a:gd name="connsiteY15" fmla="*/ 104777 h 105389"/>
                <a:gd name="connsiteX16" fmla="*/ 37765 w 128447"/>
                <a:gd name="connsiteY16" fmla="*/ 92805 h 105389"/>
                <a:gd name="connsiteX17" fmla="*/ 35455 w 128447"/>
                <a:gd name="connsiteY17" fmla="*/ 92499 h 105389"/>
                <a:gd name="connsiteX18" fmla="*/ 33664 w 128447"/>
                <a:gd name="connsiteY18" fmla="*/ 91014 h 105389"/>
                <a:gd name="connsiteX19" fmla="*/ 33664 w 128447"/>
                <a:gd name="connsiteY19" fmla="*/ 91014 h 105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447" h="105389">
                  <a:moveTo>
                    <a:pt x="33664" y="91014"/>
                  </a:moveTo>
                  <a:lnTo>
                    <a:pt x="21551" y="72868"/>
                  </a:lnTo>
                  <a:cubicBezTo>
                    <a:pt x="21268" y="72402"/>
                    <a:pt x="21033" y="71878"/>
                    <a:pt x="20939" y="71332"/>
                  </a:cubicBezTo>
                  <a:cubicBezTo>
                    <a:pt x="20844" y="70785"/>
                    <a:pt x="20844" y="70224"/>
                    <a:pt x="20986" y="69677"/>
                  </a:cubicBezTo>
                  <a:cubicBezTo>
                    <a:pt x="21080" y="69135"/>
                    <a:pt x="21316" y="68622"/>
                    <a:pt x="21646" y="68164"/>
                  </a:cubicBezTo>
                  <a:cubicBezTo>
                    <a:pt x="21928" y="67707"/>
                    <a:pt x="22352" y="67321"/>
                    <a:pt x="22824" y="67024"/>
                  </a:cubicBezTo>
                  <a:lnTo>
                    <a:pt x="128448" y="1"/>
                  </a:lnTo>
                  <a:cubicBezTo>
                    <a:pt x="127741" y="-18"/>
                    <a:pt x="126987" y="176"/>
                    <a:pt x="126374" y="567"/>
                  </a:cubicBezTo>
                  <a:lnTo>
                    <a:pt x="1944" y="79561"/>
                  </a:lnTo>
                  <a:cubicBezTo>
                    <a:pt x="1473" y="79858"/>
                    <a:pt x="1048" y="80245"/>
                    <a:pt x="766" y="80702"/>
                  </a:cubicBezTo>
                  <a:cubicBezTo>
                    <a:pt x="436" y="81159"/>
                    <a:pt x="200" y="81677"/>
                    <a:pt x="106" y="82219"/>
                  </a:cubicBezTo>
                  <a:cubicBezTo>
                    <a:pt x="-35" y="82766"/>
                    <a:pt x="-35" y="83332"/>
                    <a:pt x="106" y="83878"/>
                  </a:cubicBezTo>
                  <a:cubicBezTo>
                    <a:pt x="200" y="84425"/>
                    <a:pt x="389" y="84943"/>
                    <a:pt x="719" y="85405"/>
                  </a:cubicBezTo>
                  <a:lnTo>
                    <a:pt x="12785" y="103551"/>
                  </a:lnTo>
                  <a:cubicBezTo>
                    <a:pt x="13398" y="104442"/>
                    <a:pt x="14340" y="105065"/>
                    <a:pt x="15377" y="105296"/>
                  </a:cubicBezTo>
                  <a:cubicBezTo>
                    <a:pt x="16414" y="105522"/>
                    <a:pt x="17545" y="105338"/>
                    <a:pt x="18441" y="104777"/>
                  </a:cubicBezTo>
                  <a:lnTo>
                    <a:pt x="37765" y="92805"/>
                  </a:lnTo>
                  <a:cubicBezTo>
                    <a:pt x="36964" y="92923"/>
                    <a:pt x="36162" y="92819"/>
                    <a:pt x="35455" y="92499"/>
                  </a:cubicBezTo>
                  <a:cubicBezTo>
                    <a:pt x="34748" y="92183"/>
                    <a:pt x="34135" y="91669"/>
                    <a:pt x="33664" y="91014"/>
                  </a:cubicBezTo>
                  <a:lnTo>
                    <a:pt x="33664" y="9101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5DEDEAD4-0C3C-294D-3DAE-F4D216F273A9}"/>
                </a:ext>
              </a:extLst>
            </p:cNvPr>
            <p:cNvSpPr/>
            <p:nvPr/>
          </p:nvSpPr>
          <p:spPr>
            <a:xfrm>
              <a:off x="15478591" y="1647943"/>
              <a:ext cx="80078" cy="81408"/>
            </a:xfrm>
            <a:custGeom>
              <a:avLst/>
              <a:gdLst>
                <a:gd name="connsiteX0" fmla="*/ 0 w 80078"/>
                <a:gd name="connsiteY0" fmla="*/ 20890 h 81408"/>
                <a:gd name="connsiteX1" fmla="*/ 26253 w 80078"/>
                <a:gd name="connsiteY1" fmla="*/ 4441 h 81408"/>
                <a:gd name="connsiteX2" fmla="*/ 52553 w 80078"/>
                <a:gd name="connsiteY2" fmla="*/ 4441 h 81408"/>
                <a:gd name="connsiteX3" fmla="*/ 80078 w 80078"/>
                <a:gd name="connsiteY3" fmla="*/ 34889 h 81408"/>
                <a:gd name="connsiteX4" fmla="*/ 67117 w 80078"/>
                <a:gd name="connsiteY4" fmla="*/ 45164 h 81408"/>
                <a:gd name="connsiteX5" fmla="*/ 50998 w 80078"/>
                <a:gd name="connsiteY5" fmla="*/ 41723 h 81408"/>
                <a:gd name="connsiteX6" fmla="*/ 38602 w 80078"/>
                <a:gd name="connsiteY6" fmla="*/ 32296 h 81408"/>
                <a:gd name="connsiteX7" fmla="*/ 37989 w 80078"/>
                <a:gd name="connsiteY7" fmla="*/ 32626 h 81408"/>
                <a:gd name="connsiteX8" fmla="*/ 28563 w 80078"/>
                <a:gd name="connsiteY8" fmla="*/ 81408 h 81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078" h="81408">
                  <a:moveTo>
                    <a:pt x="0" y="20890"/>
                  </a:moveTo>
                  <a:lnTo>
                    <a:pt x="26253" y="4441"/>
                  </a:lnTo>
                  <a:cubicBezTo>
                    <a:pt x="26253" y="4441"/>
                    <a:pt x="40110" y="-5551"/>
                    <a:pt x="52553" y="4441"/>
                  </a:cubicBezTo>
                  <a:lnTo>
                    <a:pt x="80078" y="34889"/>
                  </a:lnTo>
                  <a:cubicBezTo>
                    <a:pt x="80078" y="34889"/>
                    <a:pt x="79796" y="43655"/>
                    <a:pt x="67117" y="45164"/>
                  </a:cubicBezTo>
                  <a:cubicBezTo>
                    <a:pt x="61508" y="45734"/>
                    <a:pt x="55899" y="44527"/>
                    <a:pt x="50998" y="41723"/>
                  </a:cubicBezTo>
                  <a:cubicBezTo>
                    <a:pt x="46426" y="39215"/>
                    <a:pt x="42231" y="36038"/>
                    <a:pt x="38602" y="32296"/>
                  </a:cubicBezTo>
                  <a:cubicBezTo>
                    <a:pt x="38319" y="32013"/>
                    <a:pt x="37848" y="32296"/>
                    <a:pt x="37989" y="32626"/>
                  </a:cubicBezTo>
                  <a:cubicBezTo>
                    <a:pt x="40628" y="39649"/>
                    <a:pt x="47887" y="64252"/>
                    <a:pt x="28563" y="81408"/>
                  </a:cubicBezTo>
                </a:path>
              </a:pathLst>
            </a:custGeom>
            <a:noFill/>
            <a:ln w="3532" cap="rnd">
              <a:solidFill>
                <a:srgbClr val="000000">
                  <a:alpha val="15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E878B15D-F131-73E4-D5F7-DFC6424F4606}"/>
                </a:ext>
              </a:extLst>
            </p:cNvPr>
            <p:cNvSpPr/>
            <p:nvPr/>
          </p:nvSpPr>
          <p:spPr>
            <a:xfrm>
              <a:off x="15555606" y="1668855"/>
              <a:ext cx="18145" cy="6477"/>
            </a:xfrm>
            <a:custGeom>
              <a:avLst/>
              <a:gdLst>
                <a:gd name="connsiteX0" fmla="*/ 18146 w 18145"/>
                <a:gd name="connsiteY0" fmla="*/ 115 h 6477"/>
                <a:gd name="connsiteX1" fmla="*/ 8389 w 18145"/>
                <a:gd name="connsiteY1" fmla="*/ 1279 h 6477"/>
                <a:gd name="connsiteX2" fmla="*/ 0 w 18145"/>
                <a:gd name="connsiteY2" fmla="*/ 6478 h 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45" h="6477">
                  <a:moveTo>
                    <a:pt x="18146" y="115"/>
                  </a:moveTo>
                  <a:cubicBezTo>
                    <a:pt x="14846" y="-220"/>
                    <a:pt x="11500" y="181"/>
                    <a:pt x="8389" y="1279"/>
                  </a:cubicBezTo>
                  <a:cubicBezTo>
                    <a:pt x="5232" y="2377"/>
                    <a:pt x="2357" y="4154"/>
                    <a:pt x="0" y="6478"/>
                  </a:cubicBezTo>
                </a:path>
              </a:pathLst>
            </a:custGeom>
            <a:noFill/>
            <a:ln w="3532" cap="rnd">
              <a:solidFill>
                <a:srgbClr val="000000">
                  <a:alpha val="15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9492AB68-0A06-5754-BFB3-B2B22954B2EB}"/>
                </a:ext>
              </a:extLst>
            </p:cNvPr>
            <p:cNvSpPr/>
            <p:nvPr/>
          </p:nvSpPr>
          <p:spPr>
            <a:xfrm>
              <a:off x="15540853" y="1645173"/>
              <a:ext cx="27430" cy="14139"/>
            </a:xfrm>
            <a:custGeom>
              <a:avLst/>
              <a:gdLst>
                <a:gd name="connsiteX0" fmla="*/ 27431 w 27430"/>
                <a:gd name="connsiteY0" fmla="*/ 0 h 14139"/>
                <a:gd name="connsiteX1" fmla="*/ 0 w 27430"/>
                <a:gd name="connsiteY1" fmla="*/ 14140 h 1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30" h="14139">
                  <a:moveTo>
                    <a:pt x="27431" y="0"/>
                  </a:moveTo>
                  <a:cubicBezTo>
                    <a:pt x="17062" y="1735"/>
                    <a:pt x="7447" y="6679"/>
                    <a:pt x="0" y="14140"/>
                  </a:cubicBezTo>
                </a:path>
              </a:pathLst>
            </a:custGeom>
            <a:noFill/>
            <a:ln w="3532" cap="rnd">
              <a:solidFill>
                <a:srgbClr val="000000">
                  <a:alpha val="15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5CB3097C-1DA8-029F-ADDD-7701B9A78799}"/>
                </a:ext>
              </a:extLst>
            </p:cNvPr>
            <p:cNvSpPr/>
            <p:nvPr/>
          </p:nvSpPr>
          <p:spPr>
            <a:xfrm>
              <a:off x="15531606" y="1693107"/>
              <a:ext cx="43088" cy="18579"/>
            </a:xfrm>
            <a:custGeom>
              <a:avLst/>
              <a:gdLst>
                <a:gd name="connsiteX0" fmla="*/ 4346 w 43088"/>
                <a:gd name="connsiteY0" fmla="*/ 0 h 18579"/>
                <a:gd name="connsiteX1" fmla="*/ 1753 w 43088"/>
                <a:gd name="connsiteY1" fmla="*/ 2828 h 18579"/>
                <a:gd name="connsiteX2" fmla="*/ 9 w 43088"/>
                <a:gd name="connsiteY2" fmla="*/ 9073 h 18579"/>
                <a:gd name="connsiteX3" fmla="*/ 2460 w 43088"/>
                <a:gd name="connsiteY3" fmla="*/ 15082 h 18579"/>
                <a:gd name="connsiteX4" fmla="*/ 8070 w 43088"/>
                <a:gd name="connsiteY4" fmla="*/ 18367 h 18579"/>
                <a:gd name="connsiteX5" fmla="*/ 14479 w 43088"/>
                <a:gd name="connsiteY5" fmla="*/ 17580 h 18579"/>
                <a:gd name="connsiteX6" fmla="*/ 14809 w 43088"/>
                <a:gd name="connsiteY6" fmla="*/ 17580 h 18579"/>
                <a:gd name="connsiteX7" fmla="*/ 43089 w 43088"/>
                <a:gd name="connsiteY7" fmla="*/ 3723 h 1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088" h="18579">
                  <a:moveTo>
                    <a:pt x="4346" y="0"/>
                  </a:moveTo>
                  <a:cubicBezTo>
                    <a:pt x="3356" y="825"/>
                    <a:pt x="2508" y="1772"/>
                    <a:pt x="1753" y="2828"/>
                  </a:cubicBezTo>
                  <a:cubicBezTo>
                    <a:pt x="528" y="4661"/>
                    <a:pt x="-85" y="6858"/>
                    <a:pt x="9" y="9073"/>
                  </a:cubicBezTo>
                  <a:cubicBezTo>
                    <a:pt x="151" y="11288"/>
                    <a:pt x="1000" y="13400"/>
                    <a:pt x="2460" y="15082"/>
                  </a:cubicBezTo>
                  <a:cubicBezTo>
                    <a:pt x="3922" y="16760"/>
                    <a:pt x="5854" y="17920"/>
                    <a:pt x="8070" y="18367"/>
                  </a:cubicBezTo>
                  <a:cubicBezTo>
                    <a:pt x="10237" y="18820"/>
                    <a:pt x="12500" y="18542"/>
                    <a:pt x="14479" y="17580"/>
                  </a:cubicBezTo>
                  <a:lnTo>
                    <a:pt x="14809" y="17580"/>
                  </a:lnTo>
                  <a:lnTo>
                    <a:pt x="43089" y="3723"/>
                  </a:lnTo>
                </a:path>
              </a:pathLst>
            </a:custGeom>
            <a:noFill/>
            <a:ln w="3532" cap="rnd">
              <a:solidFill>
                <a:srgbClr val="000000">
                  <a:alpha val="15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C1379BDD-9E98-0659-1EF9-F56A4DA5B1C4}"/>
                </a:ext>
              </a:extLst>
            </p:cNvPr>
            <p:cNvSpPr/>
            <p:nvPr/>
          </p:nvSpPr>
          <p:spPr>
            <a:xfrm>
              <a:off x="15521105" y="1713892"/>
              <a:ext cx="49772" cy="56889"/>
            </a:xfrm>
            <a:custGeom>
              <a:avLst/>
              <a:gdLst>
                <a:gd name="connsiteX0" fmla="*/ 0 w 49772"/>
                <a:gd name="connsiteY0" fmla="*/ 51327 h 56889"/>
                <a:gd name="connsiteX1" fmla="*/ 37706 w 49772"/>
                <a:gd name="connsiteY1" fmla="*/ 16826 h 56889"/>
                <a:gd name="connsiteX2" fmla="*/ 49772 w 49772"/>
                <a:gd name="connsiteY2" fmla="*/ 0 h 56889"/>
                <a:gd name="connsiteX3" fmla="*/ 31909 w 49772"/>
                <a:gd name="connsiteY3" fmla="*/ 28609 h 56889"/>
                <a:gd name="connsiteX4" fmla="*/ 8343 w 49772"/>
                <a:gd name="connsiteY4" fmla="*/ 56889 h 56889"/>
                <a:gd name="connsiteX5" fmla="*/ 0 w 49772"/>
                <a:gd name="connsiteY5" fmla="*/ 51327 h 56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772" h="56889">
                  <a:moveTo>
                    <a:pt x="0" y="51327"/>
                  </a:moveTo>
                  <a:cubicBezTo>
                    <a:pt x="14847" y="42589"/>
                    <a:pt x="27667" y="30834"/>
                    <a:pt x="37706" y="16826"/>
                  </a:cubicBezTo>
                  <a:lnTo>
                    <a:pt x="49772" y="0"/>
                  </a:lnTo>
                  <a:lnTo>
                    <a:pt x="31909" y="28609"/>
                  </a:lnTo>
                  <a:lnTo>
                    <a:pt x="8343" y="56889"/>
                  </a:lnTo>
                  <a:lnTo>
                    <a:pt x="0" y="51327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5436A47C-724C-0D8C-2893-6E8A94EB86D2}"/>
                </a:ext>
              </a:extLst>
            </p:cNvPr>
            <p:cNvSpPr/>
            <p:nvPr/>
          </p:nvSpPr>
          <p:spPr>
            <a:xfrm>
              <a:off x="14668542" y="1908366"/>
              <a:ext cx="143552" cy="120465"/>
            </a:xfrm>
            <a:custGeom>
              <a:avLst/>
              <a:gdLst>
                <a:gd name="connsiteX0" fmla="*/ 143553 w 143552"/>
                <a:gd name="connsiteY0" fmla="*/ 937 h 120465"/>
                <a:gd name="connsiteX1" fmla="*/ 100851 w 143552"/>
                <a:gd name="connsiteY1" fmla="*/ 26530 h 120465"/>
                <a:gd name="connsiteX2" fmla="*/ 93592 w 143552"/>
                <a:gd name="connsiteY2" fmla="*/ 49201 h 120465"/>
                <a:gd name="connsiteX3" fmla="*/ 14315 w 143552"/>
                <a:gd name="connsiteY3" fmla="*/ 120465 h 120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52" h="120465">
                  <a:moveTo>
                    <a:pt x="143553" y="937"/>
                  </a:moveTo>
                  <a:cubicBezTo>
                    <a:pt x="143553" y="937"/>
                    <a:pt x="65313" y="-7546"/>
                    <a:pt x="100851" y="26530"/>
                  </a:cubicBezTo>
                  <a:cubicBezTo>
                    <a:pt x="100851" y="26530"/>
                    <a:pt x="121778" y="58722"/>
                    <a:pt x="93592" y="49201"/>
                  </a:cubicBezTo>
                  <a:cubicBezTo>
                    <a:pt x="93592" y="49201"/>
                    <a:pt x="-43752" y="-19848"/>
                    <a:pt x="14315" y="120465"/>
                  </a:cubicBezTo>
                </a:path>
              </a:pathLst>
            </a:custGeom>
            <a:noFill/>
            <a:ln w="4709" cap="rnd">
              <a:solidFill>
                <a:srgbClr val="FFFFFF">
                  <a:alpha val="5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B0328AFD-93E1-6732-ADFC-42EDF1ECDC02}"/>
                </a:ext>
              </a:extLst>
            </p:cNvPr>
            <p:cNvSpPr/>
            <p:nvPr/>
          </p:nvSpPr>
          <p:spPr>
            <a:xfrm>
              <a:off x="14918344" y="2059190"/>
              <a:ext cx="143548" cy="120465"/>
            </a:xfrm>
            <a:custGeom>
              <a:avLst/>
              <a:gdLst>
                <a:gd name="connsiteX0" fmla="*/ 143548 w 143548"/>
                <a:gd name="connsiteY0" fmla="*/ 937 h 120465"/>
                <a:gd name="connsiteX1" fmla="*/ 100851 w 143548"/>
                <a:gd name="connsiteY1" fmla="*/ 26530 h 120465"/>
                <a:gd name="connsiteX2" fmla="*/ 93592 w 143548"/>
                <a:gd name="connsiteY2" fmla="*/ 49201 h 120465"/>
                <a:gd name="connsiteX3" fmla="*/ 14315 w 143548"/>
                <a:gd name="connsiteY3" fmla="*/ 120465 h 120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48" h="120465">
                  <a:moveTo>
                    <a:pt x="143548" y="937"/>
                  </a:moveTo>
                  <a:cubicBezTo>
                    <a:pt x="143548" y="937"/>
                    <a:pt x="65313" y="-7546"/>
                    <a:pt x="100851" y="26530"/>
                  </a:cubicBezTo>
                  <a:cubicBezTo>
                    <a:pt x="100851" y="26530"/>
                    <a:pt x="121773" y="58722"/>
                    <a:pt x="93592" y="49201"/>
                  </a:cubicBezTo>
                  <a:cubicBezTo>
                    <a:pt x="93592" y="49201"/>
                    <a:pt x="-43752" y="-19848"/>
                    <a:pt x="14315" y="120465"/>
                  </a:cubicBezTo>
                </a:path>
              </a:pathLst>
            </a:custGeom>
            <a:noFill/>
            <a:ln w="4709" cap="rnd">
              <a:solidFill>
                <a:srgbClr val="FFFFFF">
                  <a:alpha val="5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C7DC9249-CFFD-FB79-7810-1129A29667F1}"/>
                </a:ext>
              </a:extLst>
            </p:cNvPr>
            <p:cNvSpPr/>
            <p:nvPr/>
          </p:nvSpPr>
          <p:spPr>
            <a:xfrm>
              <a:off x="15117509" y="1785821"/>
              <a:ext cx="109347" cy="50961"/>
            </a:xfrm>
            <a:custGeom>
              <a:avLst/>
              <a:gdLst>
                <a:gd name="connsiteX0" fmla="*/ 109348 w 109347"/>
                <a:gd name="connsiteY0" fmla="*/ 937 h 50961"/>
                <a:gd name="connsiteX1" fmla="*/ 66645 w 109347"/>
                <a:gd name="connsiteY1" fmla="*/ 26530 h 50961"/>
                <a:gd name="connsiteX2" fmla="*/ 59387 w 109347"/>
                <a:gd name="connsiteY2" fmla="*/ 49201 h 50961"/>
                <a:gd name="connsiteX3" fmla="*/ 0 w 109347"/>
                <a:gd name="connsiteY3" fmla="*/ 32234 h 5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347" h="50961">
                  <a:moveTo>
                    <a:pt x="109348" y="937"/>
                  </a:moveTo>
                  <a:cubicBezTo>
                    <a:pt x="109348" y="937"/>
                    <a:pt x="31107" y="-7546"/>
                    <a:pt x="66645" y="26530"/>
                  </a:cubicBezTo>
                  <a:cubicBezTo>
                    <a:pt x="66645" y="26530"/>
                    <a:pt x="87573" y="58722"/>
                    <a:pt x="59387" y="49201"/>
                  </a:cubicBezTo>
                  <a:cubicBezTo>
                    <a:pt x="59387" y="49201"/>
                    <a:pt x="26724" y="32799"/>
                    <a:pt x="0" y="32234"/>
                  </a:cubicBezTo>
                </a:path>
              </a:pathLst>
            </a:custGeom>
            <a:noFill/>
            <a:ln w="4709" cap="rnd">
              <a:solidFill>
                <a:srgbClr val="FFFFFF">
                  <a:alpha val="5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E2C2D1E-FC34-9928-AF40-283B7BDF5454}"/>
                </a:ext>
              </a:extLst>
            </p:cNvPr>
            <p:cNvSpPr/>
            <p:nvPr/>
          </p:nvSpPr>
          <p:spPr>
            <a:xfrm>
              <a:off x="14692091" y="2205301"/>
              <a:ext cx="143552" cy="120465"/>
            </a:xfrm>
            <a:custGeom>
              <a:avLst/>
              <a:gdLst>
                <a:gd name="connsiteX0" fmla="*/ 0 w 143552"/>
                <a:gd name="connsiteY0" fmla="*/ 937 h 120465"/>
                <a:gd name="connsiteX1" fmla="*/ 42702 w 143552"/>
                <a:gd name="connsiteY1" fmla="*/ 26530 h 120465"/>
                <a:gd name="connsiteX2" fmla="*/ 49960 w 143552"/>
                <a:gd name="connsiteY2" fmla="*/ 49201 h 120465"/>
                <a:gd name="connsiteX3" fmla="*/ 129237 w 143552"/>
                <a:gd name="connsiteY3" fmla="*/ 120465 h 120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52" h="120465">
                  <a:moveTo>
                    <a:pt x="0" y="937"/>
                  </a:moveTo>
                  <a:cubicBezTo>
                    <a:pt x="0" y="937"/>
                    <a:pt x="78240" y="-7546"/>
                    <a:pt x="42702" y="26530"/>
                  </a:cubicBezTo>
                  <a:cubicBezTo>
                    <a:pt x="42702" y="26530"/>
                    <a:pt x="21822" y="58722"/>
                    <a:pt x="49960" y="49201"/>
                  </a:cubicBezTo>
                  <a:cubicBezTo>
                    <a:pt x="49960" y="49201"/>
                    <a:pt x="187305" y="-19848"/>
                    <a:pt x="129237" y="120465"/>
                  </a:cubicBezTo>
                </a:path>
              </a:pathLst>
            </a:custGeom>
            <a:noFill/>
            <a:ln w="4709" cap="rnd">
              <a:solidFill>
                <a:srgbClr val="FFFFFF">
                  <a:alpha val="5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58C4D28A-695A-D3E9-748D-BF6D0C53E1F4}"/>
                </a:ext>
              </a:extLst>
            </p:cNvPr>
            <p:cNvSpPr/>
            <p:nvPr/>
          </p:nvSpPr>
          <p:spPr>
            <a:xfrm>
              <a:off x="14866481" y="1762255"/>
              <a:ext cx="143552" cy="120465"/>
            </a:xfrm>
            <a:custGeom>
              <a:avLst/>
              <a:gdLst>
                <a:gd name="connsiteX0" fmla="*/ 0 w 143552"/>
                <a:gd name="connsiteY0" fmla="*/ 937 h 120465"/>
                <a:gd name="connsiteX1" fmla="*/ 42702 w 143552"/>
                <a:gd name="connsiteY1" fmla="*/ 26530 h 120465"/>
                <a:gd name="connsiteX2" fmla="*/ 49960 w 143552"/>
                <a:gd name="connsiteY2" fmla="*/ 49201 h 120465"/>
                <a:gd name="connsiteX3" fmla="*/ 129237 w 143552"/>
                <a:gd name="connsiteY3" fmla="*/ 120465 h 120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52" h="120465">
                  <a:moveTo>
                    <a:pt x="0" y="937"/>
                  </a:moveTo>
                  <a:cubicBezTo>
                    <a:pt x="0" y="937"/>
                    <a:pt x="78240" y="-7546"/>
                    <a:pt x="42702" y="26530"/>
                  </a:cubicBezTo>
                  <a:cubicBezTo>
                    <a:pt x="42702" y="26530"/>
                    <a:pt x="21822" y="58722"/>
                    <a:pt x="49960" y="49201"/>
                  </a:cubicBezTo>
                  <a:cubicBezTo>
                    <a:pt x="49960" y="49201"/>
                    <a:pt x="187305" y="-19848"/>
                    <a:pt x="129237" y="120465"/>
                  </a:cubicBezTo>
                </a:path>
              </a:pathLst>
            </a:custGeom>
            <a:noFill/>
            <a:ln w="4709" cap="rnd">
              <a:solidFill>
                <a:srgbClr val="FFFFFF">
                  <a:alpha val="5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45883E07-3EC4-666F-9297-25CDFC4D4FE5}"/>
                </a:ext>
              </a:extLst>
            </p:cNvPr>
            <p:cNvSpPr/>
            <p:nvPr/>
          </p:nvSpPr>
          <p:spPr>
            <a:xfrm>
              <a:off x="14622386" y="1738380"/>
              <a:ext cx="60423" cy="47436"/>
            </a:xfrm>
            <a:custGeom>
              <a:avLst/>
              <a:gdLst>
                <a:gd name="connsiteX0" fmla="*/ 0 w 60423"/>
                <a:gd name="connsiteY0" fmla="*/ 47437 h 47436"/>
                <a:gd name="connsiteX1" fmla="*/ 60424 w 60423"/>
                <a:gd name="connsiteY1" fmla="*/ 23870 h 47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423" h="47436">
                  <a:moveTo>
                    <a:pt x="0" y="47437"/>
                  </a:moveTo>
                  <a:cubicBezTo>
                    <a:pt x="0" y="47437"/>
                    <a:pt x="15035" y="-41220"/>
                    <a:pt x="60424" y="23870"/>
                  </a:cubicBezTo>
                </a:path>
              </a:pathLst>
            </a:custGeom>
            <a:noFill/>
            <a:ln w="4709" cap="rnd">
              <a:solidFill>
                <a:srgbClr val="FFFFFF">
                  <a:alpha val="5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9526102A-9A4F-A178-7F14-A146B9C9C0BB}"/>
                </a:ext>
              </a:extLst>
            </p:cNvPr>
            <p:cNvSpPr/>
            <p:nvPr/>
          </p:nvSpPr>
          <p:spPr>
            <a:xfrm>
              <a:off x="14615774" y="3153650"/>
              <a:ext cx="26300" cy="497483"/>
            </a:xfrm>
            <a:custGeom>
              <a:avLst/>
              <a:gdLst>
                <a:gd name="connsiteX0" fmla="*/ 0 w 26300"/>
                <a:gd name="connsiteY0" fmla="*/ 497484 h 497483"/>
                <a:gd name="connsiteX1" fmla="*/ 14375 w 26300"/>
                <a:gd name="connsiteY1" fmla="*/ 0 h 497483"/>
                <a:gd name="connsiteX2" fmla="*/ 26300 w 26300"/>
                <a:gd name="connsiteY2" fmla="*/ 497484 h 497483"/>
                <a:gd name="connsiteX3" fmla="*/ 0 w 26300"/>
                <a:gd name="connsiteY3" fmla="*/ 497484 h 497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00" h="497483">
                  <a:moveTo>
                    <a:pt x="0" y="497484"/>
                  </a:moveTo>
                  <a:lnTo>
                    <a:pt x="14375" y="0"/>
                  </a:lnTo>
                  <a:lnTo>
                    <a:pt x="26300" y="497484"/>
                  </a:lnTo>
                  <a:lnTo>
                    <a:pt x="0" y="497484"/>
                  </a:lnTo>
                  <a:close/>
                </a:path>
              </a:pathLst>
            </a:custGeom>
            <a:solidFill>
              <a:srgbClr val="4D61FC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11622E05-CD3C-5B27-88F6-0BC0455E2EEF}"/>
                </a:ext>
              </a:extLst>
            </p:cNvPr>
            <p:cNvSpPr/>
            <p:nvPr/>
          </p:nvSpPr>
          <p:spPr>
            <a:xfrm>
              <a:off x="14615774" y="3153650"/>
              <a:ext cx="26300" cy="497483"/>
            </a:xfrm>
            <a:custGeom>
              <a:avLst/>
              <a:gdLst>
                <a:gd name="connsiteX0" fmla="*/ 0 w 26300"/>
                <a:gd name="connsiteY0" fmla="*/ 497484 h 497483"/>
                <a:gd name="connsiteX1" fmla="*/ 14375 w 26300"/>
                <a:gd name="connsiteY1" fmla="*/ 0 h 497483"/>
                <a:gd name="connsiteX2" fmla="*/ 26300 w 26300"/>
                <a:gd name="connsiteY2" fmla="*/ 497484 h 497483"/>
                <a:gd name="connsiteX3" fmla="*/ 0 w 26300"/>
                <a:gd name="connsiteY3" fmla="*/ 497484 h 497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00" h="497483">
                  <a:moveTo>
                    <a:pt x="0" y="497484"/>
                  </a:moveTo>
                  <a:lnTo>
                    <a:pt x="14375" y="0"/>
                  </a:lnTo>
                  <a:lnTo>
                    <a:pt x="26300" y="497484"/>
                  </a:lnTo>
                  <a:lnTo>
                    <a:pt x="0" y="497484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A8D7ADB0-43C4-F3B8-F765-DA79ADB5E4BC}"/>
                </a:ext>
              </a:extLst>
            </p:cNvPr>
            <p:cNvSpPr/>
            <p:nvPr/>
          </p:nvSpPr>
          <p:spPr>
            <a:xfrm>
              <a:off x="13925763" y="3637230"/>
              <a:ext cx="192065" cy="133950"/>
            </a:xfrm>
            <a:custGeom>
              <a:avLst/>
              <a:gdLst>
                <a:gd name="connsiteX0" fmla="*/ 0 w 192065"/>
                <a:gd name="connsiteY0" fmla="*/ 0 h 133950"/>
                <a:gd name="connsiteX1" fmla="*/ 4336 w 192065"/>
                <a:gd name="connsiteY1" fmla="*/ 120376 h 133950"/>
                <a:gd name="connsiteX2" fmla="*/ 192065 w 192065"/>
                <a:gd name="connsiteY2" fmla="*/ 133951 h 133950"/>
                <a:gd name="connsiteX3" fmla="*/ 119670 w 192065"/>
                <a:gd name="connsiteY3" fmla="*/ 73621 h 133950"/>
                <a:gd name="connsiteX4" fmla="*/ 105935 w 192065"/>
                <a:gd name="connsiteY4" fmla="*/ 55616 h 133950"/>
                <a:gd name="connsiteX5" fmla="*/ 100817 w 192065"/>
                <a:gd name="connsiteY5" fmla="*/ 33558 h 133950"/>
                <a:gd name="connsiteX6" fmla="*/ 99638 w 192065"/>
                <a:gd name="connsiteY6" fmla="*/ 566 h 133950"/>
                <a:gd name="connsiteX7" fmla="*/ 0 w 192065"/>
                <a:gd name="connsiteY7" fmla="*/ 0 h 13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065" h="133950">
                  <a:moveTo>
                    <a:pt x="0" y="0"/>
                  </a:moveTo>
                  <a:lnTo>
                    <a:pt x="4336" y="120376"/>
                  </a:lnTo>
                  <a:lnTo>
                    <a:pt x="192065" y="133951"/>
                  </a:lnTo>
                  <a:lnTo>
                    <a:pt x="119670" y="73621"/>
                  </a:lnTo>
                  <a:cubicBezTo>
                    <a:pt x="113867" y="68658"/>
                    <a:pt x="109187" y="62521"/>
                    <a:pt x="105935" y="55616"/>
                  </a:cubicBezTo>
                  <a:cubicBezTo>
                    <a:pt x="102688" y="48712"/>
                    <a:pt x="100944" y="41189"/>
                    <a:pt x="100817" y="33558"/>
                  </a:cubicBezTo>
                  <a:lnTo>
                    <a:pt x="99638" y="5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9D9D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6B1B7AC-2C70-2E56-39ED-17EEBD8D581D}"/>
                </a:ext>
              </a:extLst>
            </p:cNvPr>
            <p:cNvSpPr/>
            <p:nvPr/>
          </p:nvSpPr>
          <p:spPr>
            <a:xfrm>
              <a:off x="13929241" y="3677622"/>
              <a:ext cx="32851" cy="54720"/>
            </a:xfrm>
            <a:custGeom>
              <a:avLst/>
              <a:gdLst>
                <a:gd name="connsiteX0" fmla="*/ 0 w 32851"/>
                <a:gd name="connsiteY0" fmla="*/ 0 h 54720"/>
                <a:gd name="connsiteX1" fmla="*/ 0 w 32851"/>
                <a:gd name="connsiteY1" fmla="*/ 43786 h 54720"/>
                <a:gd name="connsiteX2" fmla="*/ 32852 w 32851"/>
                <a:gd name="connsiteY2" fmla="*/ 54721 h 54720"/>
                <a:gd name="connsiteX3" fmla="*/ 27855 w 32851"/>
                <a:gd name="connsiteY3" fmla="*/ 0 h 54720"/>
                <a:gd name="connsiteX4" fmla="*/ 0 w 32851"/>
                <a:gd name="connsiteY4" fmla="*/ 0 h 54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851" h="54720">
                  <a:moveTo>
                    <a:pt x="0" y="0"/>
                  </a:moveTo>
                  <a:lnTo>
                    <a:pt x="0" y="43786"/>
                  </a:lnTo>
                  <a:lnTo>
                    <a:pt x="32852" y="54721"/>
                  </a:lnTo>
                  <a:lnTo>
                    <a:pt x="278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057DC44A-742C-8BB8-4F3F-8E0D133A38B9}"/>
                </a:ext>
              </a:extLst>
            </p:cNvPr>
            <p:cNvSpPr/>
            <p:nvPr/>
          </p:nvSpPr>
          <p:spPr>
            <a:xfrm>
              <a:off x="13533328" y="3657167"/>
              <a:ext cx="93322" cy="111567"/>
            </a:xfrm>
            <a:custGeom>
              <a:avLst/>
              <a:gdLst>
                <a:gd name="connsiteX0" fmla="*/ 93275 w 93322"/>
                <a:gd name="connsiteY0" fmla="*/ 193 h 111567"/>
                <a:gd name="connsiteX1" fmla="*/ 3441 w 93322"/>
                <a:gd name="connsiteY1" fmla="*/ 193 h 111567"/>
                <a:gd name="connsiteX2" fmla="*/ 0 w 93322"/>
                <a:gd name="connsiteY2" fmla="*/ 106572 h 111567"/>
                <a:gd name="connsiteX3" fmla="*/ 38932 w 93322"/>
                <a:gd name="connsiteY3" fmla="*/ 111568 h 111567"/>
                <a:gd name="connsiteX4" fmla="*/ 84226 w 93322"/>
                <a:gd name="connsiteY4" fmla="*/ 107750 h 111567"/>
                <a:gd name="connsiteX5" fmla="*/ 86866 w 93322"/>
                <a:gd name="connsiteY5" fmla="*/ 69615 h 111567"/>
                <a:gd name="connsiteX6" fmla="*/ 87478 w 93322"/>
                <a:gd name="connsiteY6" fmla="*/ 69615 h 111567"/>
                <a:gd name="connsiteX7" fmla="*/ 93323 w 93322"/>
                <a:gd name="connsiteY7" fmla="*/ 0 h 111567"/>
                <a:gd name="connsiteX8" fmla="*/ 93275 w 93322"/>
                <a:gd name="connsiteY8" fmla="*/ 193 h 111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322" h="111567">
                  <a:moveTo>
                    <a:pt x="93275" y="193"/>
                  </a:moveTo>
                  <a:lnTo>
                    <a:pt x="3441" y="193"/>
                  </a:lnTo>
                  <a:cubicBezTo>
                    <a:pt x="2828" y="35873"/>
                    <a:pt x="1791" y="71363"/>
                    <a:pt x="0" y="106572"/>
                  </a:cubicBezTo>
                  <a:lnTo>
                    <a:pt x="38932" y="111568"/>
                  </a:lnTo>
                  <a:lnTo>
                    <a:pt x="84226" y="107750"/>
                  </a:lnTo>
                  <a:lnTo>
                    <a:pt x="86866" y="69615"/>
                  </a:lnTo>
                  <a:lnTo>
                    <a:pt x="87478" y="69615"/>
                  </a:lnTo>
                  <a:cubicBezTo>
                    <a:pt x="89175" y="46614"/>
                    <a:pt x="91126" y="23411"/>
                    <a:pt x="93323" y="0"/>
                  </a:cubicBezTo>
                  <a:lnTo>
                    <a:pt x="93275" y="193"/>
                  </a:lnTo>
                  <a:close/>
                </a:path>
              </a:pathLst>
            </a:custGeom>
            <a:solidFill>
              <a:srgbClr val="FC9D9D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EB21BDBB-7E28-DF64-0AE4-DC7CB4465C79}"/>
                </a:ext>
              </a:extLst>
            </p:cNvPr>
            <p:cNvSpPr/>
            <p:nvPr/>
          </p:nvSpPr>
          <p:spPr>
            <a:xfrm>
              <a:off x="13534284" y="3681911"/>
              <a:ext cx="28751" cy="40062"/>
            </a:xfrm>
            <a:custGeom>
              <a:avLst/>
              <a:gdLst>
                <a:gd name="connsiteX0" fmla="*/ 0 w 28751"/>
                <a:gd name="connsiteY0" fmla="*/ 0 h 40062"/>
                <a:gd name="connsiteX1" fmla="*/ 0 w 28751"/>
                <a:gd name="connsiteY1" fmla="*/ 40063 h 40062"/>
                <a:gd name="connsiteX2" fmla="*/ 24886 w 28751"/>
                <a:gd name="connsiteY2" fmla="*/ 34501 h 40062"/>
                <a:gd name="connsiteX3" fmla="*/ 28751 w 28751"/>
                <a:gd name="connsiteY3" fmla="*/ 0 h 40062"/>
                <a:gd name="connsiteX4" fmla="*/ 0 w 28751"/>
                <a:gd name="connsiteY4" fmla="*/ 0 h 4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51" h="40062">
                  <a:moveTo>
                    <a:pt x="0" y="0"/>
                  </a:moveTo>
                  <a:lnTo>
                    <a:pt x="0" y="40063"/>
                  </a:lnTo>
                  <a:lnTo>
                    <a:pt x="24886" y="34501"/>
                  </a:lnTo>
                  <a:lnTo>
                    <a:pt x="2875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0C540D30-AEEA-71DB-06E3-C5164E8065F6}"/>
                </a:ext>
              </a:extLst>
            </p:cNvPr>
            <p:cNvSpPr/>
            <p:nvPr/>
          </p:nvSpPr>
          <p:spPr>
            <a:xfrm>
              <a:off x="13978787" y="1723648"/>
              <a:ext cx="146110" cy="300281"/>
            </a:xfrm>
            <a:custGeom>
              <a:avLst/>
              <a:gdLst>
                <a:gd name="connsiteX0" fmla="*/ 75412 w 146110"/>
                <a:gd name="connsiteY0" fmla="*/ 0 h 300281"/>
                <a:gd name="connsiteX1" fmla="*/ 141398 w 146110"/>
                <a:gd name="connsiteY1" fmla="*/ 113118 h 300281"/>
                <a:gd name="connsiteX2" fmla="*/ 146111 w 146110"/>
                <a:gd name="connsiteY2" fmla="*/ 150824 h 300281"/>
                <a:gd name="connsiteX3" fmla="*/ 143754 w 146110"/>
                <a:gd name="connsiteY3" fmla="*/ 300282 h 300281"/>
                <a:gd name="connsiteX4" fmla="*/ 66645 w 146110"/>
                <a:gd name="connsiteY4" fmla="*/ 219779 h 300281"/>
                <a:gd name="connsiteX5" fmla="*/ 0 w 146110"/>
                <a:gd name="connsiteY5" fmla="*/ 117831 h 300281"/>
                <a:gd name="connsiteX6" fmla="*/ 75412 w 146110"/>
                <a:gd name="connsiteY6" fmla="*/ 0 h 300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110" h="300281">
                  <a:moveTo>
                    <a:pt x="75412" y="0"/>
                  </a:moveTo>
                  <a:lnTo>
                    <a:pt x="141398" y="113118"/>
                  </a:lnTo>
                  <a:lnTo>
                    <a:pt x="146111" y="150824"/>
                  </a:lnTo>
                  <a:lnTo>
                    <a:pt x="143754" y="300282"/>
                  </a:lnTo>
                  <a:lnTo>
                    <a:pt x="66645" y="219779"/>
                  </a:lnTo>
                  <a:lnTo>
                    <a:pt x="0" y="117831"/>
                  </a:lnTo>
                  <a:lnTo>
                    <a:pt x="75412" y="0"/>
                  </a:lnTo>
                  <a:close/>
                </a:path>
              </a:pathLst>
            </a:custGeom>
            <a:solidFill>
              <a:srgbClr val="4D61FC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DF4C28EA-8953-C3AA-C4D1-04C2E3D42BEB}"/>
                </a:ext>
              </a:extLst>
            </p:cNvPr>
            <p:cNvSpPr/>
            <p:nvPr/>
          </p:nvSpPr>
          <p:spPr>
            <a:xfrm>
              <a:off x="13513112" y="3697287"/>
              <a:ext cx="124477" cy="129671"/>
            </a:xfrm>
            <a:custGeom>
              <a:avLst/>
              <a:gdLst>
                <a:gd name="connsiteX0" fmla="*/ 18523 w 124477"/>
                <a:gd name="connsiteY0" fmla="*/ 35108 h 129671"/>
                <a:gd name="connsiteX1" fmla="*/ 18240 w 124477"/>
                <a:gd name="connsiteY1" fmla="*/ 43356 h 129671"/>
                <a:gd name="connsiteX2" fmla="*/ 14517 w 124477"/>
                <a:gd name="connsiteY2" fmla="*/ 63906 h 129671"/>
                <a:gd name="connsiteX3" fmla="*/ 4289 w 124477"/>
                <a:gd name="connsiteY3" fmla="*/ 92652 h 129671"/>
                <a:gd name="connsiteX4" fmla="*/ 0 w 124477"/>
                <a:gd name="connsiteY4" fmla="*/ 118010 h 129671"/>
                <a:gd name="connsiteX5" fmla="*/ 0 w 124477"/>
                <a:gd name="connsiteY5" fmla="*/ 119424 h 129671"/>
                <a:gd name="connsiteX6" fmla="*/ 966 w 124477"/>
                <a:gd name="connsiteY6" fmla="*/ 123477 h 129671"/>
                <a:gd name="connsiteX7" fmla="*/ 3422 w 124477"/>
                <a:gd name="connsiteY7" fmla="*/ 126870 h 129671"/>
                <a:gd name="connsiteX8" fmla="*/ 6995 w 124477"/>
                <a:gd name="connsiteY8" fmla="*/ 129038 h 129671"/>
                <a:gd name="connsiteX9" fmla="*/ 11123 w 124477"/>
                <a:gd name="connsiteY9" fmla="*/ 129651 h 129671"/>
                <a:gd name="connsiteX10" fmla="*/ 113354 w 124477"/>
                <a:gd name="connsiteY10" fmla="*/ 129651 h 129671"/>
                <a:gd name="connsiteX11" fmla="*/ 121018 w 124477"/>
                <a:gd name="connsiteY11" fmla="*/ 126823 h 129671"/>
                <a:gd name="connsiteX12" fmla="*/ 124477 w 124477"/>
                <a:gd name="connsiteY12" fmla="*/ 119424 h 129671"/>
                <a:gd name="connsiteX13" fmla="*/ 124477 w 124477"/>
                <a:gd name="connsiteY13" fmla="*/ 115700 h 129671"/>
                <a:gd name="connsiteX14" fmla="*/ 121037 w 124477"/>
                <a:gd name="connsiteY14" fmla="*/ 93783 h 129671"/>
                <a:gd name="connsiteX15" fmla="*/ 112176 w 124477"/>
                <a:gd name="connsiteY15" fmla="*/ 64467 h 129671"/>
                <a:gd name="connsiteX16" fmla="*/ 109348 w 124477"/>
                <a:gd name="connsiteY16" fmla="*/ 45949 h 129671"/>
                <a:gd name="connsiteX17" fmla="*/ 109348 w 124477"/>
                <a:gd name="connsiteY17" fmla="*/ 35108 h 129671"/>
                <a:gd name="connsiteX18" fmla="*/ 101948 w 124477"/>
                <a:gd name="connsiteY18" fmla="*/ 16868 h 129671"/>
                <a:gd name="connsiteX19" fmla="*/ 100487 w 124477"/>
                <a:gd name="connsiteY19" fmla="*/ 15171 h 129671"/>
                <a:gd name="connsiteX20" fmla="*/ 64935 w 124477"/>
                <a:gd name="connsiteY20" fmla="*/ 4 h 129671"/>
                <a:gd name="connsiteX21" fmla="*/ 29034 w 124477"/>
                <a:gd name="connsiteY21" fmla="*/ 14323 h 129671"/>
                <a:gd name="connsiteX22" fmla="*/ 26442 w 124477"/>
                <a:gd name="connsiteY22" fmla="*/ 16868 h 129671"/>
                <a:gd name="connsiteX23" fmla="*/ 18523 w 124477"/>
                <a:gd name="connsiteY23" fmla="*/ 35108 h 12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4477" h="129671">
                  <a:moveTo>
                    <a:pt x="18523" y="35108"/>
                  </a:moveTo>
                  <a:lnTo>
                    <a:pt x="18240" y="43356"/>
                  </a:lnTo>
                  <a:cubicBezTo>
                    <a:pt x="18179" y="50365"/>
                    <a:pt x="16916" y="57317"/>
                    <a:pt x="14517" y="63906"/>
                  </a:cubicBezTo>
                  <a:lnTo>
                    <a:pt x="4289" y="92652"/>
                  </a:lnTo>
                  <a:cubicBezTo>
                    <a:pt x="1466" y="100806"/>
                    <a:pt x="19" y="109384"/>
                    <a:pt x="0" y="118010"/>
                  </a:cubicBezTo>
                  <a:lnTo>
                    <a:pt x="0" y="119424"/>
                  </a:lnTo>
                  <a:cubicBezTo>
                    <a:pt x="47" y="120837"/>
                    <a:pt x="377" y="122204"/>
                    <a:pt x="966" y="123477"/>
                  </a:cubicBezTo>
                  <a:cubicBezTo>
                    <a:pt x="1551" y="124750"/>
                    <a:pt x="2385" y="125928"/>
                    <a:pt x="3422" y="126870"/>
                  </a:cubicBezTo>
                  <a:cubicBezTo>
                    <a:pt x="4459" y="127813"/>
                    <a:pt x="5670" y="128567"/>
                    <a:pt x="6995" y="129038"/>
                  </a:cubicBezTo>
                  <a:cubicBezTo>
                    <a:pt x="8314" y="129510"/>
                    <a:pt x="9719" y="129746"/>
                    <a:pt x="11123" y="129651"/>
                  </a:cubicBezTo>
                  <a:lnTo>
                    <a:pt x="113354" y="129651"/>
                  </a:lnTo>
                  <a:cubicBezTo>
                    <a:pt x="116182" y="129746"/>
                    <a:pt x="118934" y="128756"/>
                    <a:pt x="121018" y="126823"/>
                  </a:cubicBezTo>
                  <a:cubicBezTo>
                    <a:pt x="123101" y="124891"/>
                    <a:pt x="124345" y="122251"/>
                    <a:pt x="124477" y="119424"/>
                  </a:cubicBezTo>
                  <a:lnTo>
                    <a:pt x="124477" y="115700"/>
                  </a:lnTo>
                  <a:cubicBezTo>
                    <a:pt x="124487" y="108253"/>
                    <a:pt x="123327" y="100853"/>
                    <a:pt x="121037" y="93783"/>
                  </a:cubicBezTo>
                  <a:lnTo>
                    <a:pt x="112176" y="64467"/>
                  </a:lnTo>
                  <a:cubicBezTo>
                    <a:pt x="110253" y="58486"/>
                    <a:pt x="109296" y="52231"/>
                    <a:pt x="109348" y="45949"/>
                  </a:cubicBezTo>
                  <a:lnTo>
                    <a:pt x="109348" y="35108"/>
                  </a:lnTo>
                  <a:cubicBezTo>
                    <a:pt x="109282" y="28307"/>
                    <a:pt x="106637" y="21788"/>
                    <a:pt x="101948" y="16868"/>
                  </a:cubicBezTo>
                  <a:lnTo>
                    <a:pt x="100487" y="15171"/>
                  </a:lnTo>
                  <a:cubicBezTo>
                    <a:pt x="91107" y="5612"/>
                    <a:pt x="78325" y="164"/>
                    <a:pt x="64935" y="4"/>
                  </a:cubicBezTo>
                  <a:cubicBezTo>
                    <a:pt x="51549" y="-157"/>
                    <a:pt x="38639" y="4990"/>
                    <a:pt x="29034" y="14323"/>
                  </a:cubicBezTo>
                  <a:lnTo>
                    <a:pt x="26442" y="16868"/>
                  </a:lnTo>
                  <a:cubicBezTo>
                    <a:pt x="21728" y="21817"/>
                    <a:pt x="18924" y="28279"/>
                    <a:pt x="18523" y="35108"/>
                  </a:cubicBezTo>
                  <a:close/>
                </a:path>
              </a:pathLst>
            </a:custGeom>
            <a:solidFill>
              <a:srgbClr val="4D61FC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9AE41051-9A76-F262-A138-34F8F0D2DB52}"/>
                </a:ext>
              </a:extLst>
            </p:cNvPr>
            <p:cNvSpPr/>
            <p:nvPr/>
          </p:nvSpPr>
          <p:spPr>
            <a:xfrm>
              <a:off x="13513112" y="3808745"/>
              <a:ext cx="124488" cy="18213"/>
            </a:xfrm>
            <a:custGeom>
              <a:avLst/>
              <a:gdLst>
                <a:gd name="connsiteX0" fmla="*/ 0 w 124488"/>
                <a:gd name="connsiteY0" fmla="*/ 0 h 18213"/>
                <a:gd name="connsiteX1" fmla="*/ 124194 w 124488"/>
                <a:gd name="connsiteY1" fmla="*/ 0 h 18213"/>
                <a:gd name="connsiteX2" fmla="*/ 124477 w 124488"/>
                <a:gd name="connsiteY2" fmla="*/ 4242 h 18213"/>
                <a:gd name="connsiteX3" fmla="*/ 124477 w 124488"/>
                <a:gd name="connsiteY3" fmla="*/ 7965 h 18213"/>
                <a:gd name="connsiteX4" fmla="*/ 123516 w 124488"/>
                <a:gd name="connsiteY4" fmla="*/ 12019 h 18213"/>
                <a:gd name="connsiteX5" fmla="*/ 121055 w 124488"/>
                <a:gd name="connsiteY5" fmla="*/ 15412 h 18213"/>
                <a:gd name="connsiteX6" fmla="*/ 117487 w 124488"/>
                <a:gd name="connsiteY6" fmla="*/ 17580 h 18213"/>
                <a:gd name="connsiteX7" fmla="*/ 113354 w 124488"/>
                <a:gd name="connsiteY7" fmla="*/ 18193 h 18213"/>
                <a:gd name="connsiteX8" fmla="*/ 11123 w 124488"/>
                <a:gd name="connsiteY8" fmla="*/ 18193 h 18213"/>
                <a:gd name="connsiteX9" fmla="*/ 3460 w 124488"/>
                <a:gd name="connsiteY9" fmla="*/ 15365 h 18213"/>
                <a:gd name="connsiteX10" fmla="*/ 0 w 124488"/>
                <a:gd name="connsiteY10" fmla="*/ 7965 h 18213"/>
                <a:gd name="connsiteX11" fmla="*/ 0 w 124488"/>
                <a:gd name="connsiteY11" fmla="*/ 0 h 18213"/>
                <a:gd name="connsiteX12" fmla="*/ 0 w 124488"/>
                <a:gd name="connsiteY12" fmla="*/ 0 h 18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488" h="18213">
                  <a:moveTo>
                    <a:pt x="0" y="0"/>
                  </a:moveTo>
                  <a:lnTo>
                    <a:pt x="124194" y="0"/>
                  </a:lnTo>
                  <a:cubicBezTo>
                    <a:pt x="124430" y="1414"/>
                    <a:pt x="124524" y="2828"/>
                    <a:pt x="124477" y="4242"/>
                  </a:cubicBezTo>
                  <a:lnTo>
                    <a:pt x="124477" y="7965"/>
                  </a:lnTo>
                  <a:cubicBezTo>
                    <a:pt x="124430" y="9379"/>
                    <a:pt x="124105" y="10746"/>
                    <a:pt x="123516" y="12019"/>
                  </a:cubicBezTo>
                  <a:cubicBezTo>
                    <a:pt x="122927" y="13291"/>
                    <a:pt x="122092" y="14470"/>
                    <a:pt x="121055" y="15412"/>
                  </a:cubicBezTo>
                  <a:cubicBezTo>
                    <a:pt x="120023" y="16355"/>
                    <a:pt x="118807" y="17109"/>
                    <a:pt x="117487" y="17580"/>
                  </a:cubicBezTo>
                  <a:cubicBezTo>
                    <a:pt x="116163" y="18052"/>
                    <a:pt x="114758" y="18287"/>
                    <a:pt x="113354" y="18193"/>
                  </a:cubicBezTo>
                  <a:lnTo>
                    <a:pt x="11123" y="18193"/>
                  </a:lnTo>
                  <a:cubicBezTo>
                    <a:pt x="8295" y="18287"/>
                    <a:pt x="5543" y="17298"/>
                    <a:pt x="3460" y="15365"/>
                  </a:cubicBezTo>
                  <a:cubicBezTo>
                    <a:pt x="1381" y="13433"/>
                    <a:pt x="137" y="10793"/>
                    <a:pt x="0" y="7965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3DE47759-E01A-478B-5574-60BB7D0FD7C3}"/>
                </a:ext>
              </a:extLst>
            </p:cNvPr>
            <p:cNvSpPr/>
            <p:nvPr/>
          </p:nvSpPr>
          <p:spPr>
            <a:xfrm>
              <a:off x="13554096" y="3728615"/>
              <a:ext cx="45243" cy="9912"/>
            </a:xfrm>
            <a:custGeom>
              <a:avLst/>
              <a:gdLst>
                <a:gd name="connsiteX0" fmla="*/ 45033 w 45243"/>
                <a:gd name="connsiteY0" fmla="*/ 8347 h 9912"/>
                <a:gd name="connsiteX1" fmla="*/ 45104 w 45243"/>
                <a:gd name="connsiteY1" fmla="*/ 6419 h 9912"/>
                <a:gd name="connsiteX2" fmla="*/ 43902 w 45243"/>
                <a:gd name="connsiteY2" fmla="*/ 4907 h 9912"/>
                <a:gd name="connsiteX3" fmla="*/ 22693 w 45243"/>
                <a:gd name="connsiteY3" fmla="*/ 0 h 9912"/>
                <a:gd name="connsiteX4" fmla="*/ 1483 w 45243"/>
                <a:gd name="connsiteY4" fmla="*/ 4907 h 9912"/>
                <a:gd name="connsiteX5" fmla="*/ 149 w 45243"/>
                <a:gd name="connsiteY5" fmla="*/ 6401 h 9912"/>
                <a:gd name="connsiteX6" fmla="*/ 258 w 45243"/>
                <a:gd name="connsiteY6" fmla="*/ 8394 h 9912"/>
                <a:gd name="connsiteX7" fmla="*/ 1747 w 45243"/>
                <a:gd name="connsiteY7" fmla="*/ 9733 h 9912"/>
                <a:gd name="connsiteX8" fmla="*/ 3746 w 45243"/>
                <a:gd name="connsiteY8" fmla="*/ 9620 h 9912"/>
                <a:gd name="connsiteX9" fmla="*/ 22599 w 45243"/>
                <a:gd name="connsiteY9" fmla="*/ 5369 h 9912"/>
                <a:gd name="connsiteX10" fmla="*/ 41452 w 45243"/>
                <a:gd name="connsiteY10" fmla="*/ 9620 h 9912"/>
                <a:gd name="connsiteX11" fmla="*/ 42583 w 45243"/>
                <a:gd name="connsiteY11" fmla="*/ 9903 h 9912"/>
                <a:gd name="connsiteX12" fmla="*/ 44011 w 45243"/>
                <a:gd name="connsiteY12" fmla="*/ 9445 h 9912"/>
                <a:gd name="connsiteX13" fmla="*/ 45033 w 45243"/>
                <a:gd name="connsiteY13" fmla="*/ 8347 h 9912"/>
                <a:gd name="connsiteX14" fmla="*/ 45033 w 45243"/>
                <a:gd name="connsiteY14" fmla="*/ 8347 h 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243" h="9912">
                  <a:moveTo>
                    <a:pt x="45033" y="8347"/>
                  </a:moveTo>
                  <a:cubicBezTo>
                    <a:pt x="45288" y="7735"/>
                    <a:pt x="45312" y="7051"/>
                    <a:pt x="45104" y="6419"/>
                  </a:cubicBezTo>
                  <a:cubicBezTo>
                    <a:pt x="44897" y="5788"/>
                    <a:pt x="44473" y="5251"/>
                    <a:pt x="43902" y="4907"/>
                  </a:cubicBezTo>
                  <a:cubicBezTo>
                    <a:pt x="37299" y="1678"/>
                    <a:pt x="30045" y="0"/>
                    <a:pt x="22693" y="0"/>
                  </a:cubicBezTo>
                  <a:cubicBezTo>
                    <a:pt x="15340" y="0"/>
                    <a:pt x="8086" y="1678"/>
                    <a:pt x="1483" y="4907"/>
                  </a:cubicBezTo>
                  <a:cubicBezTo>
                    <a:pt x="861" y="5208"/>
                    <a:pt x="380" y="5745"/>
                    <a:pt x="149" y="6401"/>
                  </a:cubicBezTo>
                  <a:cubicBezTo>
                    <a:pt x="-82" y="7051"/>
                    <a:pt x="-44" y="7772"/>
                    <a:pt x="258" y="8394"/>
                  </a:cubicBezTo>
                  <a:cubicBezTo>
                    <a:pt x="559" y="9021"/>
                    <a:pt x="1097" y="9502"/>
                    <a:pt x="1747" y="9733"/>
                  </a:cubicBezTo>
                  <a:cubicBezTo>
                    <a:pt x="2402" y="9959"/>
                    <a:pt x="3123" y="9922"/>
                    <a:pt x="3746" y="9620"/>
                  </a:cubicBezTo>
                  <a:cubicBezTo>
                    <a:pt x="9637" y="6825"/>
                    <a:pt x="16075" y="5369"/>
                    <a:pt x="22599" y="5369"/>
                  </a:cubicBezTo>
                  <a:cubicBezTo>
                    <a:pt x="29122" y="5369"/>
                    <a:pt x="35560" y="6825"/>
                    <a:pt x="41452" y="9620"/>
                  </a:cubicBezTo>
                  <a:cubicBezTo>
                    <a:pt x="41786" y="9846"/>
                    <a:pt x="42187" y="9945"/>
                    <a:pt x="42583" y="9903"/>
                  </a:cubicBezTo>
                  <a:cubicBezTo>
                    <a:pt x="43092" y="9879"/>
                    <a:pt x="43582" y="9719"/>
                    <a:pt x="44011" y="9445"/>
                  </a:cubicBezTo>
                  <a:cubicBezTo>
                    <a:pt x="44440" y="9177"/>
                    <a:pt x="44793" y="8795"/>
                    <a:pt x="45033" y="8347"/>
                  </a:cubicBezTo>
                  <a:lnTo>
                    <a:pt x="45033" y="8347"/>
                  </a:ln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F16BFFF4-2E77-22BE-9B40-642F935F6288}"/>
                </a:ext>
              </a:extLst>
            </p:cNvPr>
            <p:cNvSpPr/>
            <p:nvPr/>
          </p:nvSpPr>
          <p:spPr>
            <a:xfrm>
              <a:off x="13554096" y="3741713"/>
              <a:ext cx="45243" cy="9916"/>
            </a:xfrm>
            <a:custGeom>
              <a:avLst/>
              <a:gdLst>
                <a:gd name="connsiteX0" fmla="*/ 45033 w 45243"/>
                <a:gd name="connsiteY0" fmla="*/ 8352 h 9916"/>
                <a:gd name="connsiteX1" fmla="*/ 45104 w 45243"/>
                <a:gd name="connsiteY1" fmla="*/ 6419 h 9916"/>
                <a:gd name="connsiteX2" fmla="*/ 43902 w 45243"/>
                <a:gd name="connsiteY2" fmla="*/ 4911 h 9916"/>
                <a:gd name="connsiteX3" fmla="*/ 22693 w 45243"/>
                <a:gd name="connsiteY3" fmla="*/ 0 h 9916"/>
                <a:gd name="connsiteX4" fmla="*/ 1483 w 45243"/>
                <a:gd name="connsiteY4" fmla="*/ 4911 h 9916"/>
                <a:gd name="connsiteX5" fmla="*/ 149 w 45243"/>
                <a:gd name="connsiteY5" fmla="*/ 6400 h 9916"/>
                <a:gd name="connsiteX6" fmla="*/ 258 w 45243"/>
                <a:gd name="connsiteY6" fmla="*/ 8399 h 9916"/>
                <a:gd name="connsiteX7" fmla="*/ 1747 w 45243"/>
                <a:gd name="connsiteY7" fmla="*/ 9733 h 9916"/>
                <a:gd name="connsiteX8" fmla="*/ 3746 w 45243"/>
                <a:gd name="connsiteY8" fmla="*/ 9624 h 9916"/>
                <a:gd name="connsiteX9" fmla="*/ 22599 w 45243"/>
                <a:gd name="connsiteY9" fmla="*/ 5349 h 9916"/>
                <a:gd name="connsiteX10" fmla="*/ 41452 w 45243"/>
                <a:gd name="connsiteY10" fmla="*/ 9624 h 9916"/>
                <a:gd name="connsiteX11" fmla="*/ 42583 w 45243"/>
                <a:gd name="connsiteY11" fmla="*/ 9907 h 9916"/>
                <a:gd name="connsiteX12" fmla="*/ 44011 w 45243"/>
                <a:gd name="connsiteY12" fmla="*/ 9450 h 9916"/>
                <a:gd name="connsiteX13" fmla="*/ 45033 w 45243"/>
                <a:gd name="connsiteY13" fmla="*/ 8352 h 9916"/>
                <a:gd name="connsiteX14" fmla="*/ 45033 w 45243"/>
                <a:gd name="connsiteY14" fmla="*/ 8352 h 9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243" h="9916">
                  <a:moveTo>
                    <a:pt x="45033" y="8352"/>
                  </a:moveTo>
                  <a:cubicBezTo>
                    <a:pt x="45288" y="7734"/>
                    <a:pt x="45312" y="7051"/>
                    <a:pt x="45104" y="6419"/>
                  </a:cubicBezTo>
                  <a:cubicBezTo>
                    <a:pt x="44897" y="5788"/>
                    <a:pt x="44473" y="5255"/>
                    <a:pt x="43902" y="4911"/>
                  </a:cubicBezTo>
                  <a:cubicBezTo>
                    <a:pt x="37299" y="1678"/>
                    <a:pt x="30045" y="0"/>
                    <a:pt x="22693" y="0"/>
                  </a:cubicBezTo>
                  <a:cubicBezTo>
                    <a:pt x="15340" y="0"/>
                    <a:pt x="8086" y="1678"/>
                    <a:pt x="1483" y="4911"/>
                  </a:cubicBezTo>
                  <a:cubicBezTo>
                    <a:pt x="861" y="5208"/>
                    <a:pt x="380" y="5745"/>
                    <a:pt x="149" y="6400"/>
                  </a:cubicBezTo>
                  <a:cubicBezTo>
                    <a:pt x="-82" y="7055"/>
                    <a:pt x="-44" y="7772"/>
                    <a:pt x="258" y="8399"/>
                  </a:cubicBezTo>
                  <a:cubicBezTo>
                    <a:pt x="559" y="9021"/>
                    <a:pt x="1097" y="9502"/>
                    <a:pt x="1747" y="9733"/>
                  </a:cubicBezTo>
                  <a:cubicBezTo>
                    <a:pt x="2402" y="9964"/>
                    <a:pt x="3123" y="9921"/>
                    <a:pt x="3746" y="9624"/>
                  </a:cubicBezTo>
                  <a:cubicBezTo>
                    <a:pt x="9632" y="6810"/>
                    <a:pt x="16075" y="5349"/>
                    <a:pt x="22599" y="5349"/>
                  </a:cubicBezTo>
                  <a:cubicBezTo>
                    <a:pt x="29122" y="5349"/>
                    <a:pt x="35565" y="6810"/>
                    <a:pt x="41452" y="9624"/>
                  </a:cubicBezTo>
                  <a:cubicBezTo>
                    <a:pt x="41786" y="9851"/>
                    <a:pt x="42187" y="9950"/>
                    <a:pt x="42583" y="9907"/>
                  </a:cubicBezTo>
                  <a:cubicBezTo>
                    <a:pt x="43092" y="9879"/>
                    <a:pt x="43582" y="9718"/>
                    <a:pt x="44011" y="9450"/>
                  </a:cubicBezTo>
                  <a:cubicBezTo>
                    <a:pt x="44440" y="9177"/>
                    <a:pt x="44793" y="8799"/>
                    <a:pt x="45033" y="8352"/>
                  </a:cubicBezTo>
                  <a:lnTo>
                    <a:pt x="45033" y="8352"/>
                  </a:ln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5DDB18A3-1CC5-6BB6-6C27-4295A3F3C7DC}"/>
                </a:ext>
              </a:extLst>
            </p:cNvPr>
            <p:cNvSpPr/>
            <p:nvPr/>
          </p:nvSpPr>
          <p:spPr>
            <a:xfrm>
              <a:off x="13554096" y="3754538"/>
              <a:ext cx="45243" cy="9912"/>
            </a:xfrm>
            <a:custGeom>
              <a:avLst/>
              <a:gdLst>
                <a:gd name="connsiteX0" fmla="*/ 45033 w 45243"/>
                <a:gd name="connsiteY0" fmla="*/ 8347 h 9912"/>
                <a:gd name="connsiteX1" fmla="*/ 45104 w 45243"/>
                <a:gd name="connsiteY1" fmla="*/ 6419 h 9912"/>
                <a:gd name="connsiteX2" fmla="*/ 43902 w 45243"/>
                <a:gd name="connsiteY2" fmla="*/ 4907 h 9912"/>
                <a:gd name="connsiteX3" fmla="*/ 22693 w 45243"/>
                <a:gd name="connsiteY3" fmla="*/ 0 h 9912"/>
                <a:gd name="connsiteX4" fmla="*/ 1483 w 45243"/>
                <a:gd name="connsiteY4" fmla="*/ 4907 h 9912"/>
                <a:gd name="connsiteX5" fmla="*/ 149 w 45243"/>
                <a:gd name="connsiteY5" fmla="*/ 6401 h 9912"/>
                <a:gd name="connsiteX6" fmla="*/ 258 w 45243"/>
                <a:gd name="connsiteY6" fmla="*/ 8394 h 9912"/>
                <a:gd name="connsiteX7" fmla="*/ 1747 w 45243"/>
                <a:gd name="connsiteY7" fmla="*/ 9733 h 9912"/>
                <a:gd name="connsiteX8" fmla="*/ 3746 w 45243"/>
                <a:gd name="connsiteY8" fmla="*/ 9620 h 9912"/>
                <a:gd name="connsiteX9" fmla="*/ 22599 w 45243"/>
                <a:gd name="connsiteY9" fmla="*/ 5350 h 9912"/>
                <a:gd name="connsiteX10" fmla="*/ 41452 w 45243"/>
                <a:gd name="connsiteY10" fmla="*/ 9620 h 9912"/>
                <a:gd name="connsiteX11" fmla="*/ 42583 w 45243"/>
                <a:gd name="connsiteY11" fmla="*/ 9903 h 9912"/>
                <a:gd name="connsiteX12" fmla="*/ 44011 w 45243"/>
                <a:gd name="connsiteY12" fmla="*/ 9445 h 9912"/>
                <a:gd name="connsiteX13" fmla="*/ 45033 w 45243"/>
                <a:gd name="connsiteY13" fmla="*/ 8347 h 9912"/>
                <a:gd name="connsiteX14" fmla="*/ 45033 w 45243"/>
                <a:gd name="connsiteY14" fmla="*/ 8347 h 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243" h="9912">
                  <a:moveTo>
                    <a:pt x="45033" y="8347"/>
                  </a:moveTo>
                  <a:cubicBezTo>
                    <a:pt x="45288" y="7735"/>
                    <a:pt x="45312" y="7051"/>
                    <a:pt x="45104" y="6419"/>
                  </a:cubicBezTo>
                  <a:cubicBezTo>
                    <a:pt x="44897" y="5788"/>
                    <a:pt x="44473" y="5251"/>
                    <a:pt x="43902" y="4907"/>
                  </a:cubicBezTo>
                  <a:cubicBezTo>
                    <a:pt x="37299" y="1678"/>
                    <a:pt x="30045" y="0"/>
                    <a:pt x="22693" y="0"/>
                  </a:cubicBezTo>
                  <a:cubicBezTo>
                    <a:pt x="15340" y="0"/>
                    <a:pt x="8086" y="1678"/>
                    <a:pt x="1483" y="4907"/>
                  </a:cubicBezTo>
                  <a:cubicBezTo>
                    <a:pt x="861" y="5208"/>
                    <a:pt x="380" y="5745"/>
                    <a:pt x="149" y="6401"/>
                  </a:cubicBezTo>
                  <a:cubicBezTo>
                    <a:pt x="-82" y="7051"/>
                    <a:pt x="-44" y="7772"/>
                    <a:pt x="258" y="8394"/>
                  </a:cubicBezTo>
                  <a:cubicBezTo>
                    <a:pt x="559" y="9021"/>
                    <a:pt x="1097" y="9502"/>
                    <a:pt x="1747" y="9733"/>
                  </a:cubicBezTo>
                  <a:cubicBezTo>
                    <a:pt x="2402" y="9959"/>
                    <a:pt x="3123" y="9922"/>
                    <a:pt x="3746" y="9620"/>
                  </a:cubicBezTo>
                  <a:cubicBezTo>
                    <a:pt x="9632" y="6811"/>
                    <a:pt x="16075" y="5350"/>
                    <a:pt x="22599" y="5350"/>
                  </a:cubicBezTo>
                  <a:cubicBezTo>
                    <a:pt x="29122" y="5350"/>
                    <a:pt x="35565" y="6811"/>
                    <a:pt x="41452" y="9620"/>
                  </a:cubicBezTo>
                  <a:cubicBezTo>
                    <a:pt x="41786" y="9846"/>
                    <a:pt x="42187" y="9945"/>
                    <a:pt x="42583" y="9903"/>
                  </a:cubicBezTo>
                  <a:cubicBezTo>
                    <a:pt x="43092" y="9879"/>
                    <a:pt x="43582" y="9719"/>
                    <a:pt x="44011" y="9445"/>
                  </a:cubicBezTo>
                  <a:cubicBezTo>
                    <a:pt x="44440" y="9177"/>
                    <a:pt x="44793" y="8795"/>
                    <a:pt x="45033" y="8347"/>
                  </a:cubicBezTo>
                  <a:lnTo>
                    <a:pt x="45033" y="8347"/>
                  </a:ln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B7A668AC-C411-4682-CE58-3059D9C20A25}"/>
                </a:ext>
              </a:extLst>
            </p:cNvPr>
            <p:cNvSpPr/>
            <p:nvPr/>
          </p:nvSpPr>
          <p:spPr>
            <a:xfrm>
              <a:off x="13923038" y="3693217"/>
              <a:ext cx="297029" cy="133296"/>
            </a:xfrm>
            <a:custGeom>
              <a:avLst/>
              <a:gdLst>
                <a:gd name="connsiteX0" fmla="*/ 11736 w 297029"/>
                <a:gd name="connsiteY0" fmla="*/ 24138 h 133296"/>
                <a:gd name="connsiteX1" fmla="*/ 54155 w 297029"/>
                <a:gd name="connsiteY1" fmla="*/ 37382 h 133296"/>
                <a:gd name="connsiteX2" fmla="*/ 63568 w 297029"/>
                <a:gd name="connsiteY2" fmla="*/ 37825 h 133296"/>
                <a:gd name="connsiteX3" fmla="*/ 72019 w 297029"/>
                <a:gd name="connsiteY3" fmla="*/ 33658 h 133296"/>
                <a:gd name="connsiteX4" fmla="*/ 105577 w 297029"/>
                <a:gd name="connsiteY4" fmla="*/ 5049 h 133296"/>
                <a:gd name="connsiteX5" fmla="*/ 118689 w 297029"/>
                <a:gd name="connsiteY5" fmla="*/ 6 h 133296"/>
                <a:gd name="connsiteX6" fmla="*/ 132018 w 297029"/>
                <a:gd name="connsiteY6" fmla="*/ 4436 h 133296"/>
                <a:gd name="connsiteX7" fmla="*/ 207761 w 297029"/>
                <a:gd name="connsiteY7" fmla="*/ 63210 h 133296"/>
                <a:gd name="connsiteX8" fmla="*/ 267477 w 297029"/>
                <a:gd name="connsiteY8" fmla="*/ 82912 h 133296"/>
                <a:gd name="connsiteX9" fmla="*/ 288824 w 297029"/>
                <a:gd name="connsiteY9" fmla="*/ 98654 h 133296"/>
                <a:gd name="connsiteX10" fmla="*/ 297030 w 297029"/>
                <a:gd name="connsiteY10" fmla="*/ 123870 h 133296"/>
                <a:gd name="connsiteX11" fmla="*/ 294268 w 297029"/>
                <a:gd name="connsiteY11" fmla="*/ 130516 h 133296"/>
                <a:gd name="connsiteX12" fmla="*/ 287603 w 297029"/>
                <a:gd name="connsiteY12" fmla="*/ 133296 h 133296"/>
                <a:gd name="connsiteX13" fmla="*/ 22765 w 297029"/>
                <a:gd name="connsiteY13" fmla="*/ 133296 h 133296"/>
                <a:gd name="connsiteX14" fmla="*/ 14046 w 297029"/>
                <a:gd name="connsiteY14" fmla="*/ 131553 h 133296"/>
                <a:gd name="connsiteX15" fmla="*/ 6655 w 297029"/>
                <a:gd name="connsiteY15" fmla="*/ 126651 h 133296"/>
                <a:gd name="connsiteX16" fmla="*/ 1720 w 297029"/>
                <a:gd name="connsiteY16" fmla="*/ 119251 h 133296"/>
                <a:gd name="connsiteX17" fmla="*/ 0 w 297029"/>
                <a:gd name="connsiteY17" fmla="*/ 110532 h 133296"/>
                <a:gd name="connsiteX18" fmla="*/ 0 w 297029"/>
                <a:gd name="connsiteY18" fmla="*/ 32904 h 133296"/>
                <a:gd name="connsiteX19" fmla="*/ 952 w 297029"/>
                <a:gd name="connsiteY19" fmla="*/ 28794 h 133296"/>
                <a:gd name="connsiteX20" fmla="*/ 3653 w 297029"/>
                <a:gd name="connsiteY20" fmla="*/ 25551 h 133296"/>
                <a:gd name="connsiteX21" fmla="*/ 7527 w 297029"/>
                <a:gd name="connsiteY21" fmla="*/ 23883 h 133296"/>
                <a:gd name="connsiteX22" fmla="*/ 11736 w 297029"/>
                <a:gd name="connsiteY22" fmla="*/ 24138 h 133296"/>
                <a:gd name="connsiteX23" fmla="*/ 11736 w 297029"/>
                <a:gd name="connsiteY23" fmla="*/ 24138 h 13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7029" h="133296">
                  <a:moveTo>
                    <a:pt x="11736" y="24138"/>
                  </a:moveTo>
                  <a:lnTo>
                    <a:pt x="54155" y="37382"/>
                  </a:lnTo>
                  <a:cubicBezTo>
                    <a:pt x="57205" y="38320"/>
                    <a:pt x="60443" y="38475"/>
                    <a:pt x="63568" y="37825"/>
                  </a:cubicBezTo>
                  <a:cubicBezTo>
                    <a:pt x="66693" y="37170"/>
                    <a:pt x="69601" y="35737"/>
                    <a:pt x="72019" y="33658"/>
                  </a:cubicBezTo>
                  <a:lnTo>
                    <a:pt x="105577" y="5049"/>
                  </a:lnTo>
                  <a:cubicBezTo>
                    <a:pt x="109230" y="1900"/>
                    <a:pt x="113868" y="119"/>
                    <a:pt x="118689" y="6"/>
                  </a:cubicBezTo>
                  <a:cubicBezTo>
                    <a:pt x="123511" y="-107"/>
                    <a:pt x="128219" y="1457"/>
                    <a:pt x="132018" y="4436"/>
                  </a:cubicBezTo>
                  <a:lnTo>
                    <a:pt x="207761" y="63210"/>
                  </a:lnTo>
                  <a:lnTo>
                    <a:pt x="267477" y="82912"/>
                  </a:lnTo>
                  <a:cubicBezTo>
                    <a:pt x="276060" y="85801"/>
                    <a:pt x="283526" y="91306"/>
                    <a:pt x="288824" y="98654"/>
                  </a:cubicBezTo>
                  <a:cubicBezTo>
                    <a:pt x="294121" y="106007"/>
                    <a:pt x="296992" y="114821"/>
                    <a:pt x="297030" y="123870"/>
                  </a:cubicBezTo>
                  <a:cubicBezTo>
                    <a:pt x="297030" y="126368"/>
                    <a:pt x="296035" y="128772"/>
                    <a:pt x="294268" y="130516"/>
                  </a:cubicBezTo>
                  <a:cubicBezTo>
                    <a:pt x="292500" y="132307"/>
                    <a:pt x="290101" y="133296"/>
                    <a:pt x="287603" y="133296"/>
                  </a:cubicBezTo>
                  <a:lnTo>
                    <a:pt x="22765" y="133296"/>
                  </a:lnTo>
                  <a:cubicBezTo>
                    <a:pt x="19772" y="133296"/>
                    <a:pt x="16812" y="132731"/>
                    <a:pt x="14046" y="131553"/>
                  </a:cubicBezTo>
                  <a:cubicBezTo>
                    <a:pt x="11279" y="130421"/>
                    <a:pt x="8767" y="128772"/>
                    <a:pt x="6655" y="126651"/>
                  </a:cubicBezTo>
                  <a:cubicBezTo>
                    <a:pt x="4539" y="124530"/>
                    <a:pt x="2861" y="122032"/>
                    <a:pt x="1720" y="119251"/>
                  </a:cubicBezTo>
                  <a:cubicBezTo>
                    <a:pt x="580" y="116470"/>
                    <a:pt x="-4" y="113501"/>
                    <a:pt x="0" y="110532"/>
                  </a:cubicBezTo>
                  <a:lnTo>
                    <a:pt x="0" y="32904"/>
                  </a:lnTo>
                  <a:cubicBezTo>
                    <a:pt x="-9" y="31476"/>
                    <a:pt x="316" y="30067"/>
                    <a:pt x="952" y="28794"/>
                  </a:cubicBezTo>
                  <a:cubicBezTo>
                    <a:pt x="1584" y="27517"/>
                    <a:pt x="2512" y="26405"/>
                    <a:pt x="3653" y="25551"/>
                  </a:cubicBezTo>
                  <a:cubicBezTo>
                    <a:pt x="4794" y="24699"/>
                    <a:pt x="6123" y="24128"/>
                    <a:pt x="7527" y="23883"/>
                  </a:cubicBezTo>
                  <a:cubicBezTo>
                    <a:pt x="8927" y="23633"/>
                    <a:pt x="10369" y="23723"/>
                    <a:pt x="11736" y="24138"/>
                  </a:cubicBezTo>
                  <a:lnTo>
                    <a:pt x="11736" y="24138"/>
                  </a:lnTo>
                  <a:close/>
                </a:path>
              </a:pathLst>
            </a:custGeom>
            <a:solidFill>
              <a:srgbClr val="4D61FC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E233AD21-A28D-BA85-CFC5-46DC9A2B55DB}"/>
                </a:ext>
              </a:extLst>
            </p:cNvPr>
            <p:cNvSpPr/>
            <p:nvPr/>
          </p:nvSpPr>
          <p:spPr>
            <a:xfrm>
              <a:off x="13923349" y="3807661"/>
              <a:ext cx="296750" cy="18853"/>
            </a:xfrm>
            <a:custGeom>
              <a:avLst/>
              <a:gdLst>
                <a:gd name="connsiteX0" fmla="*/ 0 w 296750"/>
                <a:gd name="connsiteY0" fmla="*/ 0 h 18853"/>
                <a:gd name="connsiteX1" fmla="*/ 295474 w 296750"/>
                <a:gd name="connsiteY1" fmla="*/ 0 h 18853"/>
                <a:gd name="connsiteX2" fmla="*/ 296747 w 296750"/>
                <a:gd name="connsiteY2" fmla="*/ 9427 h 18853"/>
                <a:gd name="connsiteX3" fmla="*/ 293985 w 296750"/>
                <a:gd name="connsiteY3" fmla="*/ 16072 h 18853"/>
                <a:gd name="connsiteX4" fmla="*/ 287320 w 296750"/>
                <a:gd name="connsiteY4" fmla="*/ 18853 h 18853"/>
                <a:gd name="connsiteX5" fmla="*/ 22435 w 296750"/>
                <a:gd name="connsiteY5" fmla="*/ 18853 h 18853"/>
                <a:gd name="connsiteX6" fmla="*/ 7801 w 296750"/>
                <a:gd name="connsiteY6" fmla="*/ 13480 h 18853"/>
                <a:gd name="connsiteX7" fmla="*/ 0 w 296750"/>
                <a:gd name="connsiteY7" fmla="*/ 0 h 18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750" h="18853">
                  <a:moveTo>
                    <a:pt x="0" y="0"/>
                  </a:moveTo>
                  <a:lnTo>
                    <a:pt x="295474" y="0"/>
                  </a:lnTo>
                  <a:cubicBezTo>
                    <a:pt x="296369" y="3064"/>
                    <a:pt x="296798" y="6222"/>
                    <a:pt x="296747" y="9427"/>
                  </a:cubicBezTo>
                  <a:cubicBezTo>
                    <a:pt x="296747" y="11925"/>
                    <a:pt x="295757" y="14328"/>
                    <a:pt x="293985" y="16072"/>
                  </a:cubicBezTo>
                  <a:cubicBezTo>
                    <a:pt x="292217" y="17863"/>
                    <a:pt x="289823" y="18853"/>
                    <a:pt x="287320" y="18853"/>
                  </a:cubicBezTo>
                  <a:lnTo>
                    <a:pt x="22435" y="18853"/>
                  </a:lnTo>
                  <a:cubicBezTo>
                    <a:pt x="17081" y="18853"/>
                    <a:pt x="11901" y="16921"/>
                    <a:pt x="7801" y="13480"/>
                  </a:cubicBezTo>
                  <a:cubicBezTo>
                    <a:pt x="3700" y="10039"/>
                    <a:pt x="938" y="5279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D0429014-5F84-1D3B-16D6-942423189F28}"/>
                </a:ext>
              </a:extLst>
            </p:cNvPr>
            <p:cNvSpPr/>
            <p:nvPr/>
          </p:nvSpPr>
          <p:spPr>
            <a:xfrm>
              <a:off x="14051328" y="3706953"/>
              <a:ext cx="20771" cy="21906"/>
            </a:xfrm>
            <a:custGeom>
              <a:avLst/>
              <a:gdLst>
                <a:gd name="connsiteX0" fmla="*/ 4091 w 20771"/>
                <a:gd name="connsiteY0" fmla="*/ 21294 h 21906"/>
                <a:gd name="connsiteX1" fmla="*/ 20069 w 20771"/>
                <a:gd name="connsiteY1" fmla="*/ 4091 h 21906"/>
                <a:gd name="connsiteX2" fmla="*/ 20771 w 20771"/>
                <a:gd name="connsiteY2" fmla="*/ 2394 h 21906"/>
                <a:gd name="connsiteX3" fmla="*/ 20069 w 20771"/>
                <a:gd name="connsiteY3" fmla="*/ 697 h 21906"/>
                <a:gd name="connsiteX4" fmla="*/ 19306 w 20771"/>
                <a:gd name="connsiteY4" fmla="*/ 179 h 21906"/>
                <a:gd name="connsiteX5" fmla="*/ 18396 w 20771"/>
                <a:gd name="connsiteY5" fmla="*/ 0 h 21906"/>
                <a:gd name="connsiteX6" fmla="*/ 17491 w 20771"/>
                <a:gd name="connsiteY6" fmla="*/ 179 h 21906"/>
                <a:gd name="connsiteX7" fmla="*/ 16723 w 20771"/>
                <a:gd name="connsiteY7" fmla="*/ 697 h 21906"/>
                <a:gd name="connsiteX8" fmla="*/ 698 w 20771"/>
                <a:gd name="connsiteY8" fmla="*/ 17901 h 21906"/>
                <a:gd name="connsiteX9" fmla="*/ 0 w 20771"/>
                <a:gd name="connsiteY9" fmla="*/ 19598 h 21906"/>
                <a:gd name="connsiteX10" fmla="*/ 698 w 20771"/>
                <a:gd name="connsiteY10" fmla="*/ 21294 h 21906"/>
                <a:gd name="connsiteX11" fmla="*/ 2253 w 20771"/>
                <a:gd name="connsiteY11" fmla="*/ 21907 h 21906"/>
                <a:gd name="connsiteX12" fmla="*/ 4091 w 20771"/>
                <a:gd name="connsiteY12" fmla="*/ 21294 h 21906"/>
                <a:gd name="connsiteX13" fmla="*/ 4091 w 20771"/>
                <a:gd name="connsiteY13" fmla="*/ 21294 h 2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771" h="21906">
                  <a:moveTo>
                    <a:pt x="4091" y="21294"/>
                  </a:moveTo>
                  <a:lnTo>
                    <a:pt x="20069" y="4091"/>
                  </a:lnTo>
                  <a:cubicBezTo>
                    <a:pt x="20522" y="3639"/>
                    <a:pt x="20771" y="3030"/>
                    <a:pt x="20771" y="2394"/>
                  </a:cubicBezTo>
                  <a:cubicBezTo>
                    <a:pt x="20771" y="1758"/>
                    <a:pt x="20522" y="1145"/>
                    <a:pt x="20069" y="697"/>
                  </a:cubicBezTo>
                  <a:cubicBezTo>
                    <a:pt x="19852" y="476"/>
                    <a:pt x="19593" y="301"/>
                    <a:pt x="19306" y="179"/>
                  </a:cubicBezTo>
                  <a:cubicBezTo>
                    <a:pt x="19018" y="61"/>
                    <a:pt x="18707" y="0"/>
                    <a:pt x="18396" y="0"/>
                  </a:cubicBezTo>
                  <a:cubicBezTo>
                    <a:pt x="18085" y="0"/>
                    <a:pt x="17779" y="61"/>
                    <a:pt x="17491" y="179"/>
                  </a:cubicBezTo>
                  <a:cubicBezTo>
                    <a:pt x="17203" y="301"/>
                    <a:pt x="16944" y="476"/>
                    <a:pt x="16723" y="697"/>
                  </a:cubicBezTo>
                  <a:lnTo>
                    <a:pt x="698" y="17901"/>
                  </a:lnTo>
                  <a:cubicBezTo>
                    <a:pt x="250" y="18348"/>
                    <a:pt x="0" y="18961"/>
                    <a:pt x="0" y="19598"/>
                  </a:cubicBezTo>
                  <a:cubicBezTo>
                    <a:pt x="0" y="20234"/>
                    <a:pt x="250" y="20842"/>
                    <a:pt x="698" y="21294"/>
                  </a:cubicBezTo>
                  <a:cubicBezTo>
                    <a:pt x="1127" y="21681"/>
                    <a:pt x="1678" y="21898"/>
                    <a:pt x="2253" y="21907"/>
                  </a:cubicBezTo>
                  <a:cubicBezTo>
                    <a:pt x="2908" y="21855"/>
                    <a:pt x="3540" y="21643"/>
                    <a:pt x="4091" y="21294"/>
                  </a:cubicBezTo>
                  <a:lnTo>
                    <a:pt x="4091" y="21294"/>
                  </a:ln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B18EB0C1-FD2A-6BDE-541C-935D84941391}"/>
                </a:ext>
              </a:extLst>
            </p:cNvPr>
            <p:cNvSpPr/>
            <p:nvPr/>
          </p:nvSpPr>
          <p:spPr>
            <a:xfrm>
              <a:off x="14063955" y="3716887"/>
              <a:ext cx="20682" cy="21814"/>
            </a:xfrm>
            <a:custGeom>
              <a:avLst/>
              <a:gdLst>
                <a:gd name="connsiteX0" fmla="*/ 4096 w 20682"/>
                <a:gd name="connsiteY0" fmla="*/ 21201 h 21814"/>
                <a:gd name="connsiteX1" fmla="*/ 20074 w 20682"/>
                <a:gd name="connsiteY1" fmla="*/ 3998 h 21814"/>
                <a:gd name="connsiteX2" fmla="*/ 20682 w 20682"/>
                <a:gd name="connsiteY2" fmla="*/ 2330 h 21814"/>
                <a:gd name="connsiteX3" fmla="*/ 19975 w 20682"/>
                <a:gd name="connsiteY3" fmla="*/ 703 h 21814"/>
                <a:gd name="connsiteX4" fmla="*/ 18349 w 20682"/>
                <a:gd name="connsiteY4" fmla="*/ 1 h 21814"/>
                <a:gd name="connsiteX5" fmla="*/ 16680 w 20682"/>
                <a:gd name="connsiteY5" fmla="*/ 604 h 21814"/>
                <a:gd name="connsiteX6" fmla="*/ 702 w 20682"/>
                <a:gd name="connsiteY6" fmla="*/ 17808 h 21814"/>
                <a:gd name="connsiteX7" fmla="*/ 0 w 20682"/>
                <a:gd name="connsiteY7" fmla="*/ 19505 h 21814"/>
                <a:gd name="connsiteX8" fmla="*/ 702 w 20682"/>
                <a:gd name="connsiteY8" fmla="*/ 21201 h 21814"/>
                <a:gd name="connsiteX9" fmla="*/ 1395 w 20682"/>
                <a:gd name="connsiteY9" fmla="*/ 21658 h 21814"/>
                <a:gd name="connsiteX10" fmla="*/ 2210 w 20682"/>
                <a:gd name="connsiteY10" fmla="*/ 21814 h 21814"/>
                <a:gd name="connsiteX11" fmla="*/ 4096 w 20682"/>
                <a:gd name="connsiteY11" fmla="*/ 21201 h 2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682" h="21814">
                  <a:moveTo>
                    <a:pt x="4096" y="21201"/>
                  </a:moveTo>
                  <a:lnTo>
                    <a:pt x="20074" y="3998"/>
                  </a:lnTo>
                  <a:cubicBezTo>
                    <a:pt x="20484" y="3541"/>
                    <a:pt x="20696" y="2942"/>
                    <a:pt x="20682" y="2330"/>
                  </a:cubicBezTo>
                  <a:cubicBezTo>
                    <a:pt x="20663" y="1717"/>
                    <a:pt x="20408" y="1137"/>
                    <a:pt x="19975" y="703"/>
                  </a:cubicBezTo>
                  <a:cubicBezTo>
                    <a:pt x="19546" y="270"/>
                    <a:pt x="18961" y="15"/>
                    <a:pt x="18349" y="1"/>
                  </a:cubicBezTo>
                  <a:cubicBezTo>
                    <a:pt x="17736" y="-18"/>
                    <a:pt x="17137" y="199"/>
                    <a:pt x="16680" y="604"/>
                  </a:cubicBezTo>
                  <a:lnTo>
                    <a:pt x="702" y="17808"/>
                  </a:lnTo>
                  <a:cubicBezTo>
                    <a:pt x="255" y="18260"/>
                    <a:pt x="0" y="18868"/>
                    <a:pt x="0" y="19505"/>
                  </a:cubicBezTo>
                  <a:cubicBezTo>
                    <a:pt x="0" y="20141"/>
                    <a:pt x="255" y="20754"/>
                    <a:pt x="702" y="21201"/>
                  </a:cubicBezTo>
                  <a:cubicBezTo>
                    <a:pt x="900" y="21399"/>
                    <a:pt x="1136" y="21555"/>
                    <a:pt x="1395" y="21658"/>
                  </a:cubicBezTo>
                  <a:cubicBezTo>
                    <a:pt x="1654" y="21762"/>
                    <a:pt x="1932" y="21819"/>
                    <a:pt x="2210" y="21814"/>
                  </a:cubicBezTo>
                  <a:cubicBezTo>
                    <a:pt x="2880" y="21758"/>
                    <a:pt x="3521" y="21545"/>
                    <a:pt x="4096" y="21201"/>
                  </a:cubicBez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ACB30BAD-73ED-28AE-2305-0444613DF4EF}"/>
                </a:ext>
              </a:extLst>
            </p:cNvPr>
            <p:cNvSpPr/>
            <p:nvPr/>
          </p:nvSpPr>
          <p:spPr>
            <a:xfrm>
              <a:off x="14076587" y="3726645"/>
              <a:ext cx="20747" cy="21918"/>
            </a:xfrm>
            <a:custGeom>
              <a:avLst/>
              <a:gdLst>
                <a:gd name="connsiteX0" fmla="*/ 4058 w 20747"/>
                <a:gd name="connsiteY0" fmla="*/ 21295 h 21918"/>
                <a:gd name="connsiteX1" fmla="*/ 20083 w 20747"/>
                <a:gd name="connsiteY1" fmla="*/ 4091 h 21918"/>
                <a:gd name="connsiteX2" fmla="*/ 20748 w 20747"/>
                <a:gd name="connsiteY2" fmla="*/ 2394 h 21918"/>
                <a:gd name="connsiteX3" fmla="*/ 20083 w 20747"/>
                <a:gd name="connsiteY3" fmla="*/ 698 h 21918"/>
                <a:gd name="connsiteX4" fmla="*/ 18386 w 20747"/>
                <a:gd name="connsiteY4" fmla="*/ 0 h 21918"/>
                <a:gd name="connsiteX5" fmla="*/ 16690 w 20747"/>
                <a:gd name="connsiteY5" fmla="*/ 698 h 21918"/>
                <a:gd name="connsiteX6" fmla="*/ 665 w 20747"/>
                <a:gd name="connsiteY6" fmla="*/ 17901 h 21918"/>
                <a:gd name="connsiteX7" fmla="*/ 0 w 20747"/>
                <a:gd name="connsiteY7" fmla="*/ 19598 h 21918"/>
                <a:gd name="connsiteX8" fmla="*/ 665 w 20747"/>
                <a:gd name="connsiteY8" fmla="*/ 21295 h 21918"/>
                <a:gd name="connsiteX9" fmla="*/ 2220 w 20747"/>
                <a:gd name="connsiteY9" fmla="*/ 21907 h 21918"/>
                <a:gd name="connsiteX10" fmla="*/ 3205 w 20747"/>
                <a:gd name="connsiteY10" fmla="*/ 21794 h 21918"/>
                <a:gd name="connsiteX11" fmla="*/ 4058 w 20747"/>
                <a:gd name="connsiteY11" fmla="*/ 21295 h 21918"/>
                <a:gd name="connsiteX12" fmla="*/ 4058 w 20747"/>
                <a:gd name="connsiteY12" fmla="*/ 21295 h 2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47" h="21918">
                  <a:moveTo>
                    <a:pt x="4058" y="21295"/>
                  </a:moveTo>
                  <a:lnTo>
                    <a:pt x="20083" y="4091"/>
                  </a:lnTo>
                  <a:cubicBezTo>
                    <a:pt x="20512" y="3634"/>
                    <a:pt x="20748" y="3026"/>
                    <a:pt x="20748" y="2394"/>
                  </a:cubicBezTo>
                  <a:cubicBezTo>
                    <a:pt x="20748" y="1767"/>
                    <a:pt x="20512" y="1159"/>
                    <a:pt x="20083" y="698"/>
                  </a:cubicBezTo>
                  <a:cubicBezTo>
                    <a:pt x="19631" y="250"/>
                    <a:pt x="19023" y="0"/>
                    <a:pt x="18386" y="0"/>
                  </a:cubicBezTo>
                  <a:cubicBezTo>
                    <a:pt x="17750" y="0"/>
                    <a:pt x="17142" y="250"/>
                    <a:pt x="16690" y="698"/>
                  </a:cubicBezTo>
                  <a:lnTo>
                    <a:pt x="665" y="17901"/>
                  </a:lnTo>
                  <a:cubicBezTo>
                    <a:pt x="236" y="18363"/>
                    <a:pt x="0" y="18971"/>
                    <a:pt x="0" y="19598"/>
                  </a:cubicBezTo>
                  <a:cubicBezTo>
                    <a:pt x="0" y="20229"/>
                    <a:pt x="236" y="20833"/>
                    <a:pt x="665" y="21295"/>
                  </a:cubicBezTo>
                  <a:cubicBezTo>
                    <a:pt x="1089" y="21686"/>
                    <a:pt x="1645" y="21902"/>
                    <a:pt x="2220" y="21907"/>
                  </a:cubicBezTo>
                  <a:cubicBezTo>
                    <a:pt x="2550" y="21940"/>
                    <a:pt x="2889" y="21902"/>
                    <a:pt x="3205" y="21794"/>
                  </a:cubicBezTo>
                  <a:cubicBezTo>
                    <a:pt x="3521" y="21690"/>
                    <a:pt x="3813" y="21521"/>
                    <a:pt x="4058" y="21295"/>
                  </a:cubicBezTo>
                  <a:lnTo>
                    <a:pt x="4058" y="21295"/>
                  </a:ln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BFFDDEAA-92D9-A2B3-F748-BDFD2B3317EA}"/>
                </a:ext>
              </a:extLst>
            </p:cNvPr>
            <p:cNvSpPr/>
            <p:nvPr/>
          </p:nvSpPr>
          <p:spPr>
            <a:xfrm>
              <a:off x="13534049" y="2330810"/>
              <a:ext cx="514288" cy="1345964"/>
            </a:xfrm>
            <a:custGeom>
              <a:avLst/>
              <a:gdLst>
                <a:gd name="connsiteX0" fmla="*/ 91249 w 514288"/>
                <a:gd name="connsiteY0" fmla="*/ 1320 h 1345964"/>
                <a:gd name="connsiteX1" fmla="*/ 85169 w 514288"/>
                <a:gd name="connsiteY1" fmla="*/ 24886 h 1345964"/>
                <a:gd name="connsiteX2" fmla="*/ 44116 w 514288"/>
                <a:gd name="connsiteY2" fmla="*/ 263188 h 1345964"/>
                <a:gd name="connsiteX3" fmla="*/ 43032 w 514288"/>
                <a:gd name="connsiteY3" fmla="*/ 275678 h 1345964"/>
                <a:gd name="connsiteX4" fmla="*/ 30778 w 514288"/>
                <a:gd name="connsiteY4" fmla="*/ 489189 h 1345964"/>
                <a:gd name="connsiteX5" fmla="*/ 0 w 514288"/>
                <a:gd name="connsiteY5" fmla="*/ 1345964 h 1345964"/>
                <a:gd name="connsiteX6" fmla="*/ 95962 w 514288"/>
                <a:gd name="connsiteY6" fmla="*/ 1345964 h 1345964"/>
                <a:gd name="connsiteX7" fmla="*/ 268467 w 514288"/>
                <a:gd name="connsiteY7" fmla="*/ 204555 h 1345964"/>
                <a:gd name="connsiteX8" fmla="*/ 273746 w 514288"/>
                <a:gd name="connsiteY8" fmla="*/ 195129 h 1345964"/>
                <a:gd name="connsiteX9" fmla="*/ 284162 w 514288"/>
                <a:gd name="connsiteY9" fmla="*/ 191457 h 1345964"/>
                <a:gd name="connsiteX10" fmla="*/ 294437 w 514288"/>
                <a:gd name="connsiteY10" fmla="*/ 195506 h 1345964"/>
                <a:gd name="connsiteX11" fmla="*/ 299150 w 514288"/>
                <a:gd name="connsiteY11" fmla="*/ 205828 h 1345964"/>
                <a:gd name="connsiteX12" fmla="*/ 390257 w 514288"/>
                <a:gd name="connsiteY12" fmla="*/ 1345540 h 1345964"/>
                <a:gd name="connsiteX13" fmla="*/ 494515 w 514288"/>
                <a:gd name="connsiteY13" fmla="*/ 1344739 h 1345964"/>
                <a:gd name="connsiteX14" fmla="*/ 513792 w 514288"/>
                <a:gd name="connsiteY14" fmla="*/ 522229 h 1345964"/>
                <a:gd name="connsiteX15" fmla="*/ 487775 w 514288"/>
                <a:gd name="connsiteY15" fmla="*/ 24367 h 1345964"/>
                <a:gd name="connsiteX16" fmla="*/ 482449 w 514288"/>
                <a:gd name="connsiteY16" fmla="*/ 0 h 1345964"/>
                <a:gd name="connsiteX17" fmla="*/ 91249 w 514288"/>
                <a:gd name="connsiteY17" fmla="*/ 1320 h 134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14288" h="1345964">
                  <a:moveTo>
                    <a:pt x="91249" y="1320"/>
                  </a:moveTo>
                  <a:lnTo>
                    <a:pt x="85169" y="24886"/>
                  </a:lnTo>
                  <a:cubicBezTo>
                    <a:pt x="64930" y="103051"/>
                    <a:pt x="51200" y="182756"/>
                    <a:pt x="44116" y="263188"/>
                  </a:cubicBezTo>
                  <a:lnTo>
                    <a:pt x="43032" y="275678"/>
                  </a:lnTo>
                  <a:cubicBezTo>
                    <a:pt x="36716" y="346707"/>
                    <a:pt x="32757" y="417736"/>
                    <a:pt x="30778" y="489189"/>
                  </a:cubicBezTo>
                  <a:lnTo>
                    <a:pt x="0" y="1345964"/>
                  </a:lnTo>
                  <a:lnTo>
                    <a:pt x="95962" y="1345964"/>
                  </a:lnTo>
                  <a:lnTo>
                    <a:pt x="268467" y="204555"/>
                  </a:lnTo>
                  <a:cubicBezTo>
                    <a:pt x="269047" y="200883"/>
                    <a:pt x="270918" y="197542"/>
                    <a:pt x="273746" y="195129"/>
                  </a:cubicBezTo>
                  <a:cubicBezTo>
                    <a:pt x="276659" y="192692"/>
                    <a:pt x="280359" y="191386"/>
                    <a:pt x="284162" y="191457"/>
                  </a:cubicBezTo>
                  <a:cubicBezTo>
                    <a:pt x="287961" y="191528"/>
                    <a:pt x="291609" y="192965"/>
                    <a:pt x="294437" y="195506"/>
                  </a:cubicBezTo>
                  <a:cubicBezTo>
                    <a:pt x="297232" y="198244"/>
                    <a:pt x="298910" y="201925"/>
                    <a:pt x="299150" y="205828"/>
                  </a:cubicBezTo>
                  <a:lnTo>
                    <a:pt x="390257" y="1345540"/>
                  </a:lnTo>
                  <a:lnTo>
                    <a:pt x="494515" y="1344739"/>
                  </a:lnTo>
                  <a:lnTo>
                    <a:pt x="513792" y="522229"/>
                  </a:lnTo>
                  <a:cubicBezTo>
                    <a:pt x="518505" y="279637"/>
                    <a:pt x="488105" y="22624"/>
                    <a:pt x="487775" y="24367"/>
                  </a:cubicBezTo>
                  <a:lnTo>
                    <a:pt x="482449" y="0"/>
                  </a:lnTo>
                  <a:lnTo>
                    <a:pt x="91249" y="1320"/>
                  </a:lnTo>
                  <a:close/>
                </a:path>
              </a:pathLst>
            </a:custGeom>
            <a:solidFill>
              <a:srgbClr val="3F4249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49B706DD-7ECD-8E74-34B4-2F22CE6A31A5}"/>
                </a:ext>
              </a:extLst>
            </p:cNvPr>
            <p:cNvSpPr/>
            <p:nvPr/>
          </p:nvSpPr>
          <p:spPr>
            <a:xfrm>
              <a:off x="13917609" y="3656177"/>
              <a:ext cx="113872" cy="21068"/>
            </a:xfrm>
            <a:custGeom>
              <a:avLst/>
              <a:gdLst>
                <a:gd name="connsiteX0" fmla="*/ 0 w 113872"/>
                <a:gd name="connsiteY0" fmla="*/ 21068 h 21068"/>
                <a:gd name="connsiteX1" fmla="*/ 113872 w 113872"/>
                <a:gd name="connsiteY1" fmla="*/ 21068 h 21068"/>
                <a:gd name="connsiteX2" fmla="*/ 113872 w 113872"/>
                <a:gd name="connsiteY2" fmla="*/ 0 h 21068"/>
                <a:gd name="connsiteX3" fmla="*/ 0 w 113872"/>
                <a:gd name="connsiteY3" fmla="*/ 0 h 21068"/>
                <a:gd name="connsiteX4" fmla="*/ 0 w 113872"/>
                <a:gd name="connsiteY4" fmla="*/ 21068 h 2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872" h="21068">
                  <a:moveTo>
                    <a:pt x="0" y="21068"/>
                  </a:moveTo>
                  <a:lnTo>
                    <a:pt x="113872" y="21068"/>
                  </a:lnTo>
                  <a:lnTo>
                    <a:pt x="113872" y="0"/>
                  </a:lnTo>
                  <a:lnTo>
                    <a:pt x="0" y="0"/>
                  </a:lnTo>
                  <a:lnTo>
                    <a:pt x="0" y="21068"/>
                  </a:lnTo>
                  <a:close/>
                </a:path>
              </a:pathLst>
            </a:custGeom>
            <a:solidFill>
              <a:srgbClr val="3F4249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9BDF2EF-BB9D-31DF-2930-B02F4E163536}"/>
                </a:ext>
              </a:extLst>
            </p:cNvPr>
            <p:cNvSpPr/>
            <p:nvPr/>
          </p:nvSpPr>
          <p:spPr>
            <a:xfrm>
              <a:off x="13917609" y="3656177"/>
              <a:ext cx="113872" cy="21068"/>
            </a:xfrm>
            <a:custGeom>
              <a:avLst/>
              <a:gdLst>
                <a:gd name="connsiteX0" fmla="*/ 0 w 113872"/>
                <a:gd name="connsiteY0" fmla="*/ 21068 h 21068"/>
                <a:gd name="connsiteX1" fmla="*/ 113872 w 113872"/>
                <a:gd name="connsiteY1" fmla="*/ 21068 h 21068"/>
                <a:gd name="connsiteX2" fmla="*/ 113872 w 113872"/>
                <a:gd name="connsiteY2" fmla="*/ 0 h 21068"/>
                <a:gd name="connsiteX3" fmla="*/ 0 w 113872"/>
                <a:gd name="connsiteY3" fmla="*/ 0 h 21068"/>
                <a:gd name="connsiteX4" fmla="*/ 0 w 113872"/>
                <a:gd name="connsiteY4" fmla="*/ 21068 h 2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872" h="21068">
                  <a:moveTo>
                    <a:pt x="0" y="21068"/>
                  </a:moveTo>
                  <a:lnTo>
                    <a:pt x="113872" y="21068"/>
                  </a:lnTo>
                  <a:lnTo>
                    <a:pt x="113872" y="0"/>
                  </a:lnTo>
                  <a:lnTo>
                    <a:pt x="0" y="0"/>
                  </a:lnTo>
                  <a:lnTo>
                    <a:pt x="0" y="21068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9629D7F9-3263-A7B4-9AF9-CBD6A0D8BB7D}"/>
                </a:ext>
              </a:extLst>
            </p:cNvPr>
            <p:cNvSpPr/>
            <p:nvPr/>
          </p:nvSpPr>
          <p:spPr>
            <a:xfrm>
              <a:off x="13529651" y="3656177"/>
              <a:ext cx="105435" cy="21068"/>
            </a:xfrm>
            <a:custGeom>
              <a:avLst/>
              <a:gdLst>
                <a:gd name="connsiteX0" fmla="*/ 0 w 105435"/>
                <a:gd name="connsiteY0" fmla="*/ 21068 h 21068"/>
                <a:gd name="connsiteX1" fmla="*/ 105435 w 105435"/>
                <a:gd name="connsiteY1" fmla="*/ 21068 h 21068"/>
                <a:gd name="connsiteX2" fmla="*/ 105435 w 105435"/>
                <a:gd name="connsiteY2" fmla="*/ 0 h 21068"/>
                <a:gd name="connsiteX3" fmla="*/ 0 w 105435"/>
                <a:gd name="connsiteY3" fmla="*/ 0 h 21068"/>
                <a:gd name="connsiteX4" fmla="*/ 0 w 105435"/>
                <a:gd name="connsiteY4" fmla="*/ 21068 h 2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35" h="21068">
                  <a:moveTo>
                    <a:pt x="0" y="21068"/>
                  </a:moveTo>
                  <a:lnTo>
                    <a:pt x="105435" y="21068"/>
                  </a:lnTo>
                  <a:lnTo>
                    <a:pt x="105435" y="0"/>
                  </a:lnTo>
                  <a:lnTo>
                    <a:pt x="0" y="0"/>
                  </a:lnTo>
                  <a:lnTo>
                    <a:pt x="0" y="21068"/>
                  </a:lnTo>
                  <a:close/>
                </a:path>
              </a:pathLst>
            </a:custGeom>
            <a:solidFill>
              <a:srgbClr val="3F4249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1660948C-7E38-B9B3-EEF4-29FD62527557}"/>
                </a:ext>
              </a:extLst>
            </p:cNvPr>
            <p:cNvSpPr/>
            <p:nvPr/>
          </p:nvSpPr>
          <p:spPr>
            <a:xfrm>
              <a:off x="13529651" y="3656177"/>
              <a:ext cx="105435" cy="21068"/>
            </a:xfrm>
            <a:custGeom>
              <a:avLst/>
              <a:gdLst>
                <a:gd name="connsiteX0" fmla="*/ 0 w 105435"/>
                <a:gd name="connsiteY0" fmla="*/ 21068 h 21068"/>
                <a:gd name="connsiteX1" fmla="*/ 105435 w 105435"/>
                <a:gd name="connsiteY1" fmla="*/ 21068 h 21068"/>
                <a:gd name="connsiteX2" fmla="*/ 105435 w 105435"/>
                <a:gd name="connsiteY2" fmla="*/ 0 h 21068"/>
                <a:gd name="connsiteX3" fmla="*/ 0 w 105435"/>
                <a:gd name="connsiteY3" fmla="*/ 0 h 21068"/>
                <a:gd name="connsiteX4" fmla="*/ 0 w 105435"/>
                <a:gd name="connsiteY4" fmla="*/ 21068 h 2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35" h="21068">
                  <a:moveTo>
                    <a:pt x="0" y="21068"/>
                  </a:moveTo>
                  <a:lnTo>
                    <a:pt x="105435" y="21068"/>
                  </a:lnTo>
                  <a:lnTo>
                    <a:pt x="105435" y="0"/>
                  </a:lnTo>
                  <a:lnTo>
                    <a:pt x="0" y="0"/>
                  </a:lnTo>
                  <a:lnTo>
                    <a:pt x="0" y="21068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DC8C6C70-5597-88BD-686E-6DFA156561AC}"/>
                </a:ext>
              </a:extLst>
            </p:cNvPr>
            <p:cNvSpPr/>
            <p:nvPr/>
          </p:nvSpPr>
          <p:spPr>
            <a:xfrm>
              <a:off x="14021776" y="1819893"/>
              <a:ext cx="100769" cy="204036"/>
            </a:xfrm>
            <a:custGeom>
              <a:avLst/>
              <a:gdLst>
                <a:gd name="connsiteX0" fmla="*/ 0 w 100769"/>
                <a:gd name="connsiteY0" fmla="*/ 0 h 204036"/>
                <a:gd name="connsiteX1" fmla="*/ 7683 w 100769"/>
                <a:gd name="connsiteY1" fmla="*/ 0 h 204036"/>
                <a:gd name="connsiteX2" fmla="*/ 41854 w 100769"/>
                <a:gd name="connsiteY2" fmla="*/ 106425 h 204036"/>
                <a:gd name="connsiteX3" fmla="*/ 100769 w 100769"/>
                <a:gd name="connsiteY3" fmla="*/ 173825 h 204036"/>
                <a:gd name="connsiteX4" fmla="*/ 100769 w 100769"/>
                <a:gd name="connsiteY4" fmla="*/ 204037 h 204036"/>
                <a:gd name="connsiteX5" fmla="*/ 26489 w 100769"/>
                <a:gd name="connsiteY5" fmla="*/ 128625 h 204036"/>
                <a:gd name="connsiteX6" fmla="*/ 0 w 100769"/>
                <a:gd name="connsiteY6" fmla="*/ 0 h 20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769" h="204036">
                  <a:moveTo>
                    <a:pt x="0" y="0"/>
                  </a:moveTo>
                  <a:lnTo>
                    <a:pt x="7683" y="0"/>
                  </a:lnTo>
                  <a:cubicBezTo>
                    <a:pt x="7683" y="0"/>
                    <a:pt x="46567" y="68719"/>
                    <a:pt x="41854" y="106425"/>
                  </a:cubicBezTo>
                  <a:lnTo>
                    <a:pt x="100769" y="173825"/>
                  </a:lnTo>
                  <a:lnTo>
                    <a:pt x="100769" y="204037"/>
                  </a:lnTo>
                  <a:lnTo>
                    <a:pt x="26489" y="1286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79F7B407-CCCE-CD55-C15A-A803A89227BE}"/>
                </a:ext>
              </a:extLst>
            </p:cNvPr>
            <p:cNvSpPr/>
            <p:nvPr/>
          </p:nvSpPr>
          <p:spPr>
            <a:xfrm>
              <a:off x="13818904" y="2521791"/>
              <a:ext cx="139748" cy="1154558"/>
            </a:xfrm>
            <a:custGeom>
              <a:avLst/>
              <a:gdLst>
                <a:gd name="connsiteX0" fmla="*/ 0 w 139748"/>
                <a:gd name="connsiteY0" fmla="*/ 0 h 1154558"/>
                <a:gd name="connsiteX1" fmla="*/ 10652 w 139748"/>
                <a:gd name="connsiteY1" fmla="*/ 4006 h 1154558"/>
                <a:gd name="connsiteX2" fmla="*/ 14093 w 139748"/>
                <a:gd name="connsiteY2" fmla="*/ 8719 h 1154558"/>
                <a:gd name="connsiteX3" fmla="*/ 15365 w 139748"/>
                <a:gd name="connsiteY3" fmla="*/ 14375 h 1154558"/>
                <a:gd name="connsiteX4" fmla="*/ 105388 w 139748"/>
                <a:gd name="connsiteY4" fmla="*/ 1154559 h 1154558"/>
                <a:gd name="connsiteX5" fmla="*/ 139748 w 139748"/>
                <a:gd name="connsiteY5" fmla="*/ 1154559 h 1154558"/>
                <a:gd name="connsiteX6" fmla="*/ 72631 w 139748"/>
                <a:gd name="connsiteY6" fmla="*/ 79937 h 1154558"/>
                <a:gd name="connsiteX7" fmla="*/ 0 w 139748"/>
                <a:gd name="connsiteY7" fmla="*/ 0 h 1154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748" h="1154558">
                  <a:moveTo>
                    <a:pt x="0" y="0"/>
                  </a:moveTo>
                  <a:cubicBezTo>
                    <a:pt x="3912" y="47"/>
                    <a:pt x="7683" y="1461"/>
                    <a:pt x="10652" y="4006"/>
                  </a:cubicBezTo>
                  <a:cubicBezTo>
                    <a:pt x="12113" y="5321"/>
                    <a:pt x="13287" y="6924"/>
                    <a:pt x="14093" y="8719"/>
                  </a:cubicBezTo>
                  <a:cubicBezTo>
                    <a:pt x="14913" y="10491"/>
                    <a:pt x="15346" y="12419"/>
                    <a:pt x="15365" y="14375"/>
                  </a:cubicBezTo>
                  <a:lnTo>
                    <a:pt x="105388" y="1154559"/>
                  </a:lnTo>
                  <a:lnTo>
                    <a:pt x="139748" y="1154559"/>
                  </a:lnTo>
                  <a:lnTo>
                    <a:pt x="72631" y="79937"/>
                  </a:lnTo>
                  <a:cubicBezTo>
                    <a:pt x="65608" y="8908"/>
                    <a:pt x="44210" y="0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BBD491CC-D713-3525-3E05-3B016391AFCB}"/>
                </a:ext>
              </a:extLst>
            </p:cNvPr>
            <p:cNvSpPr/>
            <p:nvPr/>
          </p:nvSpPr>
          <p:spPr>
            <a:xfrm>
              <a:off x="13534284" y="2345133"/>
              <a:ext cx="135132" cy="1332154"/>
            </a:xfrm>
            <a:custGeom>
              <a:avLst/>
              <a:gdLst>
                <a:gd name="connsiteX0" fmla="*/ 0 w 135132"/>
                <a:gd name="connsiteY0" fmla="*/ 1332154 h 1332154"/>
                <a:gd name="connsiteX1" fmla="*/ 86158 w 135132"/>
                <a:gd name="connsiteY1" fmla="*/ 0 h 1332154"/>
                <a:gd name="connsiteX2" fmla="*/ 135129 w 135132"/>
                <a:gd name="connsiteY2" fmla="*/ 1225 h 1332154"/>
                <a:gd name="connsiteX3" fmla="*/ 131123 w 135132"/>
                <a:gd name="connsiteY3" fmla="*/ 17580 h 1332154"/>
                <a:gd name="connsiteX4" fmla="*/ 109489 w 135132"/>
                <a:gd name="connsiteY4" fmla="*/ 120329 h 1332154"/>
                <a:gd name="connsiteX5" fmla="*/ 40675 w 135132"/>
                <a:gd name="connsiteY5" fmla="*/ 1332154 h 1332154"/>
                <a:gd name="connsiteX6" fmla="*/ 0 w 135132"/>
                <a:gd name="connsiteY6" fmla="*/ 1332154 h 133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132" h="1332154">
                  <a:moveTo>
                    <a:pt x="0" y="1332154"/>
                  </a:moveTo>
                  <a:cubicBezTo>
                    <a:pt x="17062" y="1033287"/>
                    <a:pt x="8343" y="295238"/>
                    <a:pt x="86158" y="0"/>
                  </a:cubicBezTo>
                  <a:cubicBezTo>
                    <a:pt x="86488" y="2309"/>
                    <a:pt x="135600" y="-660"/>
                    <a:pt x="135129" y="1225"/>
                  </a:cubicBezTo>
                  <a:cubicBezTo>
                    <a:pt x="133715" y="6646"/>
                    <a:pt x="132443" y="12160"/>
                    <a:pt x="131123" y="17580"/>
                  </a:cubicBezTo>
                  <a:lnTo>
                    <a:pt x="109489" y="120329"/>
                  </a:lnTo>
                  <a:cubicBezTo>
                    <a:pt x="51893" y="442245"/>
                    <a:pt x="66127" y="842541"/>
                    <a:pt x="40675" y="1332154"/>
                  </a:cubicBezTo>
                  <a:lnTo>
                    <a:pt x="0" y="1332154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ED70BAE0-6A6A-11DD-C264-DFB9668CBA99}"/>
                </a:ext>
              </a:extLst>
            </p:cNvPr>
            <p:cNvSpPr/>
            <p:nvPr/>
          </p:nvSpPr>
          <p:spPr>
            <a:xfrm>
              <a:off x="13528507" y="1643523"/>
              <a:ext cx="535832" cy="727463"/>
            </a:xfrm>
            <a:custGeom>
              <a:avLst/>
              <a:gdLst>
                <a:gd name="connsiteX0" fmla="*/ 86562 w 535832"/>
                <a:gd name="connsiteY0" fmla="*/ 689408 h 727463"/>
                <a:gd name="connsiteX1" fmla="*/ 128322 w 535832"/>
                <a:gd name="connsiteY1" fmla="*/ 418726 h 727463"/>
                <a:gd name="connsiteX2" fmla="*/ 80765 w 535832"/>
                <a:gd name="connsiteY2" fmla="*/ 224728 h 727463"/>
                <a:gd name="connsiteX3" fmla="*/ 122 w 535832"/>
                <a:gd name="connsiteY3" fmla="*/ 137768 h 727463"/>
                <a:gd name="connsiteX4" fmla="*/ 80247 w 535832"/>
                <a:gd name="connsiteY4" fmla="*/ 30683 h 727463"/>
                <a:gd name="connsiteX5" fmla="*/ 187662 w 535832"/>
                <a:gd name="connsiteY5" fmla="*/ 848 h 727463"/>
                <a:gd name="connsiteX6" fmla="*/ 356019 w 535832"/>
                <a:gd name="connsiteY6" fmla="*/ 0 h 727463"/>
                <a:gd name="connsiteX7" fmla="*/ 464943 w 535832"/>
                <a:gd name="connsiteY7" fmla="*/ 30495 h 727463"/>
                <a:gd name="connsiteX8" fmla="*/ 484974 w 535832"/>
                <a:gd name="connsiteY8" fmla="*/ 39309 h 727463"/>
                <a:gd name="connsiteX9" fmla="*/ 535123 w 535832"/>
                <a:gd name="connsiteY9" fmla="*/ 98978 h 727463"/>
                <a:gd name="connsiteX10" fmla="*/ 487990 w 535832"/>
                <a:gd name="connsiteY10" fmla="*/ 150824 h 727463"/>
                <a:gd name="connsiteX11" fmla="*/ 512499 w 535832"/>
                <a:gd name="connsiteY11" fmla="*/ 218035 h 727463"/>
                <a:gd name="connsiteX12" fmla="*/ 523481 w 535832"/>
                <a:gd name="connsiteY12" fmla="*/ 267524 h 727463"/>
                <a:gd name="connsiteX13" fmla="*/ 499915 w 535832"/>
                <a:gd name="connsiteY13" fmla="*/ 340674 h 727463"/>
                <a:gd name="connsiteX14" fmla="*/ 481957 w 535832"/>
                <a:gd name="connsiteY14" fmla="*/ 378097 h 727463"/>
                <a:gd name="connsiteX15" fmla="*/ 485115 w 535832"/>
                <a:gd name="connsiteY15" fmla="*/ 565261 h 727463"/>
                <a:gd name="connsiteX16" fmla="*/ 504723 w 535832"/>
                <a:gd name="connsiteY16" fmla="*/ 686250 h 727463"/>
                <a:gd name="connsiteX17" fmla="*/ 360968 w 535832"/>
                <a:gd name="connsiteY17" fmla="*/ 725841 h 727463"/>
                <a:gd name="connsiteX18" fmla="*/ 151040 w 535832"/>
                <a:gd name="connsiteY18" fmla="*/ 708638 h 727463"/>
                <a:gd name="connsiteX19" fmla="*/ 86562 w 535832"/>
                <a:gd name="connsiteY19" fmla="*/ 689408 h 727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35832" h="727463">
                  <a:moveTo>
                    <a:pt x="86562" y="689408"/>
                  </a:moveTo>
                  <a:cubicBezTo>
                    <a:pt x="86562" y="689408"/>
                    <a:pt x="124269" y="456526"/>
                    <a:pt x="128322" y="418726"/>
                  </a:cubicBezTo>
                  <a:cubicBezTo>
                    <a:pt x="118613" y="331436"/>
                    <a:pt x="80765" y="224728"/>
                    <a:pt x="80765" y="224728"/>
                  </a:cubicBezTo>
                  <a:lnTo>
                    <a:pt x="122" y="137768"/>
                  </a:lnTo>
                  <a:cubicBezTo>
                    <a:pt x="-2471" y="90636"/>
                    <a:pt x="36791" y="41571"/>
                    <a:pt x="80247" y="30683"/>
                  </a:cubicBezTo>
                  <a:lnTo>
                    <a:pt x="187662" y="848"/>
                  </a:lnTo>
                  <a:lnTo>
                    <a:pt x="356019" y="0"/>
                  </a:lnTo>
                  <a:lnTo>
                    <a:pt x="464943" y="30495"/>
                  </a:lnTo>
                  <a:cubicBezTo>
                    <a:pt x="472022" y="32413"/>
                    <a:pt x="478776" y="35382"/>
                    <a:pt x="484974" y="39309"/>
                  </a:cubicBezTo>
                  <a:cubicBezTo>
                    <a:pt x="513583" y="57926"/>
                    <a:pt x="525696" y="80125"/>
                    <a:pt x="535123" y="98978"/>
                  </a:cubicBezTo>
                  <a:cubicBezTo>
                    <a:pt x="542381" y="113495"/>
                    <a:pt x="491667" y="140172"/>
                    <a:pt x="487990" y="150824"/>
                  </a:cubicBezTo>
                  <a:lnTo>
                    <a:pt x="512499" y="218035"/>
                  </a:lnTo>
                  <a:cubicBezTo>
                    <a:pt x="518447" y="233938"/>
                    <a:pt x="522143" y="250599"/>
                    <a:pt x="523481" y="267524"/>
                  </a:cubicBezTo>
                  <a:cubicBezTo>
                    <a:pt x="525649" y="297406"/>
                    <a:pt x="519145" y="320030"/>
                    <a:pt x="499915" y="340674"/>
                  </a:cubicBezTo>
                  <a:cubicBezTo>
                    <a:pt x="490488" y="351845"/>
                    <a:pt x="485775" y="356463"/>
                    <a:pt x="481957" y="378097"/>
                  </a:cubicBezTo>
                  <a:cubicBezTo>
                    <a:pt x="472955" y="444837"/>
                    <a:pt x="477244" y="498379"/>
                    <a:pt x="485115" y="565261"/>
                  </a:cubicBezTo>
                  <a:lnTo>
                    <a:pt x="504723" y="686250"/>
                  </a:lnTo>
                  <a:cubicBezTo>
                    <a:pt x="504723" y="686250"/>
                    <a:pt x="473662" y="717735"/>
                    <a:pt x="360968" y="725841"/>
                  </a:cubicBezTo>
                  <a:cubicBezTo>
                    <a:pt x="300356" y="730224"/>
                    <a:pt x="209201" y="726124"/>
                    <a:pt x="151040" y="708638"/>
                  </a:cubicBezTo>
                  <a:lnTo>
                    <a:pt x="86562" y="689408"/>
                  </a:lnTo>
                  <a:close/>
                </a:path>
              </a:pathLst>
            </a:custGeom>
            <a:solidFill>
              <a:srgbClr val="4D61FC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2697407F-D9E8-538F-B0F4-FD20FFB5282F}"/>
                </a:ext>
              </a:extLst>
            </p:cNvPr>
            <p:cNvSpPr/>
            <p:nvPr/>
          </p:nvSpPr>
          <p:spPr>
            <a:xfrm>
              <a:off x="13608429" y="1860333"/>
              <a:ext cx="76192" cy="488952"/>
            </a:xfrm>
            <a:custGeom>
              <a:avLst/>
              <a:gdLst>
                <a:gd name="connsiteX0" fmla="*/ 0 w 76192"/>
                <a:gd name="connsiteY0" fmla="*/ 9898 h 488952"/>
                <a:gd name="connsiteX1" fmla="*/ 7447 w 76192"/>
                <a:gd name="connsiteY1" fmla="*/ 0 h 488952"/>
                <a:gd name="connsiteX2" fmla="*/ 49866 w 76192"/>
                <a:gd name="connsiteY2" fmla="*/ 94265 h 488952"/>
                <a:gd name="connsiteX3" fmla="*/ 76166 w 76192"/>
                <a:gd name="connsiteY3" fmla="*/ 206535 h 488952"/>
                <a:gd name="connsiteX4" fmla="*/ 47887 w 76192"/>
                <a:gd name="connsiteY4" fmla="*/ 488953 h 488952"/>
                <a:gd name="connsiteX5" fmla="*/ 6222 w 76192"/>
                <a:gd name="connsiteY5" fmla="*/ 479526 h 488952"/>
                <a:gd name="connsiteX6" fmla="*/ 48170 w 76192"/>
                <a:gd name="connsiteY6" fmla="*/ 201727 h 488952"/>
                <a:gd name="connsiteX7" fmla="*/ 29317 w 76192"/>
                <a:gd name="connsiteY7" fmla="*/ 94925 h 488952"/>
                <a:gd name="connsiteX8" fmla="*/ 0 w 76192"/>
                <a:gd name="connsiteY8" fmla="*/ 9898 h 488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192" h="488952">
                  <a:moveTo>
                    <a:pt x="0" y="9898"/>
                  </a:moveTo>
                  <a:lnTo>
                    <a:pt x="7447" y="0"/>
                  </a:lnTo>
                  <a:lnTo>
                    <a:pt x="49866" y="94265"/>
                  </a:lnTo>
                  <a:lnTo>
                    <a:pt x="76166" y="206535"/>
                  </a:lnTo>
                  <a:cubicBezTo>
                    <a:pt x="77203" y="221146"/>
                    <a:pt x="47887" y="488953"/>
                    <a:pt x="47887" y="488953"/>
                  </a:cubicBezTo>
                  <a:lnTo>
                    <a:pt x="6222" y="479526"/>
                  </a:lnTo>
                  <a:cubicBezTo>
                    <a:pt x="6222" y="479526"/>
                    <a:pt x="43503" y="234154"/>
                    <a:pt x="48170" y="201727"/>
                  </a:cubicBezTo>
                  <a:lnTo>
                    <a:pt x="29317" y="94925"/>
                  </a:lnTo>
                  <a:lnTo>
                    <a:pt x="0" y="989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1BEB41E4-8C98-70AC-1DA9-9AF8B74F1FF8}"/>
                </a:ext>
              </a:extLst>
            </p:cNvPr>
            <p:cNvSpPr/>
            <p:nvPr/>
          </p:nvSpPr>
          <p:spPr>
            <a:xfrm>
              <a:off x="13559307" y="1643042"/>
              <a:ext cx="113118" cy="58218"/>
            </a:xfrm>
            <a:custGeom>
              <a:avLst/>
              <a:gdLst>
                <a:gd name="connsiteX0" fmla="*/ 0 w 113118"/>
                <a:gd name="connsiteY0" fmla="*/ 47613 h 58218"/>
                <a:gd name="connsiteX1" fmla="*/ 9427 w 113118"/>
                <a:gd name="connsiteY1" fmla="*/ 24047 h 58218"/>
                <a:gd name="connsiteX2" fmla="*/ 113118 w 113118"/>
                <a:gd name="connsiteY2" fmla="*/ 14621 h 58218"/>
                <a:gd name="connsiteX3" fmla="*/ 2922 w 113118"/>
                <a:gd name="connsiteY3" fmla="*/ 58218 h 58218"/>
                <a:gd name="connsiteX4" fmla="*/ 0 w 113118"/>
                <a:gd name="connsiteY4" fmla="*/ 47613 h 5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18" h="58218">
                  <a:moveTo>
                    <a:pt x="0" y="47613"/>
                  </a:moveTo>
                  <a:lnTo>
                    <a:pt x="9427" y="24047"/>
                  </a:lnTo>
                  <a:cubicBezTo>
                    <a:pt x="9427" y="24047"/>
                    <a:pt x="65986" y="-23085"/>
                    <a:pt x="113118" y="14621"/>
                  </a:cubicBezTo>
                  <a:lnTo>
                    <a:pt x="2922" y="58218"/>
                  </a:lnTo>
                  <a:lnTo>
                    <a:pt x="0" y="47613"/>
                  </a:lnTo>
                  <a:close/>
                </a:path>
              </a:pathLst>
            </a:custGeom>
            <a:solidFill>
              <a:srgbClr val="C46F69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2534D63B-36C6-3F48-8247-4BB7DA8C8664}"/>
                </a:ext>
              </a:extLst>
            </p:cNvPr>
            <p:cNvSpPr/>
            <p:nvPr/>
          </p:nvSpPr>
          <p:spPr>
            <a:xfrm>
              <a:off x="13358329" y="1696684"/>
              <a:ext cx="277893" cy="300658"/>
            </a:xfrm>
            <a:custGeom>
              <a:avLst/>
              <a:gdLst>
                <a:gd name="connsiteX0" fmla="*/ 90919 w 277893"/>
                <a:gd name="connsiteY0" fmla="*/ 300658 h 300658"/>
                <a:gd name="connsiteX1" fmla="*/ 277893 w 277893"/>
                <a:gd name="connsiteY1" fmla="*/ 123723 h 300658"/>
                <a:gd name="connsiteX2" fmla="*/ 209410 w 277893"/>
                <a:gd name="connsiteY2" fmla="*/ 0 h 300658"/>
                <a:gd name="connsiteX3" fmla="*/ 0 w 277893"/>
                <a:gd name="connsiteY3" fmla="*/ 221146 h 300658"/>
                <a:gd name="connsiteX4" fmla="*/ 90919 w 277893"/>
                <a:gd name="connsiteY4" fmla="*/ 300658 h 30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893" h="300658">
                  <a:moveTo>
                    <a:pt x="90919" y="300658"/>
                  </a:moveTo>
                  <a:lnTo>
                    <a:pt x="277893" y="123723"/>
                  </a:lnTo>
                  <a:lnTo>
                    <a:pt x="209410" y="0"/>
                  </a:lnTo>
                  <a:lnTo>
                    <a:pt x="0" y="221146"/>
                  </a:lnTo>
                  <a:lnTo>
                    <a:pt x="90919" y="300658"/>
                  </a:lnTo>
                  <a:close/>
                </a:path>
              </a:pathLst>
            </a:custGeom>
            <a:solidFill>
              <a:srgbClr val="4D61FC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28481051-CF62-46AC-6307-0D32EE11C272}"/>
                </a:ext>
              </a:extLst>
            </p:cNvPr>
            <p:cNvSpPr/>
            <p:nvPr/>
          </p:nvSpPr>
          <p:spPr>
            <a:xfrm>
              <a:off x="13741135" y="1929476"/>
              <a:ext cx="133102" cy="70274"/>
            </a:xfrm>
            <a:custGeom>
              <a:avLst/>
              <a:gdLst>
                <a:gd name="connsiteX0" fmla="*/ 32239 w 133102"/>
                <a:gd name="connsiteY0" fmla="*/ 70275 h 70274"/>
                <a:gd name="connsiteX1" fmla="*/ 133102 w 133102"/>
                <a:gd name="connsiteY1" fmla="*/ 1131 h 70274"/>
                <a:gd name="connsiteX2" fmla="*/ 128389 w 133102"/>
                <a:gd name="connsiteY2" fmla="*/ 0 h 70274"/>
                <a:gd name="connsiteX3" fmla="*/ 848 w 133102"/>
                <a:gd name="connsiteY3" fmla="*/ 62545 h 70274"/>
                <a:gd name="connsiteX4" fmla="*/ 0 w 133102"/>
                <a:gd name="connsiteY4" fmla="*/ 67258 h 70274"/>
                <a:gd name="connsiteX5" fmla="*/ 32239 w 133102"/>
                <a:gd name="connsiteY5" fmla="*/ 70275 h 70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102" h="70274">
                  <a:moveTo>
                    <a:pt x="32239" y="70275"/>
                  </a:moveTo>
                  <a:cubicBezTo>
                    <a:pt x="114108" y="70275"/>
                    <a:pt x="132867" y="1933"/>
                    <a:pt x="133102" y="1131"/>
                  </a:cubicBezTo>
                  <a:lnTo>
                    <a:pt x="128389" y="0"/>
                  </a:lnTo>
                  <a:cubicBezTo>
                    <a:pt x="127541" y="3347"/>
                    <a:pt x="105624" y="82152"/>
                    <a:pt x="848" y="62545"/>
                  </a:cubicBezTo>
                  <a:lnTo>
                    <a:pt x="0" y="67258"/>
                  </a:lnTo>
                  <a:cubicBezTo>
                    <a:pt x="10628" y="69257"/>
                    <a:pt x="21422" y="70270"/>
                    <a:pt x="32239" y="7027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1E2667D1-D114-95D4-0C05-3DA8E5DAB2A2}"/>
                </a:ext>
              </a:extLst>
            </p:cNvPr>
            <p:cNvSpPr/>
            <p:nvPr/>
          </p:nvSpPr>
          <p:spPr>
            <a:xfrm>
              <a:off x="13819769" y="1337675"/>
              <a:ext cx="128047" cy="287287"/>
            </a:xfrm>
            <a:custGeom>
              <a:avLst/>
              <a:gdLst>
                <a:gd name="connsiteX0" fmla="*/ 41563 w 128047"/>
                <a:gd name="connsiteY0" fmla="*/ 283266 h 287287"/>
                <a:gd name="connsiteX1" fmla="*/ 63056 w 128047"/>
                <a:gd name="connsiteY1" fmla="*/ 286613 h 287287"/>
                <a:gd name="connsiteX2" fmla="*/ 126685 w 128047"/>
                <a:gd name="connsiteY2" fmla="*/ 243722 h 287287"/>
                <a:gd name="connsiteX3" fmla="*/ 82239 w 128047"/>
                <a:gd name="connsiteY3" fmla="*/ 0 h 287287"/>
                <a:gd name="connsiteX4" fmla="*/ 47643 w 128047"/>
                <a:gd name="connsiteY4" fmla="*/ 21115 h 287287"/>
                <a:gd name="connsiteX5" fmla="*/ 3527 w 128047"/>
                <a:gd name="connsiteY5" fmla="*/ 6174 h 287287"/>
                <a:gd name="connsiteX6" fmla="*/ 41563 w 128047"/>
                <a:gd name="connsiteY6" fmla="*/ 283266 h 2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8047" h="287287">
                  <a:moveTo>
                    <a:pt x="41563" y="283266"/>
                  </a:moveTo>
                  <a:cubicBezTo>
                    <a:pt x="48072" y="286990"/>
                    <a:pt x="55727" y="288183"/>
                    <a:pt x="63056" y="286613"/>
                  </a:cubicBezTo>
                  <a:cubicBezTo>
                    <a:pt x="97180" y="281900"/>
                    <a:pt x="123008" y="278082"/>
                    <a:pt x="126685" y="243722"/>
                  </a:cubicBezTo>
                  <a:cubicBezTo>
                    <a:pt x="131822" y="189661"/>
                    <a:pt x="123574" y="69332"/>
                    <a:pt x="82239" y="0"/>
                  </a:cubicBezTo>
                  <a:cubicBezTo>
                    <a:pt x="52451" y="14375"/>
                    <a:pt x="47643" y="21115"/>
                    <a:pt x="47643" y="21115"/>
                  </a:cubicBezTo>
                  <a:cubicBezTo>
                    <a:pt x="47643" y="21115"/>
                    <a:pt x="4423" y="6646"/>
                    <a:pt x="3527" y="6174"/>
                  </a:cubicBezTo>
                  <a:cubicBezTo>
                    <a:pt x="3480" y="5703"/>
                    <a:pt x="-17069" y="242638"/>
                    <a:pt x="41563" y="283266"/>
                  </a:cubicBez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E0F8730B-6B16-2011-2F31-F9D7ED681104}"/>
                </a:ext>
              </a:extLst>
            </p:cNvPr>
            <p:cNvSpPr/>
            <p:nvPr/>
          </p:nvSpPr>
          <p:spPr>
            <a:xfrm>
              <a:off x="13623985" y="1293537"/>
              <a:ext cx="144810" cy="354440"/>
            </a:xfrm>
            <a:custGeom>
              <a:avLst/>
              <a:gdLst>
                <a:gd name="connsiteX0" fmla="*/ 131337 w 144810"/>
                <a:gd name="connsiteY0" fmla="*/ 289656 h 354440"/>
                <a:gd name="connsiteX1" fmla="*/ 114699 w 144810"/>
                <a:gd name="connsiteY1" fmla="*/ 262 h 354440"/>
                <a:gd name="connsiteX2" fmla="*/ 69075 w 144810"/>
                <a:gd name="connsiteY2" fmla="*/ 23829 h 354440"/>
                <a:gd name="connsiteX3" fmla="*/ 968 w 144810"/>
                <a:gd name="connsiteY3" fmla="*/ 301911 h 354440"/>
                <a:gd name="connsiteX4" fmla="*/ 57198 w 144810"/>
                <a:gd name="connsiteY4" fmla="*/ 347959 h 354440"/>
                <a:gd name="connsiteX5" fmla="*/ 143214 w 144810"/>
                <a:gd name="connsiteY5" fmla="*/ 343246 h 354440"/>
                <a:gd name="connsiteX6" fmla="*/ 131337 w 144810"/>
                <a:gd name="connsiteY6" fmla="*/ 289656 h 354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810" h="354440">
                  <a:moveTo>
                    <a:pt x="131337" y="289656"/>
                  </a:moveTo>
                  <a:lnTo>
                    <a:pt x="114699" y="262"/>
                  </a:lnTo>
                  <a:cubicBezTo>
                    <a:pt x="100088" y="-2424"/>
                    <a:pt x="76145" y="16240"/>
                    <a:pt x="69075" y="23829"/>
                  </a:cubicBezTo>
                  <a:cubicBezTo>
                    <a:pt x="12516" y="85101"/>
                    <a:pt x="-4499" y="214810"/>
                    <a:pt x="968" y="301911"/>
                  </a:cubicBezTo>
                  <a:cubicBezTo>
                    <a:pt x="2854" y="335469"/>
                    <a:pt x="24535" y="340654"/>
                    <a:pt x="57198" y="347959"/>
                  </a:cubicBezTo>
                  <a:cubicBezTo>
                    <a:pt x="89861" y="355265"/>
                    <a:pt x="128556" y="359507"/>
                    <a:pt x="143214" y="343246"/>
                  </a:cubicBezTo>
                  <a:cubicBezTo>
                    <a:pt x="150331" y="334715"/>
                    <a:pt x="131337" y="289656"/>
                    <a:pt x="131337" y="289656"/>
                  </a:cubicBez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1331C4CB-E65B-C5B9-EE43-AF50073F3A25}"/>
                </a:ext>
              </a:extLst>
            </p:cNvPr>
            <p:cNvSpPr/>
            <p:nvPr/>
          </p:nvSpPr>
          <p:spPr>
            <a:xfrm>
              <a:off x="13690193" y="1448677"/>
              <a:ext cx="225067" cy="303580"/>
            </a:xfrm>
            <a:custGeom>
              <a:avLst/>
              <a:gdLst>
                <a:gd name="connsiteX0" fmla="*/ 150552 w 225067"/>
                <a:gd name="connsiteY0" fmla="*/ 0 h 303580"/>
                <a:gd name="connsiteX1" fmla="*/ 168274 w 225067"/>
                <a:gd name="connsiteY1" fmla="*/ 175663 h 303580"/>
                <a:gd name="connsiteX2" fmla="*/ 186420 w 225067"/>
                <a:gd name="connsiteY2" fmla="*/ 192065 h 303580"/>
                <a:gd name="connsiteX3" fmla="*/ 222901 w 225067"/>
                <a:gd name="connsiteY3" fmla="*/ 201491 h 303580"/>
                <a:gd name="connsiteX4" fmla="*/ 222901 w 225067"/>
                <a:gd name="connsiteY4" fmla="*/ 224445 h 303580"/>
                <a:gd name="connsiteX5" fmla="*/ 162430 w 225067"/>
                <a:gd name="connsiteY5" fmla="*/ 303581 h 303580"/>
                <a:gd name="connsiteX6" fmla="*/ 105 w 225067"/>
                <a:gd name="connsiteY6" fmla="*/ 205828 h 303580"/>
                <a:gd name="connsiteX7" fmla="*/ 26405 w 225067"/>
                <a:gd name="connsiteY7" fmla="*/ 186975 h 303580"/>
                <a:gd name="connsiteX8" fmla="*/ 30176 w 225067"/>
                <a:gd name="connsiteY8" fmla="*/ 24320 h 303580"/>
                <a:gd name="connsiteX9" fmla="*/ 150552 w 225067"/>
                <a:gd name="connsiteY9" fmla="*/ 0 h 303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067" h="303580">
                  <a:moveTo>
                    <a:pt x="150552" y="0"/>
                  </a:moveTo>
                  <a:lnTo>
                    <a:pt x="168274" y="175663"/>
                  </a:lnTo>
                  <a:cubicBezTo>
                    <a:pt x="169405" y="185467"/>
                    <a:pt x="176617" y="189426"/>
                    <a:pt x="186420" y="192065"/>
                  </a:cubicBezTo>
                  <a:lnTo>
                    <a:pt x="222901" y="201491"/>
                  </a:lnTo>
                  <a:cubicBezTo>
                    <a:pt x="225790" y="208873"/>
                    <a:pt x="225790" y="217069"/>
                    <a:pt x="222901" y="224445"/>
                  </a:cubicBezTo>
                  <a:cubicBezTo>
                    <a:pt x="208478" y="267713"/>
                    <a:pt x="162430" y="303581"/>
                    <a:pt x="162430" y="303581"/>
                  </a:cubicBezTo>
                  <a:cubicBezTo>
                    <a:pt x="162430" y="303581"/>
                    <a:pt x="34088" y="294154"/>
                    <a:pt x="105" y="205828"/>
                  </a:cubicBezTo>
                  <a:cubicBezTo>
                    <a:pt x="-1922" y="200549"/>
                    <a:pt x="26028" y="197815"/>
                    <a:pt x="26405" y="186975"/>
                  </a:cubicBezTo>
                  <a:lnTo>
                    <a:pt x="30176" y="24320"/>
                  </a:lnTo>
                  <a:lnTo>
                    <a:pt x="150552" y="0"/>
                  </a:lnTo>
                  <a:close/>
                </a:path>
              </a:pathLst>
            </a:custGeom>
            <a:solidFill>
              <a:srgbClr val="FC9D9D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651754DD-B04A-C0EC-AA61-5C522EEA827A}"/>
                </a:ext>
              </a:extLst>
            </p:cNvPr>
            <p:cNvSpPr/>
            <p:nvPr/>
          </p:nvSpPr>
          <p:spPr>
            <a:xfrm>
              <a:off x="13771644" y="1559533"/>
              <a:ext cx="97705" cy="31293"/>
            </a:xfrm>
            <a:custGeom>
              <a:avLst/>
              <a:gdLst>
                <a:gd name="connsiteX0" fmla="*/ 97706 w 97705"/>
                <a:gd name="connsiteY0" fmla="*/ 29175 h 31293"/>
                <a:gd name="connsiteX1" fmla="*/ 91484 w 97705"/>
                <a:gd name="connsiteY1" fmla="*/ 0 h 31293"/>
                <a:gd name="connsiteX2" fmla="*/ 35443 w 97705"/>
                <a:gd name="connsiteY2" fmla="*/ 14375 h 31293"/>
                <a:gd name="connsiteX3" fmla="*/ 0 w 97705"/>
                <a:gd name="connsiteY3" fmla="*/ 1508 h 31293"/>
                <a:gd name="connsiteX4" fmla="*/ 47887 w 97705"/>
                <a:gd name="connsiteY4" fmla="*/ 21870 h 31293"/>
                <a:gd name="connsiteX5" fmla="*/ 72047 w 97705"/>
                <a:gd name="connsiteY5" fmla="*/ 30613 h 31293"/>
                <a:gd name="connsiteX6" fmla="*/ 97706 w 97705"/>
                <a:gd name="connsiteY6" fmla="*/ 29175 h 31293"/>
                <a:gd name="connsiteX7" fmla="*/ 97706 w 97705"/>
                <a:gd name="connsiteY7" fmla="*/ 29175 h 3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705" h="31293">
                  <a:moveTo>
                    <a:pt x="97706" y="29175"/>
                  </a:moveTo>
                  <a:lnTo>
                    <a:pt x="91484" y="0"/>
                  </a:lnTo>
                  <a:cubicBezTo>
                    <a:pt x="84697" y="8343"/>
                    <a:pt x="59057" y="18853"/>
                    <a:pt x="35443" y="14375"/>
                  </a:cubicBezTo>
                  <a:cubicBezTo>
                    <a:pt x="18146" y="12396"/>
                    <a:pt x="9332" y="4949"/>
                    <a:pt x="0" y="1508"/>
                  </a:cubicBezTo>
                  <a:cubicBezTo>
                    <a:pt x="3299" y="12867"/>
                    <a:pt x="28280" y="19560"/>
                    <a:pt x="47887" y="21870"/>
                  </a:cubicBezTo>
                  <a:cubicBezTo>
                    <a:pt x="55267" y="26385"/>
                    <a:pt x="63487" y="29359"/>
                    <a:pt x="72047" y="30613"/>
                  </a:cubicBezTo>
                  <a:cubicBezTo>
                    <a:pt x="80611" y="31871"/>
                    <a:pt x="89340" y="31381"/>
                    <a:pt x="97706" y="29175"/>
                  </a:cubicBezTo>
                  <a:lnTo>
                    <a:pt x="97706" y="29175"/>
                  </a:ln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B4239F18-F7EF-B616-8976-3D33BEFB2963}"/>
                </a:ext>
              </a:extLst>
            </p:cNvPr>
            <p:cNvSpPr/>
            <p:nvPr/>
          </p:nvSpPr>
          <p:spPr>
            <a:xfrm>
              <a:off x="13662003" y="1510510"/>
              <a:ext cx="106101" cy="135262"/>
            </a:xfrm>
            <a:custGeom>
              <a:avLst/>
              <a:gdLst>
                <a:gd name="connsiteX0" fmla="*/ 55387 w 106101"/>
                <a:gd name="connsiteY0" fmla="*/ 0 h 135262"/>
                <a:gd name="connsiteX1" fmla="*/ 106101 w 106101"/>
                <a:gd name="connsiteY1" fmla="*/ 129992 h 135262"/>
                <a:gd name="connsiteX2" fmla="*/ 10045 w 106101"/>
                <a:gd name="connsiteY2" fmla="*/ 130652 h 135262"/>
                <a:gd name="connsiteX3" fmla="*/ 55387 w 106101"/>
                <a:gd name="connsiteY3" fmla="*/ 0 h 13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101" h="135262">
                  <a:moveTo>
                    <a:pt x="55387" y="0"/>
                  </a:moveTo>
                  <a:cubicBezTo>
                    <a:pt x="55387" y="0"/>
                    <a:pt x="67076" y="77062"/>
                    <a:pt x="106101" y="129992"/>
                  </a:cubicBezTo>
                  <a:cubicBezTo>
                    <a:pt x="106101" y="129992"/>
                    <a:pt x="51569" y="141398"/>
                    <a:pt x="10045" y="130652"/>
                  </a:cubicBezTo>
                  <a:cubicBezTo>
                    <a:pt x="-28274" y="120895"/>
                    <a:pt x="55387" y="0"/>
                    <a:pt x="55387" y="0"/>
                  </a:cubicBez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90D55E5F-9D9E-20D3-159F-A8C4B7765D58}"/>
                </a:ext>
              </a:extLst>
            </p:cNvPr>
            <p:cNvSpPr/>
            <p:nvPr/>
          </p:nvSpPr>
          <p:spPr>
            <a:xfrm>
              <a:off x="13731045" y="1331489"/>
              <a:ext cx="169125" cy="242942"/>
            </a:xfrm>
            <a:custGeom>
              <a:avLst/>
              <a:gdLst>
                <a:gd name="connsiteX0" fmla="*/ 86878 w 169125"/>
                <a:gd name="connsiteY0" fmla="*/ 242933 h 242942"/>
                <a:gd name="connsiteX1" fmla="*/ 80845 w 169125"/>
                <a:gd name="connsiteY1" fmla="*/ 242933 h 242942"/>
                <a:gd name="connsiteX2" fmla="*/ 13 w 169125"/>
                <a:gd name="connsiteY2" fmla="*/ 153664 h 242942"/>
                <a:gd name="connsiteX3" fmla="*/ 1521 w 169125"/>
                <a:gd name="connsiteY3" fmla="*/ 31638 h 242942"/>
                <a:gd name="connsiteX4" fmla="*/ 28811 w 169125"/>
                <a:gd name="connsiteY4" fmla="*/ 2086 h 242942"/>
                <a:gd name="connsiteX5" fmla="*/ 134623 w 169125"/>
                <a:gd name="connsiteY5" fmla="*/ 12 h 242942"/>
                <a:gd name="connsiteX6" fmla="*/ 169124 w 169125"/>
                <a:gd name="connsiteY6" fmla="*/ 37105 h 242942"/>
                <a:gd name="connsiteX7" fmla="*/ 167616 w 169125"/>
                <a:gd name="connsiteY7" fmla="*/ 150789 h 242942"/>
                <a:gd name="connsiteX8" fmla="*/ 86878 w 169125"/>
                <a:gd name="connsiteY8" fmla="*/ 242933 h 242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125" h="242942">
                  <a:moveTo>
                    <a:pt x="86878" y="242933"/>
                  </a:moveTo>
                  <a:lnTo>
                    <a:pt x="80845" y="242933"/>
                  </a:lnTo>
                  <a:cubicBezTo>
                    <a:pt x="36163" y="243687"/>
                    <a:pt x="-788" y="201880"/>
                    <a:pt x="13" y="153664"/>
                  </a:cubicBezTo>
                  <a:lnTo>
                    <a:pt x="1521" y="31638"/>
                  </a:lnTo>
                  <a:cubicBezTo>
                    <a:pt x="1992" y="15471"/>
                    <a:pt x="14200" y="2227"/>
                    <a:pt x="28811" y="2086"/>
                  </a:cubicBezTo>
                  <a:lnTo>
                    <a:pt x="134623" y="12"/>
                  </a:lnTo>
                  <a:cubicBezTo>
                    <a:pt x="153995" y="-507"/>
                    <a:pt x="169266" y="16225"/>
                    <a:pt x="169124" y="37105"/>
                  </a:cubicBezTo>
                  <a:lnTo>
                    <a:pt x="167616" y="150789"/>
                  </a:lnTo>
                  <a:cubicBezTo>
                    <a:pt x="167003" y="198534"/>
                    <a:pt x="133445" y="243498"/>
                    <a:pt x="86878" y="242933"/>
                  </a:cubicBezTo>
                  <a:close/>
                </a:path>
              </a:pathLst>
            </a:custGeom>
            <a:solidFill>
              <a:srgbClr val="FC9D9D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49B0BCD-7C53-4955-EBC9-B4964291ED2E}"/>
                </a:ext>
              </a:extLst>
            </p:cNvPr>
            <p:cNvSpPr/>
            <p:nvPr/>
          </p:nvSpPr>
          <p:spPr>
            <a:xfrm>
              <a:off x="13642067" y="1276958"/>
              <a:ext cx="281145" cy="204842"/>
            </a:xfrm>
            <a:custGeom>
              <a:avLst/>
              <a:gdLst>
                <a:gd name="connsiteX0" fmla="*/ 276102 w 281145"/>
                <a:gd name="connsiteY0" fmla="*/ 108943 h 204842"/>
                <a:gd name="connsiteX1" fmla="*/ 281145 w 281145"/>
                <a:gd name="connsiteY1" fmla="*/ 108943 h 204842"/>
                <a:gd name="connsiteX2" fmla="*/ 50526 w 281145"/>
                <a:gd name="connsiteY2" fmla="*/ 40743 h 204842"/>
                <a:gd name="connsiteX3" fmla="*/ 0 w 281145"/>
                <a:gd name="connsiteY3" fmla="*/ 143209 h 204842"/>
                <a:gd name="connsiteX4" fmla="*/ 49348 w 281145"/>
                <a:gd name="connsiteY4" fmla="*/ 203774 h 204842"/>
                <a:gd name="connsiteX5" fmla="*/ 69049 w 281145"/>
                <a:gd name="connsiteY5" fmla="*/ 172620 h 204842"/>
                <a:gd name="connsiteX6" fmla="*/ 82010 w 281145"/>
                <a:gd name="connsiteY6" fmla="*/ 184921 h 204842"/>
                <a:gd name="connsiteX7" fmla="*/ 84495 w 281145"/>
                <a:gd name="connsiteY7" fmla="*/ 186712 h 204842"/>
                <a:gd name="connsiteX8" fmla="*/ 87558 w 281145"/>
                <a:gd name="connsiteY8" fmla="*/ 186821 h 204842"/>
                <a:gd name="connsiteX9" fmla="*/ 90160 w 281145"/>
                <a:gd name="connsiteY9" fmla="*/ 185209 h 204842"/>
                <a:gd name="connsiteX10" fmla="*/ 91437 w 281145"/>
                <a:gd name="connsiteY10" fmla="*/ 182423 h 204842"/>
                <a:gd name="connsiteX11" fmla="*/ 91437 w 281145"/>
                <a:gd name="connsiteY11" fmla="*/ 182423 h 204842"/>
                <a:gd name="connsiteX12" fmla="*/ 90871 w 281145"/>
                <a:gd name="connsiteY12" fmla="*/ 134159 h 204842"/>
                <a:gd name="connsiteX13" fmla="*/ 88044 w 281145"/>
                <a:gd name="connsiteY13" fmla="*/ 120020 h 204842"/>
                <a:gd name="connsiteX14" fmla="*/ 233636 w 281145"/>
                <a:gd name="connsiteY14" fmla="*/ 70625 h 204842"/>
                <a:gd name="connsiteX15" fmla="*/ 244335 w 281145"/>
                <a:gd name="connsiteY15" fmla="*/ 81936 h 204842"/>
                <a:gd name="connsiteX16" fmla="*/ 263659 w 281145"/>
                <a:gd name="connsiteY16" fmla="*/ 161308 h 204842"/>
                <a:gd name="connsiteX17" fmla="*/ 271342 w 281145"/>
                <a:gd name="connsiteY17" fmla="*/ 119407 h 204842"/>
                <a:gd name="connsiteX18" fmla="*/ 276102 w 281145"/>
                <a:gd name="connsiteY18" fmla="*/ 108943 h 204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1145" h="204842">
                  <a:moveTo>
                    <a:pt x="276102" y="108943"/>
                  </a:moveTo>
                  <a:lnTo>
                    <a:pt x="281145" y="108943"/>
                  </a:lnTo>
                  <a:cubicBezTo>
                    <a:pt x="245985" y="-20200"/>
                    <a:pt x="107792" y="-23028"/>
                    <a:pt x="50526" y="40743"/>
                  </a:cubicBezTo>
                  <a:cubicBezTo>
                    <a:pt x="15931" y="79297"/>
                    <a:pt x="0" y="143209"/>
                    <a:pt x="0" y="143209"/>
                  </a:cubicBezTo>
                  <a:cubicBezTo>
                    <a:pt x="10369" y="167388"/>
                    <a:pt x="40157" y="186995"/>
                    <a:pt x="49348" y="203774"/>
                  </a:cubicBezTo>
                  <a:cubicBezTo>
                    <a:pt x="53307" y="211268"/>
                    <a:pt x="62922" y="177050"/>
                    <a:pt x="69049" y="172620"/>
                  </a:cubicBezTo>
                  <a:cubicBezTo>
                    <a:pt x="69945" y="172195"/>
                    <a:pt x="77109" y="179736"/>
                    <a:pt x="82010" y="184921"/>
                  </a:cubicBezTo>
                  <a:cubicBezTo>
                    <a:pt x="82642" y="185751"/>
                    <a:pt x="83509" y="186373"/>
                    <a:pt x="84495" y="186712"/>
                  </a:cubicBezTo>
                  <a:cubicBezTo>
                    <a:pt x="85484" y="187047"/>
                    <a:pt x="86549" y="187084"/>
                    <a:pt x="87558" y="186821"/>
                  </a:cubicBezTo>
                  <a:cubicBezTo>
                    <a:pt x="88567" y="186552"/>
                    <a:pt x="89472" y="185991"/>
                    <a:pt x="90160" y="185209"/>
                  </a:cubicBezTo>
                  <a:cubicBezTo>
                    <a:pt x="90853" y="184426"/>
                    <a:pt x="91296" y="183455"/>
                    <a:pt x="91437" y="182423"/>
                  </a:cubicBezTo>
                  <a:lnTo>
                    <a:pt x="91437" y="182423"/>
                  </a:lnTo>
                  <a:cubicBezTo>
                    <a:pt x="94006" y="166422"/>
                    <a:pt x="93817" y="150095"/>
                    <a:pt x="90871" y="134159"/>
                  </a:cubicBezTo>
                  <a:lnTo>
                    <a:pt x="88044" y="120020"/>
                  </a:lnTo>
                  <a:cubicBezTo>
                    <a:pt x="119057" y="110593"/>
                    <a:pt x="212756" y="76940"/>
                    <a:pt x="233636" y="70625"/>
                  </a:cubicBezTo>
                  <a:cubicBezTo>
                    <a:pt x="238726" y="68928"/>
                    <a:pt x="243063" y="76846"/>
                    <a:pt x="244335" y="81936"/>
                  </a:cubicBezTo>
                  <a:lnTo>
                    <a:pt x="263659" y="161308"/>
                  </a:lnTo>
                  <a:lnTo>
                    <a:pt x="271342" y="119407"/>
                  </a:lnTo>
                  <a:lnTo>
                    <a:pt x="276102" y="108943"/>
                  </a:ln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C07BE0B2-FD45-726C-E456-EBF425C06974}"/>
                </a:ext>
              </a:extLst>
            </p:cNvPr>
            <p:cNvSpPr/>
            <p:nvPr/>
          </p:nvSpPr>
          <p:spPr>
            <a:xfrm>
              <a:off x="13713388" y="1502927"/>
              <a:ext cx="14328" cy="26959"/>
            </a:xfrm>
            <a:custGeom>
              <a:avLst/>
              <a:gdLst>
                <a:gd name="connsiteX0" fmla="*/ 0 w 14328"/>
                <a:gd name="connsiteY0" fmla="*/ 2828 h 26959"/>
                <a:gd name="connsiteX1" fmla="*/ 14328 w 14328"/>
                <a:gd name="connsiteY1" fmla="*/ 0 h 26959"/>
                <a:gd name="connsiteX2" fmla="*/ 6693 w 14328"/>
                <a:gd name="connsiteY2" fmla="*/ 26960 h 26959"/>
                <a:gd name="connsiteX3" fmla="*/ 0 w 14328"/>
                <a:gd name="connsiteY3" fmla="*/ 2828 h 2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28" h="26959">
                  <a:moveTo>
                    <a:pt x="0" y="2828"/>
                  </a:moveTo>
                  <a:lnTo>
                    <a:pt x="14328" y="0"/>
                  </a:lnTo>
                  <a:lnTo>
                    <a:pt x="6693" y="26960"/>
                  </a:lnTo>
                  <a:lnTo>
                    <a:pt x="0" y="282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FC6AD6F-59B7-DDC4-B5C1-A2406BEF27BB}"/>
                </a:ext>
              </a:extLst>
            </p:cNvPr>
            <p:cNvSpPr/>
            <p:nvPr/>
          </p:nvSpPr>
          <p:spPr>
            <a:xfrm>
              <a:off x="13703853" y="1320712"/>
              <a:ext cx="185943" cy="117797"/>
            </a:xfrm>
            <a:custGeom>
              <a:avLst/>
              <a:gdLst>
                <a:gd name="connsiteX0" fmla="*/ 181984 w 185943"/>
                <a:gd name="connsiteY0" fmla="*/ 37659 h 117797"/>
                <a:gd name="connsiteX1" fmla="*/ 34554 w 185943"/>
                <a:gd name="connsiteY1" fmla="*/ 115946 h 117797"/>
                <a:gd name="connsiteX2" fmla="*/ 29840 w 185943"/>
                <a:gd name="connsiteY2" fmla="*/ 10181 h 117797"/>
                <a:gd name="connsiteX3" fmla="*/ 96721 w 185943"/>
                <a:gd name="connsiteY3" fmla="*/ 0 h 117797"/>
                <a:gd name="connsiteX4" fmla="*/ 185943 w 185943"/>
                <a:gd name="connsiteY4" fmla="*/ 13433 h 117797"/>
                <a:gd name="connsiteX5" fmla="*/ 181984 w 185943"/>
                <a:gd name="connsiteY5" fmla="*/ 37659 h 11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943" h="117797">
                  <a:moveTo>
                    <a:pt x="181984" y="37659"/>
                  </a:moveTo>
                  <a:cubicBezTo>
                    <a:pt x="104875" y="17203"/>
                    <a:pt x="114679" y="133715"/>
                    <a:pt x="34554" y="115946"/>
                  </a:cubicBezTo>
                  <a:cubicBezTo>
                    <a:pt x="-40340" y="99261"/>
                    <a:pt x="29840" y="10181"/>
                    <a:pt x="29840" y="10181"/>
                  </a:cubicBezTo>
                  <a:lnTo>
                    <a:pt x="96721" y="0"/>
                  </a:lnTo>
                  <a:lnTo>
                    <a:pt x="185943" y="13433"/>
                  </a:lnTo>
                  <a:lnTo>
                    <a:pt x="181984" y="37659"/>
                  </a:ln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1B69F599-F812-4E22-0EDA-3055B38C92D1}"/>
                </a:ext>
              </a:extLst>
            </p:cNvPr>
            <p:cNvSpPr/>
            <p:nvPr/>
          </p:nvSpPr>
          <p:spPr>
            <a:xfrm>
              <a:off x="13674599" y="1436221"/>
              <a:ext cx="55610" cy="74430"/>
            </a:xfrm>
            <a:custGeom>
              <a:avLst/>
              <a:gdLst>
                <a:gd name="connsiteX0" fmla="*/ 50379 w 55610"/>
                <a:gd name="connsiteY0" fmla="*/ 74336 h 74430"/>
                <a:gd name="connsiteX1" fmla="*/ 701 w 55610"/>
                <a:gd name="connsiteY1" fmla="*/ 34557 h 74430"/>
                <a:gd name="connsiteX2" fmla="*/ 51228 w 55610"/>
                <a:gd name="connsiteY2" fmla="*/ 28712 h 74430"/>
                <a:gd name="connsiteX3" fmla="*/ 55611 w 55610"/>
                <a:gd name="connsiteY3" fmla="*/ 74431 h 74430"/>
                <a:gd name="connsiteX4" fmla="*/ 50379 w 55610"/>
                <a:gd name="connsiteY4" fmla="*/ 74336 h 74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10" h="74430">
                  <a:moveTo>
                    <a:pt x="50379" y="74336"/>
                  </a:moveTo>
                  <a:cubicBezTo>
                    <a:pt x="50379" y="74336"/>
                    <a:pt x="7960" y="76458"/>
                    <a:pt x="701" y="34557"/>
                  </a:cubicBezTo>
                  <a:cubicBezTo>
                    <a:pt x="-6557" y="-7344"/>
                    <a:pt x="44770" y="-13330"/>
                    <a:pt x="51228" y="28712"/>
                  </a:cubicBezTo>
                  <a:lnTo>
                    <a:pt x="55611" y="74431"/>
                  </a:lnTo>
                  <a:lnTo>
                    <a:pt x="50379" y="74336"/>
                  </a:lnTo>
                  <a:close/>
                </a:path>
              </a:pathLst>
            </a:custGeom>
            <a:solidFill>
              <a:srgbClr val="FC9D9D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E8941C89-D9B9-991C-F795-AE35E04B073D}"/>
                </a:ext>
              </a:extLst>
            </p:cNvPr>
            <p:cNvSpPr/>
            <p:nvPr/>
          </p:nvSpPr>
          <p:spPr>
            <a:xfrm>
              <a:off x="13687449" y="1445631"/>
              <a:ext cx="28427" cy="32510"/>
            </a:xfrm>
            <a:custGeom>
              <a:avLst/>
              <a:gdLst>
                <a:gd name="connsiteX0" fmla="*/ 1374 w 28427"/>
                <a:gd name="connsiteY0" fmla="*/ 3286 h 32510"/>
                <a:gd name="connsiteX1" fmla="*/ 7463 w 28427"/>
                <a:gd name="connsiteY1" fmla="*/ 411 h 32510"/>
                <a:gd name="connsiteX2" fmla="*/ 14194 w 28427"/>
                <a:gd name="connsiteY2" fmla="*/ 317 h 32510"/>
                <a:gd name="connsiteX3" fmla="*/ 20146 w 28427"/>
                <a:gd name="connsiteY3" fmla="*/ 3498 h 32510"/>
                <a:gd name="connsiteX4" fmla="*/ 24139 w 28427"/>
                <a:gd name="connsiteY4" fmla="*/ 8942 h 32510"/>
                <a:gd name="connsiteX5" fmla="*/ 28428 w 28427"/>
                <a:gd name="connsiteY5" fmla="*/ 25486 h 32510"/>
                <a:gd name="connsiteX6" fmla="*/ 28428 w 28427"/>
                <a:gd name="connsiteY6" fmla="*/ 29822 h 32510"/>
                <a:gd name="connsiteX7" fmla="*/ 27542 w 28427"/>
                <a:gd name="connsiteY7" fmla="*/ 31693 h 32510"/>
                <a:gd name="connsiteX8" fmla="*/ 25633 w 28427"/>
                <a:gd name="connsiteY8" fmla="*/ 32508 h 32510"/>
                <a:gd name="connsiteX9" fmla="*/ 23667 w 28427"/>
                <a:gd name="connsiteY9" fmla="*/ 31848 h 32510"/>
                <a:gd name="connsiteX10" fmla="*/ 22630 w 28427"/>
                <a:gd name="connsiteY10" fmla="*/ 30057 h 32510"/>
                <a:gd name="connsiteX11" fmla="*/ 22630 w 28427"/>
                <a:gd name="connsiteY11" fmla="*/ 25344 h 32510"/>
                <a:gd name="connsiteX12" fmla="*/ 19378 w 28427"/>
                <a:gd name="connsiteY12" fmla="*/ 11911 h 32510"/>
                <a:gd name="connsiteX13" fmla="*/ 16696 w 28427"/>
                <a:gd name="connsiteY13" fmla="*/ 8405 h 32510"/>
                <a:gd name="connsiteX14" fmla="*/ 12874 w 28427"/>
                <a:gd name="connsiteY14" fmla="*/ 6208 h 32510"/>
                <a:gd name="connsiteX15" fmla="*/ 4107 w 28427"/>
                <a:gd name="connsiteY15" fmla="*/ 8471 h 32510"/>
                <a:gd name="connsiteX16" fmla="*/ 2180 w 28427"/>
                <a:gd name="connsiteY16" fmla="*/ 8834 h 32510"/>
                <a:gd name="connsiteX17" fmla="*/ 478 w 28427"/>
                <a:gd name="connsiteY17" fmla="*/ 7858 h 32510"/>
                <a:gd name="connsiteX18" fmla="*/ 63 w 28427"/>
                <a:gd name="connsiteY18" fmla="*/ 5402 h 32510"/>
                <a:gd name="connsiteX19" fmla="*/ 1374 w 28427"/>
                <a:gd name="connsiteY19" fmla="*/ 3286 h 32510"/>
                <a:gd name="connsiteX20" fmla="*/ 1374 w 28427"/>
                <a:gd name="connsiteY20" fmla="*/ 3286 h 3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427" h="32510">
                  <a:moveTo>
                    <a:pt x="1374" y="3286"/>
                  </a:moveTo>
                  <a:cubicBezTo>
                    <a:pt x="3174" y="1900"/>
                    <a:pt x="5248" y="920"/>
                    <a:pt x="7463" y="411"/>
                  </a:cubicBezTo>
                  <a:cubicBezTo>
                    <a:pt x="9674" y="-103"/>
                    <a:pt x="11969" y="-136"/>
                    <a:pt x="14194" y="317"/>
                  </a:cubicBezTo>
                  <a:cubicBezTo>
                    <a:pt x="16390" y="915"/>
                    <a:pt x="18426" y="2004"/>
                    <a:pt x="20146" y="3498"/>
                  </a:cubicBezTo>
                  <a:cubicBezTo>
                    <a:pt x="21867" y="4988"/>
                    <a:pt x="23234" y="6849"/>
                    <a:pt x="24139" y="8942"/>
                  </a:cubicBezTo>
                  <a:cubicBezTo>
                    <a:pt x="26877" y="14028"/>
                    <a:pt x="28348" y="19702"/>
                    <a:pt x="28428" y="25486"/>
                  </a:cubicBezTo>
                  <a:lnTo>
                    <a:pt x="28428" y="29822"/>
                  </a:lnTo>
                  <a:cubicBezTo>
                    <a:pt x="28371" y="30533"/>
                    <a:pt x="28055" y="31198"/>
                    <a:pt x="27542" y="31693"/>
                  </a:cubicBezTo>
                  <a:cubicBezTo>
                    <a:pt x="27023" y="32188"/>
                    <a:pt x="26344" y="32475"/>
                    <a:pt x="25633" y="32508"/>
                  </a:cubicBezTo>
                  <a:cubicBezTo>
                    <a:pt x="24921" y="32537"/>
                    <a:pt x="24219" y="32301"/>
                    <a:pt x="23667" y="31848"/>
                  </a:cubicBezTo>
                  <a:cubicBezTo>
                    <a:pt x="23111" y="31401"/>
                    <a:pt x="22744" y="30760"/>
                    <a:pt x="22630" y="30057"/>
                  </a:cubicBezTo>
                  <a:lnTo>
                    <a:pt x="22630" y="25344"/>
                  </a:lnTo>
                  <a:cubicBezTo>
                    <a:pt x="22508" y="20683"/>
                    <a:pt x="21400" y="16106"/>
                    <a:pt x="19378" y="11911"/>
                  </a:cubicBezTo>
                  <a:cubicBezTo>
                    <a:pt x="18723" y="10578"/>
                    <a:pt x="17813" y="9385"/>
                    <a:pt x="16696" y="8405"/>
                  </a:cubicBezTo>
                  <a:cubicBezTo>
                    <a:pt x="15579" y="7424"/>
                    <a:pt x="14283" y="6680"/>
                    <a:pt x="12874" y="6208"/>
                  </a:cubicBezTo>
                  <a:cubicBezTo>
                    <a:pt x="9777" y="5893"/>
                    <a:pt x="6667" y="6699"/>
                    <a:pt x="4107" y="8471"/>
                  </a:cubicBezTo>
                  <a:cubicBezTo>
                    <a:pt x="3527" y="8815"/>
                    <a:pt x="2844" y="8947"/>
                    <a:pt x="2180" y="8834"/>
                  </a:cubicBezTo>
                  <a:cubicBezTo>
                    <a:pt x="1515" y="8721"/>
                    <a:pt x="912" y="8376"/>
                    <a:pt x="478" y="7858"/>
                  </a:cubicBezTo>
                  <a:cubicBezTo>
                    <a:pt x="49" y="7113"/>
                    <a:pt x="-97" y="6241"/>
                    <a:pt x="63" y="5402"/>
                  </a:cubicBezTo>
                  <a:cubicBezTo>
                    <a:pt x="228" y="4559"/>
                    <a:pt x="695" y="3809"/>
                    <a:pt x="1374" y="3286"/>
                  </a:cubicBezTo>
                  <a:lnTo>
                    <a:pt x="1374" y="3286"/>
                  </a:ln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31AD2963-546A-BE7B-BF5D-7D194F603F4E}"/>
                </a:ext>
              </a:extLst>
            </p:cNvPr>
            <p:cNvSpPr/>
            <p:nvPr/>
          </p:nvSpPr>
          <p:spPr>
            <a:xfrm>
              <a:off x="13706266" y="1487321"/>
              <a:ext cx="16496" cy="16496"/>
            </a:xfrm>
            <a:custGeom>
              <a:avLst/>
              <a:gdLst>
                <a:gd name="connsiteX0" fmla="*/ 8248 w 16496"/>
                <a:gd name="connsiteY0" fmla="*/ 16496 h 16496"/>
                <a:gd name="connsiteX1" fmla="*/ 16496 w 16496"/>
                <a:gd name="connsiteY1" fmla="*/ 8248 h 16496"/>
                <a:gd name="connsiteX2" fmla="*/ 8248 w 16496"/>
                <a:gd name="connsiteY2" fmla="*/ 0 h 16496"/>
                <a:gd name="connsiteX3" fmla="*/ 0 w 16496"/>
                <a:gd name="connsiteY3" fmla="*/ 8248 h 16496"/>
                <a:gd name="connsiteX4" fmla="*/ 8248 w 16496"/>
                <a:gd name="connsiteY4" fmla="*/ 16496 h 1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96" h="16496">
                  <a:moveTo>
                    <a:pt x="8248" y="16496"/>
                  </a:moveTo>
                  <a:cubicBezTo>
                    <a:pt x="12801" y="16496"/>
                    <a:pt x="16496" y="12806"/>
                    <a:pt x="16496" y="8248"/>
                  </a:cubicBezTo>
                  <a:cubicBezTo>
                    <a:pt x="16496" y="3695"/>
                    <a:pt x="12801" y="0"/>
                    <a:pt x="8248" y="0"/>
                  </a:cubicBezTo>
                  <a:cubicBezTo>
                    <a:pt x="3691" y="0"/>
                    <a:pt x="0" y="3695"/>
                    <a:pt x="0" y="8248"/>
                  </a:cubicBezTo>
                  <a:cubicBezTo>
                    <a:pt x="0" y="12806"/>
                    <a:pt x="3691" y="16496"/>
                    <a:pt x="8248" y="16496"/>
                  </a:cubicBezTo>
                  <a:close/>
                </a:path>
              </a:pathLst>
            </a:custGeom>
            <a:solidFill>
              <a:srgbClr val="4D61FC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6DF164B7-3BA5-9A05-201C-A773679C3B66}"/>
                </a:ext>
              </a:extLst>
            </p:cNvPr>
            <p:cNvSpPr/>
            <p:nvPr/>
          </p:nvSpPr>
          <p:spPr>
            <a:xfrm>
              <a:off x="13705583" y="1488316"/>
              <a:ext cx="12801" cy="15103"/>
            </a:xfrm>
            <a:custGeom>
              <a:avLst/>
              <a:gdLst>
                <a:gd name="connsiteX0" fmla="*/ 11246 w 12801"/>
                <a:gd name="connsiteY0" fmla="*/ 14140 h 15103"/>
                <a:gd name="connsiteX1" fmla="*/ 7758 w 12801"/>
                <a:gd name="connsiteY1" fmla="*/ 13362 h 15103"/>
                <a:gd name="connsiteX2" fmla="*/ 4850 w 12801"/>
                <a:gd name="connsiteY2" fmla="*/ 11288 h 15103"/>
                <a:gd name="connsiteX3" fmla="*/ 2974 w 12801"/>
                <a:gd name="connsiteY3" fmla="*/ 8248 h 15103"/>
                <a:gd name="connsiteX4" fmla="*/ 2432 w 12801"/>
                <a:gd name="connsiteY4" fmla="*/ 4713 h 15103"/>
                <a:gd name="connsiteX5" fmla="*/ 3846 w 12801"/>
                <a:gd name="connsiteY5" fmla="*/ 0 h 15103"/>
                <a:gd name="connsiteX6" fmla="*/ 1150 w 12801"/>
                <a:gd name="connsiteY6" fmla="*/ 2819 h 15103"/>
                <a:gd name="connsiteX7" fmla="*/ 28 w 12801"/>
                <a:gd name="connsiteY7" fmla="*/ 6551 h 15103"/>
                <a:gd name="connsiteX8" fmla="*/ 443 w 12801"/>
                <a:gd name="connsiteY8" fmla="*/ 9813 h 15103"/>
                <a:gd name="connsiteX9" fmla="*/ 2149 w 12801"/>
                <a:gd name="connsiteY9" fmla="*/ 12622 h 15103"/>
                <a:gd name="connsiteX10" fmla="*/ 4855 w 12801"/>
                <a:gd name="connsiteY10" fmla="*/ 14488 h 15103"/>
                <a:gd name="connsiteX11" fmla="*/ 8088 w 12801"/>
                <a:gd name="connsiteY11" fmla="*/ 15082 h 15103"/>
                <a:gd name="connsiteX12" fmla="*/ 12801 w 12801"/>
                <a:gd name="connsiteY12" fmla="*/ 13621 h 15103"/>
                <a:gd name="connsiteX13" fmla="*/ 11246 w 12801"/>
                <a:gd name="connsiteY13" fmla="*/ 14140 h 15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801" h="15103">
                  <a:moveTo>
                    <a:pt x="11246" y="14140"/>
                  </a:moveTo>
                  <a:cubicBezTo>
                    <a:pt x="10044" y="14116"/>
                    <a:pt x="8856" y="13852"/>
                    <a:pt x="7758" y="13362"/>
                  </a:cubicBezTo>
                  <a:cubicBezTo>
                    <a:pt x="6660" y="12872"/>
                    <a:pt x="5670" y="12169"/>
                    <a:pt x="4850" y="11288"/>
                  </a:cubicBezTo>
                  <a:cubicBezTo>
                    <a:pt x="4025" y="10412"/>
                    <a:pt x="3389" y="9375"/>
                    <a:pt x="2974" y="8248"/>
                  </a:cubicBezTo>
                  <a:cubicBezTo>
                    <a:pt x="2559" y="7117"/>
                    <a:pt x="2376" y="5915"/>
                    <a:pt x="2432" y="4713"/>
                  </a:cubicBezTo>
                  <a:cubicBezTo>
                    <a:pt x="2479" y="3045"/>
                    <a:pt x="2965" y="1419"/>
                    <a:pt x="3846" y="0"/>
                  </a:cubicBezTo>
                  <a:cubicBezTo>
                    <a:pt x="2739" y="716"/>
                    <a:pt x="1815" y="1678"/>
                    <a:pt x="1150" y="2819"/>
                  </a:cubicBezTo>
                  <a:cubicBezTo>
                    <a:pt x="486" y="3959"/>
                    <a:pt x="104" y="5237"/>
                    <a:pt x="28" y="6551"/>
                  </a:cubicBezTo>
                  <a:cubicBezTo>
                    <a:pt x="-66" y="7659"/>
                    <a:pt x="76" y="8767"/>
                    <a:pt x="443" y="9813"/>
                  </a:cubicBezTo>
                  <a:cubicBezTo>
                    <a:pt x="806" y="10859"/>
                    <a:pt x="1391" y="11816"/>
                    <a:pt x="2149" y="12622"/>
                  </a:cubicBezTo>
                  <a:cubicBezTo>
                    <a:pt x="2913" y="13428"/>
                    <a:pt x="3832" y="14064"/>
                    <a:pt x="4855" y="14488"/>
                  </a:cubicBezTo>
                  <a:cubicBezTo>
                    <a:pt x="5877" y="14913"/>
                    <a:pt x="6980" y="15115"/>
                    <a:pt x="8088" y="15082"/>
                  </a:cubicBezTo>
                  <a:cubicBezTo>
                    <a:pt x="9789" y="15219"/>
                    <a:pt x="11477" y="14696"/>
                    <a:pt x="12801" y="13621"/>
                  </a:cubicBezTo>
                  <a:cubicBezTo>
                    <a:pt x="12566" y="14564"/>
                    <a:pt x="12094" y="14423"/>
                    <a:pt x="11246" y="1414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BE830429-BBA1-78A4-2ED6-F026935F587F}"/>
                </a:ext>
              </a:extLst>
            </p:cNvPr>
            <p:cNvSpPr/>
            <p:nvPr/>
          </p:nvSpPr>
          <p:spPr>
            <a:xfrm>
              <a:off x="13812406" y="1514238"/>
              <a:ext cx="42643" cy="18062"/>
            </a:xfrm>
            <a:custGeom>
              <a:avLst/>
              <a:gdLst>
                <a:gd name="connsiteX0" fmla="*/ 1648 w 42643"/>
                <a:gd name="connsiteY0" fmla="*/ 0 h 18062"/>
                <a:gd name="connsiteX1" fmla="*/ 45 w 42643"/>
                <a:gd name="connsiteY1" fmla="*/ 1979 h 18062"/>
                <a:gd name="connsiteX2" fmla="*/ 7582 w 42643"/>
                <a:gd name="connsiteY2" fmla="*/ 12914 h 18062"/>
                <a:gd name="connsiteX3" fmla="*/ 19869 w 42643"/>
                <a:gd name="connsiteY3" fmla="*/ 17948 h 18062"/>
                <a:gd name="connsiteX4" fmla="*/ 32911 w 42643"/>
                <a:gd name="connsiteY4" fmla="*/ 15445 h 18062"/>
                <a:gd name="connsiteX5" fmla="*/ 42464 w 42643"/>
                <a:gd name="connsiteY5" fmla="*/ 6222 h 18062"/>
                <a:gd name="connsiteX6" fmla="*/ 42644 w 42643"/>
                <a:gd name="connsiteY6" fmla="*/ 5514 h 18062"/>
                <a:gd name="connsiteX7" fmla="*/ 42478 w 42643"/>
                <a:gd name="connsiteY7" fmla="*/ 4803 h 18062"/>
                <a:gd name="connsiteX8" fmla="*/ 42007 w 42643"/>
                <a:gd name="connsiteY8" fmla="*/ 4242 h 18062"/>
                <a:gd name="connsiteX9" fmla="*/ 41333 w 42643"/>
                <a:gd name="connsiteY9" fmla="*/ 3959 h 18062"/>
                <a:gd name="connsiteX10" fmla="*/ 1648 w 42643"/>
                <a:gd name="connsiteY10" fmla="*/ 0 h 1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643" h="18062">
                  <a:moveTo>
                    <a:pt x="1648" y="0"/>
                  </a:moveTo>
                  <a:cubicBezTo>
                    <a:pt x="234" y="0"/>
                    <a:pt x="-143" y="896"/>
                    <a:pt x="45" y="1979"/>
                  </a:cubicBezTo>
                  <a:cubicBezTo>
                    <a:pt x="1440" y="6278"/>
                    <a:pt x="4061" y="10077"/>
                    <a:pt x="7582" y="12914"/>
                  </a:cubicBezTo>
                  <a:cubicBezTo>
                    <a:pt x="11102" y="15747"/>
                    <a:pt x="15373" y="17500"/>
                    <a:pt x="19869" y="17948"/>
                  </a:cubicBezTo>
                  <a:cubicBezTo>
                    <a:pt x="24366" y="18396"/>
                    <a:pt x="28900" y="17529"/>
                    <a:pt x="32911" y="15445"/>
                  </a:cubicBezTo>
                  <a:cubicBezTo>
                    <a:pt x="36922" y="13362"/>
                    <a:pt x="40240" y="10162"/>
                    <a:pt x="42464" y="6222"/>
                  </a:cubicBezTo>
                  <a:cubicBezTo>
                    <a:pt x="42577" y="6005"/>
                    <a:pt x="42639" y="5760"/>
                    <a:pt x="42644" y="5514"/>
                  </a:cubicBezTo>
                  <a:cubicBezTo>
                    <a:pt x="42648" y="5265"/>
                    <a:pt x="42592" y="5024"/>
                    <a:pt x="42478" y="4803"/>
                  </a:cubicBezTo>
                  <a:cubicBezTo>
                    <a:pt x="42370" y="4581"/>
                    <a:pt x="42205" y="4388"/>
                    <a:pt x="42007" y="4242"/>
                  </a:cubicBezTo>
                  <a:cubicBezTo>
                    <a:pt x="41809" y="4096"/>
                    <a:pt x="41578" y="4002"/>
                    <a:pt x="41333" y="3959"/>
                  </a:cubicBezTo>
                  <a:lnTo>
                    <a:pt x="1648" y="0"/>
                  </a:ln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178605B9-E02D-AFE5-ABDC-5E22DFBC8F5E}"/>
                </a:ext>
              </a:extLst>
            </p:cNvPr>
            <p:cNvSpPr/>
            <p:nvPr/>
          </p:nvSpPr>
          <p:spPr>
            <a:xfrm>
              <a:off x="13864195" y="1422287"/>
              <a:ext cx="33986" cy="6889"/>
            </a:xfrm>
            <a:custGeom>
              <a:avLst/>
              <a:gdLst>
                <a:gd name="connsiteX0" fmla="*/ 50 w 33986"/>
                <a:gd name="connsiteY0" fmla="*/ 5040 h 6889"/>
                <a:gd name="connsiteX1" fmla="*/ 16971 w 33986"/>
                <a:gd name="connsiteY1" fmla="*/ 5841 h 6889"/>
                <a:gd name="connsiteX2" fmla="*/ 33891 w 33986"/>
                <a:gd name="connsiteY2" fmla="*/ 6265 h 6889"/>
                <a:gd name="connsiteX3" fmla="*/ 30168 w 33986"/>
                <a:gd name="connsiteY3" fmla="*/ 2777 h 6889"/>
                <a:gd name="connsiteX4" fmla="*/ 17489 w 33986"/>
                <a:gd name="connsiteY4" fmla="*/ 43 h 6889"/>
                <a:gd name="connsiteX5" fmla="*/ 4386 w 33986"/>
                <a:gd name="connsiteY5" fmla="*/ 1882 h 6889"/>
                <a:gd name="connsiteX6" fmla="*/ 50 w 33986"/>
                <a:gd name="connsiteY6" fmla="*/ 5040 h 6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986" h="6889">
                  <a:moveTo>
                    <a:pt x="50" y="5040"/>
                  </a:moveTo>
                  <a:cubicBezTo>
                    <a:pt x="851" y="6548"/>
                    <a:pt x="8204" y="5464"/>
                    <a:pt x="16971" y="5841"/>
                  </a:cubicBezTo>
                  <a:cubicBezTo>
                    <a:pt x="25737" y="6218"/>
                    <a:pt x="32807" y="7726"/>
                    <a:pt x="33891" y="6265"/>
                  </a:cubicBezTo>
                  <a:cubicBezTo>
                    <a:pt x="34363" y="5558"/>
                    <a:pt x="33090" y="4144"/>
                    <a:pt x="30168" y="2777"/>
                  </a:cubicBezTo>
                  <a:cubicBezTo>
                    <a:pt x="26157" y="1057"/>
                    <a:pt x="21853" y="128"/>
                    <a:pt x="17489" y="43"/>
                  </a:cubicBezTo>
                  <a:cubicBezTo>
                    <a:pt x="13044" y="-178"/>
                    <a:pt x="8600" y="449"/>
                    <a:pt x="4386" y="1882"/>
                  </a:cubicBezTo>
                  <a:cubicBezTo>
                    <a:pt x="1464" y="3013"/>
                    <a:pt x="-327" y="4427"/>
                    <a:pt x="50" y="5040"/>
                  </a:cubicBez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0537A295-6D91-7322-5E54-54D6BC0A366E}"/>
                </a:ext>
              </a:extLst>
            </p:cNvPr>
            <p:cNvSpPr/>
            <p:nvPr/>
          </p:nvSpPr>
          <p:spPr>
            <a:xfrm>
              <a:off x="13798322" y="1422550"/>
              <a:ext cx="34037" cy="6637"/>
            </a:xfrm>
            <a:custGeom>
              <a:avLst/>
              <a:gdLst>
                <a:gd name="connsiteX0" fmla="*/ 33982 w 34037"/>
                <a:gd name="connsiteY0" fmla="*/ 5483 h 6637"/>
                <a:gd name="connsiteX1" fmla="*/ 17061 w 34037"/>
                <a:gd name="connsiteY1" fmla="*/ 5902 h 6637"/>
                <a:gd name="connsiteX2" fmla="*/ 93 w 34037"/>
                <a:gd name="connsiteY2" fmla="*/ 5902 h 6637"/>
                <a:gd name="connsiteX3" fmla="*/ 3911 w 34037"/>
                <a:gd name="connsiteY3" fmla="*/ 2509 h 6637"/>
                <a:gd name="connsiteX4" fmla="*/ 16637 w 34037"/>
                <a:gd name="connsiteY4" fmla="*/ 11 h 6637"/>
                <a:gd name="connsiteX5" fmla="*/ 29692 w 34037"/>
                <a:gd name="connsiteY5" fmla="*/ 2089 h 6637"/>
                <a:gd name="connsiteX6" fmla="*/ 33982 w 34037"/>
                <a:gd name="connsiteY6" fmla="*/ 5483 h 6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37" h="6637">
                  <a:moveTo>
                    <a:pt x="33982" y="5483"/>
                  </a:moveTo>
                  <a:cubicBezTo>
                    <a:pt x="33133" y="6944"/>
                    <a:pt x="25781" y="5714"/>
                    <a:pt x="17061" y="5902"/>
                  </a:cubicBezTo>
                  <a:cubicBezTo>
                    <a:pt x="8342" y="6091"/>
                    <a:pt x="1177" y="7458"/>
                    <a:pt x="93" y="5902"/>
                  </a:cubicBezTo>
                  <a:cubicBezTo>
                    <a:pt x="-378" y="5195"/>
                    <a:pt x="942" y="3829"/>
                    <a:pt x="3911" y="2509"/>
                  </a:cubicBezTo>
                  <a:cubicBezTo>
                    <a:pt x="7950" y="855"/>
                    <a:pt x="12272" y="6"/>
                    <a:pt x="16637" y="11"/>
                  </a:cubicBezTo>
                  <a:cubicBezTo>
                    <a:pt x="21077" y="-98"/>
                    <a:pt x="25503" y="609"/>
                    <a:pt x="29692" y="2089"/>
                  </a:cubicBezTo>
                  <a:cubicBezTo>
                    <a:pt x="32803" y="3409"/>
                    <a:pt x="34359" y="4729"/>
                    <a:pt x="33982" y="5483"/>
                  </a:cubicBez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FE7E076D-A738-4FC6-9C46-0813D2F27E57}"/>
                </a:ext>
              </a:extLst>
            </p:cNvPr>
            <p:cNvSpPr/>
            <p:nvPr/>
          </p:nvSpPr>
          <p:spPr>
            <a:xfrm>
              <a:off x="13808502" y="1447170"/>
              <a:ext cx="17720" cy="17724"/>
            </a:xfrm>
            <a:custGeom>
              <a:avLst/>
              <a:gdLst>
                <a:gd name="connsiteX0" fmla="*/ 8668 w 17720"/>
                <a:gd name="connsiteY0" fmla="*/ 17716 h 17724"/>
                <a:gd name="connsiteX1" fmla="*/ 3775 w 17720"/>
                <a:gd name="connsiteY1" fmla="*/ 16114 h 17724"/>
                <a:gd name="connsiteX2" fmla="*/ 598 w 17720"/>
                <a:gd name="connsiteY2" fmla="*/ 12060 h 17724"/>
                <a:gd name="connsiteX3" fmla="*/ 212 w 17720"/>
                <a:gd name="connsiteY3" fmla="*/ 6928 h 17724"/>
                <a:gd name="connsiteX4" fmla="*/ 2748 w 17720"/>
                <a:gd name="connsiteY4" fmla="*/ 2445 h 17724"/>
                <a:gd name="connsiteX5" fmla="*/ 7348 w 17720"/>
                <a:gd name="connsiteY5" fmla="*/ 131 h 17724"/>
                <a:gd name="connsiteX6" fmla="*/ 12457 w 17720"/>
                <a:gd name="connsiteY6" fmla="*/ 763 h 17724"/>
                <a:gd name="connsiteX7" fmla="*/ 16355 w 17720"/>
                <a:gd name="connsiteY7" fmla="*/ 4128 h 17724"/>
                <a:gd name="connsiteX8" fmla="*/ 17717 w 17720"/>
                <a:gd name="connsiteY8" fmla="*/ 9091 h 17724"/>
                <a:gd name="connsiteX9" fmla="*/ 17010 w 17720"/>
                <a:gd name="connsiteY9" fmla="*/ 12485 h 17724"/>
                <a:gd name="connsiteX10" fmla="*/ 15030 w 17720"/>
                <a:gd name="connsiteY10" fmla="*/ 15331 h 17724"/>
                <a:gd name="connsiteX11" fmla="*/ 12094 w 17720"/>
                <a:gd name="connsiteY11" fmla="*/ 17174 h 17724"/>
                <a:gd name="connsiteX12" fmla="*/ 8668 w 17720"/>
                <a:gd name="connsiteY12" fmla="*/ 17716 h 17724"/>
                <a:gd name="connsiteX13" fmla="*/ 8668 w 17720"/>
                <a:gd name="connsiteY13" fmla="*/ 17716 h 17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720" h="17724">
                  <a:moveTo>
                    <a:pt x="8668" y="17716"/>
                  </a:moveTo>
                  <a:cubicBezTo>
                    <a:pt x="6914" y="17679"/>
                    <a:pt x="5213" y="17122"/>
                    <a:pt x="3775" y="16114"/>
                  </a:cubicBezTo>
                  <a:cubicBezTo>
                    <a:pt x="2338" y="15110"/>
                    <a:pt x="1235" y="13701"/>
                    <a:pt x="598" y="12060"/>
                  </a:cubicBezTo>
                  <a:cubicBezTo>
                    <a:pt x="-33" y="10425"/>
                    <a:pt x="-170" y="8639"/>
                    <a:pt x="212" y="6928"/>
                  </a:cubicBezTo>
                  <a:cubicBezTo>
                    <a:pt x="594" y="5217"/>
                    <a:pt x="1480" y="3657"/>
                    <a:pt x="2748" y="2445"/>
                  </a:cubicBezTo>
                  <a:cubicBezTo>
                    <a:pt x="4016" y="1234"/>
                    <a:pt x="5618" y="428"/>
                    <a:pt x="7348" y="131"/>
                  </a:cubicBezTo>
                  <a:cubicBezTo>
                    <a:pt x="9073" y="-170"/>
                    <a:pt x="10855" y="51"/>
                    <a:pt x="12457" y="763"/>
                  </a:cubicBezTo>
                  <a:cubicBezTo>
                    <a:pt x="14060" y="1475"/>
                    <a:pt x="15417" y="2643"/>
                    <a:pt x="16355" y="4128"/>
                  </a:cubicBezTo>
                  <a:cubicBezTo>
                    <a:pt x="17288" y="5613"/>
                    <a:pt x="17764" y="7338"/>
                    <a:pt x="17717" y="9091"/>
                  </a:cubicBezTo>
                  <a:cubicBezTo>
                    <a:pt x="17712" y="10260"/>
                    <a:pt x="17472" y="11415"/>
                    <a:pt x="17010" y="12485"/>
                  </a:cubicBezTo>
                  <a:cubicBezTo>
                    <a:pt x="16548" y="13559"/>
                    <a:pt x="15874" y="14526"/>
                    <a:pt x="15030" y="15331"/>
                  </a:cubicBezTo>
                  <a:cubicBezTo>
                    <a:pt x="14187" y="16137"/>
                    <a:pt x="13188" y="16764"/>
                    <a:pt x="12094" y="17174"/>
                  </a:cubicBezTo>
                  <a:cubicBezTo>
                    <a:pt x="11001" y="17584"/>
                    <a:pt x="9836" y="17768"/>
                    <a:pt x="8668" y="17716"/>
                  </a:cubicBezTo>
                  <a:lnTo>
                    <a:pt x="8668" y="17716"/>
                  </a:ln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FA837A73-969A-E33D-DDA7-F18D4351714F}"/>
                </a:ext>
              </a:extLst>
            </p:cNvPr>
            <p:cNvSpPr/>
            <p:nvPr/>
          </p:nvSpPr>
          <p:spPr>
            <a:xfrm>
              <a:off x="13818960" y="1455176"/>
              <a:ext cx="4155" cy="4242"/>
            </a:xfrm>
            <a:custGeom>
              <a:avLst/>
              <a:gdLst>
                <a:gd name="connsiteX0" fmla="*/ 2121 w 4155"/>
                <a:gd name="connsiteY0" fmla="*/ 4242 h 4242"/>
                <a:gd name="connsiteX1" fmla="*/ 622 w 4155"/>
                <a:gd name="connsiteY1" fmla="*/ 3620 h 4242"/>
                <a:gd name="connsiteX2" fmla="*/ 0 w 4155"/>
                <a:gd name="connsiteY2" fmla="*/ 2121 h 4242"/>
                <a:gd name="connsiteX3" fmla="*/ 622 w 4155"/>
                <a:gd name="connsiteY3" fmla="*/ 622 h 4242"/>
                <a:gd name="connsiteX4" fmla="*/ 2121 w 4155"/>
                <a:gd name="connsiteY4" fmla="*/ 0 h 4242"/>
                <a:gd name="connsiteX5" fmla="*/ 2941 w 4155"/>
                <a:gd name="connsiteY5" fmla="*/ 151 h 4242"/>
                <a:gd name="connsiteX6" fmla="*/ 3624 w 4155"/>
                <a:gd name="connsiteY6" fmla="*/ 627 h 4242"/>
                <a:gd name="connsiteX7" fmla="*/ 4048 w 4155"/>
                <a:gd name="connsiteY7" fmla="*/ 1344 h 4242"/>
                <a:gd name="connsiteX8" fmla="*/ 4147 w 4155"/>
                <a:gd name="connsiteY8" fmla="*/ 2168 h 4242"/>
                <a:gd name="connsiteX9" fmla="*/ 4006 w 4155"/>
                <a:gd name="connsiteY9" fmla="*/ 2960 h 4242"/>
                <a:gd name="connsiteX10" fmla="*/ 3568 w 4155"/>
                <a:gd name="connsiteY10" fmla="*/ 3634 h 4242"/>
                <a:gd name="connsiteX11" fmla="*/ 2908 w 4155"/>
                <a:gd name="connsiteY11" fmla="*/ 4087 h 4242"/>
                <a:gd name="connsiteX12" fmla="*/ 2121 w 4155"/>
                <a:gd name="connsiteY12" fmla="*/ 4242 h 4242"/>
                <a:gd name="connsiteX13" fmla="*/ 2121 w 4155"/>
                <a:gd name="connsiteY13" fmla="*/ 4242 h 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55" h="4242">
                  <a:moveTo>
                    <a:pt x="2121" y="4242"/>
                  </a:moveTo>
                  <a:cubicBezTo>
                    <a:pt x="1555" y="4242"/>
                    <a:pt x="1018" y="4021"/>
                    <a:pt x="622" y="3620"/>
                  </a:cubicBezTo>
                  <a:cubicBezTo>
                    <a:pt x="222" y="3224"/>
                    <a:pt x="0" y="2687"/>
                    <a:pt x="0" y="2121"/>
                  </a:cubicBezTo>
                  <a:cubicBezTo>
                    <a:pt x="0" y="1560"/>
                    <a:pt x="222" y="1018"/>
                    <a:pt x="622" y="622"/>
                  </a:cubicBezTo>
                  <a:cubicBezTo>
                    <a:pt x="1018" y="227"/>
                    <a:pt x="1555" y="0"/>
                    <a:pt x="2121" y="0"/>
                  </a:cubicBezTo>
                  <a:cubicBezTo>
                    <a:pt x="2399" y="-4"/>
                    <a:pt x="2682" y="47"/>
                    <a:pt x="2941" y="151"/>
                  </a:cubicBezTo>
                  <a:cubicBezTo>
                    <a:pt x="3195" y="259"/>
                    <a:pt x="3431" y="424"/>
                    <a:pt x="3624" y="627"/>
                  </a:cubicBezTo>
                  <a:cubicBezTo>
                    <a:pt x="3813" y="835"/>
                    <a:pt x="3959" y="1075"/>
                    <a:pt x="4048" y="1344"/>
                  </a:cubicBezTo>
                  <a:cubicBezTo>
                    <a:pt x="4143" y="1608"/>
                    <a:pt x="4171" y="1890"/>
                    <a:pt x="4147" y="2168"/>
                  </a:cubicBezTo>
                  <a:cubicBezTo>
                    <a:pt x="4152" y="2442"/>
                    <a:pt x="4105" y="2710"/>
                    <a:pt x="4006" y="2960"/>
                  </a:cubicBezTo>
                  <a:cubicBezTo>
                    <a:pt x="3907" y="3210"/>
                    <a:pt x="3761" y="3441"/>
                    <a:pt x="3568" y="3634"/>
                  </a:cubicBezTo>
                  <a:cubicBezTo>
                    <a:pt x="3379" y="3828"/>
                    <a:pt x="3158" y="3978"/>
                    <a:pt x="2908" y="4087"/>
                  </a:cubicBezTo>
                  <a:cubicBezTo>
                    <a:pt x="2658" y="4190"/>
                    <a:pt x="2389" y="4242"/>
                    <a:pt x="2121" y="4242"/>
                  </a:cubicBezTo>
                  <a:lnTo>
                    <a:pt x="2121" y="4242"/>
                  </a:ln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45122DFC-6B05-9D6C-18AB-EB08F0B1B786}"/>
                </a:ext>
              </a:extLst>
            </p:cNvPr>
            <p:cNvSpPr/>
            <p:nvPr/>
          </p:nvSpPr>
          <p:spPr>
            <a:xfrm>
              <a:off x="13869810" y="1448825"/>
              <a:ext cx="17722" cy="17731"/>
            </a:xfrm>
            <a:custGeom>
              <a:avLst/>
              <a:gdLst>
                <a:gd name="connsiteX0" fmla="*/ 8623 w 17722"/>
                <a:gd name="connsiteY0" fmla="*/ 17720 h 17731"/>
                <a:gd name="connsiteX1" fmla="*/ 3744 w 17722"/>
                <a:gd name="connsiteY1" fmla="*/ 16094 h 17731"/>
                <a:gd name="connsiteX2" fmla="*/ 586 w 17722"/>
                <a:gd name="connsiteY2" fmla="*/ 12031 h 17731"/>
                <a:gd name="connsiteX3" fmla="*/ 219 w 17722"/>
                <a:gd name="connsiteY3" fmla="*/ 6903 h 17731"/>
                <a:gd name="connsiteX4" fmla="*/ 2764 w 17722"/>
                <a:gd name="connsiteY4" fmla="*/ 2430 h 17731"/>
                <a:gd name="connsiteX5" fmla="*/ 7364 w 17722"/>
                <a:gd name="connsiteY5" fmla="*/ 125 h 17731"/>
                <a:gd name="connsiteX6" fmla="*/ 12468 w 17722"/>
                <a:gd name="connsiteY6" fmla="*/ 766 h 17731"/>
                <a:gd name="connsiteX7" fmla="*/ 16357 w 17722"/>
                <a:gd name="connsiteY7" fmla="*/ 4131 h 17731"/>
                <a:gd name="connsiteX8" fmla="*/ 17719 w 17722"/>
                <a:gd name="connsiteY8" fmla="*/ 9095 h 17731"/>
                <a:gd name="connsiteX9" fmla="*/ 17022 w 17722"/>
                <a:gd name="connsiteY9" fmla="*/ 12507 h 17731"/>
                <a:gd name="connsiteX10" fmla="*/ 15028 w 17722"/>
                <a:gd name="connsiteY10" fmla="*/ 15363 h 17731"/>
                <a:gd name="connsiteX11" fmla="*/ 12068 w 17722"/>
                <a:gd name="connsiteY11" fmla="*/ 17201 h 17731"/>
                <a:gd name="connsiteX12" fmla="*/ 8623 w 17722"/>
                <a:gd name="connsiteY12" fmla="*/ 17720 h 17731"/>
                <a:gd name="connsiteX13" fmla="*/ 8623 w 17722"/>
                <a:gd name="connsiteY13" fmla="*/ 17720 h 17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722" h="17731">
                  <a:moveTo>
                    <a:pt x="8623" y="17720"/>
                  </a:moveTo>
                  <a:cubicBezTo>
                    <a:pt x="6874" y="17673"/>
                    <a:pt x="5173" y="17107"/>
                    <a:pt x="3744" y="16094"/>
                  </a:cubicBezTo>
                  <a:cubicBezTo>
                    <a:pt x="2312" y="15080"/>
                    <a:pt x="1213" y="13666"/>
                    <a:pt x="586" y="12031"/>
                  </a:cubicBezTo>
                  <a:cubicBezTo>
                    <a:pt x="-40" y="10395"/>
                    <a:pt x="-168" y="8609"/>
                    <a:pt x="219" y="6903"/>
                  </a:cubicBezTo>
                  <a:cubicBezTo>
                    <a:pt x="610" y="5192"/>
                    <a:pt x="1496" y="3637"/>
                    <a:pt x="2764" y="2430"/>
                  </a:cubicBezTo>
                  <a:cubicBezTo>
                    <a:pt x="4036" y="1223"/>
                    <a:pt x="5639" y="422"/>
                    <a:pt x="7364" y="125"/>
                  </a:cubicBezTo>
                  <a:cubicBezTo>
                    <a:pt x="9094" y="-167"/>
                    <a:pt x="10866" y="55"/>
                    <a:pt x="12468" y="766"/>
                  </a:cubicBezTo>
                  <a:cubicBezTo>
                    <a:pt x="14071" y="1478"/>
                    <a:pt x="15424" y="2652"/>
                    <a:pt x="16357" y="4131"/>
                  </a:cubicBezTo>
                  <a:cubicBezTo>
                    <a:pt x="17290" y="5616"/>
                    <a:pt x="17766" y="7341"/>
                    <a:pt x="17719" y="9095"/>
                  </a:cubicBezTo>
                  <a:cubicBezTo>
                    <a:pt x="17724" y="10268"/>
                    <a:pt x="17484" y="11428"/>
                    <a:pt x="17022" y="12507"/>
                  </a:cubicBezTo>
                  <a:cubicBezTo>
                    <a:pt x="16560" y="13586"/>
                    <a:pt x="15881" y="14557"/>
                    <a:pt x="15028" y="15363"/>
                  </a:cubicBezTo>
                  <a:cubicBezTo>
                    <a:pt x="14180" y="16174"/>
                    <a:pt x="13171" y="16796"/>
                    <a:pt x="12068" y="17201"/>
                  </a:cubicBezTo>
                  <a:cubicBezTo>
                    <a:pt x="10970" y="17607"/>
                    <a:pt x="9796" y="17781"/>
                    <a:pt x="8623" y="17720"/>
                  </a:cubicBezTo>
                  <a:lnTo>
                    <a:pt x="8623" y="17720"/>
                  </a:ln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C51977EE-9969-9787-554F-09BE538D1CF3}"/>
                </a:ext>
              </a:extLst>
            </p:cNvPr>
            <p:cNvSpPr/>
            <p:nvPr/>
          </p:nvSpPr>
          <p:spPr>
            <a:xfrm>
              <a:off x="13879954" y="1456806"/>
              <a:ext cx="4515" cy="4241"/>
            </a:xfrm>
            <a:custGeom>
              <a:avLst/>
              <a:gdLst>
                <a:gd name="connsiteX0" fmla="*/ 2437 w 4515"/>
                <a:gd name="connsiteY0" fmla="*/ 4220 h 4241"/>
                <a:gd name="connsiteX1" fmla="*/ 1536 w 4515"/>
                <a:gd name="connsiteY1" fmla="*/ 4159 h 4241"/>
                <a:gd name="connsiteX2" fmla="*/ 740 w 4515"/>
                <a:gd name="connsiteY2" fmla="*/ 3730 h 4241"/>
                <a:gd name="connsiteX3" fmla="*/ 193 w 4515"/>
                <a:gd name="connsiteY3" fmla="*/ 3004 h 4241"/>
                <a:gd name="connsiteX4" fmla="*/ 0 w 4515"/>
                <a:gd name="connsiteY4" fmla="*/ 2123 h 4241"/>
                <a:gd name="connsiteX5" fmla="*/ 193 w 4515"/>
                <a:gd name="connsiteY5" fmla="*/ 1237 h 4241"/>
                <a:gd name="connsiteX6" fmla="*/ 740 w 4515"/>
                <a:gd name="connsiteY6" fmla="*/ 515 h 4241"/>
                <a:gd name="connsiteX7" fmla="*/ 1536 w 4515"/>
                <a:gd name="connsiteY7" fmla="*/ 82 h 4241"/>
                <a:gd name="connsiteX8" fmla="*/ 2437 w 4515"/>
                <a:gd name="connsiteY8" fmla="*/ 25 h 4241"/>
                <a:gd name="connsiteX9" fmla="*/ 3262 w 4515"/>
                <a:gd name="connsiteY9" fmla="*/ 176 h 4241"/>
                <a:gd name="connsiteX10" fmla="*/ 3954 w 4515"/>
                <a:gd name="connsiteY10" fmla="*/ 647 h 4241"/>
                <a:gd name="connsiteX11" fmla="*/ 4397 w 4515"/>
                <a:gd name="connsiteY11" fmla="*/ 1364 h 4241"/>
                <a:gd name="connsiteX12" fmla="*/ 4510 w 4515"/>
                <a:gd name="connsiteY12" fmla="*/ 2193 h 4241"/>
                <a:gd name="connsiteX13" fmla="*/ 4364 w 4515"/>
                <a:gd name="connsiteY13" fmla="*/ 2985 h 4241"/>
                <a:gd name="connsiteX14" fmla="*/ 3917 w 4515"/>
                <a:gd name="connsiteY14" fmla="*/ 3659 h 4241"/>
                <a:gd name="connsiteX15" fmla="*/ 3233 w 4515"/>
                <a:gd name="connsiteY15" fmla="*/ 4093 h 4241"/>
                <a:gd name="connsiteX16" fmla="*/ 2437 w 4515"/>
                <a:gd name="connsiteY16" fmla="*/ 4220 h 4241"/>
                <a:gd name="connsiteX17" fmla="*/ 2437 w 4515"/>
                <a:gd name="connsiteY17" fmla="*/ 4220 h 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5" h="4241">
                  <a:moveTo>
                    <a:pt x="2437" y="4220"/>
                  </a:moveTo>
                  <a:cubicBezTo>
                    <a:pt x="2135" y="4262"/>
                    <a:pt x="1829" y="4244"/>
                    <a:pt x="1536" y="4159"/>
                  </a:cubicBezTo>
                  <a:cubicBezTo>
                    <a:pt x="1240" y="4074"/>
                    <a:pt x="971" y="3928"/>
                    <a:pt x="740" y="3730"/>
                  </a:cubicBezTo>
                  <a:cubicBezTo>
                    <a:pt x="509" y="3532"/>
                    <a:pt x="320" y="3282"/>
                    <a:pt x="193" y="3004"/>
                  </a:cubicBezTo>
                  <a:cubicBezTo>
                    <a:pt x="66" y="2726"/>
                    <a:pt x="0" y="2424"/>
                    <a:pt x="0" y="2123"/>
                  </a:cubicBezTo>
                  <a:cubicBezTo>
                    <a:pt x="0" y="1816"/>
                    <a:pt x="66" y="1515"/>
                    <a:pt x="193" y="1237"/>
                  </a:cubicBezTo>
                  <a:cubicBezTo>
                    <a:pt x="320" y="959"/>
                    <a:pt x="509" y="713"/>
                    <a:pt x="740" y="515"/>
                  </a:cubicBezTo>
                  <a:cubicBezTo>
                    <a:pt x="971" y="313"/>
                    <a:pt x="1240" y="167"/>
                    <a:pt x="1536" y="82"/>
                  </a:cubicBezTo>
                  <a:cubicBezTo>
                    <a:pt x="1829" y="-3"/>
                    <a:pt x="2135" y="-22"/>
                    <a:pt x="2437" y="25"/>
                  </a:cubicBezTo>
                  <a:cubicBezTo>
                    <a:pt x="2719" y="16"/>
                    <a:pt x="3002" y="68"/>
                    <a:pt x="3262" y="176"/>
                  </a:cubicBezTo>
                  <a:cubicBezTo>
                    <a:pt x="3525" y="284"/>
                    <a:pt x="3761" y="445"/>
                    <a:pt x="3954" y="647"/>
                  </a:cubicBezTo>
                  <a:cubicBezTo>
                    <a:pt x="4148" y="855"/>
                    <a:pt x="4298" y="1095"/>
                    <a:pt x="4397" y="1364"/>
                  </a:cubicBezTo>
                  <a:cubicBezTo>
                    <a:pt x="4492" y="1628"/>
                    <a:pt x="4529" y="1911"/>
                    <a:pt x="4510" y="2193"/>
                  </a:cubicBezTo>
                  <a:cubicBezTo>
                    <a:pt x="4520" y="2462"/>
                    <a:pt x="4468" y="2735"/>
                    <a:pt x="4364" y="2985"/>
                  </a:cubicBezTo>
                  <a:cubicBezTo>
                    <a:pt x="4265" y="3240"/>
                    <a:pt x="4110" y="3466"/>
                    <a:pt x="3917" y="3659"/>
                  </a:cubicBezTo>
                  <a:cubicBezTo>
                    <a:pt x="3723" y="3848"/>
                    <a:pt x="3488" y="3994"/>
                    <a:pt x="3233" y="4093"/>
                  </a:cubicBezTo>
                  <a:cubicBezTo>
                    <a:pt x="2979" y="4187"/>
                    <a:pt x="2710" y="4234"/>
                    <a:pt x="2437" y="4220"/>
                  </a:cubicBezTo>
                  <a:lnTo>
                    <a:pt x="2437" y="4220"/>
                  </a:ln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61410843-EBFD-934D-4502-235E7E4FF512}"/>
                </a:ext>
              </a:extLst>
            </p:cNvPr>
            <p:cNvSpPr/>
            <p:nvPr/>
          </p:nvSpPr>
          <p:spPr>
            <a:xfrm>
              <a:off x="13831534" y="1479352"/>
              <a:ext cx="24345" cy="21646"/>
            </a:xfrm>
            <a:custGeom>
              <a:avLst/>
              <a:gdLst>
                <a:gd name="connsiteX0" fmla="*/ 24275 w 24345"/>
                <a:gd name="connsiteY0" fmla="*/ 10005 h 21646"/>
                <a:gd name="connsiteX1" fmla="*/ 20499 w 24345"/>
                <a:gd name="connsiteY1" fmla="*/ 2699 h 21646"/>
                <a:gd name="connsiteX2" fmla="*/ 12727 w 24345"/>
                <a:gd name="connsiteY2" fmla="*/ 13 h 21646"/>
                <a:gd name="connsiteX3" fmla="*/ 10559 w 24345"/>
                <a:gd name="connsiteY3" fmla="*/ 2888 h 21646"/>
                <a:gd name="connsiteX4" fmla="*/ 13434 w 24345"/>
                <a:gd name="connsiteY4" fmla="*/ 5056 h 21646"/>
                <a:gd name="connsiteX5" fmla="*/ 17143 w 24345"/>
                <a:gd name="connsiteY5" fmla="*/ 6616 h 21646"/>
                <a:gd name="connsiteX6" fmla="*/ 18803 w 24345"/>
                <a:gd name="connsiteY6" fmla="*/ 10283 h 21646"/>
                <a:gd name="connsiteX7" fmla="*/ 17530 w 24345"/>
                <a:gd name="connsiteY7" fmla="*/ 14101 h 21646"/>
                <a:gd name="connsiteX8" fmla="*/ 14000 w 24345"/>
                <a:gd name="connsiteY8" fmla="*/ 16038 h 21646"/>
                <a:gd name="connsiteX9" fmla="*/ 2169 w 24345"/>
                <a:gd name="connsiteY9" fmla="*/ 16557 h 21646"/>
                <a:gd name="connsiteX10" fmla="*/ 1 w 24345"/>
                <a:gd name="connsiteY10" fmla="*/ 19479 h 21646"/>
                <a:gd name="connsiteX11" fmla="*/ 2876 w 24345"/>
                <a:gd name="connsiteY11" fmla="*/ 21647 h 21646"/>
                <a:gd name="connsiteX12" fmla="*/ 14707 w 24345"/>
                <a:gd name="connsiteY12" fmla="*/ 21128 h 21646"/>
                <a:gd name="connsiteX13" fmla="*/ 18685 w 24345"/>
                <a:gd name="connsiteY13" fmla="*/ 20162 h 21646"/>
                <a:gd name="connsiteX14" fmla="*/ 21942 w 24345"/>
                <a:gd name="connsiteY14" fmla="*/ 17674 h 21646"/>
                <a:gd name="connsiteX15" fmla="*/ 23916 w 24345"/>
                <a:gd name="connsiteY15" fmla="*/ 14082 h 21646"/>
                <a:gd name="connsiteX16" fmla="*/ 24275 w 24345"/>
                <a:gd name="connsiteY16" fmla="*/ 10005 h 21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345" h="21646">
                  <a:moveTo>
                    <a:pt x="24275" y="10005"/>
                  </a:moveTo>
                  <a:cubicBezTo>
                    <a:pt x="24001" y="7172"/>
                    <a:pt x="22648" y="4556"/>
                    <a:pt x="20499" y="2699"/>
                  </a:cubicBezTo>
                  <a:cubicBezTo>
                    <a:pt x="18350" y="838"/>
                    <a:pt x="15564" y="-124"/>
                    <a:pt x="12727" y="13"/>
                  </a:cubicBezTo>
                  <a:cubicBezTo>
                    <a:pt x="11454" y="13"/>
                    <a:pt x="10606" y="1191"/>
                    <a:pt x="10559" y="2888"/>
                  </a:cubicBezTo>
                  <a:cubicBezTo>
                    <a:pt x="10512" y="4585"/>
                    <a:pt x="11737" y="5009"/>
                    <a:pt x="13434" y="5056"/>
                  </a:cubicBezTo>
                  <a:cubicBezTo>
                    <a:pt x="14825" y="5089"/>
                    <a:pt x="16149" y="5645"/>
                    <a:pt x="17143" y="6616"/>
                  </a:cubicBezTo>
                  <a:cubicBezTo>
                    <a:pt x="18138" y="7587"/>
                    <a:pt x="18732" y="8897"/>
                    <a:pt x="18803" y="10283"/>
                  </a:cubicBezTo>
                  <a:cubicBezTo>
                    <a:pt x="18873" y="11669"/>
                    <a:pt x="18416" y="13036"/>
                    <a:pt x="17530" y="14101"/>
                  </a:cubicBezTo>
                  <a:cubicBezTo>
                    <a:pt x="16639" y="15166"/>
                    <a:pt x="15376" y="15859"/>
                    <a:pt x="14000" y="16038"/>
                  </a:cubicBezTo>
                  <a:lnTo>
                    <a:pt x="2169" y="16557"/>
                  </a:lnTo>
                  <a:cubicBezTo>
                    <a:pt x="897" y="16557"/>
                    <a:pt x="48" y="17782"/>
                    <a:pt x="1" y="19479"/>
                  </a:cubicBezTo>
                  <a:cubicBezTo>
                    <a:pt x="-46" y="21175"/>
                    <a:pt x="1227" y="21599"/>
                    <a:pt x="2876" y="21647"/>
                  </a:cubicBezTo>
                  <a:lnTo>
                    <a:pt x="14707" y="21128"/>
                  </a:lnTo>
                  <a:cubicBezTo>
                    <a:pt x="16088" y="21086"/>
                    <a:pt x="17440" y="20756"/>
                    <a:pt x="18685" y="20162"/>
                  </a:cubicBezTo>
                  <a:cubicBezTo>
                    <a:pt x="19934" y="19563"/>
                    <a:pt x="21041" y="18715"/>
                    <a:pt x="21942" y="17674"/>
                  </a:cubicBezTo>
                  <a:cubicBezTo>
                    <a:pt x="22842" y="16627"/>
                    <a:pt x="23511" y="15402"/>
                    <a:pt x="23916" y="14082"/>
                  </a:cubicBezTo>
                  <a:cubicBezTo>
                    <a:pt x="24317" y="12762"/>
                    <a:pt x="24439" y="11372"/>
                    <a:pt x="24275" y="10005"/>
                  </a:cubicBez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05E5E7E9-4BFF-9293-DC44-DB8D6741938A}"/>
                </a:ext>
              </a:extLst>
            </p:cNvPr>
            <p:cNvSpPr/>
            <p:nvPr/>
          </p:nvSpPr>
          <p:spPr>
            <a:xfrm>
              <a:off x="13926611" y="1779500"/>
              <a:ext cx="9238" cy="9238"/>
            </a:xfrm>
            <a:custGeom>
              <a:avLst/>
              <a:gdLst>
                <a:gd name="connsiteX0" fmla="*/ 4619 w 9238"/>
                <a:gd name="connsiteY0" fmla="*/ 9238 h 9238"/>
                <a:gd name="connsiteX1" fmla="*/ 9238 w 9238"/>
                <a:gd name="connsiteY1" fmla="*/ 4619 h 9238"/>
                <a:gd name="connsiteX2" fmla="*/ 4619 w 9238"/>
                <a:gd name="connsiteY2" fmla="*/ 0 h 9238"/>
                <a:gd name="connsiteX3" fmla="*/ 0 w 9238"/>
                <a:gd name="connsiteY3" fmla="*/ 4619 h 9238"/>
                <a:gd name="connsiteX4" fmla="*/ 4619 w 9238"/>
                <a:gd name="connsiteY4" fmla="*/ 9238 h 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8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5"/>
                    <a:pt x="7169" y="0"/>
                    <a:pt x="4619" y="0"/>
                  </a:cubicBezTo>
                  <a:cubicBezTo>
                    <a:pt x="2064" y="0"/>
                    <a:pt x="0" y="2065"/>
                    <a:pt x="0" y="4619"/>
                  </a:cubicBezTo>
                  <a:cubicBezTo>
                    <a:pt x="0" y="7169"/>
                    <a:pt x="2064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BDFA5F1F-9A07-CB87-3B92-58C377BDA42C}"/>
                </a:ext>
              </a:extLst>
            </p:cNvPr>
            <p:cNvSpPr/>
            <p:nvPr/>
          </p:nvSpPr>
          <p:spPr>
            <a:xfrm>
              <a:off x="13917331" y="1793409"/>
              <a:ext cx="9238" cy="9237"/>
            </a:xfrm>
            <a:custGeom>
              <a:avLst/>
              <a:gdLst>
                <a:gd name="connsiteX0" fmla="*/ 4619 w 9238"/>
                <a:gd name="connsiteY0" fmla="*/ 9238 h 9237"/>
                <a:gd name="connsiteX1" fmla="*/ 9238 w 9238"/>
                <a:gd name="connsiteY1" fmla="*/ 4619 h 9237"/>
                <a:gd name="connsiteX2" fmla="*/ 4619 w 9238"/>
                <a:gd name="connsiteY2" fmla="*/ 0 h 9237"/>
                <a:gd name="connsiteX3" fmla="*/ 0 w 9238"/>
                <a:gd name="connsiteY3" fmla="*/ 4619 h 9237"/>
                <a:gd name="connsiteX4" fmla="*/ 4619 w 9238"/>
                <a:gd name="connsiteY4" fmla="*/ 9238 h 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7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9" y="0"/>
                    <a:pt x="0" y="2069"/>
                    <a:pt x="0" y="4619"/>
                  </a:cubicBezTo>
                  <a:cubicBezTo>
                    <a:pt x="0" y="7169"/>
                    <a:pt x="2069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F49D27E0-F5EC-1643-73B5-7AD112C4DE24}"/>
                </a:ext>
              </a:extLst>
            </p:cNvPr>
            <p:cNvSpPr/>
            <p:nvPr/>
          </p:nvSpPr>
          <p:spPr>
            <a:xfrm>
              <a:off x="13935854" y="1793409"/>
              <a:ext cx="9238" cy="9237"/>
            </a:xfrm>
            <a:custGeom>
              <a:avLst/>
              <a:gdLst>
                <a:gd name="connsiteX0" fmla="*/ 4619 w 9238"/>
                <a:gd name="connsiteY0" fmla="*/ 9238 h 9237"/>
                <a:gd name="connsiteX1" fmla="*/ 9238 w 9238"/>
                <a:gd name="connsiteY1" fmla="*/ 4619 h 9237"/>
                <a:gd name="connsiteX2" fmla="*/ 4619 w 9238"/>
                <a:gd name="connsiteY2" fmla="*/ 0 h 9237"/>
                <a:gd name="connsiteX3" fmla="*/ 0 w 9238"/>
                <a:gd name="connsiteY3" fmla="*/ 4619 h 9237"/>
                <a:gd name="connsiteX4" fmla="*/ 4619 w 9238"/>
                <a:gd name="connsiteY4" fmla="*/ 9238 h 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7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4" y="0"/>
                    <a:pt x="0" y="2069"/>
                    <a:pt x="0" y="4619"/>
                  </a:cubicBezTo>
                  <a:cubicBezTo>
                    <a:pt x="0" y="7169"/>
                    <a:pt x="2064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FB837BF9-CFE4-03C2-D85D-AF65C64065A7}"/>
                </a:ext>
              </a:extLst>
            </p:cNvPr>
            <p:cNvSpPr/>
            <p:nvPr/>
          </p:nvSpPr>
          <p:spPr>
            <a:xfrm>
              <a:off x="14086862" y="1873765"/>
              <a:ext cx="9238" cy="9238"/>
            </a:xfrm>
            <a:custGeom>
              <a:avLst/>
              <a:gdLst>
                <a:gd name="connsiteX0" fmla="*/ 4619 w 9238"/>
                <a:gd name="connsiteY0" fmla="*/ 9238 h 9238"/>
                <a:gd name="connsiteX1" fmla="*/ 9238 w 9238"/>
                <a:gd name="connsiteY1" fmla="*/ 4619 h 9238"/>
                <a:gd name="connsiteX2" fmla="*/ 4619 w 9238"/>
                <a:gd name="connsiteY2" fmla="*/ 0 h 9238"/>
                <a:gd name="connsiteX3" fmla="*/ 0 w 9238"/>
                <a:gd name="connsiteY3" fmla="*/ 4619 h 9238"/>
                <a:gd name="connsiteX4" fmla="*/ 4619 w 9238"/>
                <a:gd name="connsiteY4" fmla="*/ 9238 h 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8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5"/>
                    <a:pt x="7169" y="0"/>
                    <a:pt x="4619" y="0"/>
                  </a:cubicBezTo>
                  <a:cubicBezTo>
                    <a:pt x="2064" y="0"/>
                    <a:pt x="0" y="2065"/>
                    <a:pt x="0" y="4619"/>
                  </a:cubicBezTo>
                  <a:cubicBezTo>
                    <a:pt x="0" y="7169"/>
                    <a:pt x="2064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C867AED9-CD01-F542-8E19-B025B2280161}"/>
                </a:ext>
              </a:extLst>
            </p:cNvPr>
            <p:cNvSpPr/>
            <p:nvPr/>
          </p:nvSpPr>
          <p:spPr>
            <a:xfrm>
              <a:off x="14035016" y="1718228"/>
              <a:ext cx="9238" cy="9238"/>
            </a:xfrm>
            <a:custGeom>
              <a:avLst/>
              <a:gdLst>
                <a:gd name="connsiteX0" fmla="*/ 4619 w 9238"/>
                <a:gd name="connsiteY0" fmla="*/ 9238 h 9238"/>
                <a:gd name="connsiteX1" fmla="*/ 9238 w 9238"/>
                <a:gd name="connsiteY1" fmla="*/ 4619 h 9238"/>
                <a:gd name="connsiteX2" fmla="*/ 4619 w 9238"/>
                <a:gd name="connsiteY2" fmla="*/ 0 h 9238"/>
                <a:gd name="connsiteX3" fmla="*/ 0 w 9238"/>
                <a:gd name="connsiteY3" fmla="*/ 4619 h 9238"/>
                <a:gd name="connsiteX4" fmla="*/ 4619 w 9238"/>
                <a:gd name="connsiteY4" fmla="*/ 9238 h 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8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5"/>
                    <a:pt x="7169" y="0"/>
                    <a:pt x="4619" y="0"/>
                  </a:cubicBezTo>
                  <a:cubicBezTo>
                    <a:pt x="2064" y="0"/>
                    <a:pt x="0" y="2065"/>
                    <a:pt x="0" y="4619"/>
                  </a:cubicBezTo>
                  <a:cubicBezTo>
                    <a:pt x="0" y="7169"/>
                    <a:pt x="2064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1F149FF4-4A6E-13DE-3551-FBCDCABF0BC0}"/>
                </a:ext>
              </a:extLst>
            </p:cNvPr>
            <p:cNvSpPr/>
            <p:nvPr/>
          </p:nvSpPr>
          <p:spPr>
            <a:xfrm>
              <a:off x="14077581" y="1887674"/>
              <a:ext cx="9238" cy="9237"/>
            </a:xfrm>
            <a:custGeom>
              <a:avLst/>
              <a:gdLst>
                <a:gd name="connsiteX0" fmla="*/ 4619 w 9238"/>
                <a:gd name="connsiteY0" fmla="*/ 9238 h 9237"/>
                <a:gd name="connsiteX1" fmla="*/ 9238 w 9238"/>
                <a:gd name="connsiteY1" fmla="*/ 4619 h 9237"/>
                <a:gd name="connsiteX2" fmla="*/ 4619 w 9238"/>
                <a:gd name="connsiteY2" fmla="*/ 0 h 9237"/>
                <a:gd name="connsiteX3" fmla="*/ 0 w 9238"/>
                <a:gd name="connsiteY3" fmla="*/ 4619 h 9237"/>
                <a:gd name="connsiteX4" fmla="*/ 4619 w 9238"/>
                <a:gd name="connsiteY4" fmla="*/ 9238 h 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7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9" y="0"/>
                    <a:pt x="0" y="2069"/>
                    <a:pt x="0" y="4619"/>
                  </a:cubicBezTo>
                  <a:cubicBezTo>
                    <a:pt x="0" y="7169"/>
                    <a:pt x="2069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A3FFD2D6-0A11-284C-7BE6-6036001472E3}"/>
                </a:ext>
              </a:extLst>
            </p:cNvPr>
            <p:cNvSpPr/>
            <p:nvPr/>
          </p:nvSpPr>
          <p:spPr>
            <a:xfrm>
              <a:off x="14044588" y="1732137"/>
              <a:ext cx="9238" cy="9237"/>
            </a:xfrm>
            <a:custGeom>
              <a:avLst/>
              <a:gdLst>
                <a:gd name="connsiteX0" fmla="*/ 4619 w 9238"/>
                <a:gd name="connsiteY0" fmla="*/ 9238 h 9237"/>
                <a:gd name="connsiteX1" fmla="*/ 9238 w 9238"/>
                <a:gd name="connsiteY1" fmla="*/ 4619 h 9237"/>
                <a:gd name="connsiteX2" fmla="*/ 4619 w 9238"/>
                <a:gd name="connsiteY2" fmla="*/ 0 h 9237"/>
                <a:gd name="connsiteX3" fmla="*/ 0 w 9238"/>
                <a:gd name="connsiteY3" fmla="*/ 4619 h 9237"/>
                <a:gd name="connsiteX4" fmla="*/ 4619 w 9238"/>
                <a:gd name="connsiteY4" fmla="*/ 9238 h 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7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9" y="0"/>
                    <a:pt x="0" y="2069"/>
                    <a:pt x="0" y="4619"/>
                  </a:cubicBezTo>
                  <a:cubicBezTo>
                    <a:pt x="0" y="7169"/>
                    <a:pt x="2069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BA2A21F1-A663-A0B1-EA7C-808DFE78F62D}"/>
                </a:ext>
              </a:extLst>
            </p:cNvPr>
            <p:cNvSpPr/>
            <p:nvPr/>
          </p:nvSpPr>
          <p:spPr>
            <a:xfrm>
              <a:off x="14096104" y="1887674"/>
              <a:ext cx="9238" cy="9237"/>
            </a:xfrm>
            <a:custGeom>
              <a:avLst/>
              <a:gdLst>
                <a:gd name="connsiteX0" fmla="*/ 4619 w 9238"/>
                <a:gd name="connsiteY0" fmla="*/ 9238 h 9237"/>
                <a:gd name="connsiteX1" fmla="*/ 9238 w 9238"/>
                <a:gd name="connsiteY1" fmla="*/ 4619 h 9237"/>
                <a:gd name="connsiteX2" fmla="*/ 4619 w 9238"/>
                <a:gd name="connsiteY2" fmla="*/ 0 h 9237"/>
                <a:gd name="connsiteX3" fmla="*/ 0 w 9238"/>
                <a:gd name="connsiteY3" fmla="*/ 4619 h 9237"/>
                <a:gd name="connsiteX4" fmla="*/ 4619 w 9238"/>
                <a:gd name="connsiteY4" fmla="*/ 9238 h 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7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4" y="0"/>
                    <a:pt x="0" y="2069"/>
                    <a:pt x="0" y="4619"/>
                  </a:cubicBezTo>
                  <a:cubicBezTo>
                    <a:pt x="0" y="7169"/>
                    <a:pt x="2064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2BD3B0FD-F873-9190-4B15-0019D01553BA}"/>
                </a:ext>
              </a:extLst>
            </p:cNvPr>
            <p:cNvSpPr/>
            <p:nvPr/>
          </p:nvSpPr>
          <p:spPr>
            <a:xfrm>
              <a:off x="13959034" y="1909205"/>
              <a:ext cx="9237" cy="9237"/>
            </a:xfrm>
            <a:custGeom>
              <a:avLst/>
              <a:gdLst>
                <a:gd name="connsiteX0" fmla="*/ 4619 w 9237"/>
                <a:gd name="connsiteY0" fmla="*/ 9238 h 9237"/>
                <a:gd name="connsiteX1" fmla="*/ 9238 w 9237"/>
                <a:gd name="connsiteY1" fmla="*/ 4619 h 9237"/>
                <a:gd name="connsiteX2" fmla="*/ 4619 w 9237"/>
                <a:gd name="connsiteY2" fmla="*/ 0 h 9237"/>
                <a:gd name="connsiteX3" fmla="*/ 0 w 9237"/>
                <a:gd name="connsiteY3" fmla="*/ 4619 h 9237"/>
                <a:gd name="connsiteX4" fmla="*/ 4619 w 9237"/>
                <a:gd name="connsiteY4" fmla="*/ 9238 h 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7" h="9237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4" y="0"/>
                    <a:pt x="0" y="2069"/>
                    <a:pt x="0" y="4619"/>
                  </a:cubicBezTo>
                  <a:cubicBezTo>
                    <a:pt x="0" y="7169"/>
                    <a:pt x="2064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65B797D1-FC73-D834-07EB-01DF9C4E8F24}"/>
                </a:ext>
              </a:extLst>
            </p:cNvPr>
            <p:cNvSpPr/>
            <p:nvPr/>
          </p:nvSpPr>
          <p:spPr>
            <a:xfrm>
              <a:off x="13949753" y="1923113"/>
              <a:ext cx="9237" cy="9238"/>
            </a:xfrm>
            <a:custGeom>
              <a:avLst/>
              <a:gdLst>
                <a:gd name="connsiteX0" fmla="*/ 4619 w 9237"/>
                <a:gd name="connsiteY0" fmla="*/ 9238 h 9238"/>
                <a:gd name="connsiteX1" fmla="*/ 9238 w 9237"/>
                <a:gd name="connsiteY1" fmla="*/ 4619 h 9238"/>
                <a:gd name="connsiteX2" fmla="*/ 4619 w 9237"/>
                <a:gd name="connsiteY2" fmla="*/ 0 h 9238"/>
                <a:gd name="connsiteX3" fmla="*/ 0 w 9237"/>
                <a:gd name="connsiteY3" fmla="*/ 4619 h 9238"/>
                <a:gd name="connsiteX4" fmla="*/ 4619 w 9237"/>
                <a:gd name="connsiteY4" fmla="*/ 9238 h 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7" h="9238">
                  <a:moveTo>
                    <a:pt x="4619" y="9238"/>
                  </a:moveTo>
                  <a:cubicBezTo>
                    <a:pt x="7169" y="9238"/>
                    <a:pt x="9238" y="7173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9" y="0"/>
                    <a:pt x="0" y="2069"/>
                    <a:pt x="0" y="4619"/>
                  </a:cubicBezTo>
                  <a:cubicBezTo>
                    <a:pt x="0" y="7173"/>
                    <a:pt x="2069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D486C2C3-3835-BB23-7073-A1CA1A66BF50}"/>
                </a:ext>
              </a:extLst>
            </p:cNvPr>
            <p:cNvSpPr/>
            <p:nvPr/>
          </p:nvSpPr>
          <p:spPr>
            <a:xfrm>
              <a:off x="13968276" y="1923113"/>
              <a:ext cx="9233" cy="9238"/>
            </a:xfrm>
            <a:custGeom>
              <a:avLst/>
              <a:gdLst>
                <a:gd name="connsiteX0" fmla="*/ 4619 w 9233"/>
                <a:gd name="connsiteY0" fmla="*/ 9238 h 9238"/>
                <a:gd name="connsiteX1" fmla="*/ 9233 w 9233"/>
                <a:gd name="connsiteY1" fmla="*/ 4619 h 9238"/>
                <a:gd name="connsiteX2" fmla="*/ 4619 w 9233"/>
                <a:gd name="connsiteY2" fmla="*/ 0 h 9238"/>
                <a:gd name="connsiteX3" fmla="*/ 0 w 9233"/>
                <a:gd name="connsiteY3" fmla="*/ 4619 h 9238"/>
                <a:gd name="connsiteX4" fmla="*/ 4619 w 9233"/>
                <a:gd name="connsiteY4" fmla="*/ 9238 h 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3" h="9238">
                  <a:moveTo>
                    <a:pt x="4619" y="9238"/>
                  </a:moveTo>
                  <a:cubicBezTo>
                    <a:pt x="7169" y="9238"/>
                    <a:pt x="9233" y="7173"/>
                    <a:pt x="9233" y="4619"/>
                  </a:cubicBezTo>
                  <a:cubicBezTo>
                    <a:pt x="9233" y="2069"/>
                    <a:pt x="7169" y="0"/>
                    <a:pt x="4619" y="0"/>
                  </a:cubicBezTo>
                  <a:cubicBezTo>
                    <a:pt x="2064" y="0"/>
                    <a:pt x="0" y="2069"/>
                    <a:pt x="0" y="4619"/>
                  </a:cubicBezTo>
                  <a:cubicBezTo>
                    <a:pt x="0" y="7173"/>
                    <a:pt x="2064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4458A810-824F-AC85-28B2-9756789167F2}"/>
                </a:ext>
              </a:extLst>
            </p:cNvPr>
            <p:cNvSpPr/>
            <p:nvPr/>
          </p:nvSpPr>
          <p:spPr>
            <a:xfrm>
              <a:off x="13657918" y="2177916"/>
              <a:ext cx="9238" cy="9238"/>
            </a:xfrm>
            <a:custGeom>
              <a:avLst/>
              <a:gdLst>
                <a:gd name="connsiteX0" fmla="*/ 4619 w 9238"/>
                <a:gd name="connsiteY0" fmla="*/ 9238 h 9238"/>
                <a:gd name="connsiteX1" fmla="*/ 9238 w 9238"/>
                <a:gd name="connsiteY1" fmla="*/ 4619 h 9238"/>
                <a:gd name="connsiteX2" fmla="*/ 4619 w 9238"/>
                <a:gd name="connsiteY2" fmla="*/ 0 h 9238"/>
                <a:gd name="connsiteX3" fmla="*/ 0 w 9238"/>
                <a:gd name="connsiteY3" fmla="*/ 4619 h 9238"/>
                <a:gd name="connsiteX4" fmla="*/ 4619 w 9238"/>
                <a:gd name="connsiteY4" fmla="*/ 9238 h 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8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9" y="0"/>
                    <a:pt x="0" y="2069"/>
                    <a:pt x="0" y="4619"/>
                  </a:cubicBezTo>
                  <a:cubicBezTo>
                    <a:pt x="0" y="7169"/>
                    <a:pt x="2069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AD5AD1F0-2E5B-05F5-62C0-F65D2A326DD7}"/>
                </a:ext>
              </a:extLst>
            </p:cNvPr>
            <p:cNvSpPr/>
            <p:nvPr/>
          </p:nvSpPr>
          <p:spPr>
            <a:xfrm>
              <a:off x="13648618" y="2191816"/>
              <a:ext cx="9238" cy="9237"/>
            </a:xfrm>
            <a:custGeom>
              <a:avLst/>
              <a:gdLst>
                <a:gd name="connsiteX0" fmla="*/ 4619 w 9238"/>
                <a:gd name="connsiteY0" fmla="*/ 9238 h 9237"/>
                <a:gd name="connsiteX1" fmla="*/ 9238 w 9238"/>
                <a:gd name="connsiteY1" fmla="*/ 4619 h 9237"/>
                <a:gd name="connsiteX2" fmla="*/ 4619 w 9238"/>
                <a:gd name="connsiteY2" fmla="*/ 0 h 9237"/>
                <a:gd name="connsiteX3" fmla="*/ 0 w 9238"/>
                <a:gd name="connsiteY3" fmla="*/ 4619 h 9237"/>
                <a:gd name="connsiteX4" fmla="*/ 4619 w 9238"/>
                <a:gd name="connsiteY4" fmla="*/ 9238 h 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7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9" y="0"/>
                    <a:pt x="0" y="2069"/>
                    <a:pt x="0" y="4619"/>
                  </a:cubicBezTo>
                  <a:cubicBezTo>
                    <a:pt x="0" y="7169"/>
                    <a:pt x="2069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E55364B4-71F5-1E19-EF5A-A0D8BD256DC3}"/>
                </a:ext>
              </a:extLst>
            </p:cNvPr>
            <p:cNvSpPr/>
            <p:nvPr/>
          </p:nvSpPr>
          <p:spPr>
            <a:xfrm>
              <a:off x="13667142" y="2191816"/>
              <a:ext cx="9237" cy="9237"/>
            </a:xfrm>
            <a:custGeom>
              <a:avLst/>
              <a:gdLst>
                <a:gd name="connsiteX0" fmla="*/ 4619 w 9237"/>
                <a:gd name="connsiteY0" fmla="*/ 9238 h 9237"/>
                <a:gd name="connsiteX1" fmla="*/ 9238 w 9237"/>
                <a:gd name="connsiteY1" fmla="*/ 4619 h 9237"/>
                <a:gd name="connsiteX2" fmla="*/ 4619 w 9237"/>
                <a:gd name="connsiteY2" fmla="*/ 0 h 9237"/>
                <a:gd name="connsiteX3" fmla="*/ 0 w 9237"/>
                <a:gd name="connsiteY3" fmla="*/ 4619 h 9237"/>
                <a:gd name="connsiteX4" fmla="*/ 4619 w 9237"/>
                <a:gd name="connsiteY4" fmla="*/ 9238 h 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7" h="9237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9" y="0"/>
                    <a:pt x="0" y="2069"/>
                    <a:pt x="0" y="4619"/>
                  </a:cubicBezTo>
                  <a:cubicBezTo>
                    <a:pt x="0" y="7169"/>
                    <a:pt x="2069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6A4800E1-49C2-2FA2-6928-1365C4FFE433}"/>
                </a:ext>
              </a:extLst>
            </p:cNvPr>
            <p:cNvSpPr/>
            <p:nvPr/>
          </p:nvSpPr>
          <p:spPr>
            <a:xfrm>
              <a:off x="13736662" y="2298335"/>
              <a:ext cx="9237" cy="9238"/>
            </a:xfrm>
            <a:custGeom>
              <a:avLst/>
              <a:gdLst>
                <a:gd name="connsiteX0" fmla="*/ 4619 w 9237"/>
                <a:gd name="connsiteY0" fmla="*/ 9238 h 9238"/>
                <a:gd name="connsiteX1" fmla="*/ 9238 w 9237"/>
                <a:gd name="connsiteY1" fmla="*/ 4619 h 9238"/>
                <a:gd name="connsiteX2" fmla="*/ 4619 w 9237"/>
                <a:gd name="connsiteY2" fmla="*/ 0 h 9238"/>
                <a:gd name="connsiteX3" fmla="*/ 0 w 9237"/>
                <a:gd name="connsiteY3" fmla="*/ 4619 h 9238"/>
                <a:gd name="connsiteX4" fmla="*/ 4619 w 9237"/>
                <a:gd name="connsiteY4" fmla="*/ 9238 h 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7" h="9238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4"/>
                    <a:pt x="7169" y="0"/>
                    <a:pt x="4619" y="0"/>
                  </a:cubicBezTo>
                  <a:cubicBezTo>
                    <a:pt x="2069" y="0"/>
                    <a:pt x="0" y="2064"/>
                    <a:pt x="0" y="4619"/>
                  </a:cubicBezTo>
                  <a:cubicBezTo>
                    <a:pt x="0" y="7169"/>
                    <a:pt x="2069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AEE6F980-EC8E-AACB-7AE5-2DB3D702FDF9}"/>
                </a:ext>
              </a:extLst>
            </p:cNvPr>
            <p:cNvSpPr/>
            <p:nvPr/>
          </p:nvSpPr>
          <p:spPr>
            <a:xfrm>
              <a:off x="13727382" y="2312244"/>
              <a:ext cx="9238" cy="9238"/>
            </a:xfrm>
            <a:custGeom>
              <a:avLst/>
              <a:gdLst>
                <a:gd name="connsiteX0" fmla="*/ 4619 w 9238"/>
                <a:gd name="connsiteY0" fmla="*/ 9238 h 9238"/>
                <a:gd name="connsiteX1" fmla="*/ 9238 w 9238"/>
                <a:gd name="connsiteY1" fmla="*/ 4619 h 9238"/>
                <a:gd name="connsiteX2" fmla="*/ 4619 w 9238"/>
                <a:gd name="connsiteY2" fmla="*/ 0 h 9238"/>
                <a:gd name="connsiteX3" fmla="*/ 0 w 9238"/>
                <a:gd name="connsiteY3" fmla="*/ 4619 h 9238"/>
                <a:gd name="connsiteX4" fmla="*/ 4619 w 9238"/>
                <a:gd name="connsiteY4" fmla="*/ 9238 h 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8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9" y="0"/>
                    <a:pt x="0" y="2069"/>
                    <a:pt x="0" y="4619"/>
                  </a:cubicBezTo>
                  <a:cubicBezTo>
                    <a:pt x="0" y="7169"/>
                    <a:pt x="2069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049E219B-D8B7-2785-BBB3-6BA90EE1E67D}"/>
                </a:ext>
              </a:extLst>
            </p:cNvPr>
            <p:cNvSpPr/>
            <p:nvPr/>
          </p:nvSpPr>
          <p:spPr>
            <a:xfrm>
              <a:off x="13745905" y="2312244"/>
              <a:ext cx="9237" cy="9238"/>
            </a:xfrm>
            <a:custGeom>
              <a:avLst/>
              <a:gdLst>
                <a:gd name="connsiteX0" fmla="*/ 4619 w 9237"/>
                <a:gd name="connsiteY0" fmla="*/ 9238 h 9238"/>
                <a:gd name="connsiteX1" fmla="*/ 9238 w 9237"/>
                <a:gd name="connsiteY1" fmla="*/ 4619 h 9238"/>
                <a:gd name="connsiteX2" fmla="*/ 4619 w 9237"/>
                <a:gd name="connsiteY2" fmla="*/ 0 h 9238"/>
                <a:gd name="connsiteX3" fmla="*/ 0 w 9237"/>
                <a:gd name="connsiteY3" fmla="*/ 4619 h 9238"/>
                <a:gd name="connsiteX4" fmla="*/ 4619 w 9237"/>
                <a:gd name="connsiteY4" fmla="*/ 9238 h 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7" h="9238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9" y="0"/>
                    <a:pt x="0" y="2069"/>
                    <a:pt x="0" y="4619"/>
                  </a:cubicBezTo>
                  <a:cubicBezTo>
                    <a:pt x="0" y="7169"/>
                    <a:pt x="2069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80F1DA58-6B39-BE50-4D21-970819B821FE}"/>
                </a:ext>
              </a:extLst>
            </p:cNvPr>
            <p:cNvSpPr/>
            <p:nvPr/>
          </p:nvSpPr>
          <p:spPr>
            <a:xfrm>
              <a:off x="13982175" y="2247381"/>
              <a:ext cx="9238" cy="9237"/>
            </a:xfrm>
            <a:custGeom>
              <a:avLst/>
              <a:gdLst>
                <a:gd name="connsiteX0" fmla="*/ 4619 w 9238"/>
                <a:gd name="connsiteY0" fmla="*/ 9238 h 9237"/>
                <a:gd name="connsiteX1" fmla="*/ 9238 w 9238"/>
                <a:gd name="connsiteY1" fmla="*/ 4619 h 9237"/>
                <a:gd name="connsiteX2" fmla="*/ 4619 w 9238"/>
                <a:gd name="connsiteY2" fmla="*/ 0 h 9237"/>
                <a:gd name="connsiteX3" fmla="*/ 0 w 9238"/>
                <a:gd name="connsiteY3" fmla="*/ 4619 h 9237"/>
                <a:gd name="connsiteX4" fmla="*/ 4619 w 9238"/>
                <a:gd name="connsiteY4" fmla="*/ 9238 h 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7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9" y="0"/>
                    <a:pt x="0" y="2069"/>
                    <a:pt x="0" y="4619"/>
                  </a:cubicBezTo>
                  <a:cubicBezTo>
                    <a:pt x="0" y="7169"/>
                    <a:pt x="2069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584C4EF4-00B0-F7BC-9B97-2DFA8263C5D3}"/>
                </a:ext>
              </a:extLst>
            </p:cNvPr>
            <p:cNvSpPr/>
            <p:nvPr/>
          </p:nvSpPr>
          <p:spPr>
            <a:xfrm>
              <a:off x="13972895" y="2261289"/>
              <a:ext cx="9238" cy="9238"/>
            </a:xfrm>
            <a:custGeom>
              <a:avLst/>
              <a:gdLst>
                <a:gd name="connsiteX0" fmla="*/ 4619 w 9238"/>
                <a:gd name="connsiteY0" fmla="*/ 9238 h 9238"/>
                <a:gd name="connsiteX1" fmla="*/ 9238 w 9238"/>
                <a:gd name="connsiteY1" fmla="*/ 4619 h 9238"/>
                <a:gd name="connsiteX2" fmla="*/ 4619 w 9238"/>
                <a:gd name="connsiteY2" fmla="*/ 0 h 9238"/>
                <a:gd name="connsiteX3" fmla="*/ 0 w 9238"/>
                <a:gd name="connsiteY3" fmla="*/ 4619 h 9238"/>
                <a:gd name="connsiteX4" fmla="*/ 4619 w 9238"/>
                <a:gd name="connsiteY4" fmla="*/ 9238 h 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8">
                  <a:moveTo>
                    <a:pt x="4619" y="9238"/>
                  </a:moveTo>
                  <a:cubicBezTo>
                    <a:pt x="7169" y="9238"/>
                    <a:pt x="9238" y="7173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9" y="0"/>
                    <a:pt x="0" y="2069"/>
                    <a:pt x="0" y="4619"/>
                  </a:cubicBezTo>
                  <a:cubicBezTo>
                    <a:pt x="0" y="7173"/>
                    <a:pt x="2069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ECED6562-880F-88FE-F044-D46E97107894}"/>
                </a:ext>
              </a:extLst>
            </p:cNvPr>
            <p:cNvSpPr/>
            <p:nvPr/>
          </p:nvSpPr>
          <p:spPr>
            <a:xfrm>
              <a:off x="13991470" y="2261289"/>
              <a:ext cx="9238" cy="9238"/>
            </a:xfrm>
            <a:custGeom>
              <a:avLst/>
              <a:gdLst>
                <a:gd name="connsiteX0" fmla="*/ 4619 w 9238"/>
                <a:gd name="connsiteY0" fmla="*/ 9238 h 9238"/>
                <a:gd name="connsiteX1" fmla="*/ 9238 w 9238"/>
                <a:gd name="connsiteY1" fmla="*/ 4619 h 9238"/>
                <a:gd name="connsiteX2" fmla="*/ 4619 w 9238"/>
                <a:gd name="connsiteY2" fmla="*/ 0 h 9238"/>
                <a:gd name="connsiteX3" fmla="*/ 0 w 9238"/>
                <a:gd name="connsiteY3" fmla="*/ 4619 h 9238"/>
                <a:gd name="connsiteX4" fmla="*/ 4619 w 9238"/>
                <a:gd name="connsiteY4" fmla="*/ 9238 h 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8">
                  <a:moveTo>
                    <a:pt x="4619" y="9238"/>
                  </a:moveTo>
                  <a:cubicBezTo>
                    <a:pt x="7174" y="9238"/>
                    <a:pt x="9238" y="7173"/>
                    <a:pt x="9238" y="4619"/>
                  </a:cubicBezTo>
                  <a:cubicBezTo>
                    <a:pt x="9238" y="2069"/>
                    <a:pt x="7174" y="0"/>
                    <a:pt x="4619" y="0"/>
                  </a:cubicBezTo>
                  <a:cubicBezTo>
                    <a:pt x="2069" y="0"/>
                    <a:pt x="0" y="2069"/>
                    <a:pt x="0" y="4619"/>
                  </a:cubicBezTo>
                  <a:cubicBezTo>
                    <a:pt x="0" y="7173"/>
                    <a:pt x="2069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4CB98D4A-42A3-27E2-078F-01480AD77CB0}"/>
                </a:ext>
              </a:extLst>
            </p:cNvPr>
            <p:cNvSpPr/>
            <p:nvPr/>
          </p:nvSpPr>
          <p:spPr>
            <a:xfrm>
              <a:off x="13968276" y="2062112"/>
              <a:ext cx="9233" cy="9238"/>
            </a:xfrm>
            <a:custGeom>
              <a:avLst/>
              <a:gdLst>
                <a:gd name="connsiteX0" fmla="*/ 4619 w 9233"/>
                <a:gd name="connsiteY0" fmla="*/ 9238 h 9238"/>
                <a:gd name="connsiteX1" fmla="*/ 9233 w 9233"/>
                <a:gd name="connsiteY1" fmla="*/ 4619 h 9238"/>
                <a:gd name="connsiteX2" fmla="*/ 4619 w 9233"/>
                <a:gd name="connsiteY2" fmla="*/ 0 h 9238"/>
                <a:gd name="connsiteX3" fmla="*/ 0 w 9233"/>
                <a:gd name="connsiteY3" fmla="*/ 4619 h 9238"/>
                <a:gd name="connsiteX4" fmla="*/ 4619 w 9233"/>
                <a:gd name="connsiteY4" fmla="*/ 9238 h 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3" h="9238">
                  <a:moveTo>
                    <a:pt x="4619" y="9238"/>
                  </a:moveTo>
                  <a:cubicBezTo>
                    <a:pt x="7169" y="9238"/>
                    <a:pt x="9233" y="7169"/>
                    <a:pt x="9233" y="4619"/>
                  </a:cubicBezTo>
                  <a:cubicBezTo>
                    <a:pt x="9233" y="2065"/>
                    <a:pt x="7169" y="0"/>
                    <a:pt x="4619" y="0"/>
                  </a:cubicBezTo>
                  <a:cubicBezTo>
                    <a:pt x="2064" y="0"/>
                    <a:pt x="0" y="2065"/>
                    <a:pt x="0" y="4619"/>
                  </a:cubicBezTo>
                  <a:cubicBezTo>
                    <a:pt x="0" y="7169"/>
                    <a:pt x="2064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CA610A29-6854-00A1-09D7-22AD552990E2}"/>
                </a:ext>
              </a:extLst>
            </p:cNvPr>
            <p:cNvSpPr/>
            <p:nvPr/>
          </p:nvSpPr>
          <p:spPr>
            <a:xfrm>
              <a:off x="13959034" y="2076011"/>
              <a:ext cx="9237" cy="9237"/>
            </a:xfrm>
            <a:custGeom>
              <a:avLst/>
              <a:gdLst>
                <a:gd name="connsiteX0" fmla="*/ 4619 w 9237"/>
                <a:gd name="connsiteY0" fmla="*/ 9238 h 9237"/>
                <a:gd name="connsiteX1" fmla="*/ 9238 w 9237"/>
                <a:gd name="connsiteY1" fmla="*/ 4619 h 9237"/>
                <a:gd name="connsiteX2" fmla="*/ 4619 w 9237"/>
                <a:gd name="connsiteY2" fmla="*/ 0 h 9237"/>
                <a:gd name="connsiteX3" fmla="*/ 0 w 9237"/>
                <a:gd name="connsiteY3" fmla="*/ 4619 h 9237"/>
                <a:gd name="connsiteX4" fmla="*/ 4619 w 9237"/>
                <a:gd name="connsiteY4" fmla="*/ 9238 h 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7" h="9237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4" y="0"/>
                    <a:pt x="0" y="2069"/>
                    <a:pt x="0" y="4619"/>
                  </a:cubicBezTo>
                  <a:cubicBezTo>
                    <a:pt x="0" y="7169"/>
                    <a:pt x="2064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3EE60A0F-5458-8278-90C6-471855ED9F76}"/>
                </a:ext>
              </a:extLst>
            </p:cNvPr>
            <p:cNvSpPr/>
            <p:nvPr/>
          </p:nvSpPr>
          <p:spPr>
            <a:xfrm>
              <a:off x="13977552" y="2076011"/>
              <a:ext cx="9238" cy="9237"/>
            </a:xfrm>
            <a:custGeom>
              <a:avLst/>
              <a:gdLst>
                <a:gd name="connsiteX0" fmla="*/ 4619 w 9238"/>
                <a:gd name="connsiteY0" fmla="*/ 9238 h 9237"/>
                <a:gd name="connsiteX1" fmla="*/ 9238 w 9238"/>
                <a:gd name="connsiteY1" fmla="*/ 4619 h 9237"/>
                <a:gd name="connsiteX2" fmla="*/ 4619 w 9238"/>
                <a:gd name="connsiteY2" fmla="*/ 0 h 9237"/>
                <a:gd name="connsiteX3" fmla="*/ 0 w 9238"/>
                <a:gd name="connsiteY3" fmla="*/ 4619 h 9237"/>
                <a:gd name="connsiteX4" fmla="*/ 4619 w 9238"/>
                <a:gd name="connsiteY4" fmla="*/ 9238 h 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7">
                  <a:moveTo>
                    <a:pt x="4619" y="9238"/>
                  </a:moveTo>
                  <a:cubicBezTo>
                    <a:pt x="7174" y="9238"/>
                    <a:pt x="9238" y="7169"/>
                    <a:pt x="9238" y="4619"/>
                  </a:cubicBezTo>
                  <a:cubicBezTo>
                    <a:pt x="9238" y="2069"/>
                    <a:pt x="7174" y="0"/>
                    <a:pt x="4619" y="0"/>
                  </a:cubicBezTo>
                  <a:cubicBezTo>
                    <a:pt x="2069" y="0"/>
                    <a:pt x="0" y="2069"/>
                    <a:pt x="0" y="4619"/>
                  </a:cubicBezTo>
                  <a:cubicBezTo>
                    <a:pt x="0" y="7169"/>
                    <a:pt x="2069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0319A0B4-E6E2-1A70-B56F-0D95348DAF8F}"/>
                </a:ext>
              </a:extLst>
            </p:cNvPr>
            <p:cNvSpPr/>
            <p:nvPr/>
          </p:nvSpPr>
          <p:spPr>
            <a:xfrm>
              <a:off x="13852467" y="2159384"/>
              <a:ext cx="9238" cy="9238"/>
            </a:xfrm>
            <a:custGeom>
              <a:avLst/>
              <a:gdLst>
                <a:gd name="connsiteX0" fmla="*/ 4619 w 9238"/>
                <a:gd name="connsiteY0" fmla="*/ 9238 h 9238"/>
                <a:gd name="connsiteX1" fmla="*/ 9238 w 9238"/>
                <a:gd name="connsiteY1" fmla="*/ 4619 h 9238"/>
                <a:gd name="connsiteX2" fmla="*/ 4619 w 9238"/>
                <a:gd name="connsiteY2" fmla="*/ 0 h 9238"/>
                <a:gd name="connsiteX3" fmla="*/ 0 w 9238"/>
                <a:gd name="connsiteY3" fmla="*/ 4619 h 9238"/>
                <a:gd name="connsiteX4" fmla="*/ 4619 w 9238"/>
                <a:gd name="connsiteY4" fmla="*/ 9238 h 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8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9" y="0"/>
                    <a:pt x="0" y="2069"/>
                    <a:pt x="0" y="4619"/>
                  </a:cubicBezTo>
                  <a:cubicBezTo>
                    <a:pt x="0" y="7169"/>
                    <a:pt x="2069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65CA7EC2-C273-C3CC-8B1D-B8CC1AFC1BB6}"/>
                </a:ext>
              </a:extLst>
            </p:cNvPr>
            <p:cNvSpPr/>
            <p:nvPr/>
          </p:nvSpPr>
          <p:spPr>
            <a:xfrm>
              <a:off x="13843186" y="2173293"/>
              <a:ext cx="9238" cy="9237"/>
            </a:xfrm>
            <a:custGeom>
              <a:avLst/>
              <a:gdLst>
                <a:gd name="connsiteX0" fmla="*/ 4624 w 9238"/>
                <a:gd name="connsiteY0" fmla="*/ 9238 h 9237"/>
                <a:gd name="connsiteX1" fmla="*/ 9238 w 9238"/>
                <a:gd name="connsiteY1" fmla="*/ 4619 h 9237"/>
                <a:gd name="connsiteX2" fmla="*/ 4624 w 9238"/>
                <a:gd name="connsiteY2" fmla="*/ 0 h 9237"/>
                <a:gd name="connsiteX3" fmla="*/ 0 w 9238"/>
                <a:gd name="connsiteY3" fmla="*/ 4619 h 9237"/>
                <a:gd name="connsiteX4" fmla="*/ 4624 w 9238"/>
                <a:gd name="connsiteY4" fmla="*/ 9238 h 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7">
                  <a:moveTo>
                    <a:pt x="4624" y="9238"/>
                  </a:moveTo>
                  <a:cubicBezTo>
                    <a:pt x="7174" y="9238"/>
                    <a:pt x="9238" y="7173"/>
                    <a:pt x="9238" y="4619"/>
                  </a:cubicBezTo>
                  <a:cubicBezTo>
                    <a:pt x="9238" y="2069"/>
                    <a:pt x="7174" y="0"/>
                    <a:pt x="4624" y="0"/>
                  </a:cubicBezTo>
                  <a:cubicBezTo>
                    <a:pt x="2069" y="0"/>
                    <a:pt x="0" y="2069"/>
                    <a:pt x="0" y="4619"/>
                  </a:cubicBezTo>
                  <a:cubicBezTo>
                    <a:pt x="0" y="7173"/>
                    <a:pt x="2069" y="9238"/>
                    <a:pt x="4624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79502F15-EE9B-3AF4-355D-0027DA0DA346}"/>
                </a:ext>
              </a:extLst>
            </p:cNvPr>
            <p:cNvSpPr/>
            <p:nvPr/>
          </p:nvSpPr>
          <p:spPr>
            <a:xfrm>
              <a:off x="13861709" y="2173293"/>
              <a:ext cx="9238" cy="9237"/>
            </a:xfrm>
            <a:custGeom>
              <a:avLst/>
              <a:gdLst>
                <a:gd name="connsiteX0" fmla="*/ 4619 w 9238"/>
                <a:gd name="connsiteY0" fmla="*/ 9238 h 9237"/>
                <a:gd name="connsiteX1" fmla="*/ 9238 w 9238"/>
                <a:gd name="connsiteY1" fmla="*/ 4619 h 9237"/>
                <a:gd name="connsiteX2" fmla="*/ 4619 w 9238"/>
                <a:gd name="connsiteY2" fmla="*/ 0 h 9237"/>
                <a:gd name="connsiteX3" fmla="*/ 0 w 9238"/>
                <a:gd name="connsiteY3" fmla="*/ 4619 h 9237"/>
                <a:gd name="connsiteX4" fmla="*/ 4619 w 9238"/>
                <a:gd name="connsiteY4" fmla="*/ 9238 h 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7">
                  <a:moveTo>
                    <a:pt x="4619" y="9238"/>
                  </a:moveTo>
                  <a:cubicBezTo>
                    <a:pt x="7169" y="9238"/>
                    <a:pt x="9238" y="7173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9" y="0"/>
                    <a:pt x="0" y="2069"/>
                    <a:pt x="0" y="4619"/>
                  </a:cubicBezTo>
                  <a:cubicBezTo>
                    <a:pt x="0" y="7173"/>
                    <a:pt x="2069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51541E14-7D46-2AC0-E70C-E394B9933343}"/>
                </a:ext>
              </a:extLst>
            </p:cNvPr>
            <p:cNvSpPr/>
            <p:nvPr/>
          </p:nvSpPr>
          <p:spPr>
            <a:xfrm>
              <a:off x="13718139" y="2029680"/>
              <a:ext cx="9238" cy="9238"/>
            </a:xfrm>
            <a:custGeom>
              <a:avLst/>
              <a:gdLst>
                <a:gd name="connsiteX0" fmla="*/ 4619 w 9238"/>
                <a:gd name="connsiteY0" fmla="*/ 9238 h 9238"/>
                <a:gd name="connsiteX1" fmla="*/ 9238 w 9238"/>
                <a:gd name="connsiteY1" fmla="*/ 4619 h 9238"/>
                <a:gd name="connsiteX2" fmla="*/ 4619 w 9238"/>
                <a:gd name="connsiteY2" fmla="*/ 0 h 9238"/>
                <a:gd name="connsiteX3" fmla="*/ 0 w 9238"/>
                <a:gd name="connsiteY3" fmla="*/ 4619 h 9238"/>
                <a:gd name="connsiteX4" fmla="*/ 4619 w 9238"/>
                <a:gd name="connsiteY4" fmla="*/ 9238 h 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8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4"/>
                    <a:pt x="7169" y="0"/>
                    <a:pt x="4619" y="0"/>
                  </a:cubicBezTo>
                  <a:cubicBezTo>
                    <a:pt x="2069" y="0"/>
                    <a:pt x="0" y="2064"/>
                    <a:pt x="0" y="4619"/>
                  </a:cubicBezTo>
                  <a:cubicBezTo>
                    <a:pt x="0" y="7169"/>
                    <a:pt x="2069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680FDB46-6EFD-893F-B0D3-7FD454264AC7}"/>
                </a:ext>
              </a:extLst>
            </p:cNvPr>
            <p:cNvSpPr/>
            <p:nvPr/>
          </p:nvSpPr>
          <p:spPr>
            <a:xfrm>
              <a:off x="13708859" y="2043532"/>
              <a:ext cx="9238" cy="9237"/>
            </a:xfrm>
            <a:custGeom>
              <a:avLst/>
              <a:gdLst>
                <a:gd name="connsiteX0" fmla="*/ 4624 w 9238"/>
                <a:gd name="connsiteY0" fmla="*/ 9238 h 9237"/>
                <a:gd name="connsiteX1" fmla="*/ 9238 w 9238"/>
                <a:gd name="connsiteY1" fmla="*/ 4619 h 9237"/>
                <a:gd name="connsiteX2" fmla="*/ 4624 w 9238"/>
                <a:gd name="connsiteY2" fmla="*/ 0 h 9237"/>
                <a:gd name="connsiteX3" fmla="*/ 0 w 9238"/>
                <a:gd name="connsiteY3" fmla="*/ 4619 h 9237"/>
                <a:gd name="connsiteX4" fmla="*/ 4624 w 9238"/>
                <a:gd name="connsiteY4" fmla="*/ 9238 h 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7">
                  <a:moveTo>
                    <a:pt x="4624" y="9238"/>
                  </a:moveTo>
                  <a:cubicBezTo>
                    <a:pt x="7174" y="9238"/>
                    <a:pt x="9238" y="7169"/>
                    <a:pt x="9238" y="4619"/>
                  </a:cubicBezTo>
                  <a:cubicBezTo>
                    <a:pt x="9238" y="2069"/>
                    <a:pt x="7174" y="0"/>
                    <a:pt x="4624" y="0"/>
                  </a:cubicBezTo>
                  <a:cubicBezTo>
                    <a:pt x="2069" y="0"/>
                    <a:pt x="0" y="2069"/>
                    <a:pt x="0" y="4619"/>
                  </a:cubicBezTo>
                  <a:cubicBezTo>
                    <a:pt x="0" y="7169"/>
                    <a:pt x="2069" y="9238"/>
                    <a:pt x="4624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36AA47DD-059D-E265-7019-45041C66A205}"/>
                </a:ext>
              </a:extLst>
            </p:cNvPr>
            <p:cNvSpPr/>
            <p:nvPr/>
          </p:nvSpPr>
          <p:spPr>
            <a:xfrm>
              <a:off x="13727382" y="2043532"/>
              <a:ext cx="9238" cy="9237"/>
            </a:xfrm>
            <a:custGeom>
              <a:avLst/>
              <a:gdLst>
                <a:gd name="connsiteX0" fmla="*/ 4619 w 9238"/>
                <a:gd name="connsiteY0" fmla="*/ 9238 h 9237"/>
                <a:gd name="connsiteX1" fmla="*/ 9238 w 9238"/>
                <a:gd name="connsiteY1" fmla="*/ 4619 h 9237"/>
                <a:gd name="connsiteX2" fmla="*/ 4619 w 9238"/>
                <a:gd name="connsiteY2" fmla="*/ 0 h 9237"/>
                <a:gd name="connsiteX3" fmla="*/ 0 w 9238"/>
                <a:gd name="connsiteY3" fmla="*/ 4619 h 9237"/>
                <a:gd name="connsiteX4" fmla="*/ 4619 w 9238"/>
                <a:gd name="connsiteY4" fmla="*/ 9238 h 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7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9" y="0"/>
                    <a:pt x="0" y="2069"/>
                    <a:pt x="0" y="4619"/>
                  </a:cubicBezTo>
                  <a:cubicBezTo>
                    <a:pt x="0" y="7169"/>
                    <a:pt x="2069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3F086D07-09D3-93F7-1C5D-9DAA4EF733CF}"/>
                </a:ext>
              </a:extLst>
            </p:cNvPr>
            <p:cNvSpPr/>
            <p:nvPr/>
          </p:nvSpPr>
          <p:spPr>
            <a:xfrm>
              <a:off x="13801526" y="1899924"/>
              <a:ext cx="9238" cy="9237"/>
            </a:xfrm>
            <a:custGeom>
              <a:avLst/>
              <a:gdLst>
                <a:gd name="connsiteX0" fmla="*/ 4619 w 9238"/>
                <a:gd name="connsiteY0" fmla="*/ 9238 h 9237"/>
                <a:gd name="connsiteX1" fmla="*/ 9238 w 9238"/>
                <a:gd name="connsiteY1" fmla="*/ 4619 h 9237"/>
                <a:gd name="connsiteX2" fmla="*/ 4619 w 9238"/>
                <a:gd name="connsiteY2" fmla="*/ 0 h 9237"/>
                <a:gd name="connsiteX3" fmla="*/ 0 w 9238"/>
                <a:gd name="connsiteY3" fmla="*/ 4619 h 9237"/>
                <a:gd name="connsiteX4" fmla="*/ 4619 w 9238"/>
                <a:gd name="connsiteY4" fmla="*/ 9238 h 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7">
                  <a:moveTo>
                    <a:pt x="4619" y="9238"/>
                  </a:moveTo>
                  <a:cubicBezTo>
                    <a:pt x="7169" y="9238"/>
                    <a:pt x="9238" y="7173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4" y="0"/>
                    <a:pt x="0" y="2069"/>
                    <a:pt x="0" y="4619"/>
                  </a:cubicBezTo>
                  <a:cubicBezTo>
                    <a:pt x="0" y="7173"/>
                    <a:pt x="2064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51D04F64-F0B9-46D0-DFEC-D58D6EB6CBE8}"/>
                </a:ext>
              </a:extLst>
            </p:cNvPr>
            <p:cNvSpPr/>
            <p:nvPr/>
          </p:nvSpPr>
          <p:spPr>
            <a:xfrm>
              <a:off x="13792245" y="1913828"/>
              <a:ext cx="9238" cy="9238"/>
            </a:xfrm>
            <a:custGeom>
              <a:avLst/>
              <a:gdLst>
                <a:gd name="connsiteX0" fmla="*/ 4619 w 9238"/>
                <a:gd name="connsiteY0" fmla="*/ 9238 h 9238"/>
                <a:gd name="connsiteX1" fmla="*/ 9238 w 9238"/>
                <a:gd name="connsiteY1" fmla="*/ 4619 h 9238"/>
                <a:gd name="connsiteX2" fmla="*/ 4619 w 9238"/>
                <a:gd name="connsiteY2" fmla="*/ 0 h 9238"/>
                <a:gd name="connsiteX3" fmla="*/ 0 w 9238"/>
                <a:gd name="connsiteY3" fmla="*/ 4619 h 9238"/>
                <a:gd name="connsiteX4" fmla="*/ 4619 w 9238"/>
                <a:gd name="connsiteY4" fmla="*/ 9238 h 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8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5"/>
                    <a:pt x="7169" y="0"/>
                    <a:pt x="4619" y="0"/>
                  </a:cubicBezTo>
                  <a:cubicBezTo>
                    <a:pt x="2069" y="0"/>
                    <a:pt x="0" y="2065"/>
                    <a:pt x="0" y="4619"/>
                  </a:cubicBezTo>
                  <a:cubicBezTo>
                    <a:pt x="0" y="7169"/>
                    <a:pt x="2069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A94D3C0E-B294-0FA7-9A54-1EA23DFD1A64}"/>
                </a:ext>
              </a:extLst>
            </p:cNvPr>
            <p:cNvSpPr/>
            <p:nvPr/>
          </p:nvSpPr>
          <p:spPr>
            <a:xfrm>
              <a:off x="13810769" y="1913828"/>
              <a:ext cx="9238" cy="9238"/>
            </a:xfrm>
            <a:custGeom>
              <a:avLst/>
              <a:gdLst>
                <a:gd name="connsiteX0" fmla="*/ 4619 w 9238"/>
                <a:gd name="connsiteY0" fmla="*/ 9238 h 9238"/>
                <a:gd name="connsiteX1" fmla="*/ 9238 w 9238"/>
                <a:gd name="connsiteY1" fmla="*/ 4619 h 9238"/>
                <a:gd name="connsiteX2" fmla="*/ 4619 w 9238"/>
                <a:gd name="connsiteY2" fmla="*/ 0 h 9238"/>
                <a:gd name="connsiteX3" fmla="*/ 0 w 9238"/>
                <a:gd name="connsiteY3" fmla="*/ 4619 h 9238"/>
                <a:gd name="connsiteX4" fmla="*/ 4619 w 9238"/>
                <a:gd name="connsiteY4" fmla="*/ 9238 h 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8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5"/>
                    <a:pt x="7169" y="0"/>
                    <a:pt x="4619" y="0"/>
                  </a:cubicBezTo>
                  <a:cubicBezTo>
                    <a:pt x="2064" y="0"/>
                    <a:pt x="0" y="2065"/>
                    <a:pt x="0" y="4619"/>
                  </a:cubicBezTo>
                  <a:cubicBezTo>
                    <a:pt x="0" y="7169"/>
                    <a:pt x="2064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53930969-4D05-8EC3-87C9-EE63D21F022C}"/>
                </a:ext>
              </a:extLst>
            </p:cNvPr>
            <p:cNvSpPr/>
            <p:nvPr/>
          </p:nvSpPr>
          <p:spPr>
            <a:xfrm>
              <a:off x="13584419" y="1686126"/>
              <a:ext cx="9238" cy="9238"/>
            </a:xfrm>
            <a:custGeom>
              <a:avLst/>
              <a:gdLst>
                <a:gd name="connsiteX0" fmla="*/ 4619 w 9238"/>
                <a:gd name="connsiteY0" fmla="*/ 9238 h 9238"/>
                <a:gd name="connsiteX1" fmla="*/ 9238 w 9238"/>
                <a:gd name="connsiteY1" fmla="*/ 4619 h 9238"/>
                <a:gd name="connsiteX2" fmla="*/ 4619 w 9238"/>
                <a:gd name="connsiteY2" fmla="*/ 0 h 9238"/>
                <a:gd name="connsiteX3" fmla="*/ 0 w 9238"/>
                <a:gd name="connsiteY3" fmla="*/ 4619 h 9238"/>
                <a:gd name="connsiteX4" fmla="*/ 4619 w 9238"/>
                <a:gd name="connsiteY4" fmla="*/ 9238 h 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8">
                  <a:moveTo>
                    <a:pt x="4619" y="9238"/>
                  </a:moveTo>
                  <a:cubicBezTo>
                    <a:pt x="7169" y="9238"/>
                    <a:pt x="9238" y="7169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9" y="0"/>
                    <a:pt x="0" y="2069"/>
                    <a:pt x="0" y="4619"/>
                  </a:cubicBezTo>
                  <a:cubicBezTo>
                    <a:pt x="0" y="7169"/>
                    <a:pt x="2069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472EF33B-B843-D8F5-4529-85DB7A0F910B}"/>
                </a:ext>
              </a:extLst>
            </p:cNvPr>
            <p:cNvSpPr/>
            <p:nvPr/>
          </p:nvSpPr>
          <p:spPr>
            <a:xfrm>
              <a:off x="13599978" y="1676045"/>
              <a:ext cx="9237" cy="9237"/>
            </a:xfrm>
            <a:custGeom>
              <a:avLst/>
              <a:gdLst>
                <a:gd name="connsiteX0" fmla="*/ 4619 w 9237"/>
                <a:gd name="connsiteY0" fmla="*/ 9238 h 9237"/>
                <a:gd name="connsiteX1" fmla="*/ 9238 w 9237"/>
                <a:gd name="connsiteY1" fmla="*/ 4619 h 9237"/>
                <a:gd name="connsiteX2" fmla="*/ 4619 w 9237"/>
                <a:gd name="connsiteY2" fmla="*/ 0 h 9237"/>
                <a:gd name="connsiteX3" fmla="*/ 0 w 9237"/>
                <a:gd name="connsiteY3" fmla="*/ 4619 h 9237"/>
                <a:gd name="connsiteX4" fmla="*/ 4619 w 9237"/>
                <a:gd name="connsiteY4" fmla="*/ 9238 h 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7" h="9237">
                  <a:moveTo>
                    <a:pt x="4619" y="9238"/>
                  </a:moveTo>
                  <a:cubicBezTo>
                    <a:pt x="7169" y="9238"/>
                    <a:pt x="9238" y="7173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9" y="0"/>
                    <a:pt x="0" y="2069"/>
                    <a:pt x="0" y="4619"/>
                  </a:cubicBezTo>
                  <a:cubicBezTo>
                    <a:pt x="0" y="7173"/>
                    <a:pt x="2069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A8156064-B387-61C1-F1A1-C017FEBBA923}"/>
                </a:ext>
              </a:extLst>
            </p:cNvPr>
            <p:cNvSpPr/>
            <p:nvPr/>
          </p:nvSpPr>
          <p:spPr>
            <a:xfrm>
              <a:off x="13708859" y="1774877"/>
              <a:ext cx="9238" cy="9237"/>
            </a:xfrm>
            <a:custGeom>
              <a:avLst/>
              <a:gdLst>
                <a:gd name="connsiteX0" fmla="*/ 4624 w 9238"/>
                <a:gd name="connsiteY0" fmla="*/ 9238 h 9237"/>
                <a:gd name="connsiteX1" fmla="*/ 9238 w 9238"/>
                <a:gd name="connsiteY1" fmla="*/ 4619 h 9237"/>
                <a:gd name="connsiteX2" fmla="*/ 4624 w 9238"/>
                <a:gd name="connsiteY2" fmla="*/ 0 h 9237"/>
                <a:gd name="connsiteX3" fmla="*/ 0 w 9238"/>
                <a:gd name="connsiteY3" fmla="*/ 4619 h 9237"/>
                <a:gd name="connsiteX4" fmla="*/ 4624 w 9238"/>
                <a:gd name="connsiteY4" fmla="*/ 9238 h 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7">
                  <a:moveTo>
                    <a:pt x="4624" y="9238"/>
                  </a:moveTo>
                  <a:cubicBezTo>
                    <a:pt x="7174" y="9238"/>
                    <a:pt x="9238" y="7169"/>
                    <a:pt x="9238" y="4619"/>
                  </a:cubicBezTo>
                  <a:cubicBezTo>
                    <a:pt x="9238" y="2069"/>
                    <a:pt x="7174" y="0"/>
                    <a:pt x="4624" y="0"/>
                  </a:cubicBezTo>
                  <a:cubicBezTo>
                    <a:pt x="2069" y="0"/>
                    <a:pt x="0" y="2069"/>
                    <a:pt x="0" y="4619"/>
                  </a:cubicBezTo>
                  <a:cubicBezTo>
                    <a:pt x="0" y="7169"/>
                    <a:pt x="2069" y="9238"/>
                    <a:pt x="4624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AA5107A4-7A38-3B70-BA51-73A95F502CA5}"/>
                </a:ext>
              </a:extLst>
            </p:cNvPr>
            <p:cNvSpPr/>
            <p:nvPr/>
          </p:nvSpPr>
          <p:spPr>
            <a:xfrm>
              <a:off x="13699583" y="1788786"/>
              <a:ext cx="9237" cy="9238"/>
            </a:xfrm>
            <a:custGeom>
              <a:avLst/>
              <a:gdLst>
                <a:gd name="connsiteX0" fmla="*/ 4619 w 9237"/>
                <a:gd name="connsiteY0" fmla="*/ 9238 h 9238"/>
                <a:gd name="connsiteX1" fmla="*/ 9238 w 9237"/>
                <a:gd name="connsiteY1" fmla="*/ 4619 h 9238"/>
                <a:gd name="connsiteX2" fmla="*/ 4619 w 9237"/>
                <a:gd name="connsiteY2" fmla="*/ 0 h 9238"/>
                <a:gd name="connsiteX3" fmla="*/ 0 w 9237"/>
                <a:gd name="connsiteY3" fmla="*/ 4619 h 9238"/>
                <a:gd name="connsiteX4" fmla="*/ 4619 w 9237"/>
                <a:gd name="connsiteY4" fmla="*/ 9238 h 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7" h="9238">
                  <a:moveTo>
                    <a:pt x="4619" y="9238"/>
                  </a:moveTo>
                  <a:cubicBezTo>
                    <a:pt x="7169" y="9238"/>
                    <a:pt x="9238" y="7173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4" y="0"/>
                    <a:pt x="0" y="2069"/>
                    <a:pt x="0" y="4619"/>
                  </a:cubicBezTo>
                  <a:cubicBezTo>
                    <a:pt x="0" y="7173"/>
                    <a:pt x="2064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FA1DA2B5-7696-DD9A-6E03-38C0914D2855}"/>
                </a:ext>
              </a:extLst>
            </p:cNvPr>
            <p:cNvSpPr/>
            <p:nvPr/>
          </p:nvSpPr>
          <p:spPr>
            <a:xfrm>
              <a:off x="13553472" y="1755793"/>
              <a:ext cx="9237" cy="9238"/>
            </a:xfrm>
            <a:custGeom>
              <a:avLst/>
              <a:gdLst>
                <a:gd name="connsiteX0" fmla="*/ 4619 w 9237"/>
                <a:gd name="connsiteY0" fmla="*/ 9238 h 9238"/>
                <a:gd name="connsiteX1" fmla="*/ 9238 w 9237"/>
                <a:gd name="connsiteY1" fmla="*/ 4619 h 9238"/>
                <a:gd name="connsiteX2" fmla="*/ 4619 w 9237"/>
                <a:gd name="connsiteY2" fmla="*/ 0 h 9238"/>
                <a:gd name="connsiteX3" fmla="*/ 0 w 9237"/>
                <a:gd name="connsiteY3" fmla="*/ 4619 h 9238"/>
                <a:gd name="connsiteX4" fmla="*/ 4619 w 9237"/>
                <a:gd name="connsiteY4" fmla="*/ 9238 h 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7" h="9238">
                  <a:moveTo>
                    <a:pt x="4619" y="9238"/>
                  </a:moveTo>
                  <a:cubicBezTo>
                    <a:pt x="7169" y="9238"/>
                    <a:pt x="9238" y="7173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4" y="0"/>
                    <a:pt x="0" y="2069"/>
                    <a:pt x="0" y="4619"/>
                  </a:cubicBezTo>
                  <a:cubicBezTo>
                    <a:pt x="0" y="7173"/>
                    <a:pt x="2064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71FFBC8F-6F44-F596-8FCA-E2898432BAB8}"/>
                </a:ext>
              </a:extLst>
            </p:cNvPr>
            <p:cNvSpPr/>
            <p:nvPr/>
          </p:nvSpPr>
          <p:spPr>
            <a:xfrm>
              <a:off x="13567315" y="1769933"/>
              <a:ext cx="9238" cy="9238"/>
            </a:xfrm>
            <a:custGeom>
              <a:avLst/>
              <a:gdLst>
                <a:gd name="connsiteX0" fmla="*/ 4619 w 9238"/>
                <a:gd name="connsiteY0" fmla="*/ 9238 h 9238"/>
                <a:gd name="connsiteX1" fmla="*/ 9238 w 9238"/>
                <a:gd name="connsiteY1" fmla="*/ 4619 h 9238"/>
                <a:gd name="connsiteX2" fmla="*/ 4619 w 9238"/>
                <a:gd name="connsiteY2" fmla="*/ 0 h 9238"/>
                <a:gd name="connsiteX3" fmla="*/ 0 w 9238"/>
                <a:gd name="connsiteY3" fmla="*/ 4619 h 9238"/>
                <a:gd name="connsiteX4" fmla="*/ 4619 w 9238"/>
                <a:gd name="connsiteY4" fmla="*/ 9238 h 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8" h="9238">
                  <a:moveTo>
                    <a:pt x="4619" y="9238"/>
                  </a:moveTo>
                  <a:cubicBezTo>
                    <a:pt x="7169" y="9238"/>
                    <a:pt x="9238" y="7173"/>
                    <a:pt x="9238" y="4619"/>
                  </a:cubicBezTo>
                  <a:cubicBezTo>
                    <a:pt x="9238" y="2069"/>
                    <a:pt x="7169" y="0"/>
                    <a:pt x="4619" y="0"/>
                  </a:cubicBezTo>
                  <a:cubicBezTo>
                    <a:pt x="2069" y="0"/>
                    <a:pt x="0" y="2069"/>
                    <a:pt x="0" y="4619"/>
                  </a:cubicBezTo>
                  <a:cubicBezTo>
                    <a:pt x="0" y="7173"/>
                    <a:pt x="2069" y="9238"/>
                    <a:pt x="4619" y="923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7BBC10A6-8BFA-E5D1-9DA8-065B0D55C268}"/>
                </a:ext>
              </a:extLst>
            </p:cNvPr>
            <p:cNvSpPr/>
            <p:nvPr/>
          </p:nvSpPr>
          <p:spPr>
            <a:xfrm>
              <a:off x="13621795" y="1647067"/>
              <a:ext cx="27626" cy="66015"/>
            </a:xfrm>
            <a:custGeom>
              <a:avLst/>
              <a:gdLst>
                <a:gd name="connsiteX0" fmla="*/ 17930 w 27626"/>
                <a:gd name="connsiteY0" fmla="*/ 50988 h 66015"/>
                <a:gd name="connsiteX1" fmla="*/ 27356 w 27626"/>
                <a:gd name="connsiteY1" fmla="*/ 12339 h 66015"/>
                <a:gd name="connsiteX2" fmla="*/ 26744 w 27626"/>
                <a:gd name="connsiteY2" fmla="*/ 5788 h 66015"/>
                <a:gd name="connsiteX3" fmla="*/ 26744 w 27626"/>
                <a:gd name="connsiteY3" fmla="*/ 5788 h 66015"/>
                <a:gd name="connsiteX4" fmla="*/ 24076 w 27626"/>
                <a:gd name="connsiteY4" fmla="*/ 2328 h 66015"/>
                <a:gd name="connsiteX5" fmla="*/ 20187 w 27626"/>
                <a:gd name="connsiteY5" fmla="*/ 325 h 66015"/>
                <a:gd name="connsiteX6" fmla="*/ 15823 w 27626"/>
                <a:gd name="connsiteY6" fmla="*/ 165 h 66015"/>
                <a:gd name="connsiteX7" fmla="*/ 11803 w 27626"/>
                <a:gd name="connsiteY7" fmla="*/ 1876 h 66015"/>
                <a:gd name="connsiteX8" fmla="*/ 11803 w 27626"/>
                <a:gd name="connsiteY8" fmla="*/ 1876 h 66015"/>
                <a:gd name="connsiteX9" fmla="*/ 6034 w 27626"/>
                <a:gd name="connsiteY9" fmla="*/ 8342 h 66015"/>
                <a:gd name="connsiteX10" fmla="*/ 3507 w 27626"/>
                <a:gd name="connsiteY10" fmla="*/ 16629 h 66015"/>
                <a:gd name="connsiteX11" fmla="*/ 19 w 27626"/>
                <a:gd name="connsiteY11" fmla="*/ 60226 h 66015"/>
                <a:gd name="connsiteX12" fmla="*/ 656 w 27626"/>
                <a:gd name="connsiteY12" fmla="*/ 63242 h 66015"/>
                <a:gd name="connsiteX13" fmla="*/ 2847 w 27626"/>
                <a:gd name="connsiteY13" fmla="*/ 65411 h 66015"/>
                <a:gd name="connsiteX14" fmla="*/ 2847 w 27626"/>
                <a:gd name="connsiteY14" fmla="*/ 65411 h 66015"/>
                <a:gd name="connsiteX15" fmla="*/ 5713 w 27626"/>
                <a:gd name="connsiteY15" fmla="*/ 66000 h 66015"/>
                <a:gd name="connsiteX16" fmla="*/ 8456 w 27626"/>
                <a:gd name="connsiteY16" fmla="*/ 64986 h 66015"/>
                <a:gd name="connsiteX17" fmla="*/ 8456 w 27626"/>
                <a:gd name="connsiteY17" fmla="*/ 64986 h 66015"/>
                <a:gd name="connsiteX18" fmla="*/ 17930 w 27626"/>
                <a:gd name="connsiteY18" fmla="*/ 50988 h 66015"/>
                <a:gd name="connsiteX19" fmla="*/ 17930 w 27626"/>
                <a:gd name="connsiteY19" fmla="*/ 50988 h 6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7626" h="66015">
                  <a:moveTo>
                    <a:pt x="17930" y="50988"/>
                  </a:moveTo>
                  <a:lnTo>
                    <a:pt x="27356" y="12339"/>
                  </a:lnTo>
                  <a:cubicBezTo>
                    <a:pt x="27865" y="10148"/>
                    <a:pt x="27653" y="7848"/>
                    <a:pt x="26744" y="5788"/>
                  </a:cubicBezTo>
                  <a:lnTo>
                    <a:pt x="26744" y="5788"/>
                  </a:lnTo>
                  <a:cubicBezTo>
                    <a:pt x="26117" y="4454"/>
                    <a:pt x="25207" y="3271"/>
                    <a:pt x="24076" y="2328"/>
                  </a:cubicBezTo>
                  <a:cubicBezTo>
                    <a:pt x="22940" y="1386"/>
                    <a:pt x="21615" y="702"/>
                    <a:pt x="20187" y="325"/>
                  </a:cubicBezTo>
                  <a:cubicBezTo>
                    <a:pt x="18764" y="-47"/>
                    <a:pt x="17274" y="-99"/>
                    <a:pt x="15823" y="165"/>
                  </a:cubicBezTo>
                  <a:cubicBezTo>
                    <a:pt x="14371" y="434"/>
                    <a:pt x="13000" y="1018"/>
                    <a:pt x="11803" y="1876"/>
                  </a:cubicBezTo>
                  <a:lnTo>
                    <a:pt x="11803" y="1876"/>
                  </a:lnTo>
                  <a:cubicBezTo>
                    <a:pt x="9432" y="3587"/>
                    <a:pt x="7462" y="5793"/>
                    <a:pt x="6034" y="8342"/>
                  </a:cubicBezTo>
                  <a:cubicBezTo>
                    <a:pt x="4601" y="10888"/>
                    <a:pt x="3738" y="13716"/>
                    <a:pt x="3507" y="16629"/>
                  </a:cubicBezTo>
                  <a:lnTo>
                    <a:pt x="19" y="60226"/>
                  </a:lnTo>
                  <a:cubicBezTo>
                    <a:pt x="-70" y="61272"/>
                    <a:pt x="151" y="62323"/>
                    <a:pt x="656" y="63242"/>
                  </a:cubicBezTo>
                  <a:cubicBezTo>
                    <a:pt x="1160" y="64167"/>
                    <a:pt x="1919" y="64920"/>
                    <a:pt x="2847" y="65411"/>
                  </a:cubicBezTo>
                  <a:lnTo>
                    <a:pt x="2847" y="65411"/>
                  </a:lnTo>
                  <a:cubicBezTo>
                    <a:pt x="3729" y="65873"/>
                    <a:pt x="4718" y="66075"/>
                    <a:pt x="5713" y="66000"/>
                  </a:cubicBezTo>
                  <a:cubicBezTo>
                    <a:pt x="6703" y="65924"/>
                    <a:pt x="7650" y="65576"/>
                    <a:pt x="8456" y="64986"/>
                  </a:cubicBezTo>
                  <a:lnTo>
                    <a:pt x="8456" y="64986"/>
                  </a:lnTo>
                  <a:cubicBezTo>
                    <a:pt x="13174" y="61598"/>
                    <a:pt x="16535" y="56635"/>
                    <a:pt x="17930" y="50988"/>
                  </a:cubicBezTo>
                  <a:lnTo>
                    <a:pt x="17930" y="50988"/>
                  </a:lnTo>
                  <a:close/>
                </a:path>
              </a:pathLst>
            </a:custGeom>
            <a:solidFill>
              <a:srgbClr val="C46F69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FDB6F5F0-D768-9E16-C8AC-60168D31DB47}"/>
                </a:ext>
              </a:extLst>
            </p:cNvPr>
            <p:cNvSpPr/>
            <p:nvPr/>
          </p:nvSpPr>
          <p:spPr>
            <a:xfrm>
              <a:off x="13597971" y="1653465"/>
              <a:ext cx="23123" cy="72204"/>
            </a:xfrm>
            <a:custGeom>
              <a:avLst/>
              <a:gdLst>
                <a:gd name="connsiteX0" fmla="*/ 22609 w 23123"/>
                <a:gd name="connsiteY0" fmla="*/ 55577 h 72204"/>
                <a:gd name="connsiteX1" fmla="*/ 23080 w 23123"/>
                <a:gd name="connsiteY1" fmla="*/ 10990 h 72204"/>
                <a:gd name="connsiteX2" fmla="*/ 21572 w 23123"/>
                <a:gd name="connsiteY2" fmla="*/ 4580 h 72204"/>
                <a:gd name="connsiteX3" fmla="*/ 21572 w 23123"/>
                <a:gd name="connsiteY3" fmla="*/ 4580 h 72204"/>
                <a:gd name="connsiteX4" fmla="*/ 18442 w 23123"/>
                <a:gd name="connsiteY4" fmla="*/ 1512 h 72204"/>
                <a:gd name="connsiteX5" fmla="*/ 14309 w 23123"/>
                <a:gd name="connsiteY5" fmla="*/ 70 h 72204"/>
                <a:gd name="connsiteX6" fmla="*/ 9954 w 23123"/>
                <a:gd name="connsiteY6" fmla="*/ 522 h 72204"/>
                <a:gd name="connsiteX7" fmla="*/ 6207 w 23123"/>
                <a:gd name="connsiteY7" fmla="*/ 2789 h 72204"/>
                <a:gd name="connsiteX8" fmla="*/ 1404 w 23123"/>
                <a:gd name="connsiteY8" fmla="*/ 9986 h 72204"/>
                <a:gd name="connsiteX9" fmla="*/ 32 w 23123"/>
                <a:gd name="connsiteY9" fmla="*/ 18531 h 72204"/>
                <a:gd name="connsiteX10" fmla="*/ 6159 w 23123"/>
                <a:gd name="connsiteY10" fmla="*/ 67172 h 72204"/>
                <a:gd name="connsiteX11" fmla="*/ 7248 w 23123"/>
                <a:gd name="connsiteY11" fmla="*/ 70057 h 72204"/>
                <a:gd name="connsiteX12" fmla="*/ 9742 w 23123"/>
                <a:gd name="connsiteY12" fmla="*/ 71885 h 72204"/>
                <a:gd name="connsiteX13" fmla="*/ 9742 w 23123"/>
                <a:gd name="connsiteY13" fmla="*/ 71885 h 72204"/>
                <a:gd name="connsiteX14" fmla="*/ 12645 w 23123"/>
                <a:gd name="connsiteY14" fmla="*/ 72088 h 72204"/>
                <a:gd name="connsiteX15" fmla="*/ 15209 w 23123"/>
                <a:gd name="connsiteY15" fmla="*/ 70707 h 72204"/>
                <a:gd name="connsiteX16" fmla="*/ 15209 w 23123"/>
                <a:gd name="connsiteY16" fmla="*/ 70707 h 72204"/>
                <a:gd name="connsiteX17" fmla="*/ 22609 w 23123"/>
                <a:gd name="connsiteY17" fmla="*/ 55577 h 72204"/>
                <a:gd name="connsiteX18" fmla="*/ 22609 w 23123"/>
                <a:gd name="connsiteY18" fmla="*/ 55577 h 7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123" h="72204">
                  <a:moveTo>
                    <a:pt x="22609" y="55577"/>
                  </a:moveTo>
                  <a:lnTo>
                    <a:pt x="23080" y="10990"/>
                  </a:lnTo>
                  <a:cubicBezTo>
                    <a:pt x="23287" y="8742"/>
                    <a:pt x="22759" y="6494"/>
                    <a:pt x="21572" y="4580"/>
                  </a:cubicBezTo>
                  <a:lnTo>
                    <a:pt x="21572" y="4580"/>
                  </a:lnTo>
                  <a:cubicBezTo>
                    <a:pt x="20766" y="3340"/>
                    <a:pt x="19701" y="2289"/>
                    <a:pt x="18442" y="1512"/>
                  </a:cubicBezTo>
                  <a:cubicBezTo>
                    <a:pt x="17188" y="734"/>
                    <a:pt x="15779" y="239"/>
                    <a:pt x="14309" y="70"/>
                  </a:cubicBezTo>
                  <a:cubicBezTo>
                    <a:pt x="12843" y="-105"/>
                    <a:pt x="11353" y="51"/>
                    <a:pt x="9954" y="522"/>
                  </a:cubicBezTo>
                  <a:cubicBezTo>
                    <a:pt x="8554" y="993"/>
                    <a:pt x="7272" y="1766"/>
                    <a:pt x="6207" y="2789"/>
                  </a:cubicBezTo>
                  <a:cubicBezTo>
                    <a:pt x="4104" y="4816"/>
                    <a:pt x="2469" y="7267"/>
                    <a:pt x="1404" y="9986"/>
                  </a:cubicBezTo>
                  <a:cubicBezTo>
                    <a:pt x="339" y="12701"/>
                    <a:pt x="-133" y="15614"/>
                    <a:pt x="32" y="18531"/>
                  </a:cubicBezTo>
                  <a:lnTo>
                    <a:pt x="6159" y="67172"/>
                  </a:lnTo>
                  <a:cubicBezTo>
                    <a:pt x="6235" y="68218"/>
                    <a:pt x="6612" y="69222"/>
                    <a:pt x="7248" y="70057"/>
                  </a:cubicBezTo>
                  <a:cubicBezTo>
                    <a:pt x="7884" y="70895"/>
                    <a:pt x="8752" y="71532"/>
                    <a:pt x="9742" y="71885"/>
                  </a:cubicBezTo>
                  <a:lnTo>
                    <a:pt x="9742" y="71885"/>
                  </a:lnTo>
                  <a:cubicBezTo>
                    <a:pt x="10670" y="72225"/>
                    <a:pt x="11679" y="72295"/>
                    <a:pt x="12645" y="72088"/>
                  </a:cubicBezTo>
                  <a:cubicBezTo>
                    <a:pt x="13611" y="71876"/>
                    <a:pt x="14502" y="71400"/>
                    <a:pt x="15209" y="70707"/>
                  </a:cubicBezTo>
                  <a:lnTo>
                    <a:pt x="15209" y="70707"/>
                  </a:lnTo>
                  <a:cubicBezTo>
                    <a:pt x="19390" y="66696"/>
                    <a:pt x="22010" y="61337"/>
                    <a:pt x="22609" y="55577"/>
                  </a:cubicBezTo>
                  <a:lnTo>
                    <a:pt x="22609" y="55577"/>
                  </a:lnTo>
                  <a:close/>
                </a:path>
              </a:pathLst>
            </a:custGeom>
            <a:solidFill>
              <a:srgbClr val="C46F69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2DC01D32-3D93-345D-8AEF-939C5BEE54D2}"/>
                </a:ext>
              </a:extLst>
            </p:cNvPr>
            <p:cNvSpPr/>
            <p:nvPr/>
          </p:nvSpPr>
          <p:spPr>
            <a:xfrm>
              <a:off x="13575951" y="1667999"/>
              <a:ext cx="27011" cy="72085"/>
            </a:xfrm>
            <a:custGeom>
              <a:avLst/>
              <a:gdLst>
                <a:gd name="connsiteX0" fmla="*/ 27011 w 27011"/>
                <a:gd name="connsiteY0" fmla="*/ 54188 h 72085"/>
                <a:gd name="connsiteX1" fmla="*/ 22298 w 27011"/>
                <a:gd name="connsiteY1" fmla="*/ 9837 h 72085"/>
                <a:gd name="connsiteX2" fmla="*/ 20082 w 27011"/>
                <a:gd name="connsiteY2" fmla="*/ 3662 h 72085"/>
                <a:gd name="connsiteX3" fmla="*/ 20082 w 27011"/>
                <a:gd name="connsiteY3" fmla="*/ 3662 h 72085"/>
                <a:gd name="connsiteX4" fmla="*/ 16642 w 27011"/>
                <a:gd name="connsiteY4" fmla="*/ 961 h 72085"/>
                <a:gd name="connsiteX5" fmla="*/ 12376 w 27011"/>
                <a:gd name="connsiteY5" fmla="*/ 0 h 72085"/>
                <a:gd name="connsiteX6" fmla="*/ 8111 w 27011"/>
                <a:gd name="connsiteY6" fmla="*/ 961 h 72085"/>
                <a:gd name="connsiteX7" fmla="*/ 4670 w 27011"/>
                <a:gd name="connsiteY7" fmla="*/ 3662 h 72085"/>
                <a:gd name="connsiteX8" fmla="*/ 4670 w 27011"/>
                <a:gd name="connsiteY8" fmla="*/ 3662 h 72085"/>
                <a:gd name="connsiteX9" fmla="*/ 692 w 27011"/>
                <a:gd name="connsiteY9" fmla="*/ 11359 h 72085"/>
                <a:gd name="connsiteX10" fmla="*/ 286 w 27011"/>
                <a:gd name="connsiteY10" fmla="*/ 20017 h 72085"/>
                <a:gd name="connsiteX11" fmla="*/ 11834 w 27011"/>
                <a:gd name="connsiteY11" fmla="*/ 67621 h 72085"/>
                <a:gd name="connsiteX12" fmla="*/ 13220 w 27011"/>
                <a:gd name="connsiteY12" fmla="*/ 70388 h 72085"/>
                <a:gd name="connsiteX13" fmla="*/ 15887 w 27011"/>
                <a:gd name="connsiteY13" fmla="*/ 71957 h 72085"/>
                <a:gd name="connsiteX14" fmla="*/ 18819 w 27011"/>
                <a:gd name="connsiteY14" fmla="*/ 71802 h 72085"/>
                <a:gd name="connsiteX15" fmla="*/ 21260 w 27011"/>
                <a:gd name="connsiteY15" fmla="*/ 70166 h 72085"/>
                <a:gd name="connsiteX16" fmla="*/ 21260 w 27011"/>
                <a:gd name="connsiteY16" fmla="*/ 70166 h 72085"/>
                <a:gd name="connsiteX17" fmla="*/ 27011 w 27011"/>
                <a:gd name="connsiteY17" fmla="*/ 54188 h 72085"/>
                <a:gd name="connsiteX18" fmla="*/ 27011 w 27011"/>
                <a:gd name="connsiteY18" fmla="*/ 54188 h 7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1" h="72085">
                  <a:moveTo>
                    <a:pt x="27011" y="54188"/>
                  </a:moveTo>
                  <a:lnTo>
                    <a:pt x="22298" y="9837"/>
                  </a:lnTo>
                  <a:cubicBezTo>
                    <a:pt x="22288" y="7584"/>
                    <a:pt x="21506" y="5401"/>
                    <a:pt x="20082" y="3662"/>
                  </a:cubicBezTo>
                  <a:lnTo>
                    <a:pt x="20082" y="3662"/>
                  </a:lnTo>
                  <a:cubicBezTo>
                    <a:pt x="19149" y="2517"/>
                    <a:pt x="17975" y="1598"/>
                    <a:pt x="16642" y="961"/>
                  </a:cubicBezTo>
                  <a:cubicBezTo>
                    <a:pt x="15308" y="330"/>
                    <a:pt x="13851" y="0"/>
                    <a:pt x="12376" y="0"/>
                  </a:cubicBezTo>
                  <a:cubicBezTo>
                    <a:pt x="10901" y="0"/>
                    <a:pt x="9444" y="330"/>
                    <a:pt x="8111" y="961"/>
                  </a:cubicBezTo>
                  <a:cubicBezTo>
                    <a:pt x="6777" y="1598"/>
                    <a:pt x="5603" y="2517"/>
                    <a:pt x="4670" y="3662"/>
                  </a:cubicBezTo>
                  <a:lnTo>
                    <a:pt x="4670" y="3662"/>
                  </a:lnTo>
                  <a:cubicBezTo>
                    <a:pt x="2803" y="5911"/>
                    <a:pt x="1451" y="8536"/>
                    <a:pt x="692" y="11359"/>
                  </a:cubicBezTo>
                  <a:cubicBezTo>
                    <a:pt x="-62" y="14182"/>
                    <a:pt x="-204" y="17133"/>
                    <a:pt x="286" y="20017"/>
                  </a:cubicBezTo>
                  <a:lnTo>
                    <a:pt x="11834" y="67621"/>
                  </a:lnTo>
                  <a:cubicBezTo>
                    <a:pt x="12018" y="68653"/>
                    <a:pt x="12503" y="69615"/>
                    <a:pt x="13220" y="70388"/>
                  </a:cubicBezTo>
                  <a:cubicBezTo>
                    <a:pt x="13941" y="71156"/>
                    <a:pt x="14865" y="71698"/>
                    <a:pt x="15887" y="71957"/>
                  </a:cubicBezTo>
                  <a:cubicBezTo>
                    <a:pt x="16863" y="72169"/>
                    <a:pt x="17876" y="72118"/>
                    <a:pt x="18819" y="71802"/>
                  </a:cubicBezTo>
                  <a:cubicBezTo>
                    <a:pt x="19766" y="71486"/>
                    <a:pt x="20610" y="70920"/>
                    <a:pt x="21260" y="70166"/>
                  </a:cubicBezTo>
                  <a:lnTo>
                    <a:pt x="21260" y="70166"/>
                  </a:lnTo>
                  <a:cubicBezTo>
                    <a:pt x="25003" y="65684"/>
                    <a:pt x="27044" y="60023"/>
                    <a:pt x="27011" y="54188"/>
                  </a:cubicBezTo>
                  <a:lnTo>
                    <a:pt x="27011" y="54188"/>
                  </a:lnTo>
                  <a:close/>
                </a:path>
              </a:pathLst>
            </a:custGeom>
            <a:solidFill>
              <a:srgbClr val="C46F69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BC6EE554-A32C-E31F-ACB8-DC42C9C4FEBF}"/>
                </a:ext>
              </a:extLst>
            </p:cNvPr>
            <p:cNvSpPr/>
            <p:nvPr/>
          </p:nvSpPr>
          <p:spPr>
            <a:xfrm>
              <a:off x="13559234" y="1681146"/>
              <a:ext cx="21807" cy="55483"/>
            </a:xfrm>
            <a:custGeom>
              <a:avLst/>
              <a:gdLst>
                <a:gd name="connsiteX0" fmla="*/ 21797 w 21807"/>
                <a:gd name="connsiteY0" fmla="*/ 41507 h 55483"/>
                <a:gd name="connsiteX1" fmla="*/ 17083 w 21807"/>
                <a:gd name="connsiteY1" fmla="*/ 7383 h 55483"/>
                <a:gd name="connsiteX2" fmla="*/ 15198 w 21807"/>
                <a:gd name="connsiteY2" fmla="*/ 2670 h 55483"/>
                <a:gd name="connsiteX3" fmla="*/ 15198 w 21807"/>
                <a:gd name="connsiteY3" fmla="*/ 2670 h 55483"/>
                <a:gd name="connsiteX4" fmla="*/ 12493 w 21807"/>
                <a:gd name="connsiteY4" fmla="*/ 662 h 55483"/>
                <a:gd name="connsiteX5" fmla="*/ 9193 w 21807"/>
                <a:gd name="connsiteY5" fmla="*/ 2 h 55483"/>
                <a:gd name="connsiteX6" fmla="*/ 5922 w 21807"/>
                <a:gd name="connsiteY6" fmla="*/ 818 h 55483"/>
                <a:gd name="connsiteX7" fmla="*/ 3321 w 21807"/>
                <a:gd name="connsiteY7" fmla="*/ 2953 h 55483"/>
                <a:gd name="connsiteX8" fmla="*/ 422 w 21807"/>
                <a:gd name="connsiteY8" fmla="*/ 8986 h 55483"/>
                <a:gd name="connsiteX9" fmla="*/ 304 w 21807"/>
                <a:gd name="connsiteY9" fmla="*/ 15679 h 55483"/>
                <a:gd name="connsiteX10" fmla="*/ 10391 w 21807"/>
                <a:gd name="connsiteY10" fmla="*/ 52159 h 55483"/>
                <a:gd name="connsiteX11" fmla="*/ 11522 w 21807"/>
                <a:gd name="connsiteY11" fmla="*/ 54276 h 55483"/>
                <a:gd name="connsiteX12" fmla="*/ 13643 w 21807"/>
                <a:gd name="connsiteY12" fmla="*/ 55412 h 55483"/>
                <a:gd name="connsiteX13" fmla="*/ 13643 w 21807"/>
                <a:gd name="connsiteY13" fmla="*/ 55412 h 55483"/>
                <a:gd name="connsiteX14" fmla="*/ 15877 w 21807"/>
                <a:gd name="connsiteY14" fmla="*/ 55218 h 55483"/>
                <a:gd name="connsiteX15" fmla="*/ 17696 w 21807"/>
                <a:gd name="connsiteY15" fmla="*/ 53903 h 55483"/>
                <a:gd name="connsiteX16" fmla="*/ 21797 w 21807"/>
                <a:gd name="connsiteY16" fmla="*/ 41507 h 55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807" h="55483">
                  <a:moveTo>
                    <a:pt x="21797" y="41507"/>
                  </a:moveTo>
                  <a:lnTo>
                    <a:pt x="17083" y="7383"/>
                  </a:lnTo>
                  <a:cubicBezTo>
                    <a:pt x="16994" y="5649"/>
                    <a:pt x="16329" y="3990"/>
                    <a:pt x="15198" y="2670"/>
                  </a:cubicBezTo>
                  <a:lnTo>
                    <a:pt x="15198" y="2670"/>
                  </a:lnTo>
                  <a:cubicBezTo>
                    <a:pt x="14458" y="1808"/>
                    <a:pt x="13534" y="1124"/>
                    <a:pt x="12493" y="662"/>
                  </a:cubicBezTo>
                  <a:cubicBezTo>
                    <a:pt x="11456" y="201"/>
                    <a:pt x="10329" y="-26"/>
                    <a:pt x="9193" y="2"/>
                  </a:cubicBezTo>
                  <a:cubicBezTo>
                    <a:pt x="8057" y="31"/>
                    <a:pt x="6940" y="309"/>
                    <a:pt x="5922" y="818"/>
                  </a:cubicBezTo>
                  <a:cubicBezTo>
                    <a:pt x="4909" y="1327"/>
                    <a:pt x="4018" y="2057"/>
                    <a:pt x="3321" y="2953"/>
                  </a:cubicBezTo>
                  <a:cubicBezTo>
                    <a:pt x="1930" y="4735"/>
                    <a:pt x="945" y="6789"/>
                    <a:pt x="422" y="8986"/>
                  </a:cubicBezTo>
                  <a:cubicBezTo>
                    <a:pt x="-97" y="11182"/>
                    <a:pt x="-139" y="13463"/>
                    <a:pt x="304" y="15679"/>
                  </a:cubicBezTo>
                  <a:lnTo>
                    <a:pt x="10391" y="52159"/>
                  </a:lnTo>
                  <a:cubicBezTo>
                    <a:pt x="10551" y="52961"/>
                    <a:pt x="10947" y="53700"/>
                    <a:pt x="11522" y="54276"/>
                  </a:cubicBezTo>
                  <a:cubicBezTo>
                    <a:pt x="12101" y="54855"/>
                    <a:pt x="12841" y="55251"/>
                    <a:pt x="13643" y="55412"/>
                  </a:cubicBezTo>
                  <a:lnTo>
                    <a:pt x="13643" y="55412"/>
                  </a:lnTo>
                  <a:cubicBezTo>
                    <a:pt x="14392" y="55553"/>
                    <a:pt x="15165" y="55487"/>
                    <a:pt x="15877" y="55218"/>
                  </a:cubicBezTo>
                  <a:cubicBezTo>
                    <a:pt x="16593" y="54954"/>
                    <a:pt x="17220" y="54497"/>
                    <a:pt x="17696" y="53903"/>
                  </a:cubicBezTo>
                  <a:cubicBezTo>
                    <a:pt x="20496" y="50392"/>
                    <a:pt x="21947" y="45995"/>
                    <a:pt x="21797" y="41507"/>
                  </a:cubicBezTo>
                  <a:close/>
                </a:path>
              </a:pathLst>
            </a:custGeom>
            <a:solidFill>
              <a:srgbClr val="C46F69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70ECD905-A278-9DF4-915B-542068FD20CC}"/>
                </a:ext>
              </a:extLst>
            </p:cNvPr>
            <p:cNvSpPr/>
            <p:nvPr/>
          </p:nvSpPr>
          <p:spPr>
            <a:xfrm>
              <a:off x="13598008" y="1675243"/>
              <a:ext cx="6127" cy="45388"/>
            </a:xfrm>
            <a:custGeom>
              <a:avLst/>
              <a:gdLst>
                <a:gd name="connsiteX0" fmla="*/ 0 w 6127"/>
                <a:gd name="connsiteY0" fmla="*/ 0 h 45388"/>
                <a:gd name="connsiteX1" fmla="*/ 6127 w 6127"/>
                <a:gd name="connsiteY1" fmla="*/ 45389 h 45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27" h="45388">
                  <a:moveTo>
                    <a:pt x="0" y="0"/>
                  </a:moveTo>
                  <a:lnTo>
                    <a:pt x="6127" y="45389"/>
                  </a:lnTo>
                </a:path>
              </a:pathLst>
            </a:custGeom>
            <a:noFill/>
            <a:ln w="3249" cap="rnd">
              <a:solidFill>
                <a:srgbClr val="000000">
                  <a:alpha val="25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E4430A8D-20D8-DF7C-AC47-E2CF03BFBED7}"/>
                </a:ext>
              </a:extLst>
            </p:cNvPr>
            <p:cNvSpPr/>
            <p:nvPr/>
          </p:nvSpPr>
          <p:spPr>
            <a:xfrm>
              <a:off x="13621060" y="1664445"/>
              <a:ext cx="801" cy="42843"/>
            </a:xfrm>
            <a:custGeom>
              <a:avLst/>
              <a:gdLst>
                <a:gd name="connsiteX0" fmla="*/ 0 w 801"/>
                <a:gd name="connsiteY0" fmla="*/ 0 h 42843"/>
                <a:gd name="connsiteX1" fmla="*/ 801 w 801"/>
                <a:gd name="connsiteY1" fmla="*/ 42843 h 42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1" h="42843">
                  <a:moveTo>
                    <a:pt x="0" y="0"/>
                  </a:moveTo>
                  <a:lnTo>
                    <a:pt x="801" y="42843"/>
                  </a:lnTo>
                </a:path>
              </a:pathLst>
            </a:custGeom>
            <a:noFill/>
            <a:ln w="3249" cap="rnd">
              <a:solidFill>
                <a:srgbClr val="000000">
                  <a:alpha val="25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C44F36BB-B4DF-69B8-20F0-469D93980CC7}"/>
                </a:ext>
              </a:extLst>
            </p:cNvPr>
            <p:cNvSpPr/>
            <p:nvPr/>
          </p:nvSpPr>
          <p:spPr>
            <a:xfrm>
              <a:off x="13719558" y="1297788"/>
              <a:ext cx="161664" cy="91214"/>
            </a:xfrm>
            <a:custGeom>
              <a:avLst/>
              <a:gdLst>
                <a:gd name="connsiteX0" fmla="*/ 0 w 161664"/>
                <a:gd name="connsiteY0" fmla="*/ 91215 h 91214"/>
                <a:gd name="connsiteX1" fmla="*/ 161665 w 161664"/>
                <a:gd name="connsiteY1" fmla="*/ 24758 h 91214"/>
                <a:gd name="connsiteX2" fmla="*/ 150306 w 161664"/>
                <a:gd name="connsiteY2" fmla="*/ 16039 h 91214"/>
                <a:gd name="connsiteX3" fmla="*/ 0 w 161664"/>
                <a:gd name="connsiteY3" fmla="*/ 91215 h 91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64" h="91214">
                  <a:moveTo>
                    <a:pt x="0" y="91215"/>
                  </a:moveTo>
                  <a:cubicBezTo>
                    <a:pt x="0" y="91215"/>
                    <a:pt x="73480" y="-8706"/>
                    <a:pt x="161665" y="24758"/>
                  </a:cubicBezTo>
                  <a:lnTo>
                    <a:pt x="150306" y="16039"/>
                  </a:lnTo>
                  <a:cubicBezTo>
                    <a:pt x="150306" y="16039"/>
                    <a:pt x="48122" y="-51691"/>
                    <a:pt x="0" y="91215"/>
                  </a:cubicBezTo>
                  <a:close/>
                </a:path>
              </a:pathLst>
            </a:custGeom>
            <a:solidFill>
              <a:srgbClr val="4D61FC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9D86CBD3-3ED3-485E-3B83-ABBD287554FB}"/>
                </a:ext>
              </a:extLst>
            </p:cNvPr>
            <p:cNvSpPr/>
            <p:nvPr/>
          </p:nvSpPr>
          <p:spPr>
            <a:xfrm>
              <a:off x="13575803" y="1688299"/>
              <a:ext cx="4713" cy="23566"/>
            </a:xfrm>
            <a:custGeom>
              <a:avLst/>
              <a:gdLst>
                <a:gd name="connsiteX0" fmla="*/ 4713 w 4713"/>
                <a:gd name="connsiteY0" fmla="*/ 23566 h 23566"/>
                <a:gd name="connsiteX1" fmla="*/ 0 w 4713"/>
                <a:gd name="connsiteY1" fmla="*/ 0 h 23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13" h="23566">
                  <a:moveTo>
                    <a:pt x="4713" y="23566"/>
                  </a:moveTo>
                  <a:lnTo>
                    <a:pt x="0" y="0"/>
                  </a:lnTo>
                </a:path>
              </a:pathLst>
            </a:custGeom>
            <a:noFill/>
            <a:ln w="3249" cap="rnd">
              <a:solidFill>
                <a:srgbClr val="000000">
                  <a:alpha val="25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BB8086E9-A82D-A130-10F8-8D38AAC6B83E}"/>
                </a:ext>
              </a:extLst>
            </p:cNvPr>
            <p:cNvSpPr/>
            <p:nvPr/>
          </p:nvSpPr>
          <p:spPr>
            <a:xfrm>
              <a:off x="13012459" y="1232217"/>
              <a:ext cx="199009" cy="348362"/>
            </a:xfrm>
            <a:custGeom>
              <a:avLst/>
              <a:gdLst>
                <a:gd name="connsiteX0" fmla="*/ 197733 w 199009"/>
                <a:gd name="connsiteY0" fmla="*/ 33487 h 348362"/>
                <a:gd name="connsiteX1" fmla="*/ 165447 w 199009"/>
                <a:gd name="connsiteY1" fmla="*/ 1672 h 348362"/>
                <a:gd name="connsiteX2" fmla="*/ 118315 w 199009"/>
                <a:gd name="connsiteY2" fmla="*/ 6386 h 348362"/>
                <a:gd name="connsiteX3" fmla="*/ 73020 w 199009"/>
                <a:gd name="connsiteY3" fmla="*/ 34665 h 348362"/>
                <a:gd name="connsiteX4" fmla="*/ 58551 w 199009"/>
                <a:gd name="connsiteY4" fmla="*/ 57162 h 348362"/>
                <a:gd name="connsiteX5" fmla="*/ 53884 w 199009"/>
                <a:gd name="connsiteY5" fmla="*/ 83495 h 348362"/>
                <a:gd name="connsiteX6" fmla="*/ 58598 w 199009"/>
                <a:gd name="connsiteY6" fmla="*/ 133314 h 348362"/>
                <a:gd name="connsiteX7" fmla="*/ 34230 w 199009"/>
                <a:gd name="connsiteY7" fmla="*/ 161970 h 348362"/>
                <a:gd name="connsiteX8" fmla="*/ 5526 w 199009"/>
                <a:gd name="connsiteY8" fmla="*/ 186998 h 348362"/>
                <a:gd name="connsiteX9" fmla="*/ 6846 w 199009"/>
                <a:gd name="connsiteY9" fmla="*/ 222206 h 348362"/>
                <a:gd name="connsiteX10" fmla="*/ 33947 w 199009"/>
                <a:gd name="connsiteY10" fmla="*/ 241530 h 348362"/>
                <a:gd name="connsiteX11" fmla="*/ 30318 w 199009"/>
                <a:gd name="connsiteY11" fmla="*/ 261938 h 348362"/>
                <a:gd name="connsiteX12" fmla="*/ 29229 w 199009"/>
                <a:gd name="connsiteY12" fmla="*/ 284119 h 348362"/>
                <a:gd name="connsiteX13" fmla="*/ 37247 w 199009"/>
                <a:gd name="connsiteY13" fmla="*/ 304829 h 348362"/>
                <a:gd name="connsiteX14" fmla="*/ 70240 w 199009"/>
                <a:gd name="connsiteY14" fmla="*/ 334570 h 348362"/>
                <a:gd name="connsiteX15" fmla="*/ 145652 w 199009"/>
                <a:gd name="connsiteY15" fmla="*/ 343148 h 348362"/>
                <a:gd name="connsiteX16" fmla="*/ 175298 w 199009"/>
                <a:gd name="connsiteY16" fmla="*/ 318780 h 348362"/>
                <a:gd name="connsiteX17" fmla="*/ 198864 w 199009"/>
                <a:gd name="connsiteY17" fmla="*/ 258121 h 348362"/>
                <a:gd name="connsiteX18" fmla="*/ 194669 w 199009"/>
                <a:gd name="connsiteY18" fmla="*/ 193690 h 34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9009" h="348362">
                  <a:moveTo>
                    <a:pt x="197733" y="33487"/>
                  </a:moveTo>
                  <a:cubicBezTo>
                    <a:pt x="195282" y="17650"/>
                    <a:pt x="181001" y="5490"/>
                    <a:pt x="165447" y="1672"/>
                  </a:cubicBezTo>
                  <a:cubicBezTo>
                    <a:pt x="149893" y="-2145"/>
                    <a:pt x="133444" y="1060"/>
                    <a:pt x="118315" y="6386"/>
                  </a:cubicBezTo>
                  <a:cubicBezTo>
                    <a:pt x="101159" y="12023"/>
                    <a:pt x="85614" y="21723"/>
                    <a:pt x="73020" y="34665"/>
                  </a:cubicBezTo>
                  <a:cubicBezTo>
                    <a:pt x="66752" y="41132"/>
                    <a:pt x="61836" y="48777"/>
                    <a:pt x="58551" y="57162"/>
                  </a:cubicBezTo>
                  <a:cubicBezTo>
                    <a:pt x="55266" y="65542"/>
                    <a:pt x="53677" y="74492"/>
                    <a:pt x="53884" y="83495"/>
                  </a:cubicBezTo>
                  <a:cubicBezTo>
                    <a:pt x="54780" y="100274"/>
                    <a:pt x="63311" y="117147"/>
                    <a:pt x="58598" y="133314"/>
                  </a:cubicBezTo>
                  <a:cubicBezTo>
                    <a:pt x="55063" y="145615"/>
                    <a:pt x="44458" y="154570"/>
                    <a:pt x="34230" y="161970"/>
                  </a:cubicBezTo>
                  <a:cubicBezTo>
                    <a:pt x="24002" y="169370"/>
                    <a:pt x="12549" y="176110"/>
                    <a:pt x="5526" y="186998"/>
                  </a:cubicBezTo>
                  <a:cubicBezTo>
                    <a:pt x="-1496" y="197885"/>
                    <a:pt x="-2627" y="213580"/>
                    <a:pt x="6846" y="222206"/>
                  </a:cubicBezTo>
                  <a:cubicBezTo>
                    <a:pt x="15236" y="229841"/>
                    <a:pt x="30413" y="230689"/>
                    <a:pt x="33947" y="241530"/>
                  </a:cubicBezTo>
                  <a:cubicBezTo>
                    <a:pt x="36115" y="248223"/>
                    <a:pt x="32392" y="255198"/>
                    <a:pt x="30318" y="261938"/>
                  </a:cubicBezTo>
                  <a:cubicBezTo>
                    <a:pt x="28405" y="269173"/>
                    <a:pt x="28037" y="276733"/>
                    <a:pt x="29229" y="284119"/>
                  </a:cubicBezTo>
                  <a:cubicBezTo>
                    <a:pt x="30422" y="291509"/>
                    <a:pt x="33156" y="298565"/>
                    <a:pt x="37247" y="304829"/>
                  </a:cubicBezTo>
                  <a:cubicBezTo>
                    <a:pt x="45584" y="317347"/>
                    <a:pt x="56929" y="327575"/>
                    <a:pt x="70240" y="334570"/>
                  </a:cubicBezTo>
                  <a:cubicBezTo>
                    <a:pt x="93004" y="347437"/>
                    <a:pt x="121425" y="353423"/>
                    <a:pt x="145652" y="343148"/>
                  </a:cubicBezTo>
                  <a:cubicBezTo>
                    <a:pt x="157557" y="337855"/>
                    <a:pt x="167804" y="329437"/>
                    <a:pt x="175298" y="318780"/>
                  </a:cubicBezTo>
                  <a:cubicBezTo>
                    <a:pt x="188613" y="301129"/>
                    <a:pt x="196771" y="280132"/>
                    <a:pt x="198864" y="258121"/>
                  </a:cubicBezTo>
                  <a:cubicBezTo>
                    <a:pt x="199491" y="236562"/>
                    <a:pt x="198087" y="214990"/>
                    <a:pt x="194669" y="193690"/>
                  </a:cubicBezTo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209BCCC9-9979-7CF9-7749-9DD7B03AF62D}"/>
                </a:ext>
              </a:extLst>
            </p:cNvPr>
            <p:cNvSpPr/>
            <p:nvPr/>
          </p:nvSpPr>
          <p:spPr>
            <a:xfrm>
              <a:off x="12967995" y="3619932"/>
              <a:ext cx="102448" cy="206865"/>
            </a:xfrm>
            <a:custGeom>
              <a:avLst/>
              <a:gdLst>
                <a:gd name="connsiteX0" fmla="*/ 102024 w 102448"/>
                <a:gd name="connsiteY0" fmla="*/ 36575 h 206865"/>
                <a:gd name="connsiteX1" fmla="*/ 102448 w 102448"/>
                <a:gd name="connsiteY1" fmla="*/ 138428 h 206865"/>
                <a:gd name="connsiteX2" fmla="*/ 87885 w 102448"/>
                <a:gd name="connsiteY2" fmla="*/ 188766 h 206865"/>
                <a:gd name="connsiteX3" fmla="*/ 85905 w 102448"/>
                <a:gd name="connsiteY3" fmla="*/ 192301 h 206865"/>
                <a:gd name="connsiteX4" fmla="*/ 75281 w 102448"/>
                <a:gd name="connsiteY4" fmla="*/ 202953 h 206865"/>
                <a:gd name="connsiteX5" fmla="*/ 60736 w 102448"/>
                <a:gd name="connsiteY5" fmla="*/ 206865 h 206865"/>
                <a:gd name="connsiteX6" fmla="*/ 31655 w 102448"/>
                <a:gd name="connsiteY6" fmla="*/ 206865 h 206865"/>
                <a:gd name="connsiteX7" fmla="*/ 13717 w 102448"/>
                <a:gd name="connsiteY7" fmla="*/ 200737 h 206865"/>
                <a:gd name="connsiteX8" fmla="*/ 3376 w 102448"/>
                <a:gd name="connsiteY8" fmla="*/ 184854 h 206865"/>
                <a:gd name="connsiteX9" fmla="*/ 1773 w 102448"/>
                <a:gd name="connsiteY9" fmla="*/ 138805 h 206865"/>
                <a:gd name="connsiteX10" fmla="*/ 26565 w 102448"/>
                <a:gd name="connsiteY10" fmla="*/ 29458 h 206865"/>
                <a:gd name="connsiteX11" fmla="*/ 35614 w 102448"/>
                <a:gd name="connsiteY11" fmla="*/ 0 h 206865"/>
                <a:gd name="connsiteX12" fmla="*/ 93069 w 102448"/>
                <a:gd name="connsiteY12" fmla="*/ 0 h 206865"/>
                <a:gd name="connsiteX13" fmla="*/ 102024 w 102448"/>
                <a:gd name="connsiteY13" fmla="*/ 36575 h 206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2448" h="206865">
                  <a:moveTo>
                    <a:pt x="102024" y="36575"/>
                  </a:moveTo>
                  <a:lnTo>
                    <a:pt x="102448" y="138428"/>
                  </a:lnTo>
                  <a:cubicBezTo>
                    <a:pt x="101987" y="156178"/>
                    <a:pt x="96972" y="173495"/>
                    <a:pt x="87885" y="188766"/>
                  </a:cubicBezTo>
                  <a:lnTo>
                    <a:pt x="85905" y="192301"/>
                  </a:lnTo>
                  <a:cubicBezTo>
                    <a:pt x="83364" y="196731"/>
                    <a:pt x="79698" y="200407"/>
                    <a:pt x="75281" y="202953"/>
                  </a:cubicBezTo>
                  <a:cubicBezTo>
                    <a:pt x="70860" y="205545"/>
                    <a:pt x="65845" y="206865"/>
                    <a:pt x="60736" y="206865"/>
                  </a:cubicBezTo>
                  <a:lnTo>
                    <a:pt x="31655" y="206865"/>
                  </a:lnTo>
                  <a:cubicBezTo>
                    <a:pt x="25160" y="206912"/>
                    <a:pt x="18840" y="204744"/>
                    <a:pt x="13717" y="200737"/>
                  </a:cubicBezTo>
                  <a:cubicBezTo>
                    <a:pt x="8589" y="196731"/>
                    <a:pt x="4950" y="191170"/>
                    <a:pt x="3376" y="184854"/>
                  </a:cubicBezTo>
                  <a:cubicBezTo>
                    <a:pt x="-498" y="169818"/>
                    <a:pt x="-1045" y="154090"/>
                    <a:pt x="1773" y="138805"/>
                  </a:cubicBezTo>
                  <a:lnTo>
                    <a:pt x="26565" y="29458"/>
                  </a:lnTo>
                  <a:cubicBezTo>
                    <a:pt x="28177" y="19263"/>
                    <a:pt x="31227" y="9342"/>
                    <a:pt x="35614" y="0"/>
                  </a:cubicBezTo>
                  <a:lnTo>
                    <a:pt x="93069" y="0"/>
                  </a:lnTo>
                  <a:cubicBezTo>
                    <a:pt x="93069" y="0"/>
                    <a:pt x="102920" y="24320"/>
                    <a:pt x="102024" y="36575"/>
                  </a:cubicBezTo>
                  <a:close/>
                </a:path>
              </a:pathLst>
            </a:custGeom>
            <a:solidFill>
              <a:srgbClr val="21252B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0BA03559-52DF-7CBC-D32A-A5CCA7CB4487}"/>
                </a:ext>
              </a:extLst>
            </p:cNvPr>
            <p:cNvSpPr/>
            <p:nvPr/>
          </p:nvSpPr>
          <p:spPr>
            <a:xfrm>
              <a:off x="12582097" y="1600956"/>
              <a:ext cx="156350" cy="215072"/>
            </a:xfrm>
            <a:custGeom>
              <a:avLst/>
              <a:gdLst>
                <a:gd name="connsiteX0" fmla="*/ 156350 w 156350"/>
                <a:gd name="connsiteY0" fmla="*/ 187547 h 215072"/>
                <a:gd name="connsiteX1" fmla="*/ 149422 w 156350"/>
                <a:gd name="connsiteY1" fmla="*/ 167469 h 215072"/>
                <a:gd name="connsiteX2" fmla="*/ 137686 w 156350"/>
                <a:gd name="connsiteY2" fmla="*/ 116188 h 215072"/>
                <a:gd name="connsiteX3" fmla="*/ 125195 w 156350"/>
                <a:gd name="connsiteY3" fmla="*/ 98749 h 215072"/>
                <a:gd name="connsiteX4" fmla="*/ 101959 w 156350"/>
                <a:gd name="connsiteY4" fmla="*/ 75183 h 215072"/>
                <a:gd name="connsiteX5" fmla="*/ 62462 w 156350"/>
                <a:gd name="connsiteY5" fmla="*/ 949 h 215072"/>
                <a:gd name="connsiteX6" fmla="*/ 50113 w 156350"/>
                <a:gd name="connsiteY6" fmla="*/ 16079 h 215072"/>
                <a:gd name="connsiteX7" fmla="*/ 76696 w 156350"/>
                <a:gd name="connsiteY7" fmla="*/ 77351 h 215072"/>
                <a:gd name="connsiteX8" fmla="*/ 68259 w 156350"/>
                <a:gd name="connsiteY8" fmla="*/ 78105 h 215072"/>
                <a:gd name="connsiteX9" fmla="*/ 5856 w 156350"/>
                <a:gd name="connsiteY9" fmla="*/ 13722 h 215072"/>
                <a:gd name="connsiteX10" fmla="*/ 9485 w 156350"/>
                <a:gd name="connsiteY10" fmla="*/ 38655 h 215072"/>
                <a:gd name="connsiteX11" fmla="*/ 44646 w 156350"/>
                <a:gd name="connsiteY11" fmla="*/ 90501 h 215072"/>
                <a:gd name="connsiteX12" fmla="*/ 44127 w 156350"/>
                <a:gd name="connsiteY12" fmla="*/ 92858 h 215072"/>
                <a:gd name="connsiteX13" fmla="*/ 39565 w 156350"/>
                <a:gd name="connsiteY13" fmla="*/ 103684 h 215072"/>
                <a:gd name="connsiteX14" fmla="*/ 41017 w 156350"/>
                <a:gd name="connsiteY14" fmla="*/ 115340 h 215072"/>
                <a:gd name="connsiteX15" fmla="*/ 42101 w 156350"/>
                <a:gd name="connsiteY15" fmla="*/ 118451 h 215072"/>
                <a:gd name="connsiteX16" fmla="*/ 39933 w 156350"/>
                <a:gd name="connsiteY16" fmla="*/ 145646 h 215072"/>
                <a:gd name="connsiteX17" fmla="*/ 45400 w 156350"/>
                <a:gd name="connsiteY17" fmla="*/ 152433 h 215072"/>
                <a:gd name="connsiteX18" fmla="*/ 68966 w 156350"/>
                <a:gd name="connsiteY18" fmla="*/ 183965 h 215072"/>
                <a:gd name="connsiteX19" fmla="*/ 101393 w 156350"/>
                <a:gd name="connsiteY19" fmla="*/ 215072 h 215072"/>
                <a:gd name="connsiteX20" fmla="*/ 156350 w 156350"/>
                <a:gd name="connsiteY20" fmla="*/ 187547 h 21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6350" h="215072">
                  <a:moveTo>
                    <a:pt x="156350" y="187547"/>
                  </a:moveTo>
                  <a:lnTo>
                    <a:pt x="149422" y="167469"/>
                  </a:lnTo>
                  <a:cubicBezTo>
                    <a:pt x="149422" y="167469"/>
                    <a:pt x="141786" y="123258"/>
                    <a:pt x="137686" y="116188"/>
                  </a:cubicBezTo>
                  <a:cubicBezTo>
                    <a:pt x="133976" y="110066"/>
                    <a:pt x="129800" y="104236"/>
                    <a:pt x="125195" y="98749"/>
                  </a:cubicBezTo>
                  <a:cubicBezTo>
                    <a:pt x="115769" y="89888"/>
                    <a:pt x="101959" y="75183"/>
                    <a:pt x="101959" y="75183"/>
                  </a:cubicBezTo>
                  <a:cubicBezTo>
                    <a:pt x="101959" y="75183"/>
                    <a:pt x="68966" y="2976"/>
                    <a:pt x="62462" y="949"/>
                  </a:cubicBezTo>
                  <a:cubicBezTo>
                    <a:pt x="44080" y="-4612"/>
                    <a:pt x="50113" y="16079"/>
                    <a:pt x="50113" y="16079"/>
                  </a:cubicBezTo>
                  <a:lnTo>
                    <a:pt x="76696" y="77351"/>
                  </a:lnTo>
                  <a:cubicBezTo>
                    <a:pt x="76696" y="77351"/>
                    <a:pt x="71511" y="80933"/>
                    <a:pt x="68259" y="78105"/>
                  </a:cubicBezTo>
                  <a:cubicBezTo>
                    <a:pt x="54120" y="65615"/>
                    <a:pt x="14387" y="11884"/>
                    <a:pt x="5856" y="13722"/>
                  </a:cubicBezTo>
                  <a:cubicBezTo>
                    <a:pt x="-9179" y="16974"/>
                    <a:pt x="9485" y="38655"/>
                    <a:pt x="9485" y="38655"/>
                  </a:cubicBezTo>
                  <a:lnTo>
                    <a:pt x="44646" y="90501"/>
                  </a:lnTo>
                  <a:lnTo>
                    <a:pt x="44127" y="92858"/>
                  </a:lnTo>
                  <a:cubicBezTo>
                    <a:pt x="41686" y="96006"/>
                    <a:pt x="40112" y="99739"/>
                    <a:pt x="39565" y="103684"/>
                  </a:cubicBezTo>
                  <a:cubicBezTo>
                    <a:pt x="39018" y="107629"/>
                    <a:pt x="39523" y="111650"/>
                    <a:pt x="41017" y="115340"/>
                  </a:cubicBezTo>
                  <a:lnTo>
                    <a:pt x="42101" y="118451"/>
                  </a:lnTo>
                  <a:cubicBezTo>
                    <a:pt x="42101" y="118451"/>
                    <a:pt x="31637" y="134334"/>
                    <a:pt x="39933" y="145646"/>
                  </a:cubicBezTo>
                  <a:cubicBezTo>
                    <a:pt x="41158" y="147296"/>
                    <a:pt x="43043" y="149652"/>
                    <a:pt x="45400" y="152433"/>
                  </a:cubicBezTo>
                  <a:lnTo>
                    <a:pt x="68966" y="183965"/>
                  </a:lnTo>
                  <a:lnTo>
                    <a:pt x="101393" y="215072"/>
                  </a:lnTo>
                  <a:lnTo>
                    <a:pt x="156350" y="187547"/>
                  </a:lnTo>
                  <a:close/>
                </a:path>
              </a:pathLst>
            </a:custGeom>
            <a:solidFill>
              <a:srgbClr val="956363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FDEE335C-61AF-2DE9-4F73-B8022989754F}"/>
                </a:ext>
              </a:extLst>
            </p:cNvPr>
            <p:cNvSpPr/>
            <p:nvPr/>
          </p:nvSpPr>
          <p:spPr>
            <a:xfrm>
              <a:off x="13535316" y="1904731"/>
              <a:ext cx="122356" cy="143235"/>
            </a:xfrm>
            <a:custGeom>
              <a:avLst/>
              <a:gdLst>
                <a:gd name="connsiteX0" fmla="*/ 0 w 122356"/>
                <a:gd name="connsiteY0" fmla="*/ 62027 h 143235"/>
                <a:gd name="connsiteX1" fmla="*/ 42419 w 122356"/>
                <a:gd name="connsiteY1" fmla="*/ 117784 h 143235"/>
                <a:gd name="connsiteX2" fmla="*/ 55805 w 122356"/>
                <a:gd name="connsiteY2" fmla="*/ 130482 h 143235"/>
                <a:gd name="connsiteX3" fmla="*/ 73197 w 122356"/>
                <a:gd name="connsiteY3" fmla="*/ 136637 h 143235"/>
                <a:gd name="connsiteX4" fmla="*/ 122356 w 122356"/>
                <a:gd name="connsiteY4" fmla="*/ 143236 h 143235"/>
                <a:gd name="connsiteX5" fmla="*/ 99403 w 122356"/>
                <a:gd name="connsiteY5" fmla="*/ 31013 h 143235"/>
                <a:gd name="connsiteX6" fmla="*/ 83377 w 122356"/>
                <a:gd name="connsiteY6" fmla="*/ 0 h 143235"/>
                <a:gd name="connsiteX7" fmla="*/ 0 w 122356"/>
                <a:gd name="connsiteY7" fmla="*/ 62027 h 143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356" h="143235">
                  <a:moveTo>
                    <a:pt x="0" y="62027"/>
                  </a:moveTo>
                  <a:lnTo>
                    <a:pt x="42419" y="117784"/>
                  </a:lnTo>
                  <a:cubicBezTo>
                    <a:pt x="45940" y="122908"/>
                    <a:pt x="50503" y="127234"/>
                    <a:pt x="55805" y="130482"/>
                  </a:cubicBezTo>
                  <a:cubicBezTo>
                    <a:pt x="61107" y="133729"/>
                    <a:pt x="67032" y="135827"/>
                    <a:pt x="73197" y="136637"/>
                  </a:cubicBezTo>
                  <a:lnTo>
                    <a:pt x="122356" y="143236"/>
                  </a:lnTo>
                  <a:lnTo>
                    <a:pt x="99403" y="31013"/>
                  </a:lnTo>
                  <a:lnTo>
                    <a:pt x="83377" y="0"/>
                  </a:lnTo>
                  <a:lnTo>
                    <a:pt x="0" y="62027"/>
                  </a:lnTo>
                  <a:close/>
                </a:path>
              </a:pathLst>
            </a:custGeom>
            <a:solidFill>
              <a:srgbClr val="956363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F2BB441E-1FE1-621B-8627-1CA539C9CF1D}"/>
                </a:ext>
              </a:extLst>
            </p:cNvPr>
            <p:cNvSpPr/>
            <p:nvPr/>
          </p:nvSpPr>
          <p:spPr>
            <a:xfrm>
              <a:off x="13535316" y="1955112"/>
              <a:ext cx="122356" cy="93039"/>
            </a:xfrm>
            <a:custGeom>
              <a:avLst/>
              <a:gdLst>
                <a:gd name="connsiteX0" fmla="*/ 87525 w 122356"/>
                <a:gd name="connsiteY0" fmla="*/ 72301 h 93039"/>
                <a:gd name="connsiteX1" fmla="*/ 70133 w 122356"/>
                <a:gd name="connsiteY1" fmla="*/ 66150 h 93039"/>
                <a:gd name="connsiteX2" fmla="*/ 56748 w 122356"/>
                <a:gd name="connsiteY2" fmla="*/ 53448 h 93039"/>
                <a:gd name="connsiteX3" fmla="*/ 15884 w 122356"/>
                <a:gd name="connsiteY3" fmla="*/ 0 h 93039"/>
                <a:gd name="connsiteX4" fmla="*/ 0 w 122356"/>
                <a:gd name="connsiteY4" fmla="*/ 11830 h 93039"/>
                <a:gd name="connsiteX5" fmla="*/ 42419 w 122356"/>
                <a:gd name="connsiteY5" fmla="*/ 67588 h 93039"/>
                <a:gd name="connsiteX6" fmla="*/ 55805 w 122356"/>
                <a:gd name="connsiteY6" fmla="*/ 80290 h 93039"/>
                <a:gd name="connsiteX7" fmla="*/ 73197 w 122356"/>
                <a:gd name="connsiteY7" fmla="*/ 86441 h 93039"/>
                <a:gd name="connsiteX8" fmla="*/ 122356 w 122356"/>
                <a:gd name="connsiteY8" fmla="*/ 93040 h 93039"/>
                <a:gd name="connsiteX9" fmla="*/ 118963 w 122356"/>
                <a:gd name="connsiteY9" fmla="*/ 76543 h 93039"/>
                <a:gd name="connsiteX10" fmla="*/ 87525 w 122356"/>
                <a:gd name="connsiteY10" fmla="*/ 72301 h 9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356" h="93039">
                  <a:moveTo>
                    <a:pt x="87525" y="72301"/>
                  </a:moveTo>
                  <a:cubicBezTo>
                    <a:pt x="81360" y="71495"/>
                    <a:pt x="75436" y="69398"/>
                    <a:pt x="70133" y="66150"/>
                  </a:cubicBezTo>
                  <a:cubicBezTo>
                    <a:pt x="64831" y="62903"/>
                    <a:pt x="60269" y="58576"/>
                    <a:pt x="56748" y="53448"/>
                  </a:cubicBezTo>
                  <a:lnTo>
                    <a:pt x="15884" y="0"/>
                  </a:lnTo>
                  <a:lnTo>
                    <a:pt x="0" y="11830"/>
                  </a:lnTo>
                  <a:lnTo>
                    <a:pt x="42419" y="67588"/>
                  </a:lnTo>
                  <a:cubicBezTo>
                    <a:pt x="45940" y="72716"/>
                    <a:pt x="50503" y="77043"/>
                    <a:pt x="55805" y="80290"/>
                  </a:cubicBezTo>
                  <a:cubicBezTo>
                    <a:pt x="61107" y="83538"/>
                    <a:pt x="67032" y="85635"/>
                    <a:pt x="73197" y="86441"/>
                  </a:cubicBezTo>
                  <a:lnTo>
                    <a:pt x="122356" y="93040"/>
                  </a:lnTo>
                  <a:lnTo>
                    <a:pt x="118963" y="76543"/>
                  </a:lnTo>
                  <a:lnTo>
                    <a:pt x="87525" y="72301"/>
                  </a:ln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A300C1E4-D849-B43F-1836-B62A6AAB57CD}"/>
                </a:ext>
              </a:extLst>
            </p:cNvPr>
            <p:cNvSpPr/>
            <p:nvPr/>
          </p:nvSpPr>
          <p:spPr>
            <a:xfrm>
              <a:off x="12674964" y="1752168"/>
              <a:ext cx="371404" cy="318379"/>
            </a:xfrm>
            <a:custGeom>
              <a:avLst/>
              <a:gdLst>
                <a:gd name="connsiteX0" fmla="*/ 0 w 371404"/>
                <a:gd name="connsiteY0" fmla="*/ 56323 h 318379"/>
                <a:gd name="connsiteX1" fmla="*/ 136025 w 371404"/>
                <a:gd name="connsiteY1" fmla="*/ 248624 h 318379"/>
                <a:gd name="connsiteX2" fmla="*/ 232835 w 371404"/>
                <a:gd name="connsiteY2" fmla="*/ 318145 h 318379"/>
                <a:gd name="connsiteX3" fmla="*/ 278648 w 371404"/>
                <a:gd name="connsiteY3" fmla="*/ 286849 h 318379"/>
                <a:gd name="connsiteX4" fmla="*/ 371404 w 371404"/>
                <a:gd name="connsiteY4" fmla="*/ 119905 h 318379"/>
                <a:gd name="connsiteX5" fmla="*/ 304617 w 371404"/>
                <a:gd name="connsiteY5" fmla="*/ 0 h 318379"/>
                <a:gd name="connsiteX6" fmla="*/ 216668 w 371404"/>
                <a:gd name="connsiteY6" fmla="*/ 186126 h 318379"/>
                <a:gd name="connsiteX7" fmla="*/ 49301 w 371404"/>
                <a:gd name="connsiteY7" fmla="*/ 16449 h 318379"/>
                <a:gd name="connsiteX8" fmla="*/ 0 w 371404"/>
                <a:gd name="connsiteY8" fmla="*/ 56323 h 318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1404" h="318379">
                  <a:moveTo>
                    <a:pt x="0" y="56323"/>
                  </a:moveTo>
                  <a:cubicBezTo>
                    <a:pt x="0" y="56323"/>
                    <a:pt x="111374" y="216574"/>
                    <a:pt x="136025" y="248624"/>
                  </a:cubicBezTo>
                  <a:cubicBezTo>
                    <a:pt x="169677" y="292363"/>
                    <a:pt x="208090" y="321302"/>
                    <a:pt x="232835" y="318145"/>
                  </a:cubicBezTo>
                  <a:cubicBezTo>
                    <a:pt x="246974" y="316354"/>
                    <a:pt x="264225" y="305466"/>
                    <a:pt x="278648" y="286849"/>
                  </a:cubicBezTo>
                  <a:cubicBezTo>
                    <a:pt x="285435" y="278082"/>
                    <a:pt x="371404" y="119905"/>
                    <a:pt x="371404" y="119905"/>
                  </a:cubicBezTo>
                  <a:lnTo>
                    <a:pt x="304617" y="0"/>
                  </a:lnTo>
                  <a:lnTo>
                    <a:pt x="216668" y="186126"/>
                  </a:lnTo>
                  <a:lnTo>
                    <a:pt x="49301" y="16449"/>
                  </a:lnTo>
                  <a:lnTo>
                    <a:pt x="0" y="56323"/>
                  </a:lnTo>
                  <a:close/>
                </a:path>
              </a:pathLst>
            </a:custGeom>
            <a:solidFill>
              <a:srgbClr val="956363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7EE27BF8-9AF5-39F7-CD83-BFD554D8F88B}"/>
                </a:ext>
              </a:extLst>
            </p:cNvPr>
            <p:cNvSpPr/>
            <p:nvPr/>
          </p:nvSpPr>
          <p:spPr>
            <a:xfrm>
              <a:off x="12883101" y="1922967"/>
              <a:ext cx="16402" cy="34689"/>
            </a:xfrm>
            <a:custGeom>
              <a:avLst/>
              <a:gdLst>
                <a:gd name="connsiteX0" fmla="*/ 16402 w 16402"/>
                <a:gd name="connsiteY0" fmla="*/ 5138 h 34689"/>
                <a:gd name="connsiteX1" fmla="*/ 12254 w 16402"/>
                <a:gd name="connsiteY1" fmla="*/ 34689 h 34689"/>
                <a:gd name="connsiteX2" fmla="*/ 0 w 16402"/>
                <a:gd name="connsiteY2" fmla="*/ 5892 h 34689"/>
                <a:gd name="connsiteX3" fmla="*/ 8672 w 16402"/>
                <a:gd name="connsiteY3" fmla="*/ 15318 h 34689"/>
                <a:gd name="connsiteX4" fmla="*/ 16119 w 16402"/>
                <a:gd name="connsiteY4" fmla="*/ 0 h 34689"/>
                <a:gd name="connsiteX5" fmla="*/ 16402 w 16402"/>
                <a:gd name="connsiteY5" fmla="*/ 5138 h 3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02" h="34689">
                  <a:moveTo>
                    <a:pt x="16402" y="5138"/>
                  </a:moveTo>
                  <a:lnTo>
                    <a:pt x="12254" y="34689"/>
                  </a:lnTo>
                  <a:lnTo>
                    <a:pt x="0" y="5892"/>
                  </a:lnTo>
                  <a:lnTo>
                    <a:pt x="8672" y="15318"/>
                  </a:lnTo>
                  <a:lnTo>
                    <a:pt x="16119" y="0"/>
                  </a:lnTo>
                  <a:lnTo>
                    <a:pt x="16402" y="5138"/>
                  </a:ln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5D9E8C0D-B743-9042-D56C-B24915DFECB2}"/>
                </a:ext>
              </a:extLst>
            </p:cNvPr>
            <p:cNvSpPr/>
            <p:nvPr/>
          </p:nvSpPr>
          <p:spPr>
            <a:xfrm>
              <a:off x="12626894" y="1720795"/>
              <a:ext cx="16731" cy="4649"/>
            </a:xfrm>
            <a:custGeom>
              <a:avLst/>
              <a:gdLst>
                <a:gd name="connsiteX0" fmla="*/ 0 w 16731"/>
                <a:gd name="connsiteY0" fmla="*/ 361 h 4649"/>
                <a:gd name="connsiteX1" fmla="*/ 8842 w 16731"/>
                <a:gd name="connsiteY1" fmla="*/ 639 h 4649"/>
                <a:gd name="connsiteX2" fmla="*/ 16732 w 16731"/>
                <a:gd name="connsiteY2" fmla="*/ 4649 h 4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31" h="4649">
                  <a:moveTo>
                    <a:pt x="0" y="361"/>
                  </a:moveTo>
                  <a:cubicBezTo>
                    <a:pt x="2932" y="-200"/>
                    <a:pt x="5953" y="-106"/>
                    <a:pt x="8842" y="639"/>
                  </a:cubicBezTo>
                  <a:cubicBezTo>
                    <a:pt x="11736" y="1379"/>
                    <a:pt x="14427" y="2745"/>
                    <a:pt x="16732" y="4649"/>
                  </a:cubicBezTo>
                </a:path>
              </a:pathLst>
            </a:custGeom>
            <a:noFill/>
            <a:ln w="3155" cap="rnd">
              <a:solidFill>
                <a:srgbClr val="000000">
                  <a:alpha val="25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A80F6C8A-FE2E-2FAD-6AB4-1799D9E1E9E2}"/>
                </a:ext>
              </a:extLst>
            </p:cNvPr>
            <p:cNvSpPr/>
            <p:nvPr/>
          </p:nvSpPr>
          <p:spPr>
            <a:xfrm>
              <a:off x="12629896" y="1699465"/>
              <a:ext cx="25640" cy="10698"/>
            </a:xfrm>
            <a:custGeom>
              <a:avLst/>
              <a:gdLst>
                <a:gd name="connsiteX0" fmla="*/ 0 w 25640"/>
                <a:gd name="connsiteY0" fmla="*/ 0 h 10698"/>
                <a:gd name="connsiteX1" fmla="*/ 25640 w 25640"/>
                <a:gd name="connsiteY1" fmla="*/ 10699 h 1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40" h="10698">
                  <a:moveTo>
                    <a:pt x="0" y="0"/>
                  </a:moveTo>
                  <a:cubicBezTo>
                    <a:pt x="9450" y="806"/>
                    <a:pt x="18415" y="4548"/>
                    <a:pt x="25640" y="10699"/>
                  </a:cubicBezTo>
                </a:path>
              </a:pathLst>
            </a:custGeom>
            <a:noFill/>
            <a:ln w="3155" cap="rnd">
              <a:solidFill>
                <a:srgbClr val="000000">
                  <a:alpha val="25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74C1A796-F9C4-E21B-4E04-16DCC7D005D0}"/>
                </a:ext>
              </a:extLst>
            </p:cNvPr>
            <p:cNvSpPr/>
            <p:nvPr/>
          </p:nvSpPr>
          <p:spPr>
            <a:xfrm>
              <a:off x="12628256" y="1739768"/>
              <a:ext cx="38849" cy="17022"/>
            </a:xfrm>
            <a:custGeom>
              <a:avLst/>
              <a:gdLst>
                <a:gd name="connsiteX0" fmla="*/ 34312 w 38849"/>
                <a:gd name="connsiteY0" fmla="*/ 0 h 17022"/>
                <a:gd name="connsiteX1" fmla="*/ 36858 w 38849"/>
                <a:gd name="connsiteY1" fmla="*/ 2309 h 17022"/>
                <a:gd name="connsiteX2" fmla="*/ 38847 w 38849"/>
                <a:gd name="connsiteY2" fmla="*/ 7749 h 17022"/>
                <a:gd name="connsiteX3" fmla="*/ 37131 w 38849"/>
                <a:gd name="connsiteY3" fmla="*/ 13277 h 17022"/>
                <a:gd name="connsiteX4" fmla="*/ 32418 w 38849"/>
                <a:gd name="connsiteY4" fmla="*/ 16638 h 17022"/>
                <a:gd name="connsiteX5" fmla="*/ 26630 w 38849"/>
                <a:gd name="connsiteY5" fmla="*/ 16449 h 17022"/>
                <a:gd name="connsiteX6" fmla="*/ 26300 w 38849"/>
                <a:gd name="connsiteY6" fmla="*/ 16449 h 17022"/>
                <a:gd name="connsiteX7" fmla="*/ 0 w 38849"/>
                <a:gd name="connsiteY7" fmla="*/ 6316 h 17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849" h="17022">
                  <a:moveTo>
                    <a:pt x="34312" y="0"/>
                  </a:moveTo>
                  <a:cubicBezTo>
                    <a:pt x="35250" y="665"/>
                    <a:pt x="36108" y="1438"/>
                    <a:pt x="36858" y="2309"/>
                  </a:cubicBezTo>
                  <a:cubicBezTo>
                    <a:pt x="38097" y="3855"/>
                    <a:pt x="38795" y="5764"/>
                    <a:pt x="38847" y="7749"/>
                  </a:cubicBezTo>
                  <a:cubicBezTo>
                    <a:pt x="38894" y="9728"/>
                    <a:pt x="38295" y="11670"/>
                    <a:pt x="37131" y="13277"/>
                  </a:cubicBezTo>
                  <a:cubicBezTo>
                    <a:pt x="35972" y="14885"/>
                    <a:pt x="34312" y="16063"/>
                    <a:pt x="32418" y="16638"/>
                  </a:cubicBezTo>
                  <a:cubicBezTo>
                    <a:pt x="30518" y="17208"/>
                    <a:pt x="28487" y="17142"/>
                    <a:pt x="26630" y="16449"/>
                  </a:cubicBezTo>
                  <a:lnTo>
                    <a:pt x="26300" y="16449"/>
                  </a:lnTo>
                  <a:lnTo>
                    <a:pt x="0" y="6316"/>
                  </a:lnTo>
                </a:path>
              </a:pathLst>
            </a:custGeom>
            <a:noFill/>
            <a:ln w="3155" cap="rnd">
              <a:solidFill>
                <a:srgbClr val="000000">
                  <a:alpha val="25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5B08EDE2-FDE2-B2F0-2048-04A79C34AB8F}"/>
                </a:ext>
              </a:extLst>
            </p:cNvPr>
            <p:cNvSpPr/>
            <p:nvPr/>
          </p:nvSpPr>
          <p:spPr>
            <a:xfrm>
              <a:off x="12988193" y="3524111"/>
              <a:ext cx="90352" cy="220156"/>
            </a:xfrm>
            <a:custGeom>
              <a:avLst/>
              <a:gdLst>
                <a:gd name="connsiteX0" fmla="*/ 13386 w 90352"/>
                <a:gd name="connsiteY0" fmla="*/ 990 h 220156"/>
                <a:gd name="connsiteX1" fmla="*/ 10228 w 90352"/>
                <a:gd name="connsiteY1" fmla="*/ 122780 h 220156"/>
                <a:gd name="connsiteX2" fmla="*/ 0 w 90352"/>
                <a:gd name="connsiteY2" fmla="*/ 186079 h 220156"/>
                <a:gd name="connsiteX3" fmla="*/ 10812 w 90352"/>
                <a:gd name="connsiteY3" fmla="*/ 210301 h 220156"/>
                <a:gd name="connsiteX4" fmla="*/ 35444 w 90352"/>
                <a:gd name="connsiteY4" fmla="*/ 220156 h 220156"/>
                <a:gd name="connsiteX5" fmla="*/ 41382 w 90352"/>
                <a:gd name="connsiteY5" fmla="*/ 220156 h 220156"/>
                <a:gd name="connsiteX6" fmla="*/ 56041 w 90352"/>
                <a:gd name="connsiteY6" fmla="*/ 216946 h 220156"/>
                <a:gd name="connsiteX7" fmla="*/ 68059 w 90352"/>
                <a:gd name="connsiteY7" fmla="*/ 207963 h 220156"/>
                <a:gd name="connsiteX8" fmla="*/ 75294 w 90352"/>
                <a:gd name="connsiteY8" fmla="*/ 194818 h 220156"/>
                <a:gd name="connsiteX9" fmla="*/ 76449 w 90352"/>
                <a:gd name="connsiteY9" fmla="*/ 179858 h 220156"/>
                <a:gd name="connsiteX10" fmla="*/ 75789 w 90352"/>
                <a:gd name="connsiteY10" fmla="*/ 128389 h 220156"/>
                <a:gd name="connsiteX11" fmla="*/ 90353 w 90352"/>
                <a:gd name="connsiteY11" fmla="*/ 0 h 220156"/>
                <a:gd name="connsiteX12" fmla="*/ 13386 w 90352"/>
                <a:gd name="connsiteY12" fmla="*/ 990 h 22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0352" h="220156">
                  <a:moveTo>
                    <a:pt x="13386" y="990"/>
                  </a:moveTo>
                  <a:cubicBezTo>
                    <a:pt x="13715" y="17863"/>
                    <a:pt x="10039" y="98931"/>
                    <a:pt x="10228" y="122780"/>
                  </a:cubicBezTo>
                  <a:cubicBezTo>
                    <a:pt x="10228" y="129379"/>
                    <a:pt x="0" y="186079"/>
                    <a:pt x="0" y="186079"/>
                  </a:cubicBezTo>
                  <a:cubicBezTo>
                    <a:pt x="320" y="195251"/>
                    <a:pt x="4199" y="203943"/>
                    <a:pt x="10812" y="210301"/>
                  </a:cubicBezTo>
                  <a:cubicBezTo>
                    <a:pt x="17430" y="216664"/>
                    <a:pt x="26267" y="220199"/>
                    <a:pt x="35444" y="220156"/>
                  </a:cubicBezTo>
                  <a:lnTo>
                    <a:pt x="41382" y="220156"/>
                  </a:lnTo>
                  <a:cubicBezTo>
                    <a:pt x="46440" y="220142"/>
                    <a:pt x="51440" y="219048"/>
                    <a:pt x="56041" y="216946"/>
                  </a:cubicBezTo>
                  <a:cubicBezTo>
                    <a:pt x="60641" y="214839"/>
                    <a:pt x="64736" y="211781"/>
                    <a:pt x="68059" y="207963"/>
                  </a:cubicBezTo>
                  <a:cubicBezTo>
                    <a:pt x="71382" y="204145"/>
                    <a:pt x="73847" y="199663"/>
                    <a:pt x="75294" y="194818"/>
                  </a:cubicBezTo>
                  <a:cubicBezTo>
                    <a:pt x="76741" y="189973"/>
                    <a:pt x="77132" y="184868"/>
                    <a:pt x="76449" y="179858"/>
                  </a:cubicBezTo>
                  <a:lnTo>
                    <a:pt x="75789" y="128389"/>
                  </a:lnTo>
                  <a:cubicBezTo>
                    <a:pt x="70604" y="102325"/>
                    <a:pt x="88939" y="26394"/>
                    <a:pt x="90353" y="0"/>
                  </a:cubicBezTo>
                  <a:lnTo>
                    <a:pt x="13386" y="990"/>
                  </a:lnTo>
                  <a:close/>
                </a:path>
              </a:pathLst>
            </a:custGeom>
            <a:solidFill>
              <a:srgbClr val="956363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BE34B06C-E51E-AC13-DE31-B95F50261B31}"/>
                </a:ext>
              </a:extLst>
            </p:cNvPr>
            <p:cNvSpPr/>
            <p:nvPr/>
          </p:nvSpPr>
          <p:spPr>
            <a:xfrm>
              <a:off x="12988193" y="3524672"/>
              <a:ext cx="46614" cy="220508"/>
            </a:xfrm>
            <a:custGeom>
              <a:avLst/>
              <a:gdLst>
                <a:gd name="connsiteX0" fmla="*/ 13339 w 46614"/>
                <a:gd name="connsiteY0" fmla="*/ 2027 h 220508"/>
                <a:gd name="connsiteX1" fmla="*/ 10228 w 46614"/>
                <a:gd name="connsiteY1" fmla="*/ 122215 h 220508"/>
                <a:gd name="connsiteX2" fmla="*/ 0 w 46614"/>
                <a:gd name="connsiteY2" fmla="*/ 185514 h 220508"/>
                <a:gd name="connsiteX3" fmla="*/ 46614 w 46614"/>
                <a:gd name="connsiteY3" fmla="*/ 219166 h 220508"/>
                <a:gd name="connsiteX4" fmla="*/ 14045 w 46614"/>
                <a:gd name="connsiteY4" fmla="*/ 193903 h 220508"/>
                <a:gd name="connsiteX5" fmla="*/ 14045 w 46614"/>
                <a:gd name="connsiteY5" fmla="*/ 178821 h 220508"/>
                <a:gd name="connsiteX6" fmla="*/ 27667 w 46614"/>
                <a:gd name="connsiteY6" fmla="*/ 103409 h 220508"/>
                <a:gd name="connsiteX7" fmla="*/ 31579 w 46614"/>
                <a:gd name="connsiteY7" fmla="*/ 0 h 220508"/>
                <a:gd name="connsiteX8" fmla="*/ 13339 w 46614"/>
                <a:gd name="connsiteY8" fmla="*/ 2027 h 220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614" h="220508">
                  <a:moveTo>
                    <a:pt x="13339" y="2027"/>
                  </a:moveTo>
                  <a:cubicBezTo>
                    <a:pt x="13621" y="18146"/>
                    <a:pt x="10228" y="122215"/>
                    <a:pt x="10228" y="122215"/>
                  </a:cubicBezTo>
                  <a:lnTo>
                    <a:pt x="0" y="185514"/>
                  </a:lnTo>
                  <a:cubicBezTo>
                    <a:pt x="5420" y="230808"/>
                    <a:pt x="46614" y="219166"/>
                    <a:pt x="46614" y="219166"/>
                  </a:cubicBezTo>
                  <a:cubicBezTo>
                    <a:pt x="23048" y="218412"/>
                    <a:pt x="16072" y="204319"/>
                    <a:pt x="14045" y="193903"/>
                  </a:cubicBezTo>
                  <a:cubicBezTo>
                    <a:pt x="13126" y="188917"/>
                    <a:pt x="13126" y="183807"/>
                    <a:pt x="14045" y="178821"/>
                  </a:cubicBezTo>
                  <a:lnTo>
                    <a:pt x="27667" y="103409"/>
                  </a:lnTo>
                  <a:lnTo>
                    <a:pt x="31579" y="0"/>
                  </a:lnTo>
                  <a:lnTo>
                    <a:pt x="13339" y="2027"/>
                  </a:ln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F0C4E530-EB0B-2827-93C1-0EFBAB2451EA}"/>
                </a:ext>
              </a:extLst>
            </p:cNvPr>
            <p:cNvSpPr/>
            <p:nvPr/>
          </p:nvSpPr>
          <p:spPr>
            <a:xfrm>
              <a:off x="13426968" y="1697862"/>
              <a:ext cx="196448" cy="273085"/>
            </a:xfrm>
            <a:custGeom>
              <a:avLst/>
              <a:gdLst>
                <a:gd name="connsiteX0" fmla="*/ 88232 w 196448"/>
                <a:gd name="connsiteY0" fmla="*/ 0 h 273085"/>
                <a:gd name="connsiteX1" fmla="*/ 196448 w 196448"/>
                <a:gd name="connsiteY1" fmla="*/ 202152 h 273085"/>
                <a:gd name="connsiteX2" fmla="*/ 108028 w 196448"/>
                <a:gd name="connsiteY2" fmla="*/ 273086 h 273085"/>
                <a:gd name="connsiteX3" fmla="*/ 54674 w 196448"/>
                <a:gd name="connsiteY3" fmla="*/ 198522 h 273085"/>
                <a:gd name="connsiteX4" fmla="*/ 0 w 196448"/>
                <a:gd name="connsiteY4" fmla="*/ 108546 h 273085"/>
                <a:gd name="connsiteX5" fmla="*/ 88232 w 196448"/>
                <a:gd name="connsiteY5" fmla="*/ 0 h 273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448" h="273085">
                  <a:moveTo>
                    <a:pt x="88232" y="0"/>
                  </a:moveTo>
                  <a:lnTo>
                    <a:pt x="196448" y="202152"/>
                  </a:lnTo>
                  <a:lnTo>
                    <a:pt x="108028" y="273086"/>
                  </a:lnTo>
                  <a:lnTo>
                    <a:pt x="54674" y="198522"/>
                  </a:lnTo>
                  <a:lnTo>
                    <a:pt x="0" y="108546"/>
                  </a:lnTo>
                  <a:lnTo>
                    <a:pt x="88232" y="0"/>
                  </a:lnTo>
                  <a:close/>
                </a:path>
              </a:pathLst>
            </a:custGeom>
            <a:solidFill>
              <a:srgbClr val="21252B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77469AA4-A193-4326-8197-4CEA84FF646E}"/>
                </a:ext>
              </a:extLst>
            </p:cNvPr>
            <p:cNvSpPr/>
            <p:nvPr/>
          </p:nvSpPr>
          <p:spPr>
            <a:xfrm>
              <a:off x="13483895" y="1789634"/>
              <a:ext cx="70698" cy="181318"/>
            </a:xfrm>
            <a:custGeom>
              <a:avLst/>
              <a:gdLst>
                <a:gd name="connsiteX0" fmla="*/ 2309 w 70698"/>
                <a:gd name="connsiteY0" fmla="*/ 0 h 181318"/>
                <a:gd name="connsiteX1" fmla="*/ 9945 w 70698"/>
                <a:gd name="connsiteY1" fmla="*/ 896 h 181318"/>
                <a:gd name="connsiteX2" fmla="*/ 37706 w 70698"/>
                <a:gd name="connsiteY2" fmla="*/ 122545 h 181318"/>
                <a:gd name="connsiteX3" fmla="*/ 70699 w 70698"/>
                <a:gd name="connsiteY3" fmla="*/ 164964 h 181318"/>
                <a:gd name="connsiteX4" fmla="*/ 51092 w 70698"/>
                <a:gd name="connsiteY4" fmla="*/ 181319 h 181318"/>
                <a:gd name="connsiteX5" fmla="*/ 0 w 70698"/>
                <a:gd name="connsiteY5" fmla="*/ 112128 h 181318"/>
                <a:gd name="connsiteX6" fmla="*/ 2309 w 70698"/>
                <a:gd name="connsiteY6" fmla="*/ 0 h 18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698" h="181318">
                  <a:moveTo>
                    <a:pt x="2309" y="0"/>
                  </a:moveTo>
                  <a:lnTo>
                    <a:pt x="9945" y="896"/>
                  </a:lnTo>
                  <a:cubicBezTo>
                    <a:pt x="9945" y="896"/>
                    <a:pt x="51846" y="89552"/>
                    <a:pt x="37706" y="122545"/>
                  </a:cubicBezTo>
                  <a:lnTo>
                    <a:pt x="70699" y="164964"/>
                  </a:lnTo>
                  <a:lnTo>
                    <a:pt x="51092" y="181319"/>
                  </a:lnTo>
                  <a:lnTo>
                    <a:pt x="0" y="112128"/>
                  </a:lnTo>
                  <a:lnTo>
                    <a:pt x="2309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9124D29C-27D3-18DE-07CA-6CF0BFFDDE16}"/>
                </a:ext>
              </a:extLst>
            </p:cNvPr>
            <p:cNvSpPr/>
            <p:nvPr/>
          </p:nvSpPr>
          <p:spPr>
            <a:xfrm>
              <a:off x="12992025" y="2297817"/>
              <a:ext cx="514288" cy="1228132"/>
            </a:xfrm>
            <a:custGeom>
              <a:avLst/>
              <a:gdLst>
                <a:gd name="connsiteX0" fmla="*/ 91249 w 514288"/>
                <a:gd name="connsiteY0" fmla="*/ 1320 h 1228132"/>
                <a:gd name="connsiteX1" fmla="*/ 85169 w 514288"/>
                <a:gd name="connsiteY1" fmla="*/ 24886 h 1228132"/>
                <a:gd name="connsiteX2" fmla="*/ 44116 w 514288"/>
                <a:gd name="connsiteY2" fmla="*/ 263188 h 1228132"/>
                <a:gd name="connsiteX3" fmla="*/ 43032 w 514288"/>
                <a:gd name="connsiteY3" fmla="*/ 275678 h 1228132"/>
                <a:gd name="connsiteX4" fmla="*/ 30778 w 514288"/>
                <a:gd name="connsiteY4" fmla="*/ 489189 h 1228132"/>
                <a:gd name="connsiteX5" fmla="*/ 0 w 514288"/>
                <a:gd name="connsiteY5" fmla="*/ 1228133 h 1228132"/>
                <a:gd name="connsiteX6" fmla="*/ 95962 w 514288"/>
                <a:gd name="connsiteY6" fmla="*/ 1228133 h 1228132"/>
                <a:gd name="connsiteX7" fmla="*/ 268467 w 514288"/>
                <a:gd name="connsiteY7" fmla="*/ 204555 h 1228132"/>
                <a:gd name="connsiteX8" fmla="*/ 273746 w 514288"/>
                <a:gd name="connsiteY8" fmla="*/ 195129 h 1228132"/>
                <a:gd name="connsiteX9" fmla="*/ 284162 w 514288"/>
                <a:gd name="connsiteY9" fmla="*/ 191457 h 1228132"/>
                <a:gd name="connsiteX10" fmla="*/ 294437 w 514288"/>
                <a:gd name="connsiteY10" fmla="*/ 195506 h 1228132"/>
                <a:gd name="connsiteX11" fmla="*/ 299150 w 514288"/>
                <a:gd name="connsiteY11" fmla="*/ 205828 h 1228132"/>
                <a:gd name="connsiteX12" fmla="*/ 390257 w 514288"/>
                <a:gd name="connsiteY12" fmla="*/ 1227708 h 1228132"/>
                <a:gd name="connsiteX13" fmla="*/ 494515 w 514288"/>
                <a:gd name="connsiteY13" fmla="*/ 1226907 h 1228132"/>
                <a:gd name="connsiteX14" fmla="*/ 513792 w 514288"/>
                <a:gd name="connsiteY14" fmla="*/ 522229 h 1228132"/>
                <a:gd name="connsiteX15" fmla="*/ 487775 w 514288"/>
                <a:gd name="connsiteY15" fmla="*/ 24367 h 1228132"/>
                <a:gd name="connsiteX16" fmla="*/ 482449 w 514288"/>
                <a:gd name="connsiteY16" fmla="*/ 0 h 1228132"/>
                <a:gd name="connsiteX17" fmla="*/ 91249 w 514288"/>
                <a:gd name="connsiteY17" fmla="*/ 1320 h 122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14288" h="1228132">
                  <a:moveTo>
                    <a:pt x="91249" y="1320"/>
                  </a:moveTo>
                  <a:lnTo>
                    <a:pt x="85169" y="24886"/>
                  </a:lnTo>
                  <a:cubicBezTo>
                    <a:pt x="64930" y="103051"/>
                    <a:pt x="51200" y="182756"/>
                    <a:pt x="44116" y="263188"/>
                  </a:cubicBezTo>
                  <a:lnTo>
                    <a:pt x="43032" y="275678"/>
                  </a:lnTo>
                  <a:cubicBezTo>
                    <a:pt x="36716" y="346707"/>
                    <a:pt x="32757" y="417736"/>
                    <a:pt x="30778" y="489189"/>
                  </a:cubicBezTo>
                  <a:lnTo>
                    <a:pt x="0" y="1228133"/>
                  </a:lnTo>
                  <a:lnTo>
                    <a:pt x="95962" y="1228133"/>
                  </a:lnTo>
                  <a:lnTo>
                    <a:pt x="268467" y="204555"/>
                  </a:lnTo>
                  <a:cubicBezTo>
                    <a:pt x="269047" y="200883"/>
                    <a:pt x="270918" y="197542"/>
                    <a:pt x="273746" y="195129"/>
                  </a:cubicBezTo>
                  <a:cubicBezTo>
                    <a:pt x="276659" y="192692"/>
                    <a:pt x="280359" y="191386"/>
                    <a:pt x="284162" y="191457"/>
                  </a:cubicBezTo>
                  <a:cubicBezTo>
                    <a:pt x="287961" y="191528"/>
                    <a:pt x="291609" y="192965"/>
                    <a:pt x="294437" y="195506"/>
                  </a:cubicBezTo>
                  <a:cubicBezTo>
                    <a:pt x="297232" y="198244"/>
                    <a:pt x="298910" y="201925"/>
                    <a:pt x="299150" y="205828"/>
                  </a:cubicBezTo>
                  <a:lnTo>
                    <a:pt x="390257" y="1227708"/>
                  </a:lnTo>
                  <a:lnTo>
                    <a:pt x="494515" y="1226907"/>
                  </a:lnTo>
                  <a:lnTo>
                    <a:pt x="513792" y="522229"/>
                  </a:lnTo>
                  <a:cubicBezTo>
                    <a:pt x="518505" y="279637"/>
                    <a:pt x="488105" y="22624"/>
                    <a:pt x="487775" y="24367"/>
                  </a:cubicBezTo>
                  <a:lnTo>
                    <a:pt x="482449" y="0"/>
                  </a:lnTo>
                  <a:lnTo>
                    <a:pt x="91249" y="1320"/>
                  </a:lnTo>
                  <a:close/>
                </a:path>
              </a:pathLst>
            </a:custGeom>
            <a:solidFill>
              <a:srgbClr val="4D61FC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3ADB4572-A985-9F78-467E-6D8FCD646903}"/>
                </a:ext>
              </a:extLst>
            </p:cNvPr>
            <p:cNvSpPr/>
            <p:nvPr/>
          </p:nvSpPr>
          <p:spPr>
            <a:xfrm>
              <a:off x="13276880" y="2488798"/>
              <a:ext cx="139748" cy="1036727"/>
            </a:xfrm>
            <a:custGeom>
              <a:avLst/>
              <a:gdLst>
                <a:gd name="connsiteX0" fmla="*/ 0 w 139748"/>
                <a:gd name="connsiteY0" fmla="*/ 0 h 1036727"/>
                <a:gd name="connsiteX1" fmla="*/ 10652 w 139748"/>
                <a:gd name="connsiteY1" fmla="*/ 4006 h 1036727"/>
                <a:gd name="connsiteX2" fmla="*/ 14093 w 139748"/>
                <a:gd name="connsiteY2" fmla="*/ 8719 h 1036727"/>
                <a:gd name="connsiteX3" fmla="*/ 15365 w 139748"/>
                <a:gd name="connsiteY3" fmla="*/ 14375 h 1036727"/>
                <a:gd name="connsiteX4" fmla="*/ 105388 w 139748"/>
                <a:gd name="connsiteY4" fmla="*/ 1036727 h 1036727"/>
                <a:gd name="connsiteX5" fmla="*/ 139748 w 139748"/>
                <a:gd name="connsiteY5" fmla="*/ 1036727 h 1036727"/>
                <a:gd name="connsiteX6" fmla="*/ 72631 w 139748"/>
                <a:gd name="connsiteY6" fmla="*/ 79937 h 1036727"/>
                <a:gd name="connsiteX7" fmla="*/ 0 w 139748"/>
                <a:gd name="connsiteY7" fmla="*/ 0 h 1036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748" h="1036727">
                  <a:moveTo>
                    <a:pt x="0" y="0"/>
                  </a:moveTo>
                  <a:cubicBezTo>
                    <a:pt x="3912" y="47"/>
                    <a:pt x="7683" y="1461"/>
                    <a:pt x="10652" y="4006"/>
                  </a:cubicBezTo>
                  <a:cubicBezTo>
                    <a:pt x="12113" y="5321"/>
                    <a:pt x="13287" y="6924"/>
                    <a:pt x="14093" y="8719"/>
                  </a:cubicBezTo>
                  <a:cubicBezTo>
                    <a:pt x="14913" y="10491"/>
                    <a:pt x="15346" y="12419"/>
                    <a:pt x="15365" y="14375"/>
                  </a:cubicBezTo>
                  <a:lnTo>
                    <a:pt x="105388" y="1036727"/>
                  </a:lnTo>
                  <a:lnTo>
                    <a:pt x="139748" y="1036727"/>
                  </a:lnTo>
                  <a:lnTo>
                    <a:pt x="72631" y="79937"/>
                  </a:lnTo>
                  <a:cubicBezTo>
                    <a:pt x="65608" y="8908"/>
                    <a:pt x="44210" y="0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21D1B3B9-29E8-6E9F-07E3-F922B1645DDE}"/>
                </a:ext>
              </a:extLst>
            </p:cNvPr>
            <p:cNvSpPr/>
            <p:nvPr/>
          </p:nvSpPr>
          <p:spPr>
            <a:xfrm>
              <a:off x="12992260" y="2312141"/>
              <a:ext cx="135132" cy="1214322"/>
            </a:xfrm>
            <a:custGeom>
              <a:avLst/>
              <a:gdLst>
                <a:gd name="connsiteX0" fmla="*/ 0 w 135132"/>
                <a:gd name="connsiteY0" fmla="*/ 1214323 h 1214322"/>
                <a:gd name="connsiteX1" fmla="*/ 86158 w 135132"/>
                <a:gd name="connsiteY1" fmla="*/ 0 h 1214322"/>
                <a:gd name="connsiteX2" fmla="*/ 135129 w 135132"/>
                <a:gd name="connsiteY2" fmla="*/ 1225 h 1214322"/>
                <a:gd name="connsiteX3" fmla="*/ 131123 w 135132"/>
                <a:gd name="connsiteY3" fmla="*/ 17580 h 1214322"/>
                <a:gd name="connsiteX4" fmla="*/ 109489 w 135132"/>
                <a:gd name="connsiteY4" fmla="*/ 120329 h 1214322"/>
                <a:gd name="connsiteX5" fmla="*/ 40675 w 135132"/>
                <a:gd name="connsiteY5" fmla="*/ 1214323 h 1214322"/>
                <a:gd name="connsiteX6" fmla="*/ 0 w 135132"/>
                <a:gd name="connsiteY6" fmla="*/ 1214323 h 1214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132" h="1214322">
                  <a:moveTo>
                    <a:pt x="0" y="1214323"/>
                  </a:moveTo>
                  <a:cubicBezTo>
                    <a:pt x="17062" y="915455"/>
                    <a:pt x="8343" y="295238"/>
                    <a:pt x="86158" y="0"/>
                  </a:cubicBezTo>
                  <a:cubicBezTo>
                    <a:pt x="86488" y="2309"/>
                    <a:pt x="135600" y="-660"/>
                    <a:pt x="135129" y="1225"/>
                  </a:cubicBezTo>
                  <a:cubicBezTo>
                    <a:pt x="133715" y="6646"/>
                    <a:pt x="132443" y="12160"/>
                    <a:pt x="131123" y="17580"/>
                  </a:cubicBezTo>
                  <a:lnTo>
                    <a:pt x="109489" y="120329"/>
                  </a:lnTo>
                  <a:cubicBezTo>
                    <a:pt x="51893" y="442245"/>
                    <a:pt x="66127" y="724710"/>
                    <a:pt x="40675" y="1214323"/>
                  </a:cubicBezTo>
                  <a:lnTo>
                    <a:pt x="0" y="1214323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6F0FB2B5-6CD3-E8AD-BB7F-E03DAC5CA951}"/>
                </a:ext>
              </a:extLst>
            </p:cNvPr>
            <p:cNvSpPr/>
            <p:nvPr/>
          </p:nvSpPr>
          <p:spPr>
            <a:xfrm>
              <a:off x="12986483" y="1610530"/>
              <a:ext cx="535832" cy="691104"/>
            </a:xfrm>
            <a:custGeom>
              <a:avLst/>
              <a:gdLst>
                <a:gd name="connsiteX0" fmla="*/ 88071 w 535832"/>
                <a:gd name="connsiteY0" fmla="*/ 673995 h 691104"/>
                <a:gd name="connsiteX1" fmla="*/ 128322 w 535832"/>
                <a:gd name="connsiteY1" fmla="*/ 437767 h 691104"/>
                <a:gd name="connsiteX2" fmla="*/ 80765 w 535832"/>
                <a:gd name="connsiteY2" fmla="*/ 224916 h 691104"/>
                <a:gd name="connsiteX3" fmla="*/ 122 w 535832"/>
                <a:gd name="connsiteY3" fmla="*/ 137957 h 691104"/>
                <a:gd name="connsiteX4" fmla="*/ 80247 w 535832"/>
                <a:gd name="connsiteY4" fmla="*/ 30872 h 691104"/>
                <a:gd name="connsiteX5" fmla="*/ 187662 w 535832"/>
                <a:gd name="connsiteY5" fmla="*/ 1037 h 691104"/>
                <a:gd name="connsiteX6" fmla="*/ 351306 w 535832"/>
                <a:gd name="connsiteY6" fmla="*/ 0 h 691104"/>
                <a:gd name="connsiteX7" fmla="*/ 464943 w 535832"/>
                <a:gd name="connsiteY7" fmla="*/ 25781 h 691104"/>
                <a:gd name="connsiteX8" fmla="*/ 484974 w 535832"/>
                <a:gd name="connsiteY8" fmla="*/ 34595 h 691104"/>
                <a:gd name="connsiteX9" fmla="*/ 535123 w 535832"/>
                <a:gd name="connsiteY9" fmla="*/ 98978 h 691104"/>
                <a:gd name="connsiteX10" fmla="*/ 487990 w 535832"/>
                <a:gd name="connsiteY10" fmla="*/ 150824 h 691104"/>
                <a:gd name="connsiteX11" fmla="*/ 512499 w 535832"/>
                <a:gd name="connsiteY11" fmla="*/ 218035 h 691104"/>
                <a:gd name="connsiteX12" fmla="*/ 523481 w 535832"/>
                <a:gd name="connsiteY12" fmla="*/ 267524 h 691104"/>
                <a:gd name="connsiteX13" fmla="*/ 499915 w 535832"/>
                <a:gd name="connsiteY13" fmla="*/ 340674 h 691104"/>
                <a:gd name="connsiteX14" fmla="*/ 481957 w 535832"/>
                <a:gd name="connsiteY14" fmla="*/ 378097 h 691104"/>
                <a:gd name="connsiteX15" fmla="*/ 485115 w 535832"/>
                <a:gd name="connsiteY15" fmla="*/ 565261 h 691104"/>
                <a:gd name="connsiteX16" fmla="*/ 498171 w 535832"/>
                <a:gd name="connsiteY16" fmla="*/ 675315 h 691104"/>
                <a:gd name="connsiteX17" fmla="*/ 497605 w 535832"/>
                <a:gd name="connsiteY17" fmla="*/ 681235 h 691104"/>
                <a:gd name="connsiteX18" fmla="*/ 494660 w 535832"/>
                <a:gd name="connsiteY18" fmla="*/ 686396 h 691104"/>
                <a:gd name="connsiteX19" fmla="*/ 489852 w 535832"/>
                <a:gd name="connsiteY19" fmla="*/ 689893 h 691104"/>
                <a:gd name="connsiteX20" fmla="*/ 484031 w 535832"/>
                <a:gd name="connsiteY20" fmla="*/ 691105 h 691104"/>
                <a:gd name="connsiteX21" fmla="*/ 102258 w 535832"/>
                <a:gd name="connsiteY21" fmla="*/ 689266 h 691104"/>
                <a:gd name="connsiteX22" fmla="*/ 96555 w 535832"/>
                <a:gd name="connsiteY22" fmla="*/ 688107 h 691104"/>
                <a:gd name="connsiteX23" fmla="*/ 91804 w 535832"/>
                <a:gd name="connsiteY23" fmla="*/ 684751 h 691104"/>
                <a:gd name="connsiteX24" fmla="*/ 88806 w 535832"/>
                <a:gd name="connsiteY24" fmla="*/ 679764 h 691104"/>
                <a:gd name="connsiteX25" fmla="*/ 88071 w 535832"/>
                <a:gd name="connsiteY25" fmla="*/ 673995 h 691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35832" h="691104">
                  <a:moveTo>
                    <a:pt x="88071" y="673995"/>
                  </a:moveTo>
                  <a:cubicBezTo>
                    <a:pt x="93302" y="619227"/>
                    <a:pt x="124881" y="469817"/>
                    <a:pt x="128322" y="437767"/>
                  </a:cubicBezTo>
                  <a:cubicBezTo>
                    <a:pt x="118895" y="354390"/>
                    <a:pt x="80765" y="224916"/>
                    <a:pt x="80765" y="224916"/>
                  </a:cubicBezTo>
                  <a:lnTo>
                    <a:pt x="122" y="137957"/>
                  </a:lnTo>
                  <a:cubicBezTo>
                    <a:pt x="-2471" y="90825"/>
                    <a:pt x="36791" y="41759"/>
                    <a:pt x="80247" y="30872"/>
                  </a:cubicBezTo>
                  <a:lnTo>
                    <a:pt x="187662" y="1037"/>
                  </a:lnTo>
                  <a:lnTo>
                    <a:pt x="351306" y="0"/>
                  </a:lnTo>
                  <a:lnTo>
                    <a:pt x="464943" y="25781"/>
                  </a:lnTo>
                  <a:cubicBezTo>
                    <a:pt x="472022" y="27700"/>
                    <a:pt x="478776" y="30669"/>
                    <a:pt x="484974" y="34595"/>
                  </a:cubicBezTo>
                  <a:cubicBezTo>
                    <a:pt x="513583" y="53213"/>
                    <a:pt x="525696" y="80125"/>
                    <a:pt x="535123" y="98978"/>
                  </a:cubicBezTo>
                  <a:cubicBezTo>
                    <a:pt x="542381" y="113495"/>
                    <a:pt x="491667" y="140172"/>
                    <a:pt x="487990" y="150824"/>
                  </a:cubicBezTo>
                  <a:lnTo>
                    <a:pt x="512499" y="218035"/>
                  </a:lnTo>
                  <a:cubicBezTo>
                    <a:pt x="518447" y="233938"/>
                    <a:pt x="522143" y="250599"/>
                    <a:pt x="523481" y="267524"/>
                  </a:cubicBezTo>
                  <a:cubicBezTo>
                    <a:pt x="525649" y="297406"/>
                    <a:pt x="519145" y="320030"/>
                    <a:pt x="499915" y="340674"/>
                  </a:cubicBezTo>
                  <a:cubicBezTo>
                    <a:pt x="490488" y="351845"/>
                    <a:pt x="485775" y="356463"/>
                    <a:pt x="481957" y="378097"/>
                  </a:cubicBezTo>
                  <a:cubicBezTo>
                    <a:pt x="472955" y="444837"/>
                    <a:pt x="477244" y="498379"/>
                    <a:pt x="485115" y="565261"/>
                  </a:cubicBezTo>
                  <a:lnTo>
                    <a:pt x="498171" y="675315"/>
                  </a:lnTo>
                  <a:cubicBezTo>
                    <a:pt x="498402" y="677304"/>
                    <a:pt x="498213" y="679321"/>
                    <a:pt x="497605" y="681235"/>
                  </a:cubicBezTo>
                  <a:cubicBezTo>
                    <a:pt x="497002" y="683144"/>
                    <a:pt x="495998" y="684907"/>
                    <a:pt x="494660" y="686396"/>
                  </a:cubicBezTo>
                  <a:cubicBezTo>
                    <a:pt x="493321" y="687890"/>
                    <a:pt x="491681" y="689082"/>
                    <a:pt x="489852" y="689893"/>
                  </a:cubicBezTo>
                  <a:cubicBezTo>
                    <a:pt x="488019" y="690704"/>
                    <a:pt x="486034" y="691119"/>
                    <a:pt x="484031" y="691105"/>
                  </a:cubicBezTo>
                  <a:lnTo>
                    <a:pt x="102258" y="689266"/>
                  </a:lnTo>
                  <a:cubicBezTo>
                    <a:pt x="100297" y="689280"/>
                    <a:pt x="98355" y="688885"/>
                    <a:pt x="96555" y="688107"/>
                  </a:cubicBezTo>
                  <a:cubicBezTo>
                    <a:pt x="94754" y="687329"/>
                    <a:pt x="93138" y="686188"/>
                    <a:pt x="91804" y="684751"/>
                  </a:cubicBezTo>
                  <a:cubicBezTo>
                    <a:pt x="90470" y="683313"/>
                    <a:pt x="89447" y="681617"/>
                    <a:pt x="88806" y="679764"/>
                  </a:cubicBezTo>
                  <a:cubicBezTo>
                    <a:pt x="88165" y="677912"/>
                    <a:pt x="87911" y="675951"/>
                    <a:pt x="88071" y="673995"/>
                  </a:cubicBezTo>
                  <a:close/>
                </a:path>
              </a:pathLst>
            </a:custGeom>
            <a:solidFill>
              <a:srgbClr val="21252B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43633FFA-0A31-A453-662C-67005F5AA3F8}"/>
                </a:ext>
              </a:extLst>
            </p:cNvPr>
            <p:cNvSpPr/>
            <p:nvPr/>
          </p:nvSpPr>
          <p:spPr>
            <a:xfrm>
              <a:off x="13072607" y="1841951"/>
              <a:ext cx="69971" cy="460202"/>
            </a:xfrm>
            <a:custGeom>
              <a:avLst/>
              <a:gdLst>
                <a:gd name="connsiteX0" fmla="*/ 7919 w 69971"/>
                <a:gd name="connsiteY0" fmla="*/ 0 h 460202"/>
                <a:gd name="connsiteX1" fmla="*/ 37282 w 69971"/>
                <a:gd name="connsiteY1" fmla="*/ 66693 h 460202"/>
                <a:gd name="connsiteX2" fmla="*/ 69945 w 69971"/>
                <a:gd name="connsiteY2" fmla="*/ 210777 h 460202"/>
                <a:gd name="connsiteX3" fmla="*/ 41665 w 69971"/>
                <a:gd name="connsiteY3" fmla="*/ 460202 h 460202"/>
                <a:gd name="connsiteX4" fmla="*/ 0 w 69971"/>
                <a:gd name="connsiteY4" fmla="*/ 455489 h 460202"/>
                <a:gd name="connsiteX5" fmla="*/ 41948 w 69971"/>
                <a:gd name="connsiteY5" fmla="*/ 201256 h 460202"/>
                <a:gd name="connsiteX6" fmla="*/ 1225 w 69971"/>
                <a:gd name="connsiteY6" fmla="*/ 4242 h 460202"/>
                <a:gd name="connsiteX7" fmla="*/ 7919 w 69971"/>
                <a:gd name="connsiteY7" fmla="*/ 0 h 460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971" h="460202">
                  <a:moveTo>
                    <a:pt x="7919" y="0"/>
                  </a:moveTo>
                  <a:lnTo>
                    <a:pt x="37282" y="66693"/>
                  </a:lnTo>
                  <a:lnTo>
                    <a:pt x="69945" y="210777"/>
                  </a:lnTo>
                  <a:cubicBezTo>
                    <a:pt x="70982" y="225388"/>
                    <a:pt x="41665" y="460202"/>
                    <a:pt x="41665" y="460202"/>
                  </a:cubicBezTo>
                  <a:lnTo>
                    <a:pt x="0" y="455489"/>
                  </a:lnTo>
                  <a:cubicBezTo>
                    <a:pt x="0" y="455489"/>
                    <a:pt x="37282" y="233683"/>
                    <a:pt x="41948" y="201256"/>
                  </a:cubicBezTo>
                  <a:lnTo>
                    <a:pt x="1225" y="4242"/>
                  </a:lnTo>
                  <a:lnTo>
                    <a:pt x="7919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9D65FD7D-0C10-48E4-5ED2-CCC8128DE445}"/>
                </a:ext>
              </a:extLst>
            </p:cNvPr>
            <p:cNvSpPr/>
            <p:nvPr/>
          </p:nvSpPr>
          <p:spPr>
            <a:xfrm>
              <a:off x="13017283" y="1610049"/>
              <a:ext cx="108404" cy="58218"/>
            </a:xfrm>
            <a:custGeom>
              <a:avLst/>
              <a:gdLst>
                <a:gd name="connsiteX0" fmla="*/ 0 w 108404"/>
                <a:gd name="connsiteY0" fmla="*/ 47613 h 58218"/>
                <a:gd name="connsiteX1" fmla="*/ 9427 w 108404"/>
                <a:gd name="connsiteY1" fmla="*/ 24047 h 58218"/>
                <a:gd name="connsiteX2" fmla="*/ 108405 w 108404"/>
                <a:gd name="connsiteY2" fmla="*/ 14621 h 58218"/>
                <a:gd name="connsiteX3" fmla="*/ 2922 w 108404"/>
                <a:gd name="connsiteY3" fmla="*/ 58218 h 58218"/>
                <a:gd name="connsiteX4" fmla="*/ 0 w 108404"/>
                <a:gd name="connsiteY4" fmla="*/ 47613 h 5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04" h="58218">
                  <a:moveTo>
                    <a:pt x="0" y="47613"/>
                  </a:moveTo>
                  <a:lnTo>
                    <a:pt x="9427" y="24047"/>
                  </a:lnTo>
                  <a:cubicBezTo>
                    <a:pt x="9427" y="24047"/>
                    <a:pt x="61272" y="-23085"/>
                    <a:pt x="108405" y="14621"/>
                  </a:cubicBezTo>
                  <a:lnTo>
                    <a:pt x="2922" y="58218"/>
                  </a:lnTo>
                  <a:lnTo>
                    <a:pt x="0" y="47613"/>
                  </a:lnTo>
                  <a:close/>
                </a:path>
              </a:pathLst>
            </a:custGeom>
            <a:solidFill>
              <a:srgbClr val="FC9D9D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B1E4F451-202F-BFEC-428F-81B4C3E2631E}"/>
                </a:ext>
              </a:extLst>
            </p:cNvPr>
            <p:cNvSpPr/>
            <p:nvPr/>
          </p:nvSpPr>
          <p:spPr>
            <a:xfrm>
              <a:off x="12913261" y="1691787"/>
              <a:ext cx="190792" cy="246644"/>
            </a:xfrm>
            <a:custGeom>
              <a:avLst/>
              <a:gdLst>
                <a:gd name="connsiteX0" fmla="*/ 105294 w 190792"/>
                <a:gd name="connsiteY0" fmla="*/ 246645 h 246644"/>
                <a:gd name="connsiteX1" fmla="*/ 190792 w 190792"/>
                <a:gd name="connsiteY1" fmla="*/ 98696 h 246644"/>
                <a:gd name="connsiteX2" fmla="*/ 89505 w 190792"/>
                <a:gd name="connsiteY2" fmla="*/ 0 h 246644"/>
                <a:gd name="connsiteX3" fmla="*/ 0 w 190792"/>
                <a:gd name="connsiteY3" fmla="*/ 192065 h 246644"/>
                <a:gd name="connsiteX4" fmla="*/ 105294 w 190792"/>
                <a:gd name="connsiteY4" fmla="*/ 246645 h 246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792" h="246644">
                  <a:moveTo>
                    <a:pt x="105294" y="246645"/>
                  </a:moveTo>
                  <a:lnTo>
                    <a:pt x="190792" y="98696"/>
                  </a:lnTo>
                  <a:lnTo>
                    <a:pt x="89505" y="0"/>
                  </a:lnTo>
                  <a:lnTo>
                    <a:pt x="0" y="192065"/>
                  </a:lnTo>
                  <a:lnTo>
                    <a:pt x="105294" y="246645"/>
                  </a:lnTo>
                  <a:close/>
                </a:path>
              </a:pathLst>
            </a:custGeom>
            <a:solidFill>
              <a:srgbClr val="21252B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CA0DDBB3-BB62-6FD9-5F18-7227060A1AA4}"/>
                </a:ext>
              </a:extLst>
            </p:cNvPr>
            <p:cNvSpPr/>
            <p:nvPr/>
          </p:nvSpPr>
          <p:spPr>
            <a:xfrm>
              <a:off x="13199111" y="1896483"/>
              <a:ext cx="133102" cy="70274"/>
            </a:xfrm>
            <a:custGeom>
              <a:avLst/>
              <a:gdLst>
                <a:gd name="connsiteX0" fmla="*/ 32239 w 133102"/>
                <a:gd name="connsiteY0" fmla="*/ 70275 h 70274"/>
                <a:gd name="connsiteX1" fmla="*/ 133102 w 133102"/>
                <a:gd name="connsiteY1" fmla="*/ 1131 h 70274"/>
                <a:gd name="connsiteX2" fmla="*/ 128389 w 133102"/>
                <a:gd name="connsiteY2" fmla="*/ 0 h 70274"/>
                <a:gd name="connsiteX3" fmla="*/ 848 w 133102"/>
                <a:gd name="connsiteY3" fmla="*/ 62545 h 70274"/>
                <a:gd name="connsiteX4" fmla="*/ 0 w 133102"/>
                <a:gd name="connsiteY4" fmla="*/ 67258 h 70274"/>
                <a:gd name="connsiteX5" fmla="*/ 32239 w 133102"/>
                <a:gd name="connsiteY5" fmla="*/ 70275 h 70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102" h="70274">
                  <a:moveTo>
                    <a:pt x="32239" y="70275"/>
                  </a:moveTo>
                  <a:cubicBezTo>
                    <a:pt x="114108" y="70275"/>
                    <a:pt x="132867" y="1933"/>
                    <a:pt x="133102" y="1131"/>
                  </a:cubicBezTo>
                  <a:lnTo>
                    <a:pt x="128389" y="0"/>
                  </a:lnTo>
                  <a:cubicBezTo>
                    <a:pt x="127541" y="3347"/>
                    <a:pt x="105624" y="82152"/>
                    <a:pt x="848" y="62545"/>
                  </a:cubicBezTo>
                  <a:lnTo>
                    <a:pt x="0" y="67258"/>
                  </a:lnTo>
                  <a:cubicBezTo>
                    <a:pt x="10628" y="69257"/>
                    <a:pt x="21422" y="70270"/>
                    <a:pt x="32239" y="70275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7AA79507-2910-C84C-AE54-CFE65E366180}"/>
                </a:ext>
              </a:extLst>
            </p:cNvPr>
            <p:cNvSpPr/>
            <p:nvPr/>
          </p:nvSpPr>
          <p:spPr>
            <a:xfrm>
              <a:off x="13166910" y="1420398"/>
              <a:ext cx="177091" cy="251865"/>
            </a:xfrm>
            <a:custGeom>
              <a:avLst/>
              <a:gdLst>
                <a:gd name="connsiteX0" fmla="*/ 141223 w 177091"/>
                <a:gd name="connsiteY0" fmla="*/ 0 h 251865"/>
                <a:gd name="connsiteX1" fmla="*/ 158945 w 177091"/>
                <a:gd name="connsiteY1" fmla="*/ 175663 h 251865"/>
                <a:gd name="connsiteX2" fmla="*/ 177091 w 177091"/>
                <a:gd name="connsiteY2" fmla="*/ 192065 h 251865"/>
                <a:gd name="connsiteX3" fmla="*/ 109598 w 177091"/>
                <a:gd name="connsiteY3" fmla="*/ 251405 h 251865"/>
                <a:gd name="connsiteX4" fmla="*/ 203 w 177091"/>
                <a:gd name="connsiteY4" fmla="*/ 196307 h 251865"/>
                <a:gd name="connsiteX5" fmla="*/ 12363 w 177091"/>
                <a:gd name="connsiteY5" fmla="*/ 182167 h 251865"/>
                <a:gd name="connsiteX6" fmla="*/ 16134 w 177091"/>
                <a:gd name="connsiteY6" fmla="*/ 19513 h 251865"/>
                <a:gd name="connsiteX7" fmla="*/ 141223 w 177091"/>
                <a:gd name="connsiteY7" fmla="*/ 0 h 251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7091" h="251865">
                  <a:moveTo>
                    <a:pt x="141223" y="0"/>
                  </a:moveTo>
                  <a:lnTo>
                    <a:pt x="158945" y="175663"/>
                  </a:lnTo>
                  <a:cubicBezTo>
                    <a:pt x="160076" y="185467"/>
                    <a:pt x="167288" y="189426"/>
                    <a:pt x="177091" y="192065"/>
                  </a:cubicBezTo>
                  <a:cubicBezTo>
                    <a:pt x="177091" y="192065"/>
                    <a:pt x="170870" y="246692"/>
                    <a:pt x="109598" y="251405"/>
                  </a:cubicBezTo>
                  <a:cubicBezTo>
                    <a:pt x="62465" y="255034"/>
                    <a:pt x="15992" y="237265"/>
                    <a:pt x="203" y="196307"/>
                  </a:cubicBezTo>
                  <a:cubicBezTo>
                    <a:pt x="-1824" y="191028"/>
                    <a:pt x="11986" y="193008"/>
                    <a:pt x="12363" y="182167"/>
                  </a:cubicBezTo>
                  <a:lnTo>
                    <a:pt x="16134" y="19513"/>
                  </a:lnTo>
                  <a:lnTo>
                    <a:pt x="141223" y="0"/>
                  </a:lnTo>
                  <a:close/>
                </a:path>
              </a:pathLst>
            </a:custGeom>
            <a:solidFill>
              <a:srgbClr val="956363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3587822D-E73E-88D2-B0D3-19F53F93A3F2}"/>
                </a:ext>
              </a:extLst>
            </p:cNvPr>
            <p:cNvSpPr/>
            <p:nvPr/>
          </p:nvSpPr>
          <p:spPr>
            <a:xfrm>
              <a:off x="13079771" y="1614074"/>
              <a:ext cx="27626" cy="66015"/>
            </a:xfrm>
            <a:custGeom>
              <a:avLst/>
              <a:gdLst>
                <a:gd name="connsiteX0" fmla="*/ 17930 w 27626"/>
                <a:gd name="connsiteY0" fmla="*/ 50988 h 66015"/>
                <a:gd name="connsiteX1" fmla="*/ 27356 w 27626"/>
                <a:gd name="connsiteY1" fmla="*/ 12339 h 66015"/>
                <a:gd name="connsiteX2" fmla="*/ 26744 w 27626"/>
                <a:gd name="connsiteY2" fmla="*/ 5788 h 66015"/>
                <a:gd name="connsiteX3" fmla="*/ 26744 w 27626"/>
                <a:gd name="connsiteY3" fmla="*/ 5788 h 66015"/>
                <a:gd name="connsiteX4" fmla="*/ 24076 w 27626"/>
                <a:gd name="connsiteY4" fmla="*/ 2328 h 66015"/>
                <a:gd name="connsiteX5" fmla="*/ 20187 w 27626"/>
                <a:gd name="connsiteY5" fmla="*/ 325 h 66015"/>
                <a:gd name="connsiteX6" fmla="*/ 15823 w 27626"/>
                <a:gd name="connsiteY6" fmla="*/ 165 h 66015"/>
                <a:gd name="connsiteX7" fmla="*/ 11803 w 27626"/>
                <a:gd name="connsiteY7" fmla="*/ 1876 h 66015"/>
                <a:gd name="connsiteX8" fmla="*/ 11803 w 27626"/>
                <a:gd name="connsiteY8" fmla="*/ 1876 h 66015"/>
                <a:gd name="connsiteX9" fmla="*/ 6034 w 27626"/>
                <a:gd name="connsiteY9" fmla="*/ 8342 h 66015"/>
                <a:gd name="connsiteX10" fmla="*/ 3507 w 27626"/>
                <a:gd name="connsiteY10" fmla="*/ 16629 h 66015"/>
                <a:gd name="connsiteX11" fmla="*/ 19 w 27626"/>
                <a:gd name="connsiteY11" fmla="*/ 60226 h 66015"/>
                <a:gd name="connsiteX12" fmla="*/ 656 w 27626"/>
                <a:gd name="connsiteY12" fmla="*/ 63242 h 66015"/>
                <a:gd name="connsiteX13" fmla="*/ 2847 w 27626"/>
                <a:gd name="connsiteY13" fmla="*/ 65411 h 66015"/>
                <a:gd name="connsiteX14" fmla="*/ 2847 w 27626"/>
                <a:gd name="connsiteY14" fmla="*/ 65411 h 66015"/>
                <a:gd name="connsiteX15" fmla="*/ 5713 w 27626"/>
                <a:gd name="connsiteY15" fmla="*/ 66000 h 66015"/>
                <a:gd name="connsiteX16" fmla="*/ 8456 w 27626"/>
                <a:gd name="connsiteY16" fmla="*/ 64986 h 66015"/>
                <a:gd name="connsiteX17" fmla="*/ 17930 w 27626"/>
                <a:gd name="connsiteY17" fmla="*/ 50988 h 66015"/>
                <a:gd name="connsiteX18" fmla="*/ 17930 w 27626"/>
                <a:gd name="connsiteY18" fmla="*/ 50988 h 6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626" h="66015">
                  <a:moveTo>
                    <a:pt x="17930" y="50988"/>
                  </a:moveTo>
                  <a:lnTo>
                    <a:pt x="27356" y="12339"/>
                  </a:lnTo>
                  <a:cubicBezTo>
                    <a:pt x="27865" y="10148"/>
                    <a:pt x="27653" y="7848"/>
                    <a:pt x="26744" y="5788"/>
                  </a:cubicBezTo>
                  <a:lnTo>
                    <a:pt x="26744" y="5788"/>
                  </a:lnTo>
                  <a:cubicBezTo>
                    <a:pt x="26117" y="4454"/>
                    <a:pt x="25207" y="3271"/>
                    <a:pt x="24076" y="2328"/>
                  </a:cubicBezTo>
                  <a:cubicBezTo>
                    <a:pt x="22940" y="1386"/>
                    <a:pt x="21615" y="702"/>
                    <a:pt x="20187" y="325"/>
                  </a:cubicBezTo>
                  <a:cubicBezTo>
                    <a:pt x="18764" y="-47"/>
                    <a:pt x="17274" y="-99"/>
                    <a:pt x="15823" y="165"/>
                  </a:cubicBezTo>
                  <a:cubicBezTo>
                    <a:pt x="14371" y="434"/>
                    <a:pt x="13000" y="1018"/>
                    <a:pt x="11803" y="1876"/>
                  </a:cubicBezTo>
                  <a:lnTo>
                    <a:pt x="11803" y="1876"/>
                  </a:lnTo>
                  <a:cubicBezTo>
                    <a:pt x="9432" y="3587"/>
                    <a:pt x="7462" y="5793"/>
                    <a:pt x="6034" y="8342"/>
                  </a:cubicBezTo>
                  <a:cubicBezTo>
                    <a:pt x="4601" y="10888"/>
                    <a:pt x="3738" y="13716"/>
                    <a:pt x="3507" y="16629"/>
                  </a:cubicBezTo>
                  <a:lnTo>
                    <a:pt x="19" y="60226"/>
                  </a:lnTo>
                  <a:cubicBezTo>
                    <a:pt x="-70" y="61272"/>
                    <a:pt x="151" y="62323"/>
                    <a:pt x="656" y="63242"/>
                  </a:cubicBezTo>
                  <a:cubicBezTo>
                    <a:pt x="1160" y="64167"/>
                    <a:pt x="1919" y="64920"/>
                    <a:pt x="2847" y="65411"/>
                  </a:cubicBezTo>
                  <a:lnTo>
                    <a:pt x="2847" y="65411"/>
                  </a:lnTo>
                  <a:cubicBezTo>
                    <a:pt x="3729" y="65873"/>
                    <a:pt x="4718" y="66075"/>
                    <a:pt x="5713" y="66000"/>
                  </a:cubicBezTo>
                  <a:cubicBezTo>
                    <a:pt x="6703" y="65924"/>
                    <a:pt x="7650" y="65576"/>
                    <a:pt x="8456" y="64986"/>
                  </a:cubicBezTo>
                  <a:cubicBezTo>
                    <a:pt x="13174" y="61598"/>
                    <a:pt x="16535" y="56635"/>
                    <a:pt x="17930" y="50988"/>
                  </a:cubicBezTo>
                  <a:lnTo>
                    <a:pt x="17930" y="50988"/>
                  </a:lnTo>
                  <a:close/>
                </a:path>
              </a:pathLst>
            </a:custGeom>
            <a:solidFill>
              <a:srgbClr val="FC9D9D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797806B9-F034-DD24-7063-67FB50A9F3C1}"/>
                </a:ext>
              </a:extLst>
            </p:cNvPr>
            <p:cNvSpPr/>
            <p:nvPr/>
          </p:nvSpPr>
          <p:spPr>
            <a:xfrm>
              <a:off x="13055947" y="1620472"/>
              <a:ext cx="23123" cy="72204"/>
            </a:xfrm>
            <a:custGeom>
              <a:avLst/>
              <a:gdLst>
                <a:gd name="connsiteX0" fmla="*/ 22609 w 23123"/>
                <a:gd name="connsiteY0" fmla="*/ 55577 h 72204"/>
                <a:gd name="connsiteX1" fmla="*/ 23080 w 23123"/>
                <a:gd name="connsiteY1" fmla="*/ 10990 h 72204"/>
                <a:gd name="connsiteX2" fmla="*/ 21572 w 23123"/>
                <a:gd name="connsiteY2" fmla="*/ 4580 h 72204"/>
                <a:gd name="connsiteX3" fmla="*/ 18442 w 23123"/>
                <a:gd name="connsiteY3" fmla="*/ 1512 h 72204"/>
                <a:gd name="connsiteX4" fmla="*/ 14309 w 23123"/>
                <a:gd name="connsiteY4" fmla="*/ 70 h 72204"/>
                <a:gd name="connsiteX5" fmla="*/ 9954 w 23123"/>
                <a:gd name="connsiteY5" fmla="*/ 522 h 72204"/>
                <a:gd name="connsiteX6" fmla="*/ 6207 w 23123"/>
                <a:gd name="connsiteY6" fmla="*/ 2789 h 72204"/>
                <a:gd name="connsiteX7" fmla="*/ 1404 w 23123"/>
                <a:gd name="connsiteY7" fmla="*/ 9986 h 72204"/>
                <a:gd name="connsiteX8" fmla="*/ 32 w 23123"/>
                <a:gd name="connsiteY8" fmla="*/ 18531 h 72204"/>
                <a:gd name="connsiteX9" fmla="*/ 6159 w 23123"/>
                <a:gd name="connsiteY9" fmla="*/ 67172 h 72204"/>
                <a:gd name="connsiteX10" fmla="*/ 7248 w 23123"/>
                <a:gd name="connsiteY10" fmla="*/ 70057 h 72204"/>
                <a:gd name="connsiteX11" fmla="*/ 9742 w 23123"/>
                <a:gd name="connsiteY11" fmla="*/ 71885 h 72204"/>
                <a:gd name="connsiteX12" fmla="*/ 12645 w 23123"/>
                <a:gd name="connsiteY12" fmla="*/ 72088 h 72204"/>
                <a:gd name="connsiteX13" fmla="*/ 15209 w 23123"/>
                <a:gd name="connsiteY13" fmla="*/ 70707 h 72204"/>
                <a:gd name="connsiteX14" fmla="*/ 15209 w 23123"/>
                <a:gd name="connsiteY14" fmla="*/ 70707 h 72204"/>
                <a:gd name="connsiteX15" fmla="*/ 22609 w 23123"/>
                <a:gd name="connsiteY15" fmla="*/ 55577 h 72204"/>
                <a:gd name="connsiteX16" fmla="*/ 22609 w 23123"/>
                <a:gd name="connsiteY16" fmla="*/ 55577 h 7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123" h="72204">
                  <a:moveTo>
                    <a:pt x="22609" y="55577"/>
                  </a:moveTo>
                  <a:lnTo>
                    <a:pt x="23080" y="10990"/>
                  </a:lnTo>
                  <a:cubicBezTo>
                    <a:pt x="23287" y="8742"/>
                    <a:pt x="22759" y="6494"/>
                    <a:pt x="21572" y="4580"/>
                  </a:cubicBezTo>
                  <a:cubicBezTo>
                    <a:pt x="20766" y="3340"/>
                    <a:pt x="19701" y="2289"/>
                    <a:pt x="18442" y="1512"/>
                  </a:cubicBezTo>
                  <a:cubicBezTo>
                    <a:pt x="17188" y="734"/>
                    <a:pt x="15779" y="239"/>
                    <a:pt x="14309" y="70"/>
                  </a:cubicBezTo>
                  <a:cubicBezTo>
                    <a:pt x="12843" y="-105"/>
                    <a:pt x="11353" y="51"/>
                    <a:pt x="9954" y="522"/>
                  </a:cubicBezTo>
                  <a:cubicBezTo>
                    <a:pt x="8554" y="993"/>
                    <a:pt x="7272" y="1766"/>
                    <a:pt x="6207" y="2789"/>
                  </a:cubicBezTo>
                  <a:cubicBezTo>
                    <a:pt x="4104" y="4816"/>
                    <a:pt x="2469" y="7267"/>
                    <a:pt x="1404" y="9986"/>
                  </a:cubicBezTo>
                  <a:cubicBezTo>
                    <a:pt x="339" y="12701"/>
                    <a:pt x="-133" y="15614"/>
                    <a:pt x="32" y="18531"/>
                  </a:cubicBezTo>
                  <a:lnTo>
                    <a:pt x="6159" y="67172"/>
                  </a:lnTo>
                  <a:cubicBezTo>
                    <a:pt x="6235" y="68218"/>
                    <a:pt x="6612" y="69222"/>
                    <a:pt x="7248" y="70057"/>
                  </a:cubicBezTo>
                  <a:cubicBezTo>
                    <a:pt x="7884" y="70895"/>
                    <a:pt x="8752" y="71532"/>
                    <a:pt x="9742" y="71885"/>
                  </a:cubicBezTo>
                  <a:cubicBezTo>
                    <a:pt x="10670" y="72225"/>
                    <a:pt x="11679" y="72295"/>
                    <a:pt x="12645" y="72088"/>
                  </a:cubicBezTo>
                  <a:cubicBezTo>
                    <a:pt x="13611" y="71876"/>
                    <a:pt x="14502" y="71400"/>
                    <a:pt x="15209" y="70707"/>
                  </a:cubicBezTo>
                  <a:lnTo>
                    <a:pt x="15209" y="70707"/>
                  </a:lnTo>
                  <a:cubicBezTo>
                    <a:pt x="19390" y="66696"/>
                    <a:pt x="22010" y="61337"/>
                    <a:pt x="22609" y="55577"/>
                  </a:cubicBezTo>
                  <a:lnTo>
                    <a:pt x="22609" y="55577"/>
                  </a:lnTo>
                  <a:close/>
                </a:path>
              </a:pathLst>
            </a:custGeom>
            <a:solidFill>
              <a:srgbClr val="FC9D9D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6B9677D6-71F7-217E-84F1-38CFDA282513}"/>
                </a:ext>
              </a:extLst>
            </p:cNvPr>
            <p:cNvSpPr/>
            <p:nvPr/>
          </p:nvSpPr>
          <p:spPr>
            <a:xfrm>
              <a:off x="13033926" y="1635006"/>
              <a:ext cx="27011" cy="72085"/>
            </a:xfrm>
            <a:custGeom>
              <a:avLst/>
              <a:gdLst>
                <a:gd name="connsiteX0" fmla="*/ 27011 w 27011"/>
                <a:gd name="connsiteY0" fmla="*/ 54188 h 72085"/>
                <a:gd name="connsiteX1" fmla="*/ 22298 w 27011"/>
                <a:gd name="connsiteY1" fmla="*/ 9837 h 72085"/>
                <a:gd name="connsiteX2" fmla="*/ 20082 w 27011"/>
                <a:gd name="connsiteY2" fmla="*/ 3662 h 72085"/>
                <a:gd name="connsiteX3" fmla="*/ 20082 w 27011"/>
                <a:gd name="connsiteY3" fmla="*/ 3662 h 72085"/>
                <a:gd name="connsiteX4" fmla="*/ 16642 w 27011"/>
                <a:gd name="connsiteY4" fmla="*/ 961 h 72085"/>
                <a:gd name="connsiteX5" fmla="*/ 12376 w 27011"/>
                <a:gd name="connsiteY5" fmla="*/ 0 h 72085"/>
                <a:gd name="connsiteX6" fmla="*/ 8111 w 27011"/>
                <a:gd name="connsiteY6" fmla="*/ 961 h 72085"/>
                <a:gd name="connsiteX7" fmla="*/ 4670 w 27011"/>
                <a:gd name="connsiteY7" fmla="*/ 3662 h 72085"/>
                <a:gd name="connsiteX8" fmla="*/ 4670 w 27011"/>
                <a:gd name="connsiteY8" fmla="*/ 3662 h 72085"/>
                <a:gd name="connsiteX9" fmla="*/ 692 w 27011"/>
                <a:gd name="connsiteY9" fmla="*/ 11359 h 72085"/>
                <a:gd name="connsiteX10" fmla="*/ 286 w 27011"/>
                <a:gd name="connsiteY10" fmla="*/ 20017 h 72085"/>
                <a:gd name="connsiteX11" fmla="*/ 11834 w 27011"/>
                <a:gd name="connsiteY11" fmla="*/ 67621 h 72085"/>
                <a:gd name="connsiteX12" fmla="*/ 13220 w 27011"/>
                <a:gd name="connsiteY12" fmla="*/ 70388 h 72085"/>
                <a:gd name="connsiteX13" fmla="*/ 15887 w 27011"/>
                <a:gd name="connsiteY13" fmla="*/ 71957 h 72085"/>
                <a:gd name="connsiteX14" fmla="*/ 18819 w 27011"/>
                <a:gd name="connsiteY14" fmla="*/ 71802 h 72085"/>
                <a:gd name="connsiteX15" fmla="*/ 21260 w 27011"/>
                <a:gd name="connsiteY15" fmla="*/ 70166 h 72085"/>
                <a:gd name="connsiteX16" fmla="*/ 21260 w 27011"/>
                <a:gd name="connsiteY16" fmla="*/ 70166 h 72085"/>
                <a:gd name="connsiteX17" fmla="*/ 27011 w 27011"/>
                <a:gd name="connsiteY17" fmla="*/ 54188 h 72085"/>
                <a:gd name="connsiteX18" fmla="*/ 27011 w 27011"/>
                <a:gd name="connsiteY18" fmla="*/ 54188 h 7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1" h="72085">
                  <a:moveTo>
                    <a:pt x="27011" y="54188"/>
                  </a:moveTo>
                  <a:lnTo>
                    <a:pt x="22298" y="9837"/>
                  </a:lnTo>
                  <a:cubicBezTo>
                    <a:pt x="22288" y="7584"/>
                    <a:pt x="21506" y="5401"/>
                    <a:pt x="20082" y="3662"/>
                  </a:cubicBezTo>
                  <a:lnTo>
                    <a:pt x="20082" y="3662"/>
                  </a:lnTo>
                  <a:cubicBezTo>
                    <a:pt x="19149" y="2517"/>
                    <a:pt x="17975" y="1598"/>
                    <a:pt x="16642" y="961"/>
                  </a:cubicBezTo>
                  <a:cubicBezTo>
                    <a:pt x="15308" y="330"/>
                    <a:pt x="13851" y="0"/>
                    <a:pt x="12376" y="0"/>
                  </a:cubicBezTo>
                  <a:cubicBezTo>
                    <a:pt x="10901" y="0"/>
                    <a:pt x="9444" y="330"/>
                    <a:pt x="8111" y="961"/>
                  </a:cubicBezTo>
                  <a:cubicBezTo>
                    <a:pt x="6777" y="1598"/>
                    <a:pt x="5603" y="2517"/>
                    <a:pt x="4670" y="3662"/>
                  </a:cubicBezTo>
                  <a:lnTo>
                    <a:pt x="4670" y="3662"/>
                  </a:lnTo>
                  <a:cubicBezTo>
                    <a:pt x="2803" y="5911"/>
                    <a:pt x="1451" y="8536"/>
                    <a:pt x="692" y="11359"/>
                  </a:cubicBezTo>
                  <a:cubicBezTo>
                    <a:pt x="-62" y="14182"/>
                    <a:pt x="-204" y="17133"/>
                    <a:pt x="286" y="20017"/>
                  </a:cubicBezTo>
                  <a:lnTo>
                    <a:pt x="11834" y="67621"/>
                  </a:lnTo>
                  <a:cubicBezTo>
                    <a:pt x="12018" y="68653"/>
                    <a:pt x="12503" y="69615"/>
                    <a:pt x="13220" y="70388"/>
                  </a:cubicBezTo>
                  <a:cubicBezTo>
                    <a:pt x="13941" y="71156"/>
                    <a:pt x="14865" y="71698"/>
                    <a:pt x="15887" y="71957"/>
                  </a:cubicBezTo>
                  <a:cubicBezTo>
                    <a:pt x="16863" y="72169"/>
                    <a:pt x="17876" y="72118"/>
                    <a:pt x="18819" y="71802"/>
                  </a:cubicBezTo>
                  <a:cubicBezTo>
                    <a:pt x="19766" y="71486"/>
                    <a:pt x="20610" y="70920"/>
                    <a:pt x="21260" y="70166"/>
                  </a:cubicBezTo>
                  <a:lnTo>
                    <a:pt x="21260" y="70166"/>
                  </a:lnTo>
                  <a:cubicBezTo>
                    <a:pt x="25003" y="65684"/>
                    <a:pt x="27044" y="60023"/>
                    <a:pt x="27011" y="54188"/>
                  </a:cubicBezTo>
                  <a:lnTo>
                    <a:pt x="27011" y="54188"/>
                  </a:lnTo>
                  <a:close/>
                </a:path>
              </a:pathLst>
            </a:custGeom>
            <a:solidFill>
              <a:srgbClr val="FC9D9D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D25D2504-0870-FC72-9ECD-E8C95B1F3C24}"/>
                </a:ext>
              </a:extLst>
            </p:cNvPr>
            <p:cNvSpPr/>
            <p:nvPr/>
          </p:nvSpPr>
          <p:spPr>
            <a:xfrm>
              <a:off x="13017210" y="1648154"/>
              <a:ext cx="21807" cy="55483"/>
            </a:xfrm>
            <a:custGeom>
              <a:avLst/>
              <a:gdLst>
                <a:gd name="connsiteX0" fmla="*/ 21797 w 21807"/>
                <a:gd name="connsiteY0" fmla="*/ 41507 h 55483"/>
                <a:gd name="connsiteX1" fmla="*/ 17083 w 21807"/>
                <a:gd name="connsiteY1" fmla="*/ 7383 h 55483"/>
                <a:gd name="connsiteX2" fmla="*/ 15198 w 21807"/>
                <a:gd name="connsiteY2" fmla="*/ 2670 h 55483"/>
                <a:gd name="connsiteX3" fmla="*/ 15198 w 21807"/>
                <a:gd name="connsiteY3" fmla="*/ 2670 h 55483"/>
                <a:gd name="connsiteX4" fmla="*/ 12493 w 21807"/>
                <a:gd name="connsiteY4" fmla="*/ 662 h 55483"/>
                <a:gd name="connsiteX5" fmla="*/ 9193 w 21807"/>
                <a:gd name="connsiteY5" fmla="*/ 2 h 55483"/>
                <a:gd name="connsiteX6" fmla="*/ 5922 w 21807"/>
                <a:gd name="connsiteY6" fmla="*/ 818 h 55483"/>
                <a:gd name="connsiteX7" fmla="*/ 3321 w 21807"/>
                <a:gd name="connsiteY7" fmla="*/ 2953 h 55483"/>
                <a:gd name="connsiteX8" fmla="*/ 3321 w 21807"/>
                <a:gd name="connsiteY8" fmla="*/ 2953 h 55483"/>
                <a:gd name="connsiteX9" fmla="*/ 422 w 21807"/>
                <a:gd name="connsiteY9" fmla="*/ 8986 h 55483"/>
                <a:gd name="connsiteX10" fmla="*/ 304 w 21807"/>
                <a:gd name="connsiteY10" fmla="*/ 15679 h 55483"/>
                <a:gd name="connsiteX11" fmla="*/ 10391 w 21807"/>
                <a:gd name="connsiteY11" fmla="*/ 52159 h 55483"/>
                <a:gd name="connsiteX12" fmla="*/ 11522 w 21807"/>
                <a:gd name="connsiteY12" fmla="*/ 54276 h 55483"/>
                <a:gd name="connsiteX13" fmla="*/ 13643 w 21807"/>
                <a:gd name="connsiteY13" fmla="*/ 55412 h 55483"/>
                <a:gd name="connsiteX14" fmla="*/ 15877 w 21807"/>
                <a:gd name="connsiteY14" fmla="*/ 55218 h 55483"/>
                <a:gd name="connsiteX15" fmla="*/ 17696 w 21807"/>
                <a:gd name="connsiteY15" fmla="*/ 53903 h 55483"/>
                <a:gd name="connsiteX16" fmla="*/ 21797 w 21807"/>
                <a:gd name="connsiteY16" fmla="*/ 41507 h 55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807" h="55483">
                  <a:moveTo>
                    <a:pt x="21797" y="41507"/>
                  </a:moveTo>
                  <a:lnTo>
                    <a:pt x="17083" y="7383"/>
                  </a:lnTo>
                  <a:cubicBezTo>
                    <a:pt x="16994" y="5649"/>
                    <a:pt x="16329" y="3990"/>
                    <a:pt x="15198" y="2670"/>
                  </a:cubicBezTo>
                  <a:lnTo>
                    <a:pt x="15198" y="2670"/>
                  </a:lnTo>
                  <a:cubicBezTo>
                    <a:pt x="14458" y="1808"/>
                    <a:pt x="13534" y="1124"/>
                    <a:pt x="12493" y="662"/>
                  </a:cubicBezTo>
                  <a:cubicBezTo>
                    <a:pt x="11456" y="201"/>
                    <a:pt x="10329" y="-26"/>
                    <a:pt x="9193" y="2"/>
                  </a:cubicBezTo>
                  <a:cubicBezTo>
                    <a:pt x="8057" y="31"/>
                    <a:pt x="6940" y="309"/>
                    <a:pt x="5922" y="818"/>
                  </a:cubicBezTo>
                  <a:cubicBezTo>
                    <a:pt x="4909" y="1327"/>
                    <a:pt x="4018" y="2057"/>
                    <a:pt x="3321" y="2953"/>
                  </a:cubicBezTo>
                  <a:lnTo>
                    <a:pt x="3321" y="2953"/>
                  </a:lnTo>
                  <a:cubicBezTo>
                    <a:pt x="1930" y="4735"/>
                    <a:pt x="945" y="6789"/>
                    <a:pt x="422" y="8986"/>
                  </a:cubicBezTo>
                  <a:cubicBezTo>
                    <a:pt x="-97" y="11182"/>
                    <a:pt x="-139" y="13463"/>
                    <a:pt x="304" y="15679"/>
                  </a:cubicBezTo>
                  <a:lnTo>
                    <a:pt x="10391" y="52159"/>
                  </a:lnTo>
                  <a:cubicBezTo>
                    <a:pt x="10551" y="52961"/>
                    <a:pt x="10947" y="53700"/>
                    <a:pt x="11522" y="54276"/>
                  </a:cubicBezTo>
                  <a:cubicBezTo>
                    <a:pt x="12101" y="54855"/>
                    <a:pt x="12841" y="55251"/>
                    <a:pt x="13643" y="55412"/>
                  </a:cubicBezTo>
                  <a:cubicBezTo>
                    <a:pt x="14392" y="55553"/>
                    <a:pt x="15165" y="55487"/>
                    <a:pt x="15877" y="55218"/>
                  </a:cubicBezTo>
                  <a:cubicBezTo>
                    <a:pt x="16593" y="54954"/>
                    <a:pt x="17220" y="54497"/>
                    <a:pt x="17696" y="53903"/>
                  </a:cubicBezTo>
                  <a:cubicBezTo>
                    <a:pt x="20496" y="50392"/>
                    <a:pt x="21947" y="45995"/>
                    <a:pt x="21797" y="41507"/>
                  </a:cubicBezTo>
                  <a:close/>
                </a:path>
              </a:pathLst>
            </a:custGeom>
            <a:solidFill>
              <a:srgbClr val="FC9D9D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4EC3F0F6-3EF3-374F-5873-4EE3030F45ED}"/>
                </a:ext>
              </a:extLst>
            </p:cNvPr>
            <p:cNvSpPr/>
            <p:nvPr/>
          </p:nvSpPr>
          <p:spPr>
            <a:xfrm>
              <a:off x="13055983" y="1642250"/>
              <a:ext cx="6127" cy="45388"/>
            </a:xfrm>
            <a:custGeom>
              <a:avLst/>
              <a:gdLst>
                <a:gd name="connsiteX0" fmla="*/ 0 w 6127"/>
                <a:gd name="connsiteY0" fmla="*/ 0 h 45388"/>
                <a:gd name="connsiteX1" fmla="*/ 6127 w 6127"/>
                <a:gd name="connsiteY1" fmla="*/ 45389 h 45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27" h="45388">
                  <a:moveTo>
                    <a:pt x="0" y="0"/>
                  </a:moveTo>
                  <a:lnTo>
                    <a:pt x="6127" y="45389"/>
                  </a:lnTo>
                </a:path>
              </a:pathLst>
            </a:custGeom>
            <a:noFill/>
            <a:ln w="3249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5EF5B6AA-0060-B5E2-401A-F0D8C158B9AB}"/>
                </a:ext>
              </a:extLst>
            </p:cNvPr>
            <p:cNvSpPr/>
            <p:nvPr/>
          </p:nvSpPr>
          <p:spPr>
            <a:xfrm>
              <a:off x="13079036" y="1631452"/>
              <a:ext cx="801" cy="42843"/>
            </a:xfrm>
            <a:custGeom>
              <a:avLst/>
              <a:gdLst>
                <a:gd name="connsiteX0" fmla="*/ 0 w 801"/>
                <a:gd name="connsiteY0" fmla="*/ 0 h 42843"/>
                <a:gd name="connsiteX1" fmla="*/ 801 w 801"/>
                <a:gd name="connsiteY1" fmla="*/ 42843 h 42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1" h="42843">
                  <a:moveTo>
                    <a:pt x="0" y="0"/>
                  </a:moveTo>
                  <a:lnTo>
                    <a:pt x="801" y="42843"/>
                  </a:lnTo>
                </a:path>
              </a:pathLst>
            </a:custGeom>
            <a:noFill/>
            <a:ln w="3249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AEAF1425-E4E1-5150-B0C9-49CBFCD74082}"/>
                </a:ext>
              </a:extLst>
            </p:cNvPr>
            <p:cNvSpPr/>
            <p:nvPr/>
          </p:nvSpPr>
          <p:spPr>
            <a:xfrm>
              <a:off x="13391746" y="3524865"/>
              <a:ext cx="180376" cy="267053"/>
            </a:xfrm>
            <a:custGeom>
              <a:avLst/>
              <a:gdLst>
                <a:gd name="connsiteX0" fmla="*/ 80220 w 180376"/>
                <a:gd name="connsiteY0" fmla="*/ 0 h 267053"/>
                <a:gd name="connsiteX1" fmla="*/ 80785 w 180376"/>
                <a:gd name="connsiteY1" fmla="*/ 49584 h 267053"/>
                <a:gd name="connsiteX2" fmla="*/ 92946 w 180376"/>
                <a:gd name="connsiteY2" fmla="*/ 85074 h 267053"/>
                <a:gd name="connsiteX3" fmla="*/ 180376 w 180376"/>
                <a:gd name="connsiteY3" fmla="*/ 240612 h 267053"/>
                <a:gd name="connsiteX4" fmla="*/ 160911 w 180376"/>
                <a:gd name="connsiteY4" fmla="*/ 267053 h 267053"/>
                <a:gd name="connsiteX5" fmla="*/ 85169 w 180376"/>
                <a:gd name="connsiteY5" fmla="*/ 229347 h 267053"/>
                <a:gd name="connsiteX6" fmla="*/ 13009 w 180376"/>
                <a:gd name="connsiteY6" fmla="*/ 107651 h 267053"/>
                <a:gd name="connsiteX7" fmla="*/ 0 w 180376"/>
                <a:gd name="connsiteY7" fmla="*/ 613 h 267053"/>
                <a:gd name="connsiteX8" fmla="*/ 80220 w 180376"/>
                <a:gd name="connsiteY8" fmla="*/ 0 h 26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376" h="267053">
                  <a:moveTo>
                    <a:pt x="80220" y="0"/>
                  </a:moveTo>
                  <a:lnTo>
                    <a:pt x="80785" y="49584"/>
                  </a:lnTo>
                  <a:cubicBezTo>
                    <a:pt x="82887" y="61998"/>
                    <a:pt x="86993" y="73984"/>
                    <a:pt x="92946" y="85074"/>
                  </a:cubicBezTo>
                  <a:lnTo>
                    <a:pt x="180376" y="240612"/>
                  </a:lnTo>
                  <a:lnTo>
                    <a:pt x="160911" y="267053"/>
                  </a:lnTo>
                  <a:lnTo>
                    <a:pt x="85169" y="229347"/>
                  </a:lnTo>
                  <a:lnTo>
                    <a:pt x="13009" y="107651"/>
                  </a:lnTo>
                  <a:cubicBezTo>
                    <a:pt x="13386" y="86818"/>
                    <a:pt x="0" y="613"/>
                    <a:pt x="0" y="613"/>
                  </a:cubicBezTo>
                  <a:lnTo>
                    <a:pt x="80220" y="0"/>
                  </a:lnTo>
                  <a:close/>
                </a:path>
              </a:pathLst>
            </a:custGeom>
            <a:solidFill>
              <a:srgbClr val="956363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5F462BDC-8A4B-98D2-B8D0-F536F7621982}"/>
                </a:ext>
              </a:extLst>
            </p:cNvPr>
            <p:cNvSpPr/>
            <p:nvPr/>
          </p:nvSpPr>
          <p:spPr>
            <a:xfrm>
              <a:off x="13391746" y="3524865"/>
              <a:ext cx="180376" cy="246927"/>
            </a:xfrm>
            <a:custGeom>
              <a:avLst/>
              <a:gdLst>
                <a:gd name="connsiteX0" fmla="*/ 13009 w 180376"/>
                <a:gd name="connsiteY0" fmla="*/ 107651 h 246927"/>
                <a:gd name="connsiteX1" fmla="*/ 85169 w 180376"/>
                <a:gd name="connsiteY1" fmla="*/ 229300 h 246927"/>
                <a:gd name="connsiteX2" fmla="*/ 120424 w 180376"/>
                <a:gd name="connsiteY2" fmla="*/ 246927 h 246927"/>
                <a:gd name="connsiteX3" fmla="*/ 180376 w 180376"/>
                <a:gd name="connsiteY3" fmla="*/ 240753 h 246927"/>
                <a:gd name="connsiteX4" fmla="*/ 125278 w 180376"/>
                <a:gd name="connsiteY4" fmla="*/ 215396 h 246927"/>
                <a:gd name="connsiteX5" fmla="*/ 35585 w 180376"/>
                <a:gd name="connsiteY5" fmla="*/ 98224 h 246927"/>
                <a:gd name="connsiteX6" fmla="*/ 20031 w 180376"/>
                <a:gd name="connsiteY6" fmla="*/ 0 h 246927"/>
                <a:gd name="connsiteX7" fmla="*/ 0 w 180376"/>
                <a:gd name="connsiteY7" fmla="*/ 613 h 246927"/>
                <a:gd name="connsiteX8" fmla="*/ 13009 w 180376"/>
                <a:gd name="connsiteY8" fmla="*/ 107651 h 246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376" h="246927">
                  <a:moveTo>
                    <a:pt x="13009" y="107651"/>
                  </a:moveTo>
                  <a:lnTo>
                    <a:pt x="85169" y="229300"/>
                  </a:lnTo>
                  <a:lnTo>
                    <a:pt x="120424" y="246927"/>
                  </a:lnTo>
                  <a:lnTo>
                    <a:pt x="180376" y="240753"/>
                  </a:lnTo>
                  <a:cubicBezTo>
                    <a:pt x="147384" y="242073"/>
                    <a:pt x="125278" y="215396"/>
                    <a:pt x="125278" y="215396"/>
                  </a:cubicBezTo>
                  <a:lnTo>
                    <a:pt x="35585" y="98224"/>
                  </a:lnTo>
                  <a:lnTo>
                    <a:pt x="20031" y="0"/>
                  </a:lnTo>
                  <a:lnTo>
                    <a:pt x="0" y="613"/>
                  </a:lnTo>
                  <a:cubicBezTo>
                    <a:pt x="0" y="613"/>
                    <a:pt x="13386" y="86818"/>
                    <a:pt x="13009" y="107651"/>
                  </a:cubicBez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386DD739-0650-846B-75D5-9E597B86B562}"/>
                </a:ext>
              </a:extLst>
            </p:cNvPr>
            <p:cNvSpPr/>
            <p:nvPr/>
          </p:nvSpPr>
          <p:spPr>
            <a:xfrm>
              <a:off x="13387069" y="3632516"/>
              <a:ext cx="257729" cy="193244"/>
            </a:xfrm>
            <a:custGeom>
              <a:avLst/>
              <a:gdLst>
                <a:gd name="connsiteX0" fmla="*/ 257072 w 257729"/>
                <a:gd name="connsiteY0" fmla="*/ 180753 h 193244"/>
                <a:gd name="connsiteX1" fmla="*/ 257679 w 257729"/>
                <a:gd name="connsiteY1" fmla="*/ 185090 h 193244"/>
                <a:gd name="connsiteX2" fmla="*/ 256195 w 257729"/>
                <a:gd name="connsiteY2" fmla="*/ 189190 h 193244"/>
                <a:gd name="connsiteX3" fmla="*/ 252966 w 257729"/>
                <a:gd name="connsiteY3" fmla="*/ 192159 h 193244"/>
                <a:gd name="connsiteX4" fmla="*/ 248729 w 257729"/>
                <a:gd name="connsiteY4" fmla="*/ 193243 h 193244"/>
                <a:gd name="connsiteX5" fmla="*/ 153380 w 257729"/>
                <a:gd name="connsiteY5" fmla="*/ 193243 h 193244"/>
                <a:gd name="connsiteX6" fmla="*/ 119482 w 257729"/>
                <a:gd name="connsiteY6" fmla="*/ 185749 h 193244"/>
                <a:gd name="connsiteX7" fmla="*/ 92108 w 257729"/>
                <a:gd name="connsiteY7" fmla="*/ 164398 h 193244"/>
                <a:gd name="connsiteX8" fmla="*/ 39649 w 257729"/>
                <a:gd name="connsiteY8" fmla="*/ 100109 h 193244"/>
                <a:gd name="connsiteX9" fmla="*/ 36157 w 257729"/>
                <a:gd name="connsiteY9" fmla="*/ 97729 h 193244"/>
                <a:gd name="connsiteX10" fmla="*/ 31929 w 257729"/>
                <a:gd name="connsiteY10" fmla="*/ 97786 h 193244"/>
                <a:gd name="connsiteX11" fmla="*/ 28498 w 257729"/>
                <a:gd name="connsiteY11" fmla="*/ 100260 h 193244"/>
                <a:gd name="connsiteX12" fmla="*/ 27112 w 257729"/>
                <a:gd name="connsiteY12" fmla="*/ 104257 h 193244"/>
                <a:gd name="connsiteX13" fmla="*/ 24331 w 257729"/>
                <a:gd name="connsiteY13" fmla="*/ 193243 h 193244"/>
                <a:gd name="connsiteX14" fmla="*/ 14622 w 257729"/>
                <a:gd name="connsiteY14" fmla="*/ 193243 h 193244"/>
                <a:gd name="connsiteX15" fmla="*/ 2084 w 257729"/>
                <a:gd name="connsiteY15" fmla="*/ 106708 h 193244"/>
                <a:gd name="connsiteX16" fmla="*/ 17685 w 257729"/>
                <a:gd name="connsiteY16" fmla="*/ 0 h 193244"/>
                <a:gd name="connsiteX17" fmla="*/ 17685 w 257729"/>
                <a:gd name="connsiteY17" fmla="*/ 0 h 193244"/>
                <a:gd name="connsiteX18" fmla="*/ 103891 w 257729"/>
                <a:gd name="connsiteY18" fmla="*/ 104257 h 193244"/>
                <a:gd name="connsiteX19" fmla="*/ 138231 w 257729"/>
                <a:gd name="connsiteY19" fmla="*/ 128974 h 193244"/>
                <a:gd name="connsiteX20" fmla="*/ 180340 w 257729"/>
                <a:gd name="connsiteY20" fmla="*/ 133102 h 193244"/>
                <a:gd name="connsiteX21" fmla="*/ 233882 w 257729"/>
                <a:gd name="connsiteY21" fmla="*/ 157423 h 193244"/>
                <a:gd name="connsiteX22" fmla="*/ 257072 w 257729"/>
                <a:gd name="connsiteY22" fmla="*/ 180753 h 193244"/>
                <a:gd name="connsiteX23" fmla="*/ 257072 w 257729"/>
                <a:gd name="connsiteY23" fmla="*/ 180753 h 193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7729" h="193244">
                  <a:moveTo>
                    <a:pt x="257072" y="180753"/>
                  </a:moveTo>
                  <a:cubicBezTo>
                    <a:pt x="257623" y="182120"/>
                    <a:pt x="257835" y="183628"/>
                    <a:pt x="257679" y="185090"/>
                  </a:cubicBezTo>
                  <a:cubicBezTo>
                    <a:pt x="257529" y="186551"/>
                    <a:pt x="257020" y="187965"/>
                    <a:pt x="256195" y="189190"/>
                  </a:cubicBezTo>
                  <a:cubicBezTo>
                    <a:pt x="255375" y="190416"/>
                    <a:pt x="254267" y="191452"/>
                    <a:pt x="252966" y="192159"/>
                  </a:cubicBezTo>
                  <a:cubicBezTo>
                    <a:pt x="251665" y="192866"/>
                    <a:pt x="250209" y="193243"/>
                    <a:pt x="248729" y="193243"/>
                  </a:cubicBezTo>
                  <a:lnTo>
                    <a:pt x="153380" y="193243"/>
                  </a:lnTo>
                  <a:cubicBezTo>
                    <a:pt x="141663" y="193291"/>
                    <a:pt x="130082" y="190745"/>
                    <a:pt x="119482" y="185749"/>
                  </a:cubicBezTo>
                  <a:cubicBezTo>
                    <a:pt x="108882" y="180753"/>
                    <a:pt x="99531" y="173448"/>
                    <a:pt x="92108" y="164398"/>
                  </a:cubicBezTo>
                  <a:lnTo>
                    <a:pt x="39649" y="100109"/>
                  </a:lnTo>
                  <a:cubicBezTo>
                    <a:pt x="38758" y="98974"/>
                    <a:pt x="37538" y="98144"/>
                    <a:pt x="36157" y="97729"/>
                  </a:cubicBezTo>
                  <a:cubicBezTo>
                    <a:pt x="34771" y="97314"/>
                    <a:pt x="33296" y="97333"/>
                    <a:pt x="31929" y="97786"/>
                  </a:cubicBezTo>
                  <a:cubicBezTo>
                    <a:pt x="30557" y="98238"/>
                    <a:pt x="29360" y="99105"/>
                    <a:pt x="28498" y="100260"/>
                  </a:cubicBezTo>
                  <a:cubicBezTo>
                    <a:pt x="27635" y="101420"/>
                    <a:pt x="27154" y="102815"/>
                    <a:pt x="27112" y="104257"/>
                  </a:cubicBezTo>
                  <a:lnTo>
                    <a:pt x="24331" y="193243"/>
                  </a:lnTo>
                  <a:lnTo>
                    <a:pt x="14622" y="193243"/>
                  </a:lnTo>
                  <a:lnTo>
                    <a:pt x="2084" y="106708"/>
                  </a:lnTo>
                  <a:cubicBezTo>
                    <a:pt x="-3411" y="70378"/>
                    <a:pt x="2019" y="33238"/>
                    <a:pt x="17685" y="0"/>
                  </a:cubicBezTo>
                  <a:lnTo>
                    <a:pt x="17685" y="0"/>
                  </a:lnTo>
                  <a:lnTo>
                    <a:pt x="103891" y="104257"/>
                  </a:lnTo>
                  <a:cubicBezTo>
                    <a:pt x="112959" y="115380"/>
                    <a:pt x="124803" y="123907"/>
                    <a:pt x="138231" y="128974"/>
                  </a:cubicBezTo>
                  <a:cubicBezTo>
                    <a:pt x="151659" y="134040"/>
                    <a:pt x="166186" y="135464"/>
                    <a:pt x="180340" y="133102"/>
                  </a:cubicBezTo>
                  <a:lnTo>
                    <a:pt x="233882" y="157423"/>
                  </a:lnTo>
                  <a:cubicBezTo>
                    <a:pt x="244077" y="162277"/>
                    <a:pt x="252269" y="170526"/>
                    <a:pt x="257072" y="180753"/>
                  </a:cubicBezTo>
                  <a:lnTo>
                    <a:pt x="257072" y="180753"/>
                  </a:lnTo>
                  <a:close/>
                </a:path>
              </a:pathLst>
            </a:custGeom>
            <a:solidFill>
              <a:srgbClr val="21252B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2FA5966C-3567-505C-F955-C256EFD06E86}"/>
                </a:ext>
              </a:extLst>
            </p:cNvPr>
            <p:cNvSpPr/>
            <p:nvPr/>
          </p:nvSpPr>
          <p:spPr>
            <a:xfrm>
              <a:off x="13230887" y="1537380"/>
              <a:ext cx="90584" cy="35249"/>
            </a:xfrm>
            <a:custGeom>
              <a:avLst/>
              <a:gdLst>
                <a:gd name="connsiteX0" fmla="*/ 87568 w 90584"/>
                <a:gd name="connsiteY0" fmla="*/ 4713 h 35249"/>
                <a:gd name="connsiteX1" fmla="*/ 373 w 90584"/>
                <a:gd name="connsiteY1" fmla="*/ 0 h 35249"/>
                <a:gd name="connsiteX2" fmla="*/ 35722 w 90584"/>
                <a:gd name="connsiteY2" fmla="*/ 20644 h 35249"/>
                <a:gd name="connsiteX3" fmla="*/ 61617 w 90584"/>
                <a:gd name="connsiteY3" fmla="*/ 33639 h 35249"/>
                <a:gd name="connsiteX4" fmla="*/ 90584 w 90584"/>
                <a:gd name="connsiteY4" fmla="*/ 33417 h 35249"/>
                <a:gd name="connsiteX5" fmla="*/ 87568 w 90584"/>
                <a:gd name="connsiteY5" fmla="*/ 4713 h 3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584" h="35249">
                  <a:moveTo>
                    <a:pt x="87568" y="4713"/>
                  </a:moveTo>
                  <a:cubicBezTo>
                    <a:pt x="64567" y="20503"/>
                    <a:pt x="27333" y="14140"/>
                    <a:pt x="373" y="0"/>
                  </a:cubicBezTo>
                  <a:cubicBezTo>
                    <a:pt x="-3775" y="9804"/>
                    <a:pt x="27898" y="19136"/>
                    <a:pt x="35722" y="20644"/>
                  </a:cubicBezTo>
                  <a:cubicBezTo>
                    <a:pt x="43207" y="26965"/>
                    <a:pt x="52082" y="31419"/>
                    <a:pt x="61617" y="33639"/>
                  </a:cubicBezTo>
                  <a:cubicBezTo>
                    <a:pt x="71156" y="35859"/>
                    <a:pt x="81083" y="35783"/>
                    <a:pt x="90584" y="33417"/>
                  </a:cubicBezTo>
                  <a:lnTo>
                    <a:pt x="87568" y="4713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F3F18913-C545-BC55-CB93-7CFC648208BA}"/>
                </a:ext>
              </a:extLst>
            </p:cNvPr>
            <p:cNvSpPr/>
            <p:nvPr/>
          </p:nvSpPr>
          <p:spPr>
            <a:xfrm>
              <a:off x="13197197" y="1314250"/>
              <a:ext cx="180902" cy="238689"/>
            </a:xfrm>
            <a:custGeom>
              <a:avLst/>
              <a:gdLst>
                <a:gd name="connsiteX0" fmla="*/ 178293 w 180902"/>
                <a:gd name="connsiteY0" fmla="*/ 153751 h 238689"/>
                <a:gd name="connsiteX1" fmla="*/ 180885 w 180902"/>
                <a:gd name="connsiteY1" fmla="*/ 40633 h 238689"/>
                <a:gd name="connsiteX2" fmla="*/ 178477 w 180902"/>
                <a:gd name="connsiteY2" fmla="*/ 26253 h 238689"/>
                <a:gd name="connsiteX3" fmla="*/ 170737 w 180902"/>
                <a:gd name="connsiteY3" fmla="*/ 13900 h 238689"/>
                <a:gd name="connsiteX4" fmla="*/ 158851 w 180902"/>
                <a:gd name="connsiteY4" fmla="*/ 5458 h 238689"/>
                <a:gd name="connsiteX5" fmla="*/ 144640 w 180902"/>
                <a:gd name="connsiteY5" fmla="*/ 2220 h 238689"/>
                <a:gd name="connsiteX6" fmla="*/ 32182 w 180902"/>
                <a:gd name="connsiteY6" fmla="*/ 5 h 238689"/>
                <a:gd name="connsiteX7" fmla="*/ 21130 w 180902"/>
                <a:gd name="connsiteY7" fmla="*/ 1999 h 238689"/>
                <a:gd name="connsiteX8" fmla="*/ 11679 w 180902"/>
                <a:gd name="connsiteY8" fmla="*/ 8074 h 238689"/>
                <a:gd name="connsiteX9" fmla="*/ 5284 w 180902"/>
                <a:gd name="connsiteY9" fmla="*/ 17303 h 238689"/>
                <a:gd name="connsiteX10" fmla="*/ 2913 w 180902"/>
                <a:gd name="connsiteY10" fmla="*/ 28285 h 238689"/>
                <a:gd name="connsiteX11" fmla="*/ 38 w 180902"/>
                <a:gd name="connsiteY11" fmla="*/ 150169 h 238689"/>
                <a:gd name="connsiteX12" fmla="*/ 5637 w 180902"/>
                <a:gd name="connsiteY12" fmla="*/ 183322 h 238689"/>
                <a:gd name="connsiteX13" fmla="*/ 23519 w 180902"/>
                <a:gd name="connsiteY13" fmla="*/ 211800 h 238689"/>
                <a:gd name="connsiteX14" fmla="*/ 50955 w 180902"/>
                <a:gd name="connsiteY14" fmla="*/ 231242 h 238689"/>
                <a:gd name="connsiteX15" fmla="*/ 83745 w 180902"/>
                <a:gd name="connsiteY15" fmla="*/ 238684 h 238689"/>
                <a:gd name="connsiteX16" fmla="*/ 90344 w 180902"/>
                <a:gd name="connsiteY16" fmla="*/ 238684 h 238689"/>
                <a:gd name="connsiteX17" fmla="*/ 151748 w 180902"/>
                <a:gd name="connsiteY17" fmla="*/ 214269 h 238689"/>
                <a:gd name="connsiteX18" fmla="*/ 178293 w 180902"/>
                <a:gd name="connsiteY18" fmla="*/ 153751 h 238689"/>
                <a:gd name="connsiteX19" fmla="*/ 178293 w 180902"/>
                <a:gd name="connsiteY19" fmla="*/ 153751 h 238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80902" h="238689">
                  <a:moveTo>
                    <a:pt x="178293" y="153751"/>
                  </a:moveTo>
                  <a:lnTo>
                    <a:pt x="180885" y="40633"/>
                  </a:lnTo>
                  <a:cubicBezTo>
                    <a:pt x="181036" y="35727"/>
                    <a:pt x="180216" y="30844"/>
                    <a:pt x="178477" y="26253"/>
                  </a:cubicBezTo>
                  <a:cubicBezTo>
                    <a:pt x="176733" y="21667"/>
                    <a:pt x="174103" y="17468"/>
                    <a:pt x="170737" y="13900"/>
                  </a:cubicBezTo>
                  <a:cubicBezTo>
                    <a:pt x="167368" y="10332"/>
                    <a:pt x="163328" y="7461"/>
                    <a:pt x="158851" y="5458"/>
                  </a:cubicBezTo>
                  <a:cubicBezTo>
                    <a:pt x="154373" y="3455"/>
                    <a:pt x="149542" y="2352"/>
                    <a:pt x="144640" y="2220"/>
                  </a:cubicBezTo>
                  <a:lnTo>
                    <a:pt x="32182" y="5"/>
                  </a:lnTo>
                  <a:cubicBezTo>
                    <a:pt x="28402" y="-66"/>
                    <a:pt x="24645" y="613"/>
                    <a:pt x="21130" y="1999"/>
                  </a:cubicBezTo>
                  <a:cubicBezTo>
                    <a:pt x="17609" y="3380"/>
                    <a:pt x="14399" y="5444"/>
                    <a:pt x="11679" y="8074"/>
                  </a:cubicBezTo>
                  <a:cubicBezTo>
                    <a:pt x="8964" y="10699"/>
                    <a:pt x="6787" y="13838"/>
                    <a:pt x="5284" y="17303"/>
                  </a:cubicBezTo>
                  <a:cubicBezTo>
                    <a:pt x="3780" y="20771"/>
                    <a:pt x="2974" y="24505"/>
                    <a:pt x="2913" y="28285"/>
                  </a:cubicBezTo>
                  <a:lnTo>
                    <a:pt x="38" y="150169"/>
                  </a:lnTo>
                  <a:cubicBezTo>
                    <a:pt x="-297" y="161481"/>
                    <a:pt x="1607" y="172746"/>
                    <a:pt x="5637" y="183322"/>
                  </a:cubicBezTo>
                  <a:cubicBezTo>
                    <a:pt x="9667" y="193899"/>
                    <a:pt x="15742" y="203575"/>
                    <a:pt x="23519" y="211800"/>
                  </a:cubicBezTo>
                  <a:cubicBezTo>
                    <a:pt x="31296" y="220020"/>
                    <a:pt x="40619" y="226628"/>
                    <a:pt x="50955" y="231242"/>
                  </a:cubicBezTo>
                  <a:cubicBezTo>
                    <a:pt x="61286" y="235856"/>
                    <a:pt x="72428" y="238383"/>
                    <a:pt x="83745" y="238684"/>
                  </a:cubicBezTo>
                  <a:lnTo>
                    <a:pt x="90344" y="238684"/>
                  </a:lnTo>
                  <a:cubicBezTo>
                    <a:pt x="113226" y="238939"/>
                    <a:pt x="135289" y="230167"/>
                    <a:pt x="151748" y="214269"/>
                  </a:cubicBezTo>
                  <a:cubicBezTo>
                    <a:pt x="168211" y="198372"/>
                    <a:pt x="177746" y="176630"/>
                    <a:pt x="178293" y="153751"/>
                  </a:cubicBezTo>
                  <a:lnTo>
                    <a:pt x="178293" y="153751"/>
                  </a:lnTo>
                  <a:close/>
                </a:path>
              </a:pathLst>
            </a:custGeom>
            <a:solidFill>
              <a:srgbClr val="956363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D641FAD5-95D3-5409-F5E6-A408BF56D5E0}"/>
                </a:ext>
              </a:extLst>
            </p:cNvPr>
            <p:cNvSpPr/>
            <p:nvPr/>
          </p:nvSpPr>
          <p:spPr>
            <a:xfrm>
              <a:off x="13267566" y="1423041"/>
              <a:ext cx="18850" cy="18854"/>
            </a:xfrm>
            <a:custGeom>
              <a:avLst/>
              <a:gdLst>
                <a:gd name="connsiteX0" fmla="*/ 0 w 18850"/>
                <a:gd name="connsiteY0" fmla="*/ 9428 h 18854"/>
                <a:gd name="connsiteX1" fmla="*/ 1589 w 18850"/>
                <a:gd name="connsiteY1" fmla="*/ 4191 h 18854"/>
                <a:gd name="connsiteX2" fmla="*/ 5816 w 18850"/>
                <a:gd name="connsiteY2" fmla="*/ 717 h 18854"/>
                <a:gd name="connsiteX3" fmla="*/ 11265 w 18850"/>
                <a:gd name="connsiteY3" fmla="*/ 180 h 18854"/>
                <a:gd name="connsiteX4" fmla="*/ 16091 w 18850"/>
                <a:gd name="connsiteY4" fmla="*/ 2758 h 18854"/>
                <a:gd name="connsiteX5" fmla="*/ 18669 w 18850"/>
                <a:gd name="connsiteY5" fmla="*/ 7589 h 18854"/>
                <a:gd name="connsiteX6" fmla="*/ 18132 w 18850"/>
                <a:gd name="connsiteY6" fmla="*/ 13033 h 18854"/>
                <a:gd name="connsiteX7" fmla="*/ 14663 w 18850"/>
                <a:gd name="connsiteY7" fmla="*/ 17266 h 18854"/>
                <a:gd name="connsiteX8" fmla="*/ 9427 w 18850"/>
                <a:gd name="connsiteY8" fmla="*/ 18854 h 18854"/>
                <a:gd name="connsiteX9" fmla="*/ 2757 w 18850"/>
                <a:gd name="connsiteY9" fmla="*/ 16092 h 18854"/>
                <a:gd name="connsiteX10" fmla="*/ 0 w 18850"/>
                <a:gd name="connsiteY10" fmla="*/ 9428 h 1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850" h="18854">
                  <a:moveTo>
                    <a:pt x="0" y="9428"/>
                  </a:moveTo>
                  <a:cubicBezTo>
                    <a:pt x="0" y="7561"/>
                    <a:pt x="551" y="5737"/>
                    <a:pt x="1589" y="4191"/>
                  </a:cubicBezTo>
                  <a:cubicBezTo>
                    <a:pt x="2621" y="2641"/>
                    <a:pt x="4096" y="1429"/>
                    <a:pt x="5816" y="717"/>
                  </a:cubicBezTo>
                  <a:cubicBezTo>
                    <a:pt x="7541" y="6"/>
                    <a:pt x="9436" y="-183"/>
                    <a:pt x="11265" y="180"/>
                  </a:cubicBezTo>
                  <a:cubicBezTo>
                    <a:pt x="13093" y="543"/>
                    <a:pt x="14771" y="1443"/>
                    <a:pt x="16091" y="2758"/>
                  </a:cubicBezTo>
                  <a:cubicBezTo>
                    <a:pt x="17411" y="4078"/>
                    <a:pt x="18306" y="5761"/>
                    <a:pt x="18669" y="7589"/>
                  </a:cubicBezTo>
                  <a:cubicBezTo>
                    <a:pt x="19032" y="9418"/>
                    <a:pt x="18848" y="11313"/>
                    <a:pt x="18132" y="13033"/>
                  </a:cubicBezTo>
                  <a:cubicBezTo>
                    <a:pt x="17420" y="14758"/>
                    <a:pt x="16214" y="16229"/>
                    <a:pt x="14663" y="17266"/>
                  </a:cubicBezTo>
                  <a:cubicBezTo>
                    <a:pt x="13112" y="18298"/>
                    <a:pt x="11288" y="18854"/>
                    <a:pt x="9427" y="18854"/>
                  </a:cubicBezTo>
                  <a:cubicBezTo>
                    <a:pt x="6924" y="18854"/>
                    <a:pt x="4525" y="17860"/>
                    <a:pt x="2757" y="16092"/>
                  </a:cubicBezTo>
                  <a:cubicBezTo>
                    <a:pt x="990" y="14325"/>
                    <a:pt x="0" y="11926"/>
                    <a:pt x="0" y="9428"/>
                  </a:cubicBez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ED3A3D56-D7F8-AD46-CC61-29AF0268213E}"/>
                </a:ext>
              </a:extLst>
            </p:cNvPr>
            <p:cNvSpPr/>
            <p:nvPr/>
          </p:nvSpPr>
          <p:spPr>
            <a:xfrm>
              <a:off x="13280230" y="1432227"/>
              <a:ext cx="3865" cy="3866"/>
            </a:xfrm>
            <a:custGeom>
              <a:avLst/>
              <a:gdLst>
                <a:gd name="connsiteX0" fmla="*/ 0 w 3865"/>
                <a:gd name="connsiteY0" fmla="*/ 1886 h 3866"/>
                <a:gd name="connsiteX1" fmla="*/ 354 w 3865"/>
                <a:gd name="connsiteY1" fmla="*/ 821 h 3866"/>
                <a:gd name="connsiteX2" fmla="*/ 1240 w 3865"/>
                <a:gd name="connsiteY2" fmla="*/ 128 h 3866"/>
                <a:gd name="connsiteX3" fmla="*/ 2357 w 3865"/>
                <a:gd name="connsiteY3" fmla="*/ 48 h 3866"/>
                <a:gd name="connsiteX4" fmla="*/ 3332 w 3865"/>
                <a:gd name="connsiteY4" fmla="*/ 599 h 3866"/>
                <a:gd name="connsiteX5" fmla="*/ 3837 w 3865"/>
                <a:gd name="connsiteY5" fmla="*/ 1603 h 3866"/>
                <a:gd name="connsiteX6" fmla="*/ 3700 w 3865"/>
                <a:gd name="connsiteY6" fmla="*/ 2716 h 3866"/>
                <a:gd name="connsiteX7" fmla="*/ 2970 w 3865"/>
                <a:gd name="connsiteY7" fmla="*/ 3564 h 3866"/>
                <a:gd name="connsiteX8" fmla="*/ 1886 w 3865"/>
                <a:gd name="connsiteY8" fmla="*/ 3866 h 3866"/>
                <a:gd name="connsiteX9" fmla="*/ 1150 w 3865"/>
                <a:gd name="connsiteY9" fmla="*/ 3701 h 3866"/>
                <a:gd name="connsiteX10" fmla="*/ 533 w 3865"/>
                <a:gd name="connsiteY10" fmla="*/ 3267 h 3866"/>
                <a:gd name="connsiteX11" fmla="*/ 132 w 3865"/>
                <a:gd name="connsiteY11" fmla="*/ 2626 h 3866"/>
                <a:gd name="connsiteX12" fmla="*/ 0 w 3865"/>
                <a:gd name="connsiteY12" fmla="*/ 1886 h 3866"/>
                <a:gd name="connsiteX13" fmla="*/ 0 w 3865"/>
                <a:gd name="connsiteY13" fmla="*/ 1886 h 3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65" h="3866">
                  <a:moveTo>
                    <a:pt x="0" y="1886"/>
                  </a:moveTo>
                  <a:cubicBezTo>
                    <a:pt x="10" y="1504"/>
                    <a:pt x="132" y="1132"/>
                    <a:pt x="354" y="821"/>
                  </a:cubicBezTo>
                  <a:cubicBezTo>
                    <a:pt x="575" y="510"/>
                    <a:pt x="882" y="269"/>
                    <a:pt x="1240" y="128"/>
                  </a:cubicBezTo>
                  <a:cubicBezTo>
                    <a:pt x="1593" y="-9"/>
                    <a:pt x="1985" y="-37"/>
                    <a:pt x="2357" y="48"/>
                  </a:cubicBezTo>
                  <a:cubicBezTo>
                    <a:pt x="2729" y="133"/>
                    <a:pt x="3069" y="321"/>
                    <a:pt x="3332" y="599"/>
                  </a:cubicBezTo>
                  <a:cubicBezTo>
                    <a:pt x="3597" y="877"/>
                    <a:pt x="3771" y="1226"/>
                    <a:pt x="3837" y="1603"/>
                  </a:cubicBezTo>
                  <a:cubicBezTo>
                    <a:pt x="3903" y="1980"/>
                    <a:pt x="3856" y="2367"/>
                    <a:pt x="3700" y="2716"/>
                  </a:cubicBezTo>
                  <a:cubicBezTo>
                    <a:pt x="3545" y="3065"/>
                    <a:pt x="3290" y="3361"/>
                    <a:pt x="2970" y="3564"/>
                  </a:cubicBezTo>
                  <a:cubicBezTo>
                    <a:pt x="2644" y="3771"/>
                    <a:pt x="2267" y="3875"/>
                    <a:pt x="1886" y="3866"/>
                  </a:cubicBezTo>
                  <a:cubicBezTo>
                    <a:pt x="1631" y="3856"/>
                    <a:pt x="1381" y="3804"/>
                    <a:pt x="1150" y="3701"/>
                  </a:cubicBezTo>
                  <a:cubicBezTo>
                    <a:pt x="919" y="3597"/>
                    <a:pt x="707" y="3451"/>
                    <a:pt x="533" y="3267"/>
                  </a:cubicBezTo>
                  <a:cubicBezTo>
                    <a:pt x="358" y="3083"/>
                    <a:pt x="222" y="2867"/>
                    <a:pt x="132" y="2626"/>
                  </a:cubicBezTo>
                  <a:cubicBezTo>
                    <a:pt x="38" y="2391"/>
                    <a:pt x="-4" y="2141"/>
                    <a:pt x="0" y="1886"/>
                  </a:cubicBezTo>
                  <a:lnTo>
                    <a:pt x="0" y="1886"/>
                  </a:ln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36760EB2-0999-6C8A-49C2-9CBE17A89CC8}"/>
                </a:ext>
              </a:extLst>
            </p:cNvPr>
            <p:cNvSpPr/>
            <p:nvPr/>
          </p:nvSpPr>
          <p:spPr>
            <a:xfrm>
              <a:off x="13139734" y="1276829"/>
              <a:ext cx="67780" cy="70183"/>
            </a:xfrm>
            <a:custGeom>
              <a:avLst/>
              <a:gdLst>
                <a:gd name="connsiteX0" fmla="*/ 475 w 67780"/>
                <a:gd name="connsiteY0" fmla="*/ 70183 h 70183"/>
                <a:gd name="connsiteX1" fmla="*/ 67781 w 67780"/>
                <a:gd name="connsiteY1" fmla="*/ 3 h 70183"/>
                <a:gd name="connsiteX2" fmla="*/ 475 w 67780"/>
                <a:gd name="connsiteY2" fmla="*/ 70183 h 7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780" h="70183">
                  <a:moveTo>
                    <a:pt x="475" y="70183"/>
                  </a:moveTo>
                  <a:cubicBezTo>
                    <a:pt x="475" y="70183"/>
                    <a:pt x="-10035" y="-516"/>
                    <a:pt x="67781" y="3"/>
                  </a:cubicBezTo>
                  <a:lnTo>
                    <a:pt x="475" y="70183"/>
                  </a:lnTo>
                  <a:close/>
                </a:path>
              </a:pathLst>
            </a:custGeom>
            <a:solidFill>
              <a:srgbClr val="4D61FC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5E46F41C-C511-E470-5310-5F15A7D0AC46}"/>
                </a:ext>
              </a:extLst>
            </p:cNvPr>
            <p:cNvSpPr/>
            <p:nvPr/>
          </p:nvSpPr>
          <p:spPr>
            <a:xfrm>
              <a:off x="13339863" y="1423041"/>
              <a:ext cx="18855" cy="18854"/>
            </a:xfrm>
            <a:custGeom>
              <a:avLst/>
              <a:gdLst>
                <a:gd name="connsiteX0" fmla="*/ 0 w 18855"/>
                <a:gd name="connsiteY0" fmla="*/ 9428 h 18854"/>
                <a:gd name="connsiteX1" fmla="*/ 1589 w 18855"/>
                <a:gd name="connsiteY1" fmla="*/ 4191 h 18854"/>
                <a:gd name="connsiteX2" fmla="*/ 5821 w 18855"/>
                <a:gd name="connsiteY2" fmla="*/ 717 h 18854"/>
                <a:gd name="connsiteX3" fmla="*/ 11269 w 18855"/>
                <a:gd name="connsiteY3" fmla="*/ 180 h 18854"/>
                <a:gd name="connsiteX4" fmla="*/ 16096 w 18855"/>
                <a:gd name="connsiteY4" fmla="*/ 2758 h 18854"/>
                <a:gd name="connsiteX5" fmla="*/ 18674 w 18855"/>
                <a:gd name="connsiteY5" fmla="*/ 7589 h 18854"/>
                <a:gd name="connsiteX6" fmla="*/ 18137 w 18855"/>
                <a:gd name="connsiteY6" fmla="*/ 13033 h 18854"/>
                <a:gd name="connsiteX7" fmla="*/ 14668 w 18855"/>
                <a:gd name="connsiteY7" fmla="*/ 17266 h 18854"/>
                <a:gd name="connsiteX8" fmla="*/ 9427 w 18855"/>
                <a:gd name="connsiteY8" fmla="*/ 18854 h 18854"/>
                <a:gd name="connsiteX9" fmla="*/ 2762 w 18855"/>
                <a:gd name="connsiteY9" fmla="*/ 16092 h 18854"/>
                <a:gd name="connsiteX10" fmla="*/ 0 w 18855"/>
                <a:gd name="connsiteY10" fmla="*/ 9428 h 1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855" h="18854">
                  <a:moveTo>
                    <a:pt x="0" y="9428"/>
                  </a:moveTo>
                  <a:cubicBezTo>
                    <a:pt x="0" y="7561"/>
                    <a:pt x="556" y="5737"/>
                    <a:pt x="1589" y="4191"/>
                  </a:cubicBezTo>
                  <a:cubicBezTo>
                    <a:pt x="2625" y="2641"/>
                    <a:pt x="4101" y="1429"/>
                    <a:pt x="5821" y="717"/>
                  </a:cubicBezTo>
                  <a:cubicBezTo>
                    <a:pt x="7541" y="6"/>
                    <a:pt x="9441" y="-183"/>
                    <a:pt x="11269" y="180"/>
                  </a:cubicBezTo>
                  <a:cubicBezTo>
                    <a:pt x="13098" y="543"/>
                    <a:pt x="14776" y="1443"/>
                    <a:pt x="16096" y="2758"/>
                  </a:cubicBezTo>
                  <a:cubicBezTo>
                    <a:pt x="17411" y="4078"/>
                    <a:pt x="18311" y="5761"/>
                    <a:pt x="18674" y="7589"/>
                  </a:cubicBezTo>
                  <a:cubicBezTo>
                    <a:pt x="19037" y="9418"/>
                    <a:pt x="18853" y="11313"/>
                    <a:pt x="18137" y="13033"/>
                  </a:cubicBezTo>
                  <a:cubicBezTo>
                    <a:pt x="17425" y="14758"/>
                    <a:pt x="16214" y="16229"/>
                    <a:pt x="14668" y="17266"/>
                  </a:cubicBezTo>
                  <a:cubicBezTo>
                    <a:pt x="13117" y="18298"/>
                    <a:pt x="11293" y="18854"/>
                    <a:pt x="9427" y="18854"/>
                  </a:cubicBezTo>
                  <a:cubicBezTo>
                    <a:pt x="6929" y="18854"/>
                    <a:pt x="4529" y="17860"/>
                    <a:pt x="2762" y="16092"/>
                  </a:cubicBezTo>
                  <a:cubicBezTo>
                    <a:pt x="994" y="14325"/>
                    <a:pt x="0" y="11926"/>
                    <a:pt x="0" y="9428"/>
                  </a:cubicBez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1D5FB9CD-2409-AFD7-7D96-F6CBF724A51F}"/>
                </a:ext>
              </a:extLst>
            </p:cNvPr>
            <p:cNvSpPr/>
            <p:nvPr/>
          </p:nvSpPr>
          <p:spPr>
            <a:xfrm>
              <a:off x="13352532" y="1431803"/>
              <a:ext cx="3865" cy="3865"/>
            </a:xfrm>
            <a:custGeom>
              <a:avLst/>
              <a:gdLst>
                <a:gd name="connsiteX0" fmla="*/ 0 w 3865"/>
                <a:gd name="connsiteY0" fmla="*/ 1886 h 3865"/>
                <a:gd name="connsiteX1" fmla="*/ 349 w 3865"/>
                <a:gd name="connsiteY1" fmla="*/ 825 h 3865"/>
                <a:gd name="connsiteX2" fmla="*/ 1226 w 3865"/>
                <a:gd name="connsiteY2" fmla="*/ 133 h 3865"/>
                <a:gd name="connsiteX3" fmla="*/ 2338 w 3865"/>
                <a:gd name="connsiteY3" fmla="*/ 43 h 3865"/>
                <a:gd name="connsiteX4" fmla="*/ 3314 w 3865"/>
                <a:gd name="connsiteY4" fmla="*/ 585 h 3865"/>
                <a:gd name="connsiteX5" fmla="*/ 3832 w 3865"/>
                <a:gd name="connsiteY5" fmla="*/ 1575 h 3865"/>
                <a:gd name="connsiteX6" fmla="*/ 3714 w 3865"/>
                <a:gd name="connsiteY6" fmla="*/ 2682 h 3865"/>
                <a:gd name="connsiteX7" fmla="*/ 3003 w 3865"/>
                <a:gd name="connsiteY7" fmla="*/ 3545 h 3865"/>
                <a:gd name="connsiteX8" fmla="*/ 1933 w 3865"/>
                <a:gd name="connsiteY8" fmla="*/ 3865 h 3865"/>
                <a:gd name="connsiteX9" fmla="*/ 1183 w 3865"/>
                <a:gd name="connsiteY9" fmla="*/ 3715 h 3865"/>
                <a:gd name="connsiteX10" fmla="*/ 552 w 3865"/>
                <a:gd name="connsiteY10" fmla="*/ 3281 h 3865"/>
                <a:gd name="connsiteX11" fmla="*/ 132 w 3865"/>
                <a:gd name="connsiteY11" fmla="*/ 2640 h 3865"/>
                <a:gd name="connsiteX12" fmla="*/ 0 w 3865"/>
                <a:gd name="connsiteY12" fmla="*/ 1886 h 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65" h="3865">
                  <a:moveTo>
                    <a:pt x="0" y="1886"/>
                  </a:moveTo>
                  <a:cubicBezTo>
                    <a:pt x="10" y="1504"/>
                    <a:pt x="132" y="1137"/>
                    <a:pt x="349" y="825"/>
                  </a:cubicBezTo>
                  <a:cubicBezTo>
                    <a:pt x="566" y="514"/>
                    <a:pt x="872" y="274"/>
                    <a:pt x="1226" y="133"/>
                  </a:cubicBezTo>
                  <a:cubicBezTo>
                    <a:pt x="1579" y="-4"/>
                    <a:pt x="1966" y="-37"/>
                    <a:pt x="2338" y="43"/>
                  </a:cubicBezTo>
                  <a:cubicBezTo>
                    <a:pt x="2710" y="123"/>
                    <a:pt x="3050" y="312"/>
                    <a:pt x="3314" y="585"/>
                  </a:cubicBezTo>
                  <a:cubicBezTo>
                    <a:pt x="3582" y="854"/>
                    <a:pt x="3761" y="1198"/>
                    <a:pt x="3832" y="1575"/>
                  </a:cubicBezTo>
                  <a:cubicBezTo>
                    <a:pt x="3903" y="1947"/>
                    <a:pt x="3860" y="2334"/>
                    <a:pt x="3714" y="2682"/>
                  </a:cubicBezTo>
                  <a:cubicBezTo>
                    <a:pt x="3564" y="3036"/>
                    <a:pt x="3318" y="3333"/>
                    <a:pt x="3003" y="3545"/>
                  </a:cubicBezTo>
                  <a:cubicBezTo>
                    <a:pt x="2687" y="3752"/>
                    <a:pt x="2314" y="3865"/>
                    <a:pt x="1933" y="3865"/>
                  </a:cubicBezTo>
                  <a:cubicBezTo>
                    <a:pt x="1673" y="3865"/>
                    <a:pt x="1419" y="3814"/>
                    <a:pt x="1183" y="3715"/>
                  </a:cubicBezTo>
                  <a:cubicBezTo>
                    <a:pt x="943" y="3616"/>
                    <a:pt x="731" y="3470"/>
                    <a:pt x="552" y="3281"/>
                  </a:cubicBezTo>
                  <a:cubicBezTo>
                    <a:pt x="368" y="3097"/>
                    <a:pt x="226" y="2880"/>
                    <a:pt x="132" y="2640"/>
                  </a:cubicBezTo>
                  <a:cubicBezTo>
                    <a:pt x="38" y="2400"/>
                    <a:pt x="-5" y="2145"/>
                    <a:pt x="0" y="1886"/>
                  </a:cubicBez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E1A526B7-5A31-FA87-4DE6-80FCFC1EE727}"/>
                </a:ext>
              </a:extLst>
            </p:cNvPr>
            <p:cNvSpPr/>
            <p:nvPr/>
          </p:nvSpPr>
          <p:spPr>
            <a:xfrm>
              <a:off x="13299822" y="1454653"/>
              <a:ext cx="23486" cy="22693"/>
            </a:xfrm>
            <a:custGeom>
              <a:avLst/>
              <a:gdLst>
                <a:gd name="connsiteX0" fmla="*/ 23163 w 23486"/>
                <a:gd name="connsiteY0" fmla="*/ 9771 h 22693"/>
                <a:gd name="connsiteX1" fmla="*/ 19609 w 23486"/>
                <a:gd name="connsiteY1" fmla="*/ 2635 h 22693"/>
                <a:gd name="connsiteX2" fmla="*/ 12087 w 23486"/>
                <a:gd name="connsiteY2" fmla="*/ 15 h 22693"/>
                <a:gd name="connsiteX3" fmla="*/ 10503 w 23486"/>
                <a:gd name="connsiteY3" fmla="*/ 1146 h 22693"/>
                <a:gd name="connsiteX4" fmla="*/ 9872 w 23486"/>
                <a:gd name="connsiteY4" fmla="*/ 2984 h 22693"/>
                <a:gd name="connsiteX5" fmla="*/ 10946 w 23486"/>
                <a:gd name="connsiteY5" fmla="*/ 4573 h 22693"/>
                <a:gd name="connsiteX6" fmla="*/ 12747 w 23486"/>
                <a:gd name="connsiteY6" fmla="*/ 5246 h 22693"/>
                <a:gd name="connsiteX7" fmla="*/ 16588 w 23486"/>
                <a:gd name="connsiteY7" fmla="*/ 6783 h 22693"/>
                <a:gd name="connsiteX8" fmla="*/ 18450 w 23486"/>
                <a:gd name="connsiteY8" fmla="*/ 10478 h 22693"/>
                <a:gd name="connsiteX9" fmla="*/ 18285 w 23486"/>
                <a:gd name="connsiteY9" fmla="*/ 12566 h 22693"/>
                <a:gd name="connsiteX10" fmla="*/ 17333 w 23486"/>
                <a:gd name="connsiteY10" fmla="*/ 14433 h 22693"/>
                <a:gd name="connsiteX11" fmla="*/ 15730 w 23486"/>
                <a:gd name="connsiteY11" fmla="*/ 15785 h 22693"/>
                <a:gd name="connsiteX12" fmla="*/ 13736 w 23486"/>
                <a:gd name="connsiteY12" fmla="*/ 16417 h 22693"/>
                <a:gd name="connsiteX13" fmla="*/ 2184 w 23486"/>
                <a:gd name="connsiteY13" fmla="*/ 17454 h 22693"/>
                <a:gd name="connsiteX14" fmla="*/ 516 w 23486"/>
                <a:gd name="connsiteY14" fmla="*/ 18486 h 22693"/>
                <a:gd name="connsiteX15" fmla="*/ 21 w 23486"/>
                <a:gd name="connsiteY15" fmla="*/ 20385 h 22693"/>
                <a:gd name="connsiteX16" fmla="*/ 973 w 23486"/>
                <a:gd name="connsiteY16" fmla="*/ 22101 h 22693"/>
                <a:gd name="connsiteX17" fmla="*/ 2849 w 23486"/>
                <a:gd name="connsiteY17" fmla="*/ 22686 h 22693"/>
                <a:gd name="connsiteX18" fmla="*/ 14396 w 23486"/>
                <a:gd name="connsiteY18" fmla="*/ 21649 h 22693"/>
                <a:gd name="connsiteX19" fmla="*/ 18455 w 23486"/>
                <a:gd name="connsiteY19" fmla="*/ 20564 h 22693"/>
                <a:gd name="connsiteX20" fmla="*/ 21645 w 23486"/>
                <a:gd name="connsiteY20" fmla="*/ 17826 h 22693"/>
                <a:gd name="connsiteX21" fmla="*/ 23323 w 23486"/>
                <a:gd name="connsiteY21" fmla="*/ 13971 h 22693"/>
                <a:gd name="connsiteX22" fmla="*/ 23163 w 23486"/>
                <a:gd name="connsiteY22" fmla="*/ 9771 h 22693"/>
                <a:gd name="connsiteX23" fmla="*/ 23163 w 23486"/>
                <a:gd name="connsiteY23" fmla="*/ 9771 h 2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486" h="22693">
                  <a:moveTo>
                    <a:pt x="23163" y="9771"/>
                  </a:moveTo>
                  <a:cubicBezTo>
                    <a:pt x="22956" y="7019"/>
                    <a:pt x="21683" y="4459"/>
                    <a:pt x="19609" y="2635"/>
                  </a:cubicBezTo>
                  <a:cubicBezTo>
                    <a:pt x="17540" y="811"/>
                    <a:pt x="14839" y="-131"/>
                    <a:pt x="12087" y="15"/>
                  </a:cubicBezTo>
                  <a:cubicBezTo>
                    <a:pt x="11455" y="217"/>
                    <a:pt x="10899" y="613"/>
                    <a:pt x="10503" y="1146"/>
                  </a:cubicBezTo>
                  <a:cubicBezTo>
                    <a:pt x="10107" y="1679"/>
                    <a:pt x="9886" y="2320"/>
                    <a:pt x="9872" y="2984"/>
                  </a:cubicBezTo>
                  <a:cubicBezTo>
                    <a:pt x="10055" y="3611"/>
                    <a:pt x="10432" y="4167"/>
                    <a:pt x="10946" y="4573"/>
                  </a:cubicBezTo>
                  <a:cubicBezTo>
                    <a:pt x="11460" y="4978"/>
                    <a:pt x="12091" y="5213"/>
                    <a:pt x="12747" y="5246"/>
                  </a:cubicBezTo>
                  <a:cubicBezTo>
                    <a:pt x="14170" y="5270"/>
                    <a:pt x="15537" y="5817"/>
                    <a:pt x="16588" y="6783"/>
                  </a:cubicBezTo>
                  <a:cubicBezTo>
                    <a:pt x="17634" y="7745"/>
                    <a:pt x="18299" y="9060"/>
                    <a:pt x="18450" y="10478"/>
                  </a:cubicBezTo>
                  <a:cubicBezTo>
                    <a:pt x="18535" y="11176"/>
                    <a:pt x="18478" y="11888"/>
                    <a:pt x="18285" y="12566"/>
                  </a:cubicBezTo>
                  <a:cubicBezTo>
                    <a:pt x="18096" y="13245"/>
                    <a:pt x="17771" y="13881"/>
                    <a:pt x="17333" y="14433"/>
                  </a:cubicBezTo>
                  <a:cubicBezTo>
                    <a:pt x="16894" y="14984"/>
                    <a:pt x="16352" y="15446"/>
                    <a:pt x="15730" y="15785"/>
                  </a:cubicBezTo>
                  <a:cubicBezTo>
                    <a:pt x="15113" y="16125"/>
                    <a:pt x="14434" y="16341"/>
                    <a:pt x="13736" y="16417"/>
                  </a:cubicBezTo>
                  <a:lnTo>
                    <a:pt x="2184" y="17454"/>
                  </a:lnTo>
                  <a:cubicBezTo>
                    <a:pt x="1520" y="17567"/>
                    <a:pt x="921" y="17939"/>
                    <a:pt x="516" y="18486"/>
                  </a:cubicBezTo>
                  <a:cubicBezTo>
                    <a:pt x="110" y="19028"/>
                    <a:pt x="-64" y="19711"/>
                    <a:pt x="21" y="20385"/>
                  </a:cubicBezTo>
                  <a:cubicBezTo>
                    <a:pt x="106" y="21055"/>
                    <a:pt x="445" y="21672"/>
                    <a:pt x="973" y="22101"/>
                  </a:cubicBezTo>
                  <a:cubicBezTo>
                    <a:pt x="1501" y="22530"/>
                    <a:pt x="2170" y="22737"/>
                    <a:pt x="2849" y="22686"/>
                  </a:cubicBezTo>
                  <a:lnTo>
                    <a:pt x="14396" y="21649"/>
                  </a:lnTo>
                  <a:cubicBezTo>
                    <a:pt x="15810" y="21597"/>
                    <a:pt x="17201" y="21229"/>
                    <a:pt x="18455" y="20564"/>
                  </a:cubicBezTo>
                  <a:cubicBezTo>
                    <a:pt x="19713" y="19905"/>
                    <a:pt x="20802" y="18967"/>
                    <a:pt x="21645" y="17826"/>
                  </a:cubicBezTo>
                  <a:cubicBezTo>
                    <a:pt x="22489" y="16681"/>
                    <a:pt x="23059" y="15366"/>
                    <a:pt x="23323" y="13971"/>
                  </a:cubicBezTo>
                  <a:cubicBezTo>
                    <a:pt x="23587" y="12576"/>
                    <a:pt x="23531" y="11138"/>
                    <a:pt x="23163" y="9771"/>
                  </a:cubicBezTo>
                  <a:lnTo>
                    <a:pt x="23163" y="9771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6A77463E-9537-1084-6BBE-CB5CEFA445D5}"/>
                </a:ext>
              </a:extLst>
            </p:cNvPr>
            <p:cNvSpPr/>
            <p:nvPr/>
          </p:nvSpPr>
          <p:spPr>
            <a:xfrm>
              <a:off x="13281739" y="1492185"/>
              <a:ext cx="44356" cy="18835"/>
            </a:xfrm>
            <a:custGeom>
              <a:avLst/>
              <a:gdLst>
                <a:gd name="connsiteX0" fmla="*/ 1692 w 44356"/>
                <a:gd name="connsiteY0" fmla="*/ 0 h 18835"/>
                <a:gd name="connsiteX1" fmla="*/ 42 w 44356"/>
                <a:gd name="connsiteY1" fmla="*/ 2074 h 18835"/>
                <a:gd name="connsiteX2" fmla="*/ 7857 w 44356"/>
                <a:gd name="connsiteY2" fmla="*/ 13419 h 18835"/>
                <a:gd name="connsiteX3" fmla="*/ 20578 w 44356"/>
                <a:gd name="connsiteY3" fmla="*/ 18697 h 18835"/>
                <a:gd name="connsiteX4" fmla="*/ 34128 w 44356"/>
                <a:gd name="connsiteY4" fmla="*/ 16223 h 18835"/>
                <a:gd name="connsiteX5" fmla="*/ 44158 w 44356"/>
                <a:gd name="connsiteY5" fmla="*/ 6787 h 18835"/>
                <a:gd name="connsiteX6" fmla="*/ 44356 w 44356"/>
                <a:gd name="connsiteY6" fmla="*/ 6047 h 18835"/>
                <a:gd name="connsiteX7" fmla="*/ 44187 w 44356"/>
                <a:gd name="connsiteY7" fmla="*/ 5298 h 18835"/>
                <a:gd name="connsiteX8" fmla="*/ 43692 w 44356"/>
                <a:gd name="connsiteY8" fmla="*/ 4713 h 18835"/>
                <a:gd name="connsiteX9" fmla="*/ 42980 w 44356"/>
                <a:gd name="connsiteY9" fmla="*/ 4430 h 18835"/>
                <a:gd name="connsiteX10" fmla="*/ 1692 w 44356"/>
                <a:gd name="connsiteY10" fmla="*/ 0 h 18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356" h="18835">
                  <a:moveTo>
                    <a:pt x="1692" y="0"/>
                  </a:moveTo>
                  <a:cubicBezTo>
                    <a:pt x="278" y="0"/>
                    <a:pt x="-146" y="943"/>
                    <a:pt x="42" y="2074"/>
                  </a:cubicBezTo>
                  <a:cubicBezTo>
                    <a:pt x="1499" y="6528"/>
                    <a:pt x="4213" y="10468"/>
                    <a:pt x="7857" y="13419"/>
                  </a:cubicBezTo>
                  <a:cubicBezTo>
                    <a:pt x="11500" y="16369"/>
                    <a:pt x="15917" y="18203"/>
                    <a:pt x="20578" y="18697"/>
                  </a:cubicBezTo>
                  <a:cubicBezTo>
                    <a:pt x="25239" y="19197"/>
                    <a:pt x="29943" y="18339"/>
                    <a:pt x="34128" y="16223"/>
                  </a:cubicBezTo>
                  <a:cubicBezTo>
                    <a:pt x="38309" y="14112"/>
                    <a:pt x="41797" y="10831"/>
                    <a:pt x="44158" y="6787"/>
                  </a:cubicBezTo>
                  <a:cubicBezTo>
                    <a:pt x="44286" y="6556"/>
                    <a:pt x="44351" y="6306"/>
                    <a:pt x="44356" y="6047"/>
                  </a:cubicBezTo>
                  <a:cubicBezTo>
                    <a:pt x="44361" y="5788"/>
                    <a:pt x="44304" y="5529"/>
                    <a:pt x="44187" y="5298"/>
                  </a:cubicBezTo>
                  <a:cubicBezTo>
                    <a:pt x="44074" y="5067"/>
                    <a:pt x="43904" y="4864"/>
                    <a:pt x="43692" y="4713"/>
                  </a:cubicBezTo>
                  <a:cubicBezTo>
                    <a:pt x="43480" y="4563"/>
                    <a:pt x="43239" y="4464"/>
                    <a:pt x="42980" y="4430"/>
                  </a:cubicBezTo>
                  <a:lnTo>
                    <a:pt x="1692" y="0"/>
                  </a:lnTo>
                  <a:close/>
                </a:path>
              </a:pathLst>
            </a:custGeom>
            <a:solidFill>
              <a:srgbClr val="FFFFFF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E5CD80AA-DF1F-E3EB-8CB2-A0AF64977BD5}"/>
                </a:ext>
              </a:extLst>
            </p:cNvPr>
            <p:cNvSpPr/>
            <p:nvPr/>
          </p:nvSpPr>
          <p:spPr>
            <a:xfrm>
              <a:off x="13102027" y="1227479"/>
              <a:ext cx="319101" cy="269845"/>
            </a:xfrm>
            <a:custGeom>
              <a:avLst/>
              <a:gdLst>
                <a:gd name="connsiteX0" fmla="*/ 101147 w 319101"/>
                <a:gd name="connsiteY0" fmla="*/ 220213 h 269845"/>
                <a:gd name="connsiteX1" fmla="*/ 95821 w 319101"/>
                <a:gd name="connsiteY1" fmla="*/ 198956 h 269845"/>
                <a:gd name="connsiteX2" fmla="*/ 141350 w 319101"/>
                <a:gd name="connsiteY2" fmla="*/ 110064 h 269845"/>
                <a:gd name="connsiteX3" fmla="*/ 207336 w 319101"/>
                <a:gd name="connsiteY3" fmla="*/ 90033 h 269845"/>
                <a:gd name="connsiteX4" fmla="*/ 207859 w 319101"/>
                <a:gd name="connsiteY4" fmla="*/ 90033 h 269845"/>
                <a:gd name="connsiteX5" fmla="*/ 303020 w 319101"/>
                <a:gd name="connsiteY5" fmla="*/ 144518 h 269845"/>
                <a:gd name="connsiteX6" fmla="*/ 318993 w 319101"/>
                <a:gd name="connsiteY6" fmla="*/ 116568 h 269845"/>
                <a:gd name="connsiteX7" fmla="*/ 255694 w 319101"/>
                <a:gd name="connsiteY7" fmla="*/ 54589 h 269845"/>
                <a:gd name="connsiteX8" fmla="*/ 158936 w 319101"/>
                <a:gd name="connsiteY8" fmla="*/ 198 h 269845"/>
                <a:gd name="connsiteX9" fmla="*/ 107556 w 319101"/>
                <a:gd name="connsiteY9" fmla="*/ 45492 h 269845"/>
                <a:gd name="connsiteX10" fmla="*/ 97663 w 319101"/>
                <a:gd name="connsiteY10" fmla="*/ 53175 h 269845"/>
                <a:gd name="connsiteX11" fmla="*/ 38036 w 319101"/>
                <a:gd name="connsiteY11" fmla="*/ 119632 h 269845"/>
                <a:gd name="connsiteX12" fmla="*/ 0 w 319101"/>
                <a:gd name="connsiteY12" fmla="*/ 166293 h 269845"/>
                <a:gd name="connsiteX13" fmla="*/ 40911 w 319101"/>
                <a:gd name="connsiteY13" fmla="*/ 244250 h 269845"/>
                <a:gd name="connsiteX14" fmla="*/ 59481 w 319101"/>
                <a:gd name="connsiteY14" fmla="*/ 268288 h 269845"/>
                <a:gd name="connsiteX15" fmla="*/ 101147 w 319101"/>
                <a:gd name="connsiteY15" fmla="*/ 220213 h 26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9101" h="269845">
                  <a:moveTo>
                    <a:pt x="101147" y="220213"/>
                  </a:moveTo>
                  <a:cubicBezTo>
                    <a:pt x="106661" y="213237"/>
                    <a:pt x="95255" y="208571"/>
                    <a:pt x="95821" y="198956"/>
                  </a:cubicBezTo>
                  <a:cubicBezTo>
                    <a:pt x="92286" y="142397"/>
                    <a:pt x="127211" y="180951"/>
                    <a:pt x="141350" y="110064"/>
                  </a:cubicBezTo>
                  <a:cubicBezTo>
                    <a:pt x="146771" y="92861"/>
                    <a:pt x="184571" y="124486"/>
                    <a:pt x="207336" y="90033"/>
                  </a:cubicBezTo>
                  <a:lnTo>
                    <a:pt x="207859" y="90033"/>
                  </a:lnTo>
                  <a:cubicBezTo>
                    <a:pt x="207341" y="136175"/>
                    <a:pt x="279076" y="168461"/>
                    <a:pt x="303020" y="144518"/>
                  </a:cubicBezTo>
                  <a:cubicBezTo>
                    <a:pt x="310231" y="137307"/>
                    <a:pt x="318286" y="130378"/>
                    <a:pt x="318993" y="116568"/>
                  </a:cubicBezTo>
                  <a:cubicBezTo>
                    <a:pt x="321114" y="75940"/>
                    <a:pt x="291798" y="43324"/>
                    <a:pt x="255694" y="54589"/>
                  </a:cubicBezTo>
                  <a:cubicBezTo>
                    <a:pt x="215773" y="54306"/>
                    <a:pt x="204277" y="-3808"/>
                    <a:pt x="158936" y="198"/>
                  </a:cubicBezTo>
                  <a:cubicBezTo>
                    <a:pt x="131128" y="952"/>
                    <a:pt x="111186" y="25084"/>
                    <a:pt x="107556" y="45492"/>
                  </a:cubicBezTo>
                  <a:cubicBezTo>
                    <a:pt x="106708" y="50206"/>
                    <a:pt x="102188" y="51808"/>
                    <a:pt x="97663" y="53175"/>
                  </a:cubicBezTo>
                  <a:cubicBezTo>
                    <a:pt x="47514" y="68634"/>
                    <a:pt x="44540" y="97574"/>
                    <a:pt x="38036" y="119632"/>
                  </a:cubicBezTo>
                  <a:cubicBezTo>
                    <a:pt x="29128" y="135657"/>
                    <a:pt x="330" y="131839"/>
                    <a:pt x="0" y="166293"/>
                  </a:cubicBezTo>
                  <a:cubicBezTo>
                    <a:pt x="3205" y="206921"/>
                    <a:pt x="40393" y="213096"/>
                    <a:pt x="40911" y="244250"/>
                  </a:cubicBezTo>
                  <a:cubicBezTo>
                    <a:pt x="41241" y="267062"/>
                    <a:pt x="59481" y="268288"/>
                    <a:pt x="59481" y="268288"/>
                  </a:cubicBezTo>
                  <a:cubicBezTo>
                    <a:pt x="63582" y="280165"/>
                    <a:pt x="101147" y="220213"/>
                    <a:pt x="101147" y="220213"/>
                  </a:cubicBez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F9AE84CB-7CD4-D590-DEE0-CA5C898AE9B7}"/>
                </a:ext>
              </a:extLst>
            </p:cNvPr>
            <p:cNvSpPr/>
            <p:nvPr/>
          </p:nvSpPr>
          <p:spPr>
            <a:xfrm>
              <a:off x="13161075" y="1405308"/>
              <a:ext cx="53688" cy="75324"/>
            </a:xfrm>
            <a:custGeom>
              <a:avLst/>
              <a:gdLst>
                <a:gd name="connsiteX0" fmla="*/ 53689 w 53688"/>
                <a:gd name="connsiteY0" fmla="*/ 75325 h 75324"/>
                <a:gd name="connsiteX1" fmla="*/ 49635 w 53688"/>
                <a:gd name="connsiteY1" fmla="*/ 29041 h 75324"/>
                <a:gd name="connsiteX2" fmla="*/ 712 w 53688"/>
                <a:gd name="connsiteY2" fmla="*/ 34744 h 75324"/>
                <a:gd name="connsiteX3" fmla="*/ 49117 w 53688"/>
                <a:gd name="connsiteY3" fmla="*/ 74759 h 75324"/>
                <a:gd name="connsiteX4" fmla="*/ 53689 w 53688"/>
                <a:gd name="connsiteY4" fmla="*/ 75325 h 75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88" h="75324">
                  <a:moveTo>
                    <a:pt x="53689" y="75325"/>
                  </a:moveTo>
                  <a:lnTo>
                    <a:pt x="49635" y="29041"/>
                  </a:lnTo>
                  <a:cubicBezTo>
                    <a:pt x="43979" y="-13379"/>
                    <a:pt x="-6547" y="-7487"/>
                    <a:pt x="712" y="34744"/>
                  </a:cubicBezTo>
                  <a:cubicBezTo>
                    <a:pt x="7970" y="76975"/>
                    <a:pt x="49117" y="74759"/>
                    <a:pt x="49117" y="74759"/>
                  </a:cubicBezTo>
                  <a:lnTo>
                    <a:pt x="53689" y="75325"/>
                  </a:lnTo>
                  <a:close/>
                </a:path>
              </a:pathLst>
            </a:custGeom>
            <a:solidFill>
              <a:srgbClr val="956363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EF77DDBD-1055-D903-F97A-493EC99DC48F}"/>
                </a:ext>
              </a:extLst>
            </p:cNvPr>
            <p:cNvSpPr/>
            <p:nvPr/>
          </p:nvSpPr>
          <p:spPr>
            <a:xfrm>
              <a:off x="13173503" y="1415308"/>
              <a:ext cx="27239" cy="32343"/>
            </a:xfrm>
            <a:custGeom>
              <a:avLst/>
              <a:gdLst>
                <a:gd name="connsiteX0" fmla="*/ 114 w 27239"/>
                <a:gd name="connsiteY0" fmla="*/ 6692 h 32343"/>
                <a:gd name="connsiteX1" fmla="*/ 1839 w 27239"/>
                <a:gd name="connsiteY1" fmla="*/ 7828 h 32343"/>
                <a:gd name="connsiteX2" fmla="*/ 3885 w 27239"/>
                <a:gd name="connsiteY2" fmla="*/ 7540 h 32343"/>
                <a:gd name="connsiteX3" fmla="*/ 7811 w 27239"/>
                <a:gd name="connsiteY3" fmla="*/ 5367 h 32343"/>
                <a:gd name="connsiteX4" fmla="*/ 12298 w 27239"/>
                <a:gd name="connsiteY4" fmla="*/ 5358 h 32343"/>
                <a:gd name="connsiteX5" fmla="*/ 16233 w 27239"/>
                <a:gd name="connsiteY5" fmla="*/ 7521 h 32343"/>
                <a:gd name="connsiteX6" fmla="*/ 18637 w 27239"/>
                <a:gd name="connsiteY6" fmla="*/ 11311 h 32343"/>
                <a:gd name="connsiteX7" fmla="*/ 21748 w 27239"/>
                <a:gd name="connsiteY7" fmla="*/ 24932 h 32343"/>
                <a:gd name="connsiteX8" fmla="*/ 21748 w 27239"/>
                <a:gd name="connsiteY8" fmla="*/ 29645 h 32343"/>
                <a:gd name="connsiteX9" fmla="*/ 27215 w 27239"/>
                <a:gd name="connsiteY9" fmla="*/ 29645 h 32343"/>
                <a:gd name="connsiteX10" fmla="*/ 27215 w 27239"/>
                <a:gd name="connsiteY10" fmla="*/ 25215 h 32343"/>
                <a:gd name="connsiteX11" fmla="*/ 23256 w 27239"/>
                <a:gd name="connsiteY11" fmla="*/ 8671 h 32343"/>
                <a:gd name="connsiteX12" fmla="*/ 19453 w 27239"/>
                <a:gd name="connsiteY12" fmla="*/ 3454 h 32343"/>
                <a:gd name="connsiteX13" fmla="*/ 13830 w 27239"/>
                <a:gd name="connsiteY13" fmla="*/ 282 h 32343"/>
                <a:gd name="connsiteX14" fmla="*/ 7316 w 27239"/>
                <a:gd name="connsiteY14" fmla="*/ 414 h 32343"/>
                <a:gd name="connsiteX15" fmla="*/ 1434 w 27239"/>
                <a:gd name="connsiteY15" fmla="*/ 3204 h 32343"/>
                <a:gd name="connsiteX16" fmla="*/ 204 w 27239"/>
                <a:gd name="connsiteY16" fmla="*/ 4736 h 32343"/>
                <a:gd name="connsiteX17" fmla="*/ 114 w 27239"/>
                <a:gd name="connsiteY17" fmla="*/ 6692 h 32343"/>
                <a:gd name="connsiteX18" fmla="*/ 114 w 27239"/>
                <a:gd name="connsiteY18" fmla="*/ 6692 h 3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239" h="32343">
                  <a:moveTo>
                    <a:pt x="114" y="6692"/>
                  </a:moveTo>
                  <a:cubicBezTo>
                    <a:pt x="529" y="7271"/>
                    <a:pt x="1146" y="7672"/>
                    <a:pt x="1839" y="7828"/>
                  </a:cubicBezTo>
                  <a:cubicBezTo>
                    <a:pt x="2532" y="7988"/>
                    <a:pt x="3258" y="7884"/>
                    <a:pt x="3885" y="7540"/>
                  </a:cubicBezTo>
                  <a:cubicBezTo>
                    <a:pt x="4988" y="6499"/>
                    <a:pt x="6340" y="5749"/>
                    <a:pt x="7811" y="5367"/>
                  </a:cubicBezTo>
                  <a:cubicBezTo>
                    <a:pt x="9282" y="4986"/>
                    <a:pt x="10827" y="4981"/>
                    <a:pt x="12298" y="5358"/>
                  </a:cubicBezTo>
                  <a:cubicBezTo>
                    <a:pt x="13773" y="5735"/>
                    <a:pt x="15126" y="6480"/>
                    <a:pt x="16233" y="7521"/>
                  </a:cubicBezTo>
                  <a:cubicBezTo>
                    <a:pt x="17341" y="8563"/>
                    <a:pt x="18171" y="9864"/>
                    <a:pt x="18637" y="11311"/>
                  </a:cubicBezTo>
                  <a:cubicBezTo>
                    <a:pt x="20735" y="15543"/>
                    <a:pt x="21800" y="20209"/>
                    <a:pt x="21748" y="24932"/>
                  </a:cubicBezTo>
                  <a:lnTo>
                    <a:pt x="21748" y="29645"/>
                  </a:lnTo>
                  <a:cubicBezTo>
                    <a:pt x="21748" y="33699"/>
                    <a:pt x="27263" y="32756"/>
                    <a:pt x="27215" y="29645"/>
                  </a:cubicBezTo>
                  <a:lnTo>
                    <a:pt x="27215" y="25215"/>
                  </a:lnTo>
                  <a:cubicBezTo>
                    <a:pt x="27442" y="19441"/>
                    <a:pt x="26070" y="13719"/>
                    <a:pt x="23256" y="8671"/>
                  </a:cubicBezTo>
                  <a:cubicBezTo>
                    <a:pt x="22375" y="6682"/>
                    <a:pt x="21079" y="4901"/>
                    <a:pt x="19453" y="3454"/>
                  </a:cubicBezTo>
                  <a:cubicBezTo>
                    <a:pt x="17827" y="2007"/>
                    <a:pt x="15908" y="928"/>
                    <a:pt x="13830" y="282"/>
                  </a:cubicBezTo>
                  <a:cubicBezTo>
                    <a:pt x="11676" y="-133"/>
                    <a:pt x="9456" y="-91"/>
                    <a:pt x="7316" y="414"/>
                  </a:cubicBezTo>
                  <a:cubicBezTo>
                    <a:pt x="5181" y="918"/>
                    <a:pt x="3173" y="1870"/>
                    <a:pt x="1434" y="3204"/>
                  </a:cubicBezTo>
                  <a:cubicBezTo>
                    <a:pt x="873" y="3572"/>
                    <a:pt x="439" y="4109"/>
                    <a:pt x="204" y="4736"/>
                  </a:cubicBezTo>
                  <a:cubicBezTo>
                    <a:pt x="-32" y="5363"/>
                    <a:pt x="-65" y="6046"/>
                    <a:pt x="114" y="6692"/>
                  </a:cubicBezTo>
                  <a:lnTo>
                    <a:pt x="114" y="6692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1B03BE15-3247-AD2F-E1F6-1369C5E153C7}"/>
                </a:ext>
              </a:extLst>
            </p:cNvPr>
            <p:cNvSpPr/>
            <p:nvPr/>
          </p:nvSpPr>
          <p:spPr>
            <a:xfrm>
              <a:off x="13187383" y="1456881"/>
              <a:ext cx="16305" cy="16305"/>
            </a:xfrm>
            <a:custGeom>
              <a:avLst/>
              <a:gdLst>
                <a:gd name="connsiteX0" fmla="*/ 1 w 16305"/>
                <a:gd name="connsiteY0" fmla="*/ 7916 h 16305"/>
                <a:gd name="connsiteX1" fmla="*/ 1491 w 16305"/>
                <a:gd name="connsiteY1" fmla="*/ 3448 h 16305"/>
                <a:gd name="connsiteX2" fmla="*/ 5204 w 16305"/>
                <a:gd name="connsiteY2" fmla="*/ 549 h 16305"/>
                <a:gd name="connsiteX3" fmla="*/ 9904 w 16305"/>
                <a:gd name="connsiteY3" fmla="*/ 191 h 16305"/>
                <a:gd name="connsiteX4" fmla="*/ 14014 w 16305"/>
                <a:gd name="connsiteY4" fmla="*/ 2486 h 16305"/>
                <a:gd name="connsiteX5" fmla="*/ 16172 w 16305"/>
                <a:gd name="connsiteY5" fmla="*/ 6676 h 16305"/>
                <a:gd name="connsiteX6" fmla="*/ 15649 w 16305"/>
                <a:gd name="connsiteY6" fmla="*/ 11356 h 16305"/>
                <a:gd name="connsiteX7" fmla="*/ 12628 w 16305"/>
                <a:gd name="connsiteY7" fmla="*/ 14971 h 16305"/>
                <a:gd name="connsiteX8" fmla="*/ 8108 w 16305"/>
                <a:gd name="connsiteY8" fmla="*/ 16305 h 16305"/>
                <a:gd name="connsiteX9" fmla="*/ 4964 w 16305"/>
                <a:gd name="connsiteY9" fmla="*/ 15627 h 16305"/>
                <a:gd name="connsiteX10" fmla="*/ 2315 w 16305"/>
                <a:gd name="connsiteY10" fmla="*/ 13793 h 16305"/>
                <a:gd name="connsiteX11" fmla="*/ 576 w 16305"/>
                <a:gd name="connsiteY11" fmla="*/ 11083 h 16305"/>
                <a:gd name="connsiteX12" fmla="*/ 1 w 16305"/>
                <a:gd name="connsiteY12" fmla="*/ 7916 h 16305"/>
                <a:gd name="connsiteX13" fmla="*/ 1 w 16305"/>
                <a:gd name="connsiteY13" fmla="*/ 7916 h 16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305" h="16305">
                  <a:moveTo>
                    <a:pt x="1" y="7916"/>
                  </a:moveTo>
                  <a:cubicBezTo>
                    <a:pt x="48" y="6313"/>
                    <a:pt x="567" y="4758"/>
                    <a:pt x="1491" y="3448"/>
                  </a:cubicBezTo>
                  <a:cubicBezTo>
                    <a:pt x="2419" y="2137"/>
                    <a:pt x="3711" y="1129"/>
                    <a:pt x="5204" y="549"/>
                  </a:cubicBezTo>
                  <a:cubicBezTo>
                    <a:pt x="6704" y="-31"/>
                    <a:pt x="8334" y="-153"/>
                    <a:pt x="9904" y="191"/>
                  </a:cubicBezTo>
                  <a:cubicBezTo>
                    <a:pt x="11469" y="535"/>
                    <a:pt x="12901" y="1331"/>
                    <a:pt x="14014" y="2486"/>
                  </a:cubicBezTo>
                  <a:cubicBezTo>
                    <a:pt x="15131" y="3641"/>
                    <a:pt x="15880" y="5097"/>
                    <a:pt x="16172" y="6676"/>
                  </a:cubicBezTo>
                  <a:cubicBezTo>
                    <a:pt x="16460" y="8255"/>
                    <a:pt x="16281" y="9881"/>
                    <a:pt x="15649" y="11356"/>
                  </a:cubicBezTo>
                  <a:cubicBezTo>
                    <a:pt x="15018" y="12832"/>
                    <a:pt x="13966" y="14090"/>
                    <a:pt x="12628" y="14971"/>
                  </a:cubicBezTo>
                  <a:cubicBezTo>
                    <a:pt x="11285" y="15853"/>
                    <a:pt x="9711" y="16315"/>
                    <a:pt x="8108" y="16305"/>
                  </a:cubicBezTo>
                  <a:cubicBezTo>
                    <a:pt x="7024" y="16286"/>
                    <a:pt x="5954" y="16056"/>
                    <a:pt x="4964" y="15627"/>
                  </a:cubicBezTo>
                  <a:cubicBezTo>
                    <a:pt x="3970" y="15193"/>
                    <a:pt x="3070" y="14571"/>
                    <a:pt x="2315" y="13793"/>
                  </a:cubicBezTo>
                  <a:cubicBezTo>
                    <a:pt x="1566" y="13011"/>
                    <a:pt x="972" y="12092"/>
                    <a:pt x="576" y="11083"/>
                  </a:cubicBezTo>
                  <a:cubicBezTo>
                    <a:pt x="176" y="10079"/>
                    <a:pt x="-18" y="9000"/>
                    <a:pt x="1" y="7916"/>
                  </a:cubicBezTo>
                  <a:lnTo>
                    <a:pt x="1" y="7916"/>
                  </a:lnTo>
                  <a:close/>
                </a:path>
              </a:pathLst>
            </a:custGeom>
            <a:solidFill>
              <a:srgbClr val="4D61FC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8813F213-62E3-2B0E-26E7-C50BBB331F03}"/>
                </a:ext>
              </a:extLst>
            </p:cNvPr>
            <p:cNvSpPr/>
            <p:nvPr/>
          </p:nvSpPr>
          <p:spPr>
            <a:xfrm>
              <a:off x="13191379" y="1458198"/>
              <a:ext cx="12695" cy="15388"/>
            </a:xfrm>
            <a:custGeom>
              <a:avLst/>
              <a:gdLst>
                <a:gd name="connsiteX0" fmla="*/ 12695 w 12695"/>
                <a:gd name="connsiteY0" fmla="*/ 13951 h 15388"/>
                <a:gd name="connsiteX1" fmla="*/ 7982 w 12695"/>
                <a:gd name="connsiteY1" fmla="*/ 15365 h 15388"/>
                <a:gd name="connsiteX2" fmla="*/ 4801 w 12695"/>
                <a:gd name="connsiteY2" fmla="*/ 14677 h 15388"/>
                <a:gd name="connsiteX3" fmla="*/ 2152 w 12695"/>
                <a:gd name="connsiteY3" fmla="*/ 12787 h 15388"/>
                <a:gd name="connsiteX4" fmla="*/ 469 w 12695"/>
                <a:gd name="connsiteY4" fmla="*/ 10006 h 15388"/>
                <a:gd name="connsiteX5" fmla="*/ 17 w 12695"/>
                <a:gd name="connsiteY5" fmla="*/ 6787 h 15388"/>
                <a:gd name="connsiteX6" fmla="*/ 1214 w 12695"/>
                <a:gd name="connsiteY6" fmla="*/ 2974 h 15388"/>
                <a:gd name="connsiteX7" fmla="*/ 3881 w 12695"/>
                <a:gd name="connsiteY7" fmla="*/ 0 h 15388"/>
                <a:gd name="connsiteX8" fmla="*/ 2185 w 12695"/>
                <a:gd name="connsiteY8" fmla="*/ 4713 h 15388"/>
                <a:gd name="connsiteX9" fmla="*/ 2703 w 12695"/>
                <a:gd name="connsiteY9" fmla="*/ 8220 h 15388"/>
                <a:gd name="connsiteX10" fmla="*/ 4537 w 12695"/>
                <a:gd name="connsiteY10" fmla="*/ 11251 h 15388"/>
                <a:gd name="connsiteX11" fmla="*/ 7407 w 12695"/>
                <a:gd name="connsiteY11" fmla="*/ 13334 h 15388"/>
                <a:gd name="connsiteX12" fmla="*/ 10857 w 12695"/>
                <a:gd name="connsiteY12" fmla="*/ 14140 h 15388"/>
                <a:gd name="connsiteX13" fmla="*/ 12695 w 12695"/>
                <a:gd name="connsiteY13" fmla="*/ 13951 h 15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695" h="15388">
                  <a:moveTo>
                    <a:pt x="12695" y="13951"/>
                  </a:moveTo>
                  <a:cubicBezTo>
                    <a:pt x="11362" y="15002"/>
                    <a:pt x="9674" y="15507"/>
                    <a:pt x="7982" y="15365"/>
                  </a:cubicBezTo>
                  <a:cubicBezTo>
                    <a:pt x="6889" y="15351"/>
                    <a:pt x="5805" y="15120"/>
                    <a:pt x="4801" y="14677"/>
                  </a:cubicBezTo>
                  <a:cubicBezTo>
                    <a:pt x="3801" y="14234"/>
                    <a:pt x="2901" y="13593"/>
                    <a:pt x="2152" y="12787"/>
                  </a:cubicBezTo>
                  <a:cubicBezTo>
                    <a:pt x="1407" y="11986"/>
                    <a:pt x="832" y="11038"/>
                    <a:pt x="469" y="10006"/>
                  </a:cubicBezTo>
                  <a:cubicBezTo>
                    <a:pt x="101" y="8974"/>
                    <a:pt x="-54" y="7881"/>
                    <a:pt x="17" y="6787"/>
                  </a:cubicBezTo>
                  <a:cubicBezTo>
                    <a:pt x="139" y="5444"/>
                    <a:pt x="544" y="4143"/>
                    <a:pt x="1214" y="2974"/>
                  </a:cubicBezTo>
                  <a:cubicBezTo>
                    <a:pt x="1878" y="1801"/>
                    <a:pt x="2788" y="787"/>
                    <a:pt x="3881" y="0"/>
                  </a:cubicBezTo>
                  <a:cubicBezTo>
                    <a:pt x="2920" y="1400"/>
                    <a:pt x="2335" y="3021"/>
                    <a:pt x="2185" y="4713"/>
                  </a:cubicBezTo>
                  <a:cubicBezTo>
                    <a:pt x="2123" y="5906"/>
                    <a:pt x="2298" y="7093"/>
                    <a:pt x="2703" y="8220"/>
                  </a:cubicBezTo>
                  <a:cubicBezTo>
                    <a:pt x="3104" y="9342"/>
                    <a:pt x="3731" y="10374"/>
                    <a:pt x="4537" y="11251"/>
                  </a:cubicBezTo>
                  <a:cubicBezTo>
                    <a:pt x="5347" y="12127"/>
                    <a:pt x="6318" y="12834"/>
                    <a:pt x="7407" y="13334"/>
                  </a:cubicBezTo>
                  <a:cubicBezTo>
                    <a:pt x="8491" y="13829"/>
                    <a:pt x="9665" y="14102"/>
                    <a:pt x="10857" y="14140"/>
                  </a:cubicBezTo>
                  <a:cubicBezTo>
                    <a:pt x="11140" y="13716"/>
                    <a:pt x="11941" y="13810"/>
                    <a:pt x="12695" y="1395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A9E71B27-C799-403F-37F3-53D6A5A627F6}"/>
                </a:ext>
              </a:extLst>
            </p:cNvPr>
            <p:cNvSpPr/>
            <p:nvPr/>
          </p:nvSpPr>
          <p:spPr>
            <a:xfrm>
              <a:off x="13333494" y="1394842"/>
              <a:ext cx="35530" cy="6972"/>
            </a:xfrm>
            <a:custGeom>
              <a:avLst/>
              <a:gdLst>
                <a:gd name="connsiteX0" fmla="*/ 90 w 35530"/>
                <a:gd name="connsiteY0" fmla="*/ 5670 h 6972"/>
                <a:gd name="connsiteX1" fmla="*/ 17765 w 35530"/>
                <a:gd name="connsiteY1" fmla="*/ 6184 h 6972"/>
                <a:gd name="connsiteX2" fmla="*/ 35440 w 35530"/>
                <a:gd name="connsiteY2" fmla="*/ 6184 h 6972"/>
                <a:gd name="connsiteX3" fmla="*/ 31480 w 35530"/>
                <a:gd name="connsiteY3" fmla="*/ 2649 h 6972"/>
                <a:gd name="connsiteX4" fmla="*/ 18189 w 35530"/>
                <a:gd name="connsiteY4" fmla="*/ 10 h 6972"/>
                <a:gd name="connsiteX5" fmla="*/ 4568 w 35530"/>
                <a:gd name="connsiteY5" fmla="*/ 2182 h 6972"/>
                <a:gd name="connsiteX6" fmla="*/ 90 w 35530"/>
                <a:gd name="connsiteY6" fmla="*/ 5670 h 6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530" h="6972">
                  <a:moveTo>
                    <a:pt x="90" y="5670"/>
                  </a:moveTo>
                  <a:cubicBezTo>
                    <a:pt x="986" y="7226"/>
                    <a:pt x="8621" y="5948"/>
                    <a:pt x="17765" y="6184"/>
                  </a:cubicBezTo>
                  <a:cubicBezTo>
                    <a:pt x="26909" y="6420"/>
                    <a:pt x="34309" y="7834"/>
                    <a:pt x="35440" y="6184"/>
                  </a:cubicBezTo>
                  <a:cubicBezTo>
                    <a:pt x="35911" y="5477"/>
                    <a:pt x="34544" y="4016"/>
                    <a:pt x="31480" y="2649"/>
                  </a:cubicBezTo>
                  <a:cubicBezTo>
                    <a:pt x="27262" y="919"/>
                    <a:pt x="22747" y="24"/>
                    <a:pt x="18189" y="10"/>
                  </a:cubicBezTo>
                  <a:cubicBezTo>
                    <a:pt x="13556" y="-94"/>
                    <a:pt x="8942" y="637"/>
                    <a:pt x="4568" y="2182"/>
                  </a:cubicBezTo>
                  <a:cubicBezTo>
                    <a:pt x="1316" y="3597"/>
                    <a:pt x="-428" y="4916"/>
                    <a:pt x="90" y="5670"/>
                  </a:cubicBez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4F9237E9-15ED-6868-DFF9-0551D4F2A52C}"/>
                </a:ext>
              </a:extLst>
            </p:cNvPr>
            <p:cNvSpPr/>
            <p:nvPr/>
          </p:nvSpPr>
          <p:spPr>
            <a:xfrm>
              <a:off x="13259703" y="1394567"/>
              <a:ext cx="35410" cy="7578"/>
            </a:xfrm>
            <a:custGeom>
              <a:avLst/>
              <a:gdLst>
                <a:gd name="connsiteX0" fmla="*/ 35374 w 35410"/>
                <a:gd name="connsiteY0" fmla="*/ 7024 h 7578"/>
                <a:gd name="connsiteX1" fmla="*/ 17700 w 35410"/>
                <a:gd name="connsiteY1" fmla="*/ 6176 h 7578"/>
                <a:gd name="connsiteX2" fmla="*/ 72 w 35410"/>
                <a:gd name="connsiteY2" fmla="*/ 4951 h 7578"/>
                <a:gd name="connsiteX3" fmla="*/ 4267 w 35410"/>
                <a:gd name="connsiteY3" fmla="*/ 1698 h 7578"/>
                <a:gd name="connsiteX4" fmla="*/ 17700 w 35410"/>
                <a:gd name="connsiteY4" fmla="*/ 96 h 7578"/>
                <a:gd name="connsiteX5" fmla="*/ 31179 w 35410"/>
                <a:gd name="connsiteY5" fmla="*/ 3301 h 7578"/>
                <a:gd name="connsiteX6" fmla="*/ 35374 w 35410"/>
                <a:gd name="connsiteY6" fmla="*/ 7024 h 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10" h="7578">
                  <a:moveTo>
                    <a:pt x="35374" y="7024"/>
                  </a:moveTo>
                  <a:cubicBezTo>
                    <a:pt x="34384" y="8486"/>
                    <a:pt x="26843" y="6647"/>
                    <a:pt x="17700" y="6176"/>
                  </a:cubicBezTo>
                  <a:cubicBezTo>
                    <a:pt x="8556" y="5705"/>
                    <a:pt x="1062" y="6553"/>
                    <a:pt x="72" y="4951"/>
                  </a:cubicBezTo>
                  <a:cubicBezTo>
                    <a:pt x="-352" y="4197"/>
                    <a:pt x="1109" y="2877"/>
                    <a:pt x="4267" y="1698"/>
                  </a:cubicBezTo>
                  <a:cubicBezTo>
                    <a:pt x="8598" y="303"/>
                    <a:pt x="13161" y="-239"/>
                    <a:pt x="17700" y="96"/>
                  </a:cubicBezTo>
                  <a:cubicBezTo>
                    <a:pt x="22352" y="332"/>
                    <a:pt x="26919" y="1416"/>
                    <a:pt x="31179" y="3301"/>
                  </a:cubicBezTo>
                  <a:cubicBezTo>
                    <a:pt x="34290" y="4809"/>
                    <a:pt x="35657" y="6317"/>
                    <a:pt x="35374" y="7024"/>
                  </a:cubicBezTo>
                  <a:close/>
                </a:path>
              </a:pathLst>
            </a:custGeom>
            <a:solidFill>
              <a:srgbClr val="000000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89022BFB-0F5C-1528-7CF7-6756C5855F09}"/>
                </a:ext>
              </a:extLst>
            </p:cNvPr>
            <p:cNvSpPr/>
            <p:nvPr/>
          </p:nvSpPr>
          <p:spPr>
            <a:xfrm>
              <a:off x="13034958" y="1658040"/>
              <a:ext cx="3487" cy="25875"/>
            </a:xfrm>
            <a:custGeom>
              <a:avLst/>
              <a:gdLst>
                <a:gd name="connsiteX0" fmla="*/ 3488 w 3487"/>
                <a:gd name="connsiteY0" fmla="*/ 25876 h 25875"/>
                <a:gd name="connsiteX1" fmla="*/ 0 w 3487"/>
                <a:gd name="connsiteY1" fmla="*/ 0 h 2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7" h="25875">
                  <a:moveTo>
                    <a:pt x="3488" y="25876"/>
                  </a:moveTo>
                  <a:lnTo>
                    <a:pt x="0" y="0"/>
                  </a:lnTo>
                </a:path>
              </a:pathLst>
            </a:custGeom>
            <a:noFill/>
            <a:ln w="3249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6A4B35CF-B645-0A00-62C0-D8155B5761E8}"/>
                </a:ext>
              </a:extLst>
            </p:cNvPr>
            <p:cNvSpPr/>
            <p:nvPr/>
          </p:nvSpPr>
          <p:spPr>
            <a:xfrm>
              <a:off x="13260199" y="1664916"/>
              <a:ext cx="30447" cy="48687"/>
            </a:xfrm>
            <a:custGeom>
              <a:avLst/>
              <a:gdLst>
                <a:gd name="connsiteX0" fmla="*/ 0 w 30447"/>
                <a:gd name="connsiteY0" fmla="*/ 5373 h 48687"/>
                <a:gd name="connsiteX1" fmla="*/ 25734 w 30447"/>
                <a:gd name="connsiteY1" fmla="*/ 48688 h 48687"/>
                <a:gd name="connsiteX2" fmla="*/ 30448 w 30447"/>
                <a:gd name="connsiteY2" fmla="*/ 0 h 48687"/>
                <a:gd name="connsiteX3" fmla="*/ 0 w 30447"/>
                <a:gd name="connsiteY3" fmla="*/ 5373 h 48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47" h="48687">
                  <a:moveTo>
                    <a:pt x="0" y="5373"/>
                  </a:moveTo>
                  <a:lnTo>
                    <a:pt x="25734" y="48688"/>
                  </a:lnTo>
                  <a:lnTo>
                    <a:pt x="30448" y="0"/>
                  </a:lnTo>
                  <a:lnTo>
                    <a:pt x="0" y="5373"/>
                  </a:lnTo>
                  <a:close/>
                </a:path>
              </a:pathLst>
            </a:custGeom>
            <a:solidFill>
              <a:srgbClr val="956363"/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256EF05A-A86A-3C97-6FD1-CC013B0E6635}"/>
                </a:ext>
              </a:extLst>
            </p:cNvPr>
            <p:cNvSpPr/>
            <p:nvPr/>
          </p:nvSpPr>
          <p:spPr>
            <a:xfrm>
              <a:off x="13323644" y="1965386"/>
              <a:ext cx="20832" cy="21539"/>
            </a:xfrm>
            <a:custGeom>
              <a:avLst/>
              <a:gdLst>
                <a:gd name="connsiteX0" fmla="*/ 0 w 20832"/>
                <a:gd name="connsiteY0" fmla="*/ 0 h 21539"/>
                <a:gd name="connsiteX1" fmla="*/ 2357 w 20832"/>
                <a:gd name="connsiteY1" fmla="*/ 21540 h 21539"/>
                <a:gd name="connsiteX2" fmla="*/ 20833 w 20832"/>
                <a:gd name="connsiteY2" fmla="*/ 6222 h 21539"/>
                <a:gd name="connsiteX3" fmla="*/ 0 w 20832"/>
                <a:gd name="connsiteY3" fmla="*/ 0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32" h="21539">
                  <a:moveTo>
                    <a:pt x="0" y="0"/>
                  </a:moveTo>
                  <a:lnTo>
                    <a:pt x="2357" y="21540"/>
                  </a:lnTo>
                  <a:lnTo>
                    <a:pt x="20833" y="6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39866B78-8E78-9600-FE93-98180EC85FA4}"/>
                </a:ext>
              </a:extLst>
            </p:cNvPr>
            <p:cNvSpPr/>
            <p:nvPr/>
          </p:nvSpPr>
          <p:spPr>
            <a:xfrm>
              <a:off x="13281225" y="2229329"/>
              <a:ext cx="20832" cy="21539"/>
            </a:xfrm>
            <a:custGeom>
              <a:avLst/>
              <a:gdLst>
                <a:gd name="connsiteX0" fmla="*/ 0 w 20832"/>
                <a:gd name="connsiteY0" fmla="*/ 0 h 21539"/>
                <a:gd name="connsiteX1" fmla="*/ 2357 w 20832"/>
                <a:gd name="connsiteY1" fmla="*/ 21540 h 21539"/>
                <a:gd name="connsiteX2" fmla="*/ 20833 w 20832"/>
                <a:gd name="connsiteY2" fmla="*/ 6222 h 21539"/>
                <a:gd name="connsiteX3" fmla="*/ 0 w 20832"/>
                <a:gd name="connsiteY3" fmla="*/ 0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32" h="21539">
                  <a:moveTo>
                    <a:pt x="0" y="0"/>
                  </a:moveTo>
                  <a:lnTo>
                    <a:pt x="2357" y="21540"/>
                  </a:lnTo>
                  <a:lnTo>
                    <a:pt x="20833" y="6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5DD98304-2A49-58C5-165F-0827B6D99036}"/>
                </a:ext>
              </a:extLst>
            </p:cNvPr>
            <p:cNvSpPr/>
            <p:nvPr/>
          </p:nvSpPr>
          <p:spPr>
            <a:xfrm>
              <a:off x="13417909" y="2144490"/>
              <a:ext cx="20832" cy="21539"/>
            </a:xfrm>
            <a:custGeom>
              <a:avLst/>
              <a:gdLst>
                <a:gd name="connsiteX0" fmla="*/ 0 w 20832"/>
                <a:gd name="connsiteY0" fmla="*/ 0 h 21539"/>
                <a:gd name="connsiteX1" fmla="*/ 2357 w 20832"/>
                <a:gd name="connsiteY1" fmla="*/ 21540 h 21539"/>
                <a:gd name="connsiteX2" fmla="*/ 20833 w 20832"/>
                <a:gd name="connsiteY2" fmla="*/ 6222 h 21539"/>
                <a:gd name="connsiteX3" fmla="*/ 0 w 20832"/>
                <a:gd name="connsiteY3" fmla="*/ 0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32" h="21539">
                  <a:moveTo>
                    <a:pt x="0" y="0"/>
                  </a:moveTo>
                  <a:lnTo>
                    <a:pt x="2357" y="21540"/>
                  </a:lnTo>
                  <a:lnTo>
                    <a:pt x="20833" y="6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1BCFC2FD-1F12-671C-75AF-1748F48DC3BC}"/>
                </a:ext>
              </a:extLst>
            </p:cNvPr>
            <p:cNvSpPr/>
            <p:nvPr/>
          </p:nvSpPr>
          <p:spPr>
            <a:xfrm>
              <a:off x="13559307" y="1861695"/>
              <a:ext cx="20832" cy="21539"/>
            </a:xfrm>
            <a:custGeom>
              <a:avLst/>
              <a:gdLst>
                <a:gd name="connsiteX0" fmla="*/ 0 w 20832"/>
                <a:gd name="connsiteY0" fmla="*/ 0 h 21539"/>
                <a:gd name="connsiteX1" fmla="*/ 2357 w 20832"/>
                <a:gd name="connsiteY1" fmla="*/ 21540 h 21539"/>
                <a:gd name="connsiteX2" fmla="*/ 20833 w 20832"/>
                <a:gd name="connsiteY2" fmla="*/ 6222 h 21539"/>
                <a:gd name="connsiteX3" fmla="*/ 0 w 20832"/>
                <a:gd name="connsiteY3" fmla="*/ 0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32" h="21539">
                  <a:moveTo>
                    <a:pt x="0" y="0"/>
                  </a:moveTo>
                  <a:lnTo>
                    <a:pt x="2357" y="21540"/>
                  </a:lnTo>
                  <a:lnTo>
                    <a:pt x="20833" y="6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99B992F2-3F91-AFF1-E7BF-8D10F641737C}"/>
                </a:ext>
              </a:extLst>
            </p:cNvPr>
            <p:cNvSpPr/>
            <p:nvPr/>
          </p:nvSpPr>
          <p:spPr>
            <a:xfrm>
              <a:off x="13450902" y="1913541"/>
              <a:ext cx="20832" cy="21539"/>
            </a:xfrm>
            <a:custGeom>
              <a:avLst/>
              <a:gdLst>
                <a:gd name="connsiteX0" fmla="*/ 0 w 20832"/>
                <a:gd name="connsiteY0" fmla="*/ 0 h 21539"/>
                <a:gd name="connsiteX1" fmla="*/ 2357 w 20832"/>
                <a:gd name="connsiteY1" fmla="*/ 21540 h 21539"/>
                <a:gd name="connsiteX2" fmla="*/ 20833 w 20832"/>
                <a:gd name="connsiteY2" fmla="*/ 6222 h 21539"/>
                <a:gd name="connsiteX3" fmla="*/ 0 w 20832"/>
                <a:gd name="connsiteY3" fmla="*/ 0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32" h="21539">
                  <a:moveTo>
                    <a:pt x="0" y="0"/>
                  </a:moveTo>
                  <a:lnTo>
                    <a:pt x="2357" y="21540"/>
                  </a:lnTo>
                  <a:lnTo>
                    <a:pt x="20833" y="6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C660AE89-29AE-78D9-113E-2998268A17A1}"/>
                </a:ext>
              </a:extLst>
            </p:cNvPr>
            <p:cNvSpPr/>
            <p:nvPr/>
          </p:nvSpPr>
          <p:spPr>
            <a:xfrm>
              <a:off x="13149254" y="2106784"/>
              <a:ext cx="20832" cy="21539"/>
            </a:xfrm>
            <a:custGeom>
              <a:avLst/>
              <a:gdLst>
                <a:gd name="connsiteX0" fmla="*/ 0 w 20832"/>
                <a:gd name="connsiteY0" fmla="*/ 0 h 21539"/>
                <a:gd name="connsiteX1" fmla="*/ 2357 w 20832"/>
                <a:gd name="connsiteY1" fmla="*/ 21540 h 21539"/>
                <a:gd name="connsiteX2" fmla="*/ 20833 w 20832"/>
                <a:gd name="connsiteY2" fmla="*/ 6222 h 21539"/>
                <a:gd name="connsiteX3" fmla="*/ 0 w 20832"/>
                <a:gd name="connsiteY3" fmla="*/ 0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32" h="21539">
                  <a:moveTo>
                    <a:pt x="0" y="0"/>
                  </a:moveTo>
                  <a:lnTo>
                    <a:pt x="2357" y="21540"/>
                  </a:lnTo>
                  <a:lnTo>
                    <a:pt x="20833" y="6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B3348006-F3BD-C607-B09B-55230C54015B}"/>
                </a:ext>
              </a:extLst>
            </p:cNvPr>
            <p:cNvSpPr/>
            <p:nvPr/>
          </p:nvSpPr>
          <p:spPr>
            <a:xfrm>
              <a:off x="13314218" y="1833415"/>
              <a:ext cx="20832" cy="21539"/>
            </a:xfrm>
            <a:custGeom>
              <a:avLst/>
              <a:gdLst>
                <a:gd name="connsiteX0" fmla="*/ 0 w 20832"/>
                <a:gd name="connsiteY0" fmla="*/ 0 h 21539"/>
                <a:gd name="connsiteX1" fmla="*/ 2357 w 20832"/>
                <a:gd name="connsiteY1" fmla="*/ 21540 h 21539"/>
                <a:gd name="connsiteX2" fmla="*/ 20833 w 20832"/>
                <a:gd name="connsiteY2" fmla="*/ 6222 h 21539"/>
                <a:gd name="connsiteX3" fmla="*/ 0 w 20832"/>
                <a:gd name="connsiteY3" fmla="*/ 0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32" h="21539">
                  <a:moveTo>
                    <a:pt x="0" y="0"/>
                  </a:moveTo>
                  <a:lnTo>
                    <a:pt x="2357" y="21540"/>
                  </a:lnTo>
                  <a:lnTo>
                    <a:pt x="20833" y="6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2D4C729E-92DB-0B6C-37F7-735304EA3568}"/>
                </a:ext>
              </a:extLst>
            </p:cNvPr>
            <p:cNvSpPr/>
            <p:nvPr/>
          </p:nvSpPr>
          <p:spPr>
            <a:xfrm>
              <a:off x="12998430" y="1814562"/>
              <a:ext cx="20832" cy="21539"/>
            </a:xfrm>
            <a:custGeom>
              <a:avLst/>
              <a:gdLst>
                <a:gd name="connsiteX0" fmla="*/ 0 w 20832"/>
                <a:gd name="connsiteY0" fmla="*/ 0 h 21539"/>
                <a:gd name="connsiteX1" fmla="*/ 2357 w 20832"/>
                <a:gd name="connsiteY1" fmla="*/ 21540 h 21539"/>
                <a:gd name="connsiteX2" fmla="*/ 20833 w 20832"/>
                <a:gd name="connsiteY2" fmla="*/ 6222 h 21539"/>
                <a:gd name="connsiteX3" fmla="*/ 0 w 20832"/>
                <a:gd name="connsiteY3" fmla="*/ 0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32" h="21539">
                  <a:moveTo>
                    <a:pt x="0" y="0"/>
                  </a:moveTo>
                  <a:lnTo>
                    <a:pt x="2357" y="21540"/>
                  </a:lnTo>
                  <a:lnTo>
                    <a:pt x="20833" y="6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DB869D0F-E975-A295-88F8-5BD052A76906}"/>
                </a:ext>
              </a:extLst>
            </p:cNvPr>
            <p:cNvSpPr/>
            <p:nvPr/>
          </p:nvSpPr>
          <p:spPr>
            <a:xfrm>
              <a:off x="13158681" y="1965386"/>
              <a:ext cx="20832" cy="21539"/>
            </a:xfrm>
            <a:custGeom>
              <a:avLst/>
              <a:gdLst>
                <a:gd name="connsiteX0" fmla="*/ 0 w 20832"/>
                <a:gd name="connsiteY0" fmla="*/ 0 h 21539"/>
                <a:gd name="connsiteX1" fmla="*/ 2357 w 20832"/>
                <a:gd name="connsiteY1" fmla="*/ 21540 h 21539"/>
                <a:gd name="connsiteX2" fmla="*/ 20833 w 20832"/>
                <a:gd name="connsiteY2" fmla="*/ 6222 h 21539"/>
                <a:gd name="connsiteX3" fmla="*/ 0 w 20832"/>
                <a:gd name="connsiteY3" fmla="*/ 0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32" h="21539">
                  <a:moveTo>
                    <a:pt x="0" y="0"/>
                  </a:moveTo>
                  <a:lnTo>
                    <a:pt x="2357" y="21540"/>
                  </a:lnTo>
                  <a:lnTo>
                    <a:pt x="20833" y="6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D336E1A4-DB48-B127-73DC-256A60B48E00}"/>
                </a:ext>
              </a:extLst>
            </p:cNvPr>
            <p:cNvSpPr/>
            <p:nvPr/>
          </p:nvSpPr>
          <p:spPr>
            <a:xfrm>
              <a:off x="13417909" y="1692018"/>
              <a:ext cx="20832" cy="21539"/>
            </a:xfrm>
            <a:custGeom>
              <a:avLst/>
              <a:gdLst>
                <a:gd name="connsiteX0" fmla="*/ 0 w 20832"/>
                <a:gd name="connsiteY0" fmla="*/ 0 h 21539"/>
                <a:gd name="connsiteX1" fmla="*/ 2357 w 20832"/>
                <a:gd name="connsiteY1" fmla="*/ 21540 h 21539"/>
                <a:gd name="connsiteX2" fmla="*/ 20833 w 20832"/>
                <a:gd name="connsiteY2" fmla="*/ 6222 h 21539"/>
                <a:gd name="connsiteX3" fmla="*/ 0 w 20832"/>
                <a:gd name="connsiteY3" fmla="*/ 0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32" h="21539">
                  <a:moveTo>
                    <a:pt x="0" y="0"/>
                  </a:moveTo>
                  <a:lnTo>
                    <a:pt x="2357" y="21540"/>
                  </a:lnTo>
                  <a:lnTo>
                    <a:pt x="20833" y="6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4BA3AD45-8059-FF3B-5909-45C7FE7A20FE}"/>
                </a:ext>
              </a:extLst>
            </p:cNvPr>
            <p:cNvSpPr/>
            <p:nvPr/>
          </p:nvSpPr>
          <p:spPr>
            <a:xfrm>
              <a:off x="13149254" y="1739150"/>
              <a:ext cx="20832" cy="21539"/>
            </a:xfrm>
            <a:custGeom>
              <a:avLst/>
              <a:gdLst>
                <a:gd name="connsiteX0" fmla="*/ 0 w 20832"/>
                <a:gd name="connsiteY0" fmla="*/ 0 h 21539"/>
                <a:gd name="connsiteX1" fmla="*/ 2357 w 20832"/>
                <a:gd name="connsiteY1" fmla="*/ 21540 h 21539"/>
                <a:gd name="connsiteX2" fmla="*/ 20833 w 20832"/>
                <a:gd name="connsiteY2" fmla="*/ 6222 h 21539"/>
                <a:gd name="connsiteX3" fmla="*/ 0 w 20832"/>
                <a:gd name="connsiteY3" fmla="*/ 0 h 2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32" h="21539">
                  <a:moveTo>
                    <a:pt x="0" y="0"/>
                  </a:moveTo>
                  <a:lnTo>
                    <a:pt x="2357" y="21540"/>
                  </a:lnTo>
                  <a:lnTo>
                    <a:pt x="20833" y="6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2D226D6C-2B44-F5A9-9103-896C6EF6975F}"/>
                </a:ext>
              </a:extLst>
            </p:cNvPr>
            <p:cNvSpPr/>
            <p:nvPr/>
          </p:nvSpPr>
          <p:spPr>
            <a:xfrm>
              <a:off x="13191673" y="1846193"/>
              <a:ext cx="14139" cy="14139"/>
            </a:xfrm>
            <a:custGeom>
              <a:avLst/>
              <a:gdLst>
                <a:gd name="connsiteX0" fmla="*/ 7070 w 14139"/>
                <a:gd name="connsiteY0" fmla="*/ 14140 h 14139"/>
                <a:gd name="connsiteX1" fmla="*/ 14140 w 14139"/>
                <a:gd name="connsiteY1" fmla="*/ 7070 h 14139"/>
                <a:gd name="connsiteX2" fmla="*/ 7070 w 14139"/>
                <a:gd name="connsiteY2" fmla="*/ 0 h 14139"/>
                <a:gd name="connsiteX3" fmla="*/ 0 w 14139"/>
                <a:gd name="connsiteY3" fmla="*/ 7070 h 14139"/>
                <a:gd name="connsiteX4" fmla="*/ 7070 w 14139"/>
                <a:gd name="connsiteY4" fmla="*/ 14140 h 1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39" h="14139">
                  <a:moveTo>
                    <a:pt x="7070" y="14140"/>
                  </a:moveTo>
                  <a:cubicBezTo>
                    <a:pt x="10972" y="14140"/>
                    <a:pt x="14140" y="10972"/>
                    <a:pt x="14140" y="7070"/>
                  </a:cubicBezTo>
                  <a:cubicBezTo>
                    <a:pt x="14140" y="3167"/>
                    <a:pt x="10972" y="0"/>
                    <a:pt x="7070" y="0"/>
                  </a:cubicBezTo>
                  <a:cubicBezTo>
                    <a:pt x="3167" y="0"/>
                    <a:pt x="0" y="3167"/>
                    <a:pt x="0" y="7070"/>
                  </a:cubicBezTo>
                  <a:cubicBezTo>
                    <a:pt x="0" y="10972"/>
                    <a:pt x="3167" y="14140"/>
                    <a:pt x="7070" y="14140"/>
                  </a:cubicBezTo>
                  <a:close/>
                </a:path>
              </a:pathLst>
            </a:custGeom>
            <a:solidFill>
              <a:srgbClr val="4D61FC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2AF8033F-3EA3-CE99-4686-C5B1B1423F97}"/>
                </a:ext>
              </a:extLst>
            </p:cNvPr>
            <p:cNvSpPr/>
            <p:nvPr/>
          </p:nvSpPr>
          <p:spPr>
            <a:xfrm>
              <a:off x="13521601" y="1780207"/>
              <a:ext cx="14139" cy="14139"/>
            </a:xfrm>
            <a:custGeom>
              <a:avLst/>
              <a:gdLst>
                <a:gd name="connsiteX0" fmla="*/ 7070 w 14139"/>
                <a:gd name="connsiteY0" fmla="*/ 14140 h 14139"/>
                <a:gd name="connsiteX1" fmla="*/ 14140 w 14139"/>
                <a:gd name="connsiteY1" fmla="*/ 7070 h 14139"/>
                <a:gd name="connsiteX2" fmla="*/ 7070 w 14139"/>
                <a:gd name="connsiteY2" fmla="*/ 0 h 14139"/>
                <a:gd name="connsiteX3" fmla="*/ 0 w 14139"/>
                <a:gd name="connsiteY3" fmla="*/ 7070 h 14139"/>
                <a:gd name="connsiteX4" fmla="*/ 7070 w 14139"/>
                <a:gd name="connsiteY4" fmla="*/ 14140 h 1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39" h="14139">
                  <a:moveTo>
                    <a:pt x="7070" y="14140"/>
                  </a:moveTo>
                  <a:cubicBezTo>
                    <a:pt x="10972" y="14140"/>
                    <a:pt x="14140" y="10972"/>
                    <a:pt x="14140" y="7070"/>
                  </a:cubicBezTo>
                  <a:cubicBezTo>
                    <a:pt x="14140" y="3167"/>
                    <a:pt x="10972" y="0"/>
                    <a:pt x="7070" y="0"/>
                  </a:cubicBezTo>
                  <a:cubicBezTo>
                    <a:pt x="3167" y="0"/>
                    <a:pt x="0" y="3167"/>
                    <a:pt x="0" y="7070"/>
                  </a:cubicBezTo>
                  <a:cubicBezTo>
                    <a:pt x="0" y="10972"/>
                    <a:pt x="3167" y="14140"/>
                    <a:pt x="7070" y="14140"/>
                  </a:cubicBezTo>
                  <a:close/>
                </a:path>
              </a:pathLst>
            </a:custGeom>
            <a:solidFill>
              <a:srgbClr val="4D61FC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5CDE25ED-32D2-97FF-77DD-D8979A03D565}"/>
                </a:ext>
              </a:extLst>
            </p:cNvPr>
            <p:cNvSpPr/>
            <p:nvPr/>
          </p:nvSpPr>
          <p:spPr>
            <a:xfrm>
              <a:off x="13050276" y="1747215"/>
              <a:ext cx="14139" cy="14139"/>
            </a:xfrm>
            <a:custGeom>
              <a:avLst/>
              <a:gdLst>
                <a:gd name="connsiteX0" fmla="*/ 7070 w 14139"/>
                <a:gd name="connsiteY0" fmla="*/ 14140 h 14139"/>
                <a:gd name="connsiteX1" fmla="*/ 14140 w 14139"/>
                <a:gd name="connsiteY1" fmla="*/ 7070 h 14139"/>
                <a:gd name="connsiteX2" fmla="*/ 7070 w 14139"/>
                <a:gd name="connsiteY2" fmla="*/ 0 h 14139"/>
                <a:gd name="connsiteX3" fmla="*/ 0 w 14139"/>
                <a:gd name="connsiteY3" fmla="*/ 7070 h 14139"/>
                <a:gd name="connsiteX4" fmla="*/ 7070 w 14139"/>
                <a:gd name="connsiteY4" fmla="*/ 14140 h 1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39" h="14139">
                  <a:moveTo>
                    <a:pt x="7070" y="14140"/>
                  </a:moveTo>
                  <a:cubicBezTo>
                    <a:pt x="10972" y="14140"/>
                    <a:pt x="14140" y="10972"/>
                    <a:pt x="14140" y="7070"/>
                  </a:cubicBezTo>
                  <a:cubicBezTo>
                    <a:pt x="14140" y="3167"/>
                    <a:pt x="10972" y="0"/>
                    <a:pt x="7070" y="0"/>
                  </a:cubicBezTo>
                  <a:cubicBezTo>
                    <a:pt x="3167" y="0"/>
                    <a:pt x="0" y="3167"/>
                    <a:pt x="0" y="7070"/>
                  </a:cubicBezTo>
                  <a:cubicBezTo>
                    <a:pt x="0" y="10972"/>
                    <a:pt x="3167" y="14140"/>
                    <a:pt x="7070" y="14140"/>
                  </a:cubicBezTo>
                  <a:close/>
                </a:path>
              </a:pathLst>
            </a:custGeom>
            <a:solidFill>
              <a:srgbClr val="4D61FC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ACFDE3B1-0EE3-EA1C-D3D0-6827BE766AE8}"/>
                </a:ext>
              </a:extLst>
            </p:cNvPr>
            <p:cNvSpPr/>
            <p:nvPr/>
          </p:nvSpPr>
          <p:spPr>
            <a:xfrm>
              <a:off x="13224666" y="2001730"/>
              <a:ext cx="14139" cy="14139"/>
            </a:xfrm>
            <a:custGeom>
              <a:avLst/>
              <a:gdLst>
                <a:gd name="connsiteX0" fmla="*/ 7070 w 14139"/>
                <a:gd name="connsiteY0" fmla="*/ 14140 h 14139"/>
                <a:gd name="connsiteX1" fmla="*/ 14140 w 14139"/>
                <a:gd name="connsiteY1" fmla="*/ 7070 h 14139"/>
                <a:gd name="connsiteX2" fmla="*/ 7070 w 14139"/>
                <a:gd name="connsiteY2" fmla="*/ 0 h 14139"/>
                <a:gd name="connsiteX3" fmla="*/ 0 w 14139"/>
                <a:gd name="connsiteY3" fmla="*/ 7070 h 14139"/>
                <a:gd name="connsiteX4" fmla="*/ 7070 w 14139"/>
                <a:gd name="connsiteY4" fmla="*/ 14140 h 1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39" h="14139">
                  <a:moveTo>
                    <a:pt x="7070" y="14140"/>
                  </a:moveTo>
                  <a:cubicBezTo>
                    <a:pt x="10972" y="14140"/>
                    <a:pt x="14140" y="10972"/>
                    <a:pt x="14140" y="7070"/>
                  </a:cubicBezTo>
                  <a:cubicBezTo>
                    <a:pt x="14140" y="3167"/>
                    <a:pt x="10972" y="0"/>
                    <a:pt x="7070" y="0"/>
                  </a:cubicBezTo>
                  <a:cubicBezTo>
                    <a:pt x="3167" y="0"/>
                    <a:pt x="0" y="3167"/>
                    <a:pt x="0" y="7070"/>
                  </a:cubicBezTo>
                  <a:cubicBezTo>
                    <a:pt x="0" y="10972"/>
                    <a:pt x="3167" y="14140"/>
                    <a:pt x="7070" y="14140"/>
                  </a:cubicBezTo>
                  <a:close/>
                </a:path>
              </a:pathLst>
            </a:custGeom>
            <a:solidFill>
              <a:srgbClr val="4D61FC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45416302-9C7D-6FEE-B719-B0538722C20C}"/>
                </a:ext>
              </a:extLst>
            </p:cNvPr>
            <p:cNvSpPr/>
            <p:nvPr/>
          </p:nvSpPr>
          <p:spPr>
            <a:xfrm>
              <a:off x="13394343" y="2232680"/>
              <a:ext cx="14139" cy="14139"/>
            </a:xfrm>
            <a:custGeom>
              <a:avLst/>
              <a:gdLst>
                <a:gd name="connsiteX0" fmla="*/ 7070 w 14139"/>
                <a:gd name="connsiteY0" fmla="*/ 14140 h 14139"/>
                <a:gd name="connsiteX1" fmla="*/ 14140 w 14139"/>
                <a:gd name="connsiteY1" fmla="*/ 7070 h 14139"/>
                <a:gd name="connsiteX2" fmla="*/ 7070 w 14139"/>
                <a:gd name="connsiteY2" fmla="*/ 0 h 14139"/>
                <a:gd name="connsiteX3" fmla="*/ 0 w 14139"/>
                <a:gd name="connsiteY3" fmla="*/ 7070 h 14139"/>
                <a:gd name="connsiteX4" fmla="*/ 7070 w 14139"/>
                <a:gd name="connsiteY4" fmla="*/ 14140 h 1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39" h="14139">
                  <a:moveTo>
                    <a:pt x="7070" y="14140"/>
                  </a:moveTo>
                  <a:cubicBezTo>
                    <a:pt x="10972" y="14140"/>
                    <a:pt x="14140" y="10972"/>
                    <a:pt x="14140" y="7070"/>
                  </a:cubicBezTo>
                  <a:cubicBezTo>
                    <a:pt x="14140" y="3167"/>
                    <a:pt x="10972" y="0"/>
                    <a:pt x="7070" y="0"/>
                  </a:cubicBezTo>
                  <a:cubicBezTo>
                    <a:pt x="3167" y="0"/>
                    <a:pt x="0" y="3167"/>
                    <a:pt x="0" y="7070"/>
                  </a:cubicBezTo>
                  <a:cubicBezTo>
                    <a:pt x="0" y="10972"/>
                    <a:pt x="3167" y="14140"/>
                    <a:pt x="7070" y="14140"/>
                  </a:cubicBezTo>
                  <a:close/>
                </a:path>
              </a:pathLst>
            </a:custGeom>
            <a:solidFill>
              <a:srgbClr val="4D61FC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450F4D73-603C-500C-561D-867CFB36C71B}"/>
                </a:ext>
              </a:extLst>
            </p:cNvPr>
            <p:cNvSpPr/>
            <p:nvPr/>
          </p:nvSpPr>
          <p:spPr>
            <a:xfrm>
              <a:off x="13417909" y="1846193"/>
              <a:ext cx="14139" cy="14139"/>
            </a:xfrm>
            <a:custGeom>
              <a:avLst/>
              <a:gdLst>
                <a:gd name="connsiteX0" fmla="*/ 7070 w 14139"/>
                <a:gd name="connsiteY0" fmla="*/ 14140 h 14139"/>
                <a:gd name="connsiteX1" fmla="*/ 14140 w 14139"/>
                <a:gd name="connsiteY1" fmla="*/ 7070 h 14139"/>
                <a:gd name="connsiteX2" fmla="*/ 7070 w 14139"/>
                <a:gd name="connsiteY2" fmla="*/ 0 h 14139"/>
                <a:gd name="connsiteX3" fmla="*/ 0 w 14139"/>
                <a:gd name="connsiteY3" fmla="*/ 7070 h 14139"/>
                <a:gd name="connsiteX4" fmla="*/ 7070 w 14139"/>
                <a:gd name="connsiteY4" fmla="*/ 14140 h 1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39" h="14139">
                  <a:moveTo>
                    <a:pt x="7070" y="14140"/>
                  </a:moveTo>
                  <a:cubicBezTo>
                    <a:pt x="10972" y="14140"/>
                    <a:pt x="14140" y="10972"/>
                    <a:pt x="14140" y="7070"/>
                  </a:cubicBezTo>
                  <a:cubicBezTo>
                    <a:pt x="14140" y="3167"/>
                    <a:pt x="10972" y="0"/>
                    <a:pt x="7070" y="0"/>
                  </a:cubicBezTo>
                  <a:cubicBezTo>
                    <a:pt x="3167" y="0"/>
                    <a:pt x="0" y="3167"/>
                    <a:pt x="0" y="7070"/>
                  </a:cubicBezTo>
                  <a:cubicBezTo>
                    <a:pt x="0" y="10972"/>
                    <a:pt x="3167" y="14140"/>
                    <a:pt x="7070" y="14140"/>
                  </a:cubicBezTo>
                  <a:close/>
                </a:path>
              </a:pathLst>
            </a:custGeom>
            <a:solidFill>
              <a:srgbClr val="4D61FC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540026D8-D35E-FBB8-BF33-9F3249A8237C}"/>
                </a:ext>
              </a:extLst>
            </p:cNvPr>
            <p:cNvSpPr/>
            <p:nvPr/>
          </p:nvSpPr>
          <p:spPr>
            <a:xfrm>
              <a:off x="13347211" y="1751928"/>
              <a:ext cx="14139" cy="14139"/>
            </a:xfrm>
            <a:custGeom>
              <a:avLst/>
              <a:gdLst>
                <a:gd name="connsiteX0" fmla="*/ 7070 w 14139"/>
                <a:gd name="connsiteY0" fmla="*/ 14140 h 14139"/>
                <a:gd name="connsiteX1" fmla="*/ 14140 w 14139"/>
                <a:gd name="connsiteY1" fmla="*/ 7070 h 14139"/>
                <a:gd name="connsiteX2" fmla="*/ 7070 w 14139"/>
                <a:gd name="connsiteY2" fmla="*/ 0 h 14139"/>
                <a:gd name="connsiteX3" fmla="*/ 0 w 14139"/>
                <a:gd name="connsiteY3" fmla="*/ 7070 h 14139"/>
                <a:gd name="connsiteX4" fmla="*/ 7070 w 14139"/>
                <a:gd name="connsiteY4" fmla="*/ 14140 h 1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39" h="14139">
                  <a:moveTo>
                    <a:pt x="7070" y="14140"/>
                  </a:moveTo>
                  <a:cubicBezTo>
                    <a:pt x="10972" y="14140"/>
                    <a:pt x="14140" y="10972"/>
                    <a:pt x="14140" y="7070"/>
                  </a:cubicBezTo>
                  <a:cubicBezTo>
                    <a:pt x="14140" y="3167"/>
                    <a:pt x="10972" y="0"/>
                    <a:pt x="7070" y="0"/>
                  </a:cubicBezTo>
                  <a:cubicBezTo>
                    <a:pt x="3167" y="0"/>
                    <a:pt x="0" y="3167"/>
                    <a:pt x="0" y="7070"/>
                  </a:cubicBezTo>
                  <a:cubicBezTo>
                    <a:pt x="0" y="10972"/>
                    <a:pt x="3167" y="14140"/>
                    <a:pt x="7070" y="14140"/>
                  </a:cubicBezTo>
                  <a:close/>
                </a:path>
              </a:pathLst>
            </a:custGeom>
            <a:solidFill>
              <a:srgbClr val="4D61FC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EBE4A6A0-D848-E1D6-B7EF-177AC13D59D5}"/>
                </a:ext>
              </a:extLst>
            </p:cNvPr>
            <p:cNvSpPr/>
            <p:nvPr/>
          </p:nvSpPr>
          <p:spPr>
            <a:xfrm>
              <a:off x="13408483" y="2053576"/>
              <a:ext cx="14139" cy="14139"/>
            </a:xfrm>
            <a:custGeom>
              <a:avLst/>
              <a:gdLst>
                <a:gd name="connsiteX0" fmla="*/ 7070 w 14139"/>
                <a:gd name="connsiteY0" fmla="*/ 14140 h 14139"/>
                <a:gd name="connsiteX1" fmla="*/ 14140 w 14139"/>
                <a:gd name="connsiteY1" fmla="*/ 7070 h 14139"/>
                <a:gd name="connsiteX2" fmla="*/ 7070 w 14139"/>
                <a:gd name="connsiteY2" fmla="*/ 0 h 14139"/>
                <a:gd name="connsiteX3" fmla="*/ 0 w 14139"/>
                <a:gd name="connsiteY3" fmla="*/ 7070 h 14139"/>
                <a:gd name="connsiteX4" fmla="*/ 7070 w 14139"/>
                <a:gd name="connsiteY4" fmla="*/ 14140 h 1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39" h="14139">
                  <a:moveTo>
                    <a:pt x="7070" y="14140"/>
                  </a:moveTo>
                  <a:cubicBezTo>
                    <a:pt x="10972" y="14140"/>
                    <a:pt x="14140" y="10972"/>
                    <a:pt x="14140" y="7070"/>
                  </a:cubicBezTo>
                  <a:cubicBezTo>
                    <a:pt x="14140" y="3167"/>
                    <a:pt x="10972" y="0"/>
                    <a:pt x="7070" y="0"/>
                  </a:cubicBezTo>
                  <a:cubicBezTo>
                    <a:pt x="3167" y="0"/>
                    <a:pt x="0" y="3167"/>
                    <a:pt x="0" y="7070"/>
                  </a:cubicBezTo>
                  <a:cubicBezTo>
                    <a:pt x="0" y="10972"/>
                    <a:pt x="3167" y="14140"/>
                    <a:pt x="7070" y="14140"/>
                  </a:cubicBezTo>
                  <a:close/>
                </a:path>
              </a:pathLst>
            </a:custGeom>
            <a:solidFill>
              <a:srgbClr val="4D61FC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4D66D696-C97F-C3B9-5DFF-0A3DD73222F1}"/>
                </a:ext>
              </a:extLst>
            </p:cNvPr>
            <p:cNvSpPr/>
            <p:nvPr/>
          </p:nvSpPr>
          <p:spPr>
            <a:xfrm>
              <a:off x="13135114" y="2232680"/>
              <a:ext cx="14139" cy="14139"/>
            </a:xfrm>
            <a:custGeom>
              <a:avLst/>
              <a:gdLst>
                <a:gd name="connsiteX0" fmla="*/ 7070 w 14139"/>
                <a:gd name="connsiteY0" fmla="*/ 14140 h 14139"/>
                <a:gd name="connsiteX1" fmla="*/ 14140 w 14139"/>
                <a:gd name="connsiteY1" fmla="*/ 7070 h 14139"/>
                <a:gd name="connsiteX2" fmla="*/ 7070 w 14139"/>
                <a:gd name="connsiteY2" fmla="*/ 0 h 14139"/>
                <a:gd name="connsiteX3" fmla="*/ 0 w 14139"/>
                <a:gd name="connsiteY3" fmla="*/ 7070 h 14139"/>
                <a:gd name="connsiteX4" fmla="*/ 7070 w 14139"/>
                <a:gd name="connsiteY4" fmla="*/ 14140 h 1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39" h="14139">
                  <a:moveTo>
                    <a:pt x="7070" y="14140"/>
                  </a:moveTo>
                  <a:cubicBezTo>
                    <a:pt x="10972" y="14140"/>
                    <a:pt x="14140" y="10972"/>
                    <a:pt x="14140" y="7070"/>
                  </a:cubicBezTo>
                  <a:cubicBezTo>
                    <a:pt x="14140" y="3167"/>
                    <a:pt x="10972" y="0"/>
                    <a:pt x="7070" y="0"/>
                  </a:cubicBezTo>
                  <a:cubicBezTo>
                    <a:pt x="3167" y="0"/>
                    <a:pt x="0" y="3167"/>
                    <a:pt x="0" y="7070"/>
                  </a:cubicBezTo>
                  <a:cubicBezTo>
                    <a:pt x="0" y="10972"/>
                    <a:pt x="3167" y="14140"/>
                    <a:pt x="7070" y="14140"/>
                  </a:cubicBezTo>
                  <a:close/>
                </a:path>
              </a:pathLst>
            </a:custGeom>
            <a:solidFill>
              <a:srgbClr val="4D61FC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0F0AA8AA-0055-A4BD-E42B-19B66EB695E7}"/>
                </a:ext>
              </a:extLst>
            </p:cNvPr>
            <p:cNvSpPr/>
            <p:nvPr/>
          </p:nvSpPr>
          <p:spPr>
            <a:xfrm>
              <a:off x="13300078" y="2128988"/>
              <a:ext cx="14139" cy="14139"/>
            </a:xfrm>
            <a:custGeom>
              <a:avLst/>
              <a:gdLst>
                <a:gd name="connsiteX0" fmla="*/ 7070 w 14139"/>
                <a:gd name="connsiteY0" fmla="*/ 14140 h 14139"/>
                <a:gd name="connsiteX1" fmla="*/ 14140 w 14139"/>
                <a:gd name="connsiteY1" fmla="*/ 7070 h 14139"/>
                <a:gd name="connsiteX2" fmla="*/ 7070 w 14139"/>
                <a:gd name="connsiteY2" fmla="*/ 0 h 14139"/>
                <a:gd name="connsiteX3" fmla="*/ 0 w 14139"/>
                <a:gd name="connsiteY3" fmla="*/ 7070 h 14139"/>
                <a:gd name="connsiteX4" fmla="*/ 7070 w 14139"/>
                <a:gd name="connsiteY4" fmla="*/ 14140 h 1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39" h="14139">
                  <a:moveTo>
                    <a:pt x="7070" y="14140"/>
                  </a:moveTo>
                  <a:cubicBezTo>
                    <a:pt x="10972" y="14140"/>
                    <a:pt x="14140" y="10972"/>
                    <a:pt x="14140" y="7070"/>
                  </a:cubicBezTo>
                  <a:cubicBezTo>
                    <a:pt x="14140" y="3167"/>
                    <a:pt x="10972" y="0"/>
                    <a:pt x="7070" y="0"/>
                  </a:cubicBezTo>
                  <a:cubicBezTo>
                    <a:pt x="3167" y="0"/>
                    <a:pt x="0" y="3167"/>
                    <a:pt x="0" y="7070"/>
                  </a:cubicBezTo>
                  <a:cubicBezTo>
                    <a:pt x="0" y="10972"/>
                    <a:pt x="3167" y="14140"/>
                    <a:pt x="7070" y="14140"/>
                  </a:cubicBezTo>
                  <a:close/>
                </a:path>
              </a:pathLst>
            </a:custGeom>
            <a:solidFill>
              <a:srgbClr val="4D61FC">
                <a:alpha val="60000"/>
              </a:srgbClr>
            </a:solidFill>
            <a:ln w="47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52039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0E1BB5-1EEF-4A49-1DF2-FEC907A9913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3000"/>
          </a:blip>
          <a:srcRect l="9960" t="4253" r="9960" b="425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3CBF0A8-0EBD-3975-28B2-52C55931EFFF}"/>
              </a:ext>
            </a:extLst>
          </p:cNvPr>
          <p:cNvSpPr txBox="1"/>
          <p:nvPr/>
        </p:nvSpPr>
        <p:spPr>
          <a:xfrm>
            <a:off x="10188402" y="721036"/>
            <a:ext cx="14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YOUR</a:t>
            </a:r>
            <a:r>
              <a:rPr lang="zh-CN" altLang="en-US" dirty="0"/>
              <a:t> 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00C386C-CDC6-AD92-B19C-E21DADB0A3BF}"/>
              </a:ext>
            </a:extLst>
          </p:cNvPr>
          <p:cNvSpPr/>
          <p:nvPr/>
        </p:nvSpPr>
        <p:spPr>
          <a:xfrm>
            <a:off x="0" y="543560"/>
            <a:ext cx="568960" cy="4851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941D956-64D2-41F0-1B45-77176F93DCD3}"/>
              </a:ext>
            </a:extLst>
          </p:cNvPr>
          <p:cNvSpPr txBox="1"/>
          <p:nvPr/>
        </p:nvSpPr>
        <p:spPr>
          <a:xfrm>
            <a:off x="695325" y="6070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工作环境</a:t>
            </a:r>
          </a:p>
        </p:txBody>
      </p:sp>
      <p:sp>
        <p:nvSpPr>
          <p:cNvPr id="8" name="Picture 3-mask">
            <a:extLst>
              <a:ext uri="{FF2B5EF4-FFF2-40B4-BE49-F238E27FC236}">
                <a16:creationId xmlns:a16="http://schemas.microsoft.com/office/drawing/2014/main" id="{D3FA3E6F-13EF-51D7-9C55-F0CCB6C81DB9}"/>
              </a:ext>
            </a:extLst>
          </p:cNvPr>
          <p:cNvSpPr/>
          <p:nvPr/>
        </p:nvSpPr>
        <p:spPr>
          <a:xfrm>
            <a:off x="925974" y="2342523"/>
            <a:ext cx="3201207" cy="21157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22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A64F36D-DB94-0EFB-8C5E-817B142A2D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52" y="2172981"/>
            <a:ext cx="3201207" cy="2115798"/>
          </a:xfrm>
          <a:prstGeom prst="rect">
            <a:avLst/>
          </a:prstGeom>
        </p:spPr>
      </p:pic>
      <p:sp>
        <p:nvSpPr>
          <p:cNvPr id="9" name="Picture 3-mask">
            <a:extLst>
              <a:ext uri="{FF2B5EF4-FFF2-40B4-BE49-F238E27FC236}">
                <a16:creationId xmlns:a16="http://schemas.microsoft.com/office/drawing/2014/main" id="{A17237F5-8F46-93CD-92FC-7F2C645BE269}"/>
              </a:ext>
            </a:extLst>
          </p:cNvPr>
          <p:cNvSpPr/>
          <p:nvPr/>
        </p:nvSpPr>
        <p:spPr>
          <a:xfrm>
            <a:off x="4546958" y="2342523"/>
            <a:ext cx="3201207" cy="21157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22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E0601D4A-FE08-35AB-0CAF-B41784182B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615" y="2172981"/>
            <a:ext cx="3201208" cy="2133305"/>
          </a:xfrm>
          <a:prstGeom prst="rect">
            <a:avLst/>
          </a:prstGeom>
        </p:spPr>
      </p:pic>
      <p:sp>
        <p:nvSpPr>
          <p:cNvPr id="11" name="Picture 3-mask">
            <a:extLst>
              <a:ext uri="{FF2B5EF4-FFF2-40B4-BE49-F238E27FC236}">
                <a16:creationId xmlns:a16="http://schemas.microsoft.com/office/drawing/2014/main" id="{3921D1EF-1BAF-F166-924C-F7EDABF4E2BB}"/>
              </a:ext>
            </a:extLst>
          </p:cNvPr>
          <p:cNvSpPr/>
          <p:nvPr/>
        </p:nvSpPr>
        <p:spPr>
          <a:xfrm>
            <a:off x="8166921" y="2342523"/>
            <a:ext cx="3201207" cy="21157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22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D2B99A8-E588-A33F-798A-6EA7019BA0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599" y="2172981"/>
            <a:ext cx="3201207" cy="2115798"/>
          </a:xfrm>
          <a:prstGeom prst="rect">
            <a:avLst/>
          </a:prstGeom>
        </p:spPr>
      </p:pic>
      <p:sp>
        <p:nvSpPr>
          <p:cNvPr id="17" name="TextBox 8">
            <a:extLst>
              <a:ext uri="{FF2B5EF4-FFF2-40B4-BE49-F238E27FC236}">
                <a16:creationId xmlns:a16="http://schemas.microsoft.com/office/drawing/2014/main" id="{75B6377E-0125-91E6-089F-1BC44D73098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676159" y="4586167"/>
            <a:ext cx="745611" cy="620247"/>
          </a:xfrm>
          <a:custGeom>
            <a:avLst/>
            <a:gdLst/>
            <a:ahLst/>
            <a:cxnLst/>
            <a:rect l="l" t="t" r="r" b="b"/>
            <a:pathLst>
              <a:path w="103327" h="85954">
                <a:moveTo>
                  <a:pt x="96622" y="0"/>
                </a:moveTo>
                <a:lnTo>
                  <a:pt x="103023" y="11583"/>
                </a:lnTo>
                <a:cubicBezTo>
                  <a:pt x="94692" y="15907"/>
                  <a:pt x="88113" y="21508"/>
                  <a:pt x="83287" y="28385"/>
                </a:cubicBezTo>
                <a:cubicBezTo>
                  <a:pt x="78461" y="35262"/>
                  <a:pt x="75997" y="42158"/>
                  <a:pt x="75896" y="49073"/>
                </a:cubicBezTo>
                <a:cubicBezTo>
                  <a:pt x="76829" y="48305"/>
                  <a:pt x="78010" y="47708"/>
                  <a:pt x="79439" y="47283"/>
                </a:cubicBezTo>
                <a:cubicBezTo>
                  <a:pt x="80867" y="46857"/>
                  <a:pt x="82430" y="46641"/>
                  <a:pt x="84125" y="46635"/>
                </a:cubicBezTo>
                <a:cubicBezTo>
                  <a:pt x="89992" y="46762"/>
                  <a:pt x="94640" y="48641"/>
                  <a:pt x="98070" y="52274"/>
                </a:cubicBezTo>
                <a:cubicBezTo>
                  <a:pt x="101498" y="55906"/>
                  <a:pt x="103251" y="60529"/>
                  <a:pt x="103327" y="66142"/>
                </a:cubicBezTo>
                <a:cubicBezTo>
                  <a:pt x="103321" y="71101"/>
                  <a:pt x="101581" y="75585"/>
                  <a:pt x="98108" y="79591"/>
                </a:cubicBezTo>
                <a:cubicBezTo>
                  <a:pt x="94634" y="83598"/>
                  <a:pt x="89465" y="85719"/>
                  <a:pt x="82601" y="85954"/>
                </a:cubicBezTo>
                <a:cubicBezTo>
                  <a:pt x="75864" y="85795"/>
                  <a:pt x="70212" y="83065"/>
                  <a:pt x="65646" y="77763"/>
                </a:cubicBezTo>
                <a:cubicBezTo>
                  <a:pt x="61081" y="72460"/>
                  <a:pt x="58706" y="65539"/>
                  <a:pt x="58522" y="56998"/>
                </a:cubicBezTo>
                <a:cubicBezTo>
                  <a:pt x="58890" y="43307"/>
                  <a:pt x="62802" y="31522"/>
                  <a:pt x="70257" y="21641"/>
                </a:cubicBezTo>
                <a:cubicBezTo>
                  <a:pt x="77712" y="11761"/>
                  <a:pt x="86500" y="4547"/>
                  <a:pt x="96622" y="0"/>
                </a:cubicBezTo>
                <a:close/>
                <a:moveTo>
                  <a:pt x="38100" y="0"/>
                </a:moveTo>
                <a:lnTo>
                  <a:pt x="44501" y="11583"/>
                </a:lnTo>
                <a:cubicBezTo>
                  <a:pt x="36170" y="15907"/>
                  <a:pt x="29591" y="21508"/>
                  <a:pt x="24765" y="28385"/>
                </a:cubicBezTo>
                <a:cubicBezTo>
                  <a:pt x="19939" y="35262"/>
                  <a:pt x="17475" y="42158"/>
                  <a:pt x="17374" y="49073"/>
                </a:cubicBezTo>
                <a:cubicBezTo>
                  <a:pt x="18320" y="48305"/>
                  <a:pt x="19552" y="47708"/>
                  <a:pt x="21070" y="47283"/>
                </a:cubicBezTo>
                <a:cubicBezTo>
                  <a:pt x="22587" y="46857"/>
                  <a:pt x="24200" y="46641"/>
                  <a:pt x="25908" y="46635"/>
                </a:cubicBezTo>
                <a:cubicBezTo>
                  <a:pt x="31630" y="46762"/>
                  <a:pt x="36189" y="48641"/>
                  <a:pt x="39586" y="52274"/>
                </a:cubicBezTo>
                <a:cubicBezTo>
                  <a:pt x="42983" y="55906"/>
                  <a:pt x="44723" y="60529"/>
                  <a:pt x="44806" y="66142"/>
                </a:cubicBezTo>
                <a:cubicBezTo>
                  <a:pt x="44800" y="71101"/>
                  <a:pt x="43060" y="75585"/>
                  <a:pt x="39586" y="79591"/>
                </a:cubicBezTo>
                <a:cubicBezTo>
                  <a:pt x="36113" y="83598"/>
                  <a:pt x="30944" y="85719"/>
                  <a:pt x="24080" y="85954"/>
                </a:cubicBezTo>
                <a:cubicBezTo>
                  <a:pt x="17342" y="85795"/>
                  <a:pt x="11690" y="83065"/>
                  <a:pt x="7125" y="77763"/>
                </a:cubicBezTo>
                <a:cubicBezTo>
                  <a:pt x="2559" y="72460"/>
                  <a:pt x="184" y="65539"/>
                  <a:pt x="0" y="56998"/>
                </a:cubicBezTo>
                <a:cubicBezTo>
                  <a:pt x="368" y="43307"/>
                  <a:pt x="4280" y="31522"/>
                  <a:pt x="11735" y="21641"/>
                </a:cubicBezTo>
                <a:cubicBezTo>
                  <a:pt x="19190" y="11761"/>
                  <a:pt x="27978" y="4547"/>
                  <a:pt x="38100" y="0"/>
                </a:cubicBezTo>
                <a:close/>
              </a:path>
            </a:pathLst>
          </a:custGeom>
          <a:solidFill>
            <a:schemeClr val="accent1">
              <a:lumMod val="75000"/>
              <a:alpha val="9000"/>
            </a:schemeClr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lang="zh-CN" altLang="en-US" sz="2400" dirty="0">
              <a:sym typeface="OPPOSans R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DC039D1-67B3-15F9-A587-C3154B3F9A1B}"/>
              </a:ext>
            </a:extLst>
          </p:cNvPr>
          <p:cNvSpPr txBox="1"/>
          <p:nvPr/>
        </p:nvSpPr>
        <p:spPr>
          <a:xfrm>
            <a:off x="3048965" y="4883249"/>
            <a:ext cx="60940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dirty="0"/>
              <a:t>公司总部坐落于美丽的海滨城市，办公楼对面即是大海，边工作边看海景，解压、舒心、舒适，让你享受快乐办公。</a:t>
            </a:r>
          </a:p>
        </p:txBody>
      </p:sp>
    </p:spTree>
    <p:extLst>
      <p:ext uri="{BB962C8B-B14F-4D97-AF65-F5344CB8AC3E}">
        <p14:creationId xmlns:p14="http://schemas.microsoft.com/office/powerpoint/2010/main" val="16857833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4F40D6A9-30E5-A56D-4E73-A11421A8DC3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rcRect l="9960" t="4253" r="9960" b="425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3CBF0A8-0EBD-3975-28B2-52C55931EFFF}"/>
              </a:ext>
            </a:extLst>
          </p:cNvPr>
          <p:cNvSpPr txBox="1"/>
          <p:nvPr/>
        </p:nvSpPr>
        <p:spPr>
          <a:xfrm>
            <a:off x="10188402" y="721036"/>
            <a:ext cx="14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YOUR</a:t>
            </a:r>
            <a:r>
              <a:rPr lang="zh-CN" altLang="en-US" dirty="0"/>
              <a:t> 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00C386C-CDC6-AD92-B19C-E21DADB0A3BF}"/>
              </a:ext>
            </a:extLst>
          </p:cNvPr>
          <p:cNvSpPr/>
          <p:nvPr/>
        </p:nvSpPr>
        <p:spPr>
          <a:xfrm>
            <a:off x="0" y="543560"/>
            <a:ext cx="568960" cy="4851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941D956-64D2-41F0-1B45-77176F93DCD3}"/>
              </a:ext>
            </a:extLst>
          </p:cNvPr>
          <p:cNvSpPr txBox="1"/>
          <p:nvPr/>
        </p:nvSpPr>
        <p:spPr>
          <a:xfrm>
            <a:off x="695325" y="6070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发展路径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CE88816-E189-35A7-168C-1EC01CA02122}"/>
              </a:ext>
            </a:extLst>
          </p:cNvPr>
          <p:cNvCxnSpPr/>
          <p:nvPr/>
        </p:nvCxnSpPr>
        <p:spPr>
          <a:xfrm>
            <a:off x="1482436" y="3429000"/>
            <a:ext cx="9227127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>
            <a:extLst>
              <a:ext uri="{FF2B5EF4-FFF2-40B4-BE49-F238E27FC236}">
                <a16:creationId xmlns:a16="http://schemas.microsoft.com/office/drawing/2014/main" id="{1A9E48EB-67C2-BE00-319F-BE58B65459A5}"/>
              </a:ext>
            </a:extLst>
          </p:cNvPr>
          <p:cNvSpPr/>
          <p:nvPr/>
        </p:nvSpPr>
        <p:spPr>
          <a:xfrm>
            <a:off x="2201982" y="3356264"/>
            <a:ext cx="114300" cy="114300"/>
          </a:xfrm>
          <a:prstGeom prst="ellips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C9324266-6159-CD55-B3C1-F149726783DC}"/>
              </a:ext>
            </a:extLst>
          </p:cNvPr>
          <p:cNvSpPr/>
          <p:nvPr/>
        </p:nvSpPr>
        <p:spPr>
          <a:xfrm>
            <a:off x="4238599" y="3356264"/>
            <a:ext cx="114300" cy="114300"/>
          </a:xfrm>
          <a:prstGeom prst="ellips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118B4D6E-4C97-4B9F-2A3F-7DDEFCE61D1E}"/>
              </a:ext>
            </a:extLst>
          </p:cNvPr>
          <p:cNvSpPr/>
          <p:nvPr/>
        </p:nvSpPr>
        <p:spPr>
          <a:xfrm>
            <a:off x="6420690" y="3356264"/>
            <a:ext cx="114300" cy="114300"/>
          </a:xfrm>
          <a:prstGeom prst="ellips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D7807345-5707-F3E7-E441-B2B581C26F6A}"/>
              </a:ext>
            </a:extLst>
          </p:cNvPr>
          <p:cNvSpPr/>
          <p:nvPr/>
        </p:nvSpPr>
        <p:spPr>
          <a:xfrm>
            <a:off x="8924900" y="3356264"/>
            <a:ext cx="114300" cy="114300"/>
          </a:xfrm>
          <a:prstGeom prst="ellips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C4D9108-2E7B-23A4-741A-D730DA3C2316}"/>
              </a:ext>
            </a:extLst>
          </p:cNvPr>
          <p:cNvGrpSpPr/>
          <p:nvPr/>
        </p:nvGrpSpPr>
        <p:grpSpPr>
          <a:xfrm>
            <a:off x="1728148" y="3941235"/>
            <a:ext cx="1548245" cy="609456"/>
            <a:chOff x="1728148" y="3941235"/>
            <a:chExt cx="1548245" cy="609456"/>
          </a:xfrm>
        </p:grpSpPr>
        <p:sp>
          <p:nvSpPr>
            <p:cNvPr id="14" name="对话气泡: 矩形 13">
              <a:extLst>
                <a:ext uri="{FF2B5EF4-FFF2-40B4-BE49-F238E27FC236}">
                  <a16:creationId xmlns:a16="http://schemas.microsoft.com/office/drawing/2014/main" id="{005193F6-9785-1D65-BBD2-48E6DFA946AD}"/>
                </a:ext>
              </a:extLst>
            </p:cNvPr>
            <p:cNvSpPr/>
            <p:nvPr/>
          </p:nvSpPr>
          <p:spPr>
            <a:xfrm rot="10800000">
              <a:off x="1800884" y="4021276"/>
              <a:ext cx="1475509" cy="529415"/>
            </a:xfrm>
            <a:prstGeom prst="wedgeRectCallout">
              <a:avLst>
                <a:gd name="adj1" fmla="val 16491"/>
                <a:gd name="adj2" fmla="val 119418"/>
              </a:avLst>
            </a:prstGeom>
            <a:solidFill>
              <a:schemeClr val="accent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对话气泡: 矩形 12">
              <a:extLst>
                <a:ext uri="{FF2B5EF4-FFF2-40B4-BE49-F238E27FC236}">
                  <a16:creationId xmlns:a16="http://schemas.microsoft.com/office/drawing/2014/main" id="{21E12597-72EE-1F5C-7D03-3D6EE383649D}"/>
                </a:ext>
              </a:extLst>
            </p:cNvPr>
            <p:cNvSpPr/>
            <p:nvPr/>
          </p:nvSpPr>
          <p:spPr>
            <a:xfrm rot="10800000">
              <a:off x="1728148" y="3941235"/>
              <a:ext cx="1475509" cy="529415"/>
            </a:xfrm>
            <a:prstGeom prst="wedgeRectCallout">
              <a:avLst>
                <a:gd name="adj1" fmla="val 16491"/>
                <a:gd name="adj2" fmla="val 119418"/>
              </a:avLst>
            </a:pr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C198EF24-81FE-EE0F-5784-687A7C67DCB0}"/>
              </a:ext>
            </a:extLst>
          </p:cNvPr>
          <p:cNvSpPr txBox="1"/>
          <p:nvPr/>
        </p:nvSpPr>
        <p:spPr>
          <a:xfrm>
            <a:off x="2142736" y="402127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/>
              <a:t>专员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701FD70-848C-DB23-28F1-AA99E0C02813}"/>
              </a:ext>
            </a:extLst>
          </p:cNvPr>
          <p:cNvGrpSpPr/>
          <p:nvPr/>
        </p:nvGrpSpPr>
        <p:grpSpPr>
          <a:xfrm rot="10800000">
            <a:off x="3586159" y="2300574"/>
            <a:ext cx="1533479" cy="616192"/>
            <a:chOff x="1800884" y="4021276"/>
            <a:chExt cx="1533479" cy="616192"/>
          </a:xfrm>
        </p:grpSpPr>
        <p:sp>
          <p:nvSpPr>
            <p:cNvPr id="17" name="对话气泡: 矩形 16">
              <a:extLst>
                <a:ext uri="{FF2B5EF4-FFF2-40B4-BE49-F238E27FC236}">
                  <a16:creationId xmlns:a16="http://schemas.microsoft.com/office/drawing/2014/main" id="{7FA47AD3-A024-EF43-767B-67EE121D2F7F}"/>
                </a:ext>
              </a:extLst>
            </p:cNvPr>
            <p:cNvSpPr/>
            <p:nvPr/>
          </p:nvSpPr>
          <p:spPr>
            <a:xfrm rot="10800000">
              <a:off x="1800884" y="4021276"/>
              <a:ext cx="1475509" cy="529415"/>
            </a:xfrm>
            <a:prstGeom prst="wedgeRectCallout">
              <a:avLst>
                <a:gd name="adj1" fmla="val -4636"/>
                <a:gd name="adj2" fmla="val 119418"/>
              </a:avLst>
            </a:prstGeom>
            <a:solidFill>
              <a:schemeClr val="accent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对话气泡: 矩形 19">
              <a:extLst>
                <a:ext uri="{FF2B5EF4-FFF2-40B4-BE49-F238E27FC236}">
                  <a16:creationId xmlns:a16="http://schemas.microsoft.com/office/drawing/2014/main" id="{75154C16-32A4-A24E-4D05-AF3FDF46E713}"/>
                </a:ext>
              </a:extLst>
            </p:cNvPr>
            <p:cNvSpPr/>
            <p:nvPr/>
          </p:nvSpPr>
          <p:spPr>
            <a:xfrm rot="10800000">
              <a:off x="1858854" y="4108053"/>
              <a:ext cx="1475509" cy="529415"/>
            </a:xfrm>
            <a:prstGeom prst="wedgeRectCallout">
              <a:avLst>
                <a:gd name="adj1" fmla="val -3931"/>
                <a:gd name="adj2" fmla="val 121381"/>
              </a:avLst>
            </a:pr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382CD95C-6356-56A9-EE02-693FD366FA71}"/>
              </a:ext>
            </a:extLst>
          </p:cNvPr>
          <p:cNvSpPr txBox="1"/>
          <p:nvPr/>
        </p:nvSpPr>
        <p:spPr>
          <a:xfrm>
            <a:off x="3680384" y="240706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/>
              <a:t>业务小组长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2EEA943-25B5-509E-846F-3437C31ECF17}"/>
              </a:ext>
            </a:extLst>
          </p:cNvPr>
          <p:cNvGrpSpPr/>
          <p:nvPr/>
        </p:nvGrpSpPr>
        <p:grpSpPr>
          <a:xfrm>
            <a:off x="5646567" y="3941235"/>
            <a:ext cx="1548245" cy="609456"/>
            <a:chOff x="1728148" y="3941235"/>
            <a:chExt cx="1548245" cy="609456"/>
          </a:xfrm>
        </p:grpSpPr>
        <p:sp>
          <p:nvSpPr>
            <p:cNvPr id="22" name="对话气泡: 矩形 21">
              <a:extLst>
                <a:ext uri="{FF2B5EF4-FFF2-40B4-BE49-F238E27FC236}">
                  <a16:creationId xmlns:a16="http://schemas.microsoft.com/office/drawing/2014/main" id="{39917F2E-93A4-E2A4-FDD8-C7BDAD30077D}"/>
                </a:ext>
              </a:extLst>
            </p:cNvPr>
            <p:cNvSpPr/>
            <p:nvPr/>
          </p:nvSpPr>
          <p:spPr>
            <a:xfrm rot="10800000">
              <a:off x="1800884" y="4021276"/>
              <a:ext cx="1475509" cy="529415"/>
            </a:xfrm>
            <a:prstGeom prst="wedgeRectCallout">
              <a:avLst>
                <a:gd name="adj1" fmla="val 16491"/>
                <a:gd name="adj2" fmla="val 119418"/>
              </a:avLst>
            </a:prstGeom>
            <a:solidFill>
              <a:schemeClr val="accent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对话气泡: 矩形 22">
              <a:extLst>
                <a:ext uri="{FF2B5EF4-FFF2-40B4-BE49-F238E27FC236}">
                  <a16:creationId xmlns:a16="http://schemas.microsoft.com/office/drawing/2014/main" id="{8C5A908B-4002-FD7B-B81F-E8E079FB85A5}"/>
                </a:ext>
              </a:extLst>
            </p:cNvPr>
            <p:cNvSpPr/>
            <p:nvPr/>
          </p:nvSpPr>
          <p:spPr>
            <a:xfrm rot="10800000">
              <a:off x="1728148" y="3941235"/>
              <a:ext cx="1475509" cy="529415"/>
            </a:xfrm>
            <a:prstGeom prst="wedgeRectCallout">
              <a:avLst>
                <a:gd name="adj1" fmla="val 16491"/>
                <a:gd name="adj2" fmla="val 119418"/>
              </a:avLst>
            </a:pr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D81189A7-3F48-4159-CB7E-5C4A84E05E37}"/>
              </a:ext>
            </a:extLst>
          </p:cNvPr>
          <p:cNvSpPr txBox="1"/>
          <p:nvPr/>
        </p:nvSpPr>
        <p:spPr>
          <a:xfrm>
            <a:off x="5866692" y="402940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/>
              <a:t>部门经理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C795CFF-835D-B60C-DF08-3C899FA19F7B}"/>
              </a:ext>
            </a:extLst>
          </p:cNvPr>
          <p:cNvGrpSpPr/>
          <p:nvPr/>
        </p:nvGrpSpPr>
        <p:grpSpPr>
          <a:xfrm rot="10800000">
            <a:off x="8272460" y="2300574"/>
            <a:ext cx="1533479" cy="616192"/>
            <a:chOff x="1800884" y="4021276"/>
            <a:chExt cx="1533479" cy="616192"/>
          </a:xfrm>
        </p:grpSpPr>
        <p:sp>
          <p:nvSpPr>
            <p:cNvPr id="25" name="对话气泡: 矩形 24">
              <a:extLst>
                <a:ext uri="{FF2B5EF4-FFF2-40B4-BE49-F238E27FC236}">
                  <a16:creationId xmlns:a16="http://schemas.microsoft.com/office/drawing/2014/main" id="{FF301F98-A07D-8B84-BAEB-F5C7ED4AF89D}"/>
                </a:ext>
              </a:extLst>
            </p:cNvPr>
            <p:cNvSpPr/>
            <p:nvPr/>
          </p:nvSpPr>
          <p:spPr>
            <a:xfrm rot="10800000">
              <a:off x="1800884" y="4021276"/>
              <a:ext cx="1475509" cy="529415"/>
            </a:xfrm>
            <a:prstGeom prst="wedgeRectCallout">
              <a:avLst>
                <a:gd name="adj1" fmla="val -4636"/>
                <a:gd name="adj2" fmla="val 119418"/>
              </a:avLst>
            </a:prstGeom>
            <a:solidFill>
              <a:schemeClr val="accent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对话气泡: 矩形 25">
              <a:extLst>
                <a:ext uri="{FF2B5EF4-FFF2-40B4-BE49-F238E27FC236}">
                  <a16:creationId xmlns:a16="http://schemas.microsoft.com/office/drawing/2014/main" id="{C9A79024-455B-8F8D-C6A2-42EE5332EF69}"/>
                </a:ext>
              </a:extLst>
            </p:cNvPr>
            <p:cNvSpPr/>
            <p:nvPr/>
          </p:nvSpPr>
          <p:spPr>
            <a:xfrm rot="10800000">
              <a:off x="1858854" y="4108053"/>
              <a:ext cx="1475509" cy="529415"/>
            </a:xfrm>
            <a:prstGeom prst="wedgeRectCallout">
              <a:avLst>
                <a:gd name="adj1" fmla="val -3931"/>
                <a:gd name="adj2" fmla="val 121381"/>
              </a:avLst>
            </a:pr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E18B4B16-1519-01FD-0020-4DEEEDE7D958}"/>
              </a:ext>
            </a:extLst>
          </p:cNvPr>
          <p:cNvSpPr txBox="1"/>
          <p:nvPr/>
        </p:nvSpPr>
        <p:spPr>
          <a:xfrm>
            <a:off x="8482101" y="240706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/>
              <a:t>部门总监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9DE8044-1CF1-A8C1-C7D0-B787C2D274B0}"/>
              </a:ext>
            </a:extLst>
          </p:cNvPr>
          <p:cNvSpPr txBox="1"/>
          <p:nvPr/>
        </p:nvSpPr>
        <p:spPr>
          <a:xfrm>
            <a:off x="1955202" y="2795149"/>
            <a:ext cx="6078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  <a:latin typeface="+mj-lt"/>
                <a:ea typeface="+mj-ea"/>
              </a:rPr>
              <a:t>01</a:t>
            </a:r>
            <a:endParaRPr lang="zh-CN" altLang="en-US" sz="2800" dirty="0">
              <a:solidFill>
                <a:schemeClr val="accent2"/>
              </a:solidFill>
              <a:latin typeface="+mj-lt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6216415-EA1F-B04F-6D7F-620B329746A8}"/>
              </a:ext>
            </a:extLst>
          </p:cNvPr>
          <p:cNvSpPr txBox="1"/>
          <p:nvPr/>
        </p:nvSpPr>
        <p:spPr>
          <a:xfrm>
            <a:off x="6153071" y="2795149"/>
            <a:ext cx="649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  <a:latin typeface="+mj-lt"/>
                <a:ea typeface="+mj-ea"/>
              </a:rPr>
              <a:t>03</a:t>
            </a:r>
            <a:endParaRPr lang="zh-CN" altLang="en-US" sz="2800" dirty="0">
              <a:solidFill>
                <a:schemeClr val="accent2"/>
              </a:solidFill>
              <a:latin typeface="+mj-lt"/>
              <a:ea typeface="+mj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1547174-E246-0B00-F1B5-C1BAEC4F4A4B}"/>
              </a:ext>
            </a:extLst>
          </p:cNvPr>
          <p:cNvSpPr txBox="1"/>
          <p:nvPr/>
        </p:nvSpPr>
        <p:spPr>
          <a:xfrm>
            <a:off x="3972584" y="3597197"/>
            <a:ext cx="6463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  <a:latin typeface="+mj-lt"/>
                <a:ea typeface="+mj-ea"/>
              </a:rPr>
              <a:t>02</a:t>
            </a:r>
            <a:endParaRPr lang="zh-CN" altLang="en-US" sz="2800" dirty="0">
              <a:solidFill>
                <a:schemeClr val="accent2"/>
              </a:solidFill>
              <a:latin typeface="+mj-lt"/>
              <a:ea typeface="+mj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B6B708F-DDB1-4207-F82E-D553A1D5FABB}"/>
              </a:ext>
            </a:extLst>
          </p:cNvPr>
          <p:cNvSpPr txBox="1"/>
          <p:nvPr/>
        </p:nvSpPr>
        <p:spPr>
          <a:xfrm>
            <a:off x="8683041" y="3597197"/>
            <a:ext cx="6543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  <a:latin typeface="+mj-lt"/>
                <a:ea typeface="+mj-ea"/>
              </a:rPr>
              <a:t>04</a:t>
            </a:r>
            <a:endParaRPr lang="zh-CN" altLang="en-US" sz="2800" dirty="0">
              <a:solidFill>
                <a:schemeClr val="accent2"/>
              </a:solidFill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319320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E22AD3ED-4403-9109-CD55-9C7A625C335F}"/>
              </a:ext>
            </a:extLst>
          </p:cNvPr>
          <p:cNvGrpSpPr/>
          <p:nvPr/>
        </p:nvGrpSpPr>
        <p:grpSpPr>
          <a:xfrm>
            <a:off x="673883" y="2076438"/>
            <a:ext cx="2389704" cy="601249"/>
            <a:chOff x="635955" y="3889558"/>
            <a:chExt cx="2389704" cy="601249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50879622-D417-6C06-C2FD-556479D2C926}"/>
                </a:ext>
              </a:extLst>
            </p:cNvPr>
            <p:cNvSpPr/>
            <p:nvPr/>
          </p:nvSpPr>
          <p:spPr>
            <a:xfrm>
              <a:off x="675325" y="3928928"/>
              <a:ext cx="2302231" cy="52250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343333A8-ABD5-05D9-A69B-37907DD4DE30}"/>
                </a:ext>
              </a:extLst>
            </p:cNvPr>
            <p:cNvSpPr/>
            <p:nvPr/>
          </p:nvSpPr>
          <p:spPr>
            <a:xfrm>
              <a:off x="635955" y="3889558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20E9901E-5B5B-F884-37AF-48BE0865FD6C}"/>
                </a:ext>
              </a:extLst>
            </p:cNvPr>
            <p:cNvSpPr/>
            <p:nvPr/>
          </p:nvSpPr>
          <p:spPr>
            <a:xfrm>
              <a:off x="635955" y="4412067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A132E811-8454-1D1A-FF28-8B3A971EEA7B}"/>
                </a:ext>
              </a:extLst>
            </p:cNvPr>
            <p:cNvSpPr/>
            <p:nvPr/>
          </p:nvSpPr>
          <p:spPr>
            <a:xfrm>
              <a:off x="2946919" y="3889558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4FE299CE-ED64-5B9B-9C4B-FF7E8E9F0A13}"/>
                </a:ext>
              </a:extLst>
            </p:cNvPr>
            <p:cNvSpPr/>
            <p:nvPr/>
          </p:nvSpPr>
          <p:spPr>
            <a:xfrm>
              <a:off x="2946919" y="4412067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D7B6376-F16C-3BBB-7E50-E681D070A74F}"/>
              </a:ext>
            </a:extLst>
          </p:cNvPr>
          <p:cNvGrpSpPr/>
          <p:nvPr/>
        </p:nvGrpSpPr>
        <p:grpSpPr>
          <a:xfrm>
            <a:off x="635955" y="4495350"/>
            <a:ext cx="2122312" cy="601249"/>
            <a:chOff x="635955" y="3889558"/>
            <a:chExt cx="2122312" cy="601249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F63A9E7-ADEF-86E5-6EE4-62827F3112F8}"/>
                </a:ext>
              </a:extLst>
            </p:cNvPr>
            <p:cNvSpPr/>
            <p:nvPr/>
          </p:nvSpPr>
          <p:spPr>
            <a:xfrm>
              <a:off x="675326" y="3928928"/>
              <a:ext cx="2035250" cy="522509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B425C5D5-30B4-A04B-D4C0-E278860CF4CA}"/>
                </a:ext>
              </a:extLst>
            </p:cNvPr>
            <p:cNvSpPr/>
            <p:nvPr/>
          </p:nvSpPr>
          <p:spPr>
            <a:xfrm>
              <a:off x="635955" y="3889558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C546E58F-83D9-6B09-2B3B-3D0EBBDEDBDE}"/>
                </a:ext>
              </a:extLst>
            </p:cNvPr>
            <p:cNvSpPr/>
            <p:nvPr/>
          </p:nvSpPr>
          <p:spPr>
            <a:xfrm>
              <a:off x="635955" y="4412067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A58337B9-33FB-08C9-0B3C-4646B9FEBF18}"/>
                </a:ext>
              </a:extLst>
            </p:cNvPr>
            <p:cNvSpPr/>
            <p:nvPr/>
          </p:nvSpPr>
          <p:spPr>
            <a:xfrm>
              <a:off x="2679527" y="3889558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8D39493B-8E1C-A072-5FFA-A687CEE866FC}"/>
                </a:ext>
              </a:extLst>
            </p:cNvPr>
            <p:cNvSpPr/>
            <p:nvPr/>
          </p:nvSpPr>
          <p:spPr>
            <a:xfrm>
              <a:off x="2679527" y="4412067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</p:grpSp>
      <p:grpSp>
        <p:nvGrpSpPr>
          <p:cNvPr id="464" name="组合 463">
            <a:extLst>
              <a:ext uri="{FF2B5EF4-FFF2-40B4-BE49-F238E27FC236}">
                <a16:creationId xmlns:a16="http://schemas.microsoft.com/office/drawing/2014/main" id="{00CC0CE8-3C96-62B5-2A52-35FB395E289E}"/>
              </a:ext>
            </a:extLst>
          </p:cNvPr>
          <p:cNvGrpSpPr/>
          <p:nvPr/>
        </p:nvGrpSpPr>
        <p:grpSpPr>
          <a:xfrm>
            <a:off x="6266135" y="1506166"/>
            <a:ext cx="5194282" cy="3845763"/>
            <a:chOff x="6266135" y="1506166"/>
            <a:chExt cx="5194282" cy="3845763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C1D2135-743A-DA80-5AE6-A03F25C91337}"/>
                </a:ext>
              </a:extLst>
            </p:cNvPr>
            <p:cNvSpPr/>
            <p:nvPr/>
          </p:nvSpPr>
          <p:spPr>
            <a:xfrm>
              <a:off x="6344583" y="1506166"/>
              <a:ext cx="5115834" cy="3839787"/>
            </a:xfrm>
            <a:custGeom>
              <a:avLst/>
              <a:gdLst>
                <a:gd name="connsiteX0" fmla="*/ 212229 w 5115834"/>
                <a:gd name="connsiteY0" fmla="*/ 3839489 h 3839787"/>
                <a:gd name="connsiteX1" fmla="*/ 917 w 5115834"/>
                <a:gd name="connsiteY1" fmla="*/ 1453825 h 3839787"/>
                <a:gd name="connsiteX2" fmla="*/ 52679 w 5115834"/>
                <a:gd name="connsiteY2" fmla="*/ 1284929 h 3839787"/>
                <a:gd name="connsiteX3" fmla="*/ 1028289 w 5115834"/>
                <a:gd name="connsiteY3" fmla="*/ 86572 h 3839787"/>
                <a:gd name="connsiteX4" fmla="*/ 1120516 w 5115834"/>
                <a:gd name="connsiteY4" fmla="*/ 17870 h 3839787"/>
                <a:gd name="connsiteX5" fmla="*/ 1234309 w 5115834"/>
                <a:gd name="connsiteY5" fmla="*/ 1228 h 3839787"/>
                <a:gd name="connsiteX6" fmla="*/ 4218068 w 5115834"/>
                <a:gd name="connsiteY6" fmla="*/ 307954 h 3839787"/>
                <a:gd name="connsiteX7" fmla="*/ 4332471 w 5115834"/>
                <a:gd name="connsiteY7" fmla="*/ 351863 h 3839787"/>
                <a:gd name="connsiteX8" fmla="*/ 4409153 w 5115834"/>
                <a:gd name="connsiteY8" fmla="*/ 447449 h 3839787"/>
                <a:gd name="connsiteX9" fmla="*/ 5096172 w 5115834"/>
                <a:gd name="connsiteY9" fmla="*/ 2019485 h 3839787"/>
                <a:gd name="connsiteX10" fmla="*/ 5112814 w 5115834"/>
                <a:gd name="connsiteY10" fmla="*/ 2150958 h 3839787"/>
                <a:gd name="connsiteX11" fmla="*/ 4839415 w 5115834"/>
                <a:gd name="connsiteY11" fmla="*/ 3839787 h 3839787"/>
                <a:gd name="connsiteX12" fmla="*/ 212229 w 5115834"/>
                <a:gd name="connsiteY12" fmla="*/ 3839489 h 3839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15834" h="3839787">
                  <a:moveTo>
                    <a:pt x="212229" y="3839489"/>
                  </a:moveTo>
                  <a:lnTo>
                    <a:pt x="917" y="1453825"/>
                  </a:lnTo>
                  <a:cubicBezTo>
                    <a:pt x="-4481" y="1392937"/>
                    <a:pt x="14090" y="1332338"/>
                    <a:pt x="52679" y="1284929"/>
                  </a:cubicBezTo>
                  <a:lnTo>
                    <a:pt x="1028289" y="86572"/>
                  </a:lnTo>
                  <a:cubicBezTo>
                    <a:pt x="1052859" y="56377"/>
                    <a:pt x="1084552" y="32766"/>
                    <a:pt x="1120516" y="17870"/>
                  </a:cubicBezTo>
                  <a:cubicBezTo>
                    <a:pt x="1156480" y="2973"/>
                    <a:pt x="1195588" y="-2749"/>
                    <a:pt x="1234309" y="1228"/>
                  </a:cubicBezTo>
                  <a:lnTo>
                    <a:pt x="4218068" y="307954"/>
                  </a:lnTo>
                  <a:cubicBezTo>
                    <a:pt x="4259417" y="312200"/>
                    <a:pt x="4298888" y="327353"/>
                    <a:pt x="4332471" y="351863"/>
                  </a:cubicBezTo>
                  <a:cubicBezTo>
                    <a:pt x="4366054" y="376374"/>
                    <a:pt x="4392511" y="409360"/>
                    <a:pt x="4409153" y="447449"/>
                  </a:cubicBezTo>
                  <a:lnTo>
                    <a:pt x="5096172" y="2019485"/>
                  </a:lnTo>
                  <a:cubicBezTo>
                    <a:pt x="5114265" y="2060796"/>
                    <a:pt x="5120026" y="2106447"/>
                    <a:pt x="5112814" y="2150958"/>
                  </a:cubicBezTo>
                  <a:lnTo>
                    <a:pt x="4839415" y="3839787"/>
                  </a:lnTo>
                  <a:lnTo>
                    <a:pt x="212229" y="3839489"/>
                  </a:lnTo>
                  <a:close/>
                </a:path>
              </a:pathLst>
            </a:custGeom>
            <a:solidFill>
              <a:srgbClr val="F2F2F2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846447EE-FF38-B333-CA60-4EDB80344DAB}"/>
                </a:ext>
              </a:extLst>
            </p:cNvPr>
            <p:cNvSpPr/>
            <p:nvPr/>
          </p:nvSpPr>
          <p:spPr>
            <a:xfrm>
              <a:off x="6266135" y="5337633"/>
              <a:ext cx="5178076" cy="4267"/>
            </a:xfrm>
            <a:custGeom>
              <a:avLst/>
              <a:gdLst>
                <a:gd name="connsiteX0" fmla="*/ 5178077 w 5178076"/>
                <a:gd name="connsiteY0" fmla="*/ 0 h 4267"/>
                <a:gd name="connsiteX1" fmla="*/ 0 w 5178076"/>
                <a:gd name="connsiteY1" fmla="*/ 0 h 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78076" h="4267">
                  <a:moveTo>
                    <a:pt x="5178077" y="0"/>
                  </a:moveTo>
                  <a:lnTo>
                    <a:pt x="0" y="0"/>
                  </a:lnTo>
                </a:path>
              </a:pathLst>
            </a:custGeom>
            <a:noFill/>
            <a:ln w="4262" cap="flat">
              <a:solidFill>
                <a:srgbClr val="B1B5BA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BB6B566-2635-01F5-F8EF-5A3AB6114648}"/>
                </a:ext>
              </a:extLst>
            </p:cNvPr>
            <p:cNvSpPr/>
            <p:nvPr/>
          </p:nvSpPr>
          <p:spPr>
            <a:xfrm>
              <a:off x="6689360" y="4791815"/>
              <a:ext cx="512149" cy="166506"/>
            </a:xfrm>
            <a:custGeom>
              <a:avLst/>
              <a:gdLst>
                <a:gd name="connsiteX0" fmla="*/ 0 w 512149"/>
                <a:gd name="connsiteY0" fmla="*/ 0 h 166506"/>
                <a:gd name="connsiteX1" fmla="*/ 0 w 512149"/>
                <a:gd name="connsiteY1" fmla="*/ 166506 h 166506"/>
                <a:gd name="connsiteX2" fmla="*/ 243529 w 512149"/>
                <a:gd name="connsiteY2" fmla="*/ 166506 h 166506"/>
                <a:gd name="connsiteX3" fmla="*/ 512149 w 512149"/>
                <a:gd name="connsiteY3" fmla="*/ 166506 h 166506"/>
                <a:gd name="connsiteX4" fmla="*/ 512149 w 512149"/>
                <a:gd name="connsiteY4" fmla="*/ 0 h 166506"/>
                <a:gd name="connsiteX5" fmla="*/ 0 w 512149"/>
                <a:gd name="connsiteY5" fmla="*/ 0 h 166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2149" h="166506">
                  <a:moveTo>
                    <a:pt x="0" y="0"/>
                  </a:moveTo>
                  <a:lnTo>
                    <a:pt x="0" y="166506"/>
                  </a:lnTo>
                  <a:lnTo>
                    <a:pt x="243529" y="166506"/>
                  </a:lnTo>
                  <a:lnTo>
                    <a:pt x="512149" y="166506"/>
                  </a:lnTo>
                  <a:lnTo>
                    <a:pt x="5121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D3D4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9A549338-25AA-FA0E-6120-C60426A1B659}"/>
                </a:ext>
              </a:extLst>
            </p:cNvPr>
            <p:cNvSpPr/>
            <p:nvPr/>
          </p:nvSpPr>
          <p:spPr>
            <a:xfrm>
              <a:off x="6669343" y="4745601"/>
              <a:ext cx="551450" cy="46512"/>
            </a:xfrm>
            <a:custGeom>
              <a:avLst/>
              <a:gdLst>
                <a:gd name="connsiteX0" fmla="*/ 0 w 551450"/>
                <a:gd name="connsiteY0" fmla="*/ 0 h 46512"/>
                <a:gd name="connsiteX1" fmla="*/ 0 w 551450"/>
                <a:gd name="connsiteY1" fmla="*/ 46513 h 46512"/>
                <a:gd name="connsiteX2" fmla="*/ 551450 w 551450"/>
                <a:gd name="connsiteY2" fmla="*/ 46513 h 46512"/>
                <a:gd name="connsiteX3" fmla="*/ 551450 w 551450"/>
                <a:gd name="connsiteY3" fmla="*/ 0 h 46512"/>
                <a:gd name="connsiteX4" fmla="*/ 264993 w 551450"/>
                <a:gd name="connsiteY4" fmla="*/ 0 h 46512"/>
                <a:gd name="connsiteX5" fmla="*/ 0 w 551450"/>
                <a:gd name="connsiteY5" fmla="*/ 0 h 4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450" h="46512">
                  <a:moveTo>
                    <a:pt x="0" y="0"/>
                  </a:moveTo>
                  <a:lnTo>
                    <a:pt x="0" y="46513"/>
                  </a:lnTo>
                  <a:lnTo>
                    <a:pt x="551450" y="46513"/>
                  </a:lnTo>
                  <a:lnTo>
                    <a:pt x="551450" y="0"/>
                  </a:lnTo>
                  <a:lnTo>
                    <a:pt x="26499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3AF36E8-88DB-78C5-472E-ED3B79AA8BDD}"/>
                </a:ext>
              </a:extLst>
            </p:cNvPr>
            <p:cNvSpPr/>
            <p:nvPr/>
          </p:nvSpPr>
          <p:spPr>
            <a:xfrm>
              <a:off x="6941850" y="4745217"/>
              <a:ext cx="276855" cy="213061"/>
            </a:xfrm>
            <a:custGeom>
              <a:avLst/>
              <a:gdLst>
                <a:gd name="connsiteX0" fmla="*/ 1152 w 276855"/>
                <a:gd name="connsiteY0" fmla="*/ 213061 h 213061"/>
                <a:gd name="connsiteX1" fmla="*/ 259019 w 276855"/>
                <a:gd name="connsiteY1" fmla="*/ 213061 h 213061"/>
                <a:gd name="connsiteX2" fmla="*/ 259019 w 276855"/>
                <a:gd name="connsiteY2" fmla="*/ 46512 h 213061"/>
                <a:gd name="connsiteX3" fmla="*/ 276856 w 276855"/>
                <a:gd name="connsiteY3" fmla="*/ 46512 h 213061"/>
                <a:gd name="connsiteX4" fmla="*/ 276856 w 276855"/>
                <a:gd name="connsiteY4" fmla="*/ 0 h 213061"/>
                <a:gd name="connsiteX5" fmla="*/ 0 w 276855"/>
                <a:gd name="connsiteY5" fmla="*/ 0 h 213061"/>
                <a:gd name="connsiteX6" fmla="*/ 1152 w 276855"/>
                <a:gd name="connsiteY6" fmla="*/ 213061 h 213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6855" h="213061">
                  <a:moveTo>
                    <a:pt x="1152" y="213061"/>
                  </a:moveTo>
                  <a:lnTo>
                    <a:pt x="259019" y="213061"/>
                  </a:lnTo>
                  <a:lnTo>
                    <a:pt x="259019" y="46512"/>
                  </a:lnTo>
                  <a:lnTo>
                    <a:pt x="276856" y="46512"/>
                  </a:lnTo>
                  <a:lnTo>
                    <a:pt x="276856" y="0"/>
                  </a:lnTo>
                  <a:lnTo>
                    <a:pt x="0" y="0"/>
                  </a:lnTo>
                  <a:lnTo>
                    <a:pt x="1152" y="213061"/>
                  </a:lnTo>
                  <a:close/>
                </a:path>
              </a:pathLst>
            </a:custGeom>
            <a:solidFill>
              <a:srgbClr val="939598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A43EDC8-C1C9-73B4-32C6-7E9EDD7D13E1}"/>
                </a:ext>
              </a:extLst>
            </p:cNvPr>
            <p:cNvSpPr/>
            <p:nvPr/>
          </p:nvSpPr>
          <p:spPr>
            <a:xfrm>
              <a:off x="6747642" y="4875068"/>
              <a:ext cx="133350" cy="52955"/>
            </a:xfrm>
            <a:custGeom>
              <a:avLst/>
              <a:gdLst>
                <a:gd name="connsiteX0" fmla="*/ 133350 w 133350"/>
                <a:gd name="connsiteY0" fmla="*/ 0 h 52955"/>
                <a:gd name="connsiteX1" fmla="*/ 0 w 133350"/>
                <a:gd name="connsiteY1" fmla="*/ 0 h 52955"/>
                <a:gd name="connsiteX2" fmla="*/ 0 w 133350"/>
                <a:gd name="connsiteY2" fmla="*/ 52956 h 52955"/>
                <a:gd name="connsiteX3" fmla="*/ 133350 w 133350"/>
                <a:gd name="connsiteY3" fmla="*/ 52956 h 52955"/>
                <a:gd name="connsiteX4" fmla="*/ 133350 w 133350"/>
                <a:gd name="connsiteY4" fmla="*/ 0 h 5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52955">
                  <a:moveTo>
                    <a:pt x="133350" y="0"/>
                  </a:moveTo>
                  <a:lnTo>
                    <a:pt x="0" y="0"/>
                  </a:lnTo>
                  <a:lnTo>
                    <a:pt x="0" y="52956"/>
                  </a:lnTo>
                  <a:lnTo>
                    <a:pt x="133350" y="52956"/>
                  </a:lnTo>
                  <a:lnTo>
                    <a:pt x="133350" y="0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9B4A8D28-C7F8-51E2-A178-54BAFF0EC533}"/>
                </a:ext>
              </a:extLst>
            </p:cNvPr>
            <p:cNvSpPr/>
            <p:nvPr/>
          </p:nvSpPr>
          <p:spPr>
            <a:xfrm>
              <a:off x="6667892" y="4745260"/>
              <a:ext cx="274167" cy="46512"/>
            </a:xfrm>
            <a:custGeom>
              <a:avLst/>
              <a:gdLst>
                <a:gd name="connsiteX0" fmla="*/ 274168 w 274167"/>
                <a:gd name="connsiteY0" fmla="*/ 0 h 46512"/>
                <a:gd name="connsiteX1" fmla="*/ 0 w 274167"/>
                <a:gd name="connsiteY1" fmla="*/ 0 h 46512"/>
                <a:gd name="connsiteX2" fmla="*/ 0 w 274167"/>
                <a:gd name="connsiteY2" fmla="*/ 46512 h 46512"/>
                <a:gd name="connsiteX3" fmla="*/ 274168 w 274167"/>
                <a:gd name="connsiteY3" fmla="*/ 46512 h 46512"/>
                <a:gd name="connsiteX4" fmla="*/ 274168 w 274167"/>
                <a:gd name="connsiteY4" fmla="*/ 0 h 4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167" h="46512">
                  <a:moveTo>
                    <a:pt x="274168" y="0"/>
                  </a:moveTo>
                  <a:lnTo>
                    <a:pt x="0" y="0"/>
                  </a:lnTo>
                  <a:lnTo>
                    <a:pt x="0" y="46512"/>
                  </a:lnTo>
                  <a:lnTo>
                    <a:pt x="274168" y="46512"/>
                  </a:lnTo>
                  <a:lnTo>
                    <a:pt x="274168" y="0"/>
                  </a:lnTo>
                  <a:close/>
                </a:path>
              </a:pathLst>
            </a:custGeom>
            <a:solidFill>
              <a:srgbClr val="BCBEC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070F710-073F-7487-E001-145D4291CE80}"/>
                </a:ext>
              </a:extLst>
            </p:cNvPr>
            <p:cNvSpPr/>
            <p:nvPr/>
          </p:nvSpPr>
          <p:spPr>
            <a:xfrm>
              <a:off x="6824754" y="2869954"/>
              <a:ext cx="88629" cy="359682"/>
            </a:xfrm>
            <a:custGeom>
              <a:avLst/>
              <a:gdLst>
                <a:gd name="connsiteX0" fmla="*/ 88630 w 88629"/>
                <a:gd name="connsiteY0" fmla="*/ 0 h 359682"/>
                <a:gd name="connsiteX1" fmla="*/ 0 w 88629"/>
                <a:gd name="connsiteY1" fmla="*/ 0 h 359682"/>
                <a:gd name="connsiteX2" fmla="*/ 0 w 88629"/>
                <a:gd name="connsiteY2" fmla="*/ 359682 h 359682"/>
                <a:gd name="connsiteX3" fmla="*/ 88630 w 88629"/>
                <a:gd name="connsiteY3" fmla="*/ 359682 h 359682"/>
                <a:gd name="connsiteX4" fmla="*/ 88630 w 88629"/>
                <a:gd name="connsiteY4" fmla="*/ 0 h 359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29" h="359682">
                  <a:moveTo>
                    <a:pt x="88630" y="0"/>
                  </a:moveTo>
                  <a:lnTo>
                    <a:pt x="0" y="0"/>
                  </a:lnTo>
                  <a:lnTo>
                    <a:pt x="0" y="359682"/>
                  </a:lnTo>
                  <a:lnTo>
                    <a:pt x="88630" y="359682"/>
                  </a:lnTo>
                  <a:lnTo>
                    <a:pt x="88630" y="0"/>
                  </a:lnTo>
                  <a:close/>
                </a:path>
              </a:pathLst>
            </a:custGeom>
            <a:solidFill>
              <a:srgbClr val="939598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A36777C-F8E5-4397-F23F-67AFD29383B6}"/>
                </a:ext>
              </a:extLst>
            </p:cNvPr>
            <p:cNvSpPr/>
            <p:nvPr/>
          </p:nvSpPr>
          <p:spPr>
            <a:xfrm>
              <a:off x="6839604" y="2888132"/>
              <a:ext cx="58972" cy="210287"/>
            </a:xfrm>
            <a:custGeom>
              <a:avLst/>
              <a:gdLst>
                <a:gd name="connsiteX0" fmla="*/ 58973 w 58972"/>
                <a:gd name="connsiteY0" fmla="*/ 0 h 210287"/>
                <a:gd name="connsiteX1" fmla="*/ 0 w 58972"/>
                <a:gd name="connsiteY1" fmla="*/ 0 h 210287"/>
                <a:gd name="connsiteX2" fmla="*/ 0 w 58972"/>
                <a:gd name="connsiteY2" fmla="*/ 210288 h 210287"/>
                <a:gd name="connsiteX3" fmla="*/ 58973 w 58972"/>
                <a:gd name="connsiteY3" fmla="*/ 210288 h 210287"/>
                <a:gd name="connsiteX4" fmla="*/ 58973 w 58972"/>
                <a:gd name="connsiteY4" fmla="*/ 0 h 21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72" h="210287">
                  <a:moveTo>
                    <a:pt x="58973" y="0"/>
                  </a:moveTo>
                  <a:lnTo>
                    <a:pt x="0" y="0"/>
                  </a:lnTo>
                  <a:lnTo>
                    <a:pt x="0" y="210288"/>
                  </a:lnTo>
                  <a:lnTo>
                    <a:pt x="58973" y="210288"/>
                  </a:lnTo>
                  <a:lnTo>
                    <a:pt x="58973" y="0"/>
                  </a:lnTo>
                  <a:close/>
                </a:path>
              </a:pathLst>
            </a:custGeom>
            <a:solidFill>
              <a:srgbClr val="E6E7E8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BD19B7C3-C059-C75D-DE8D-CF3E7A333CEE}"/>
                </a:ext>
              </a:extLst>
            </p:cNvPr>
            <p:cNvSpPr/>
            <p:nvPr/>
          </p:nvSpPr>
          <p:spPr>
            <a:xfrm>
              <a:off x="6855098" y="3115616"/>
              <a:ext cx="27992" cy="27992"/>
            </a:xfrm>
            <a:custGeom>
              <a:avLst/>
              <a:gdLst>
                <a:gd name="connsiteX0" fmla="*/ 13997 w 27992"/>
                <a:gd name="connsiteY0" fmla="*/ 27993 h 27992"/>
                <a:gd name="connsiteX1" fmla="*/ 27993 w 27992"/>
                <a:gd name="connsiteY1" fmla="*/ 13997 h 27992"/>
                <a:gd name="connsiteX2" fmla="*/ 13997 w 27992"/>
                <a:gd name="connsiteY2" fmla="*/ 0 h 27992"/>
                <a:gd name="connsiteX3" fmla="*/ 0 w 27992"/>
                <a:gd name="connsiteY3" fmla="*/ 13997 h 27992"/>
                <a:gd name="connsiteX4" fmla="*/ 13997 w 27992"/>
                <a:gd name="connsiteY4" fmla="*/ 27993 h 2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92" h="27992">
                  <a:moveTo>
                    <a:pt x="13997" y="27993"/>
                  </a:moveTo>
                  <a:cubicBezTo>
                    <a:pt x="21729" y="27993"/>
                    <a:pt x="27993" y="21724"/>
                    <a:pt x="27993" y="13997"/>
                  </a:cubicBezTo>
                  <a:cubicBezTo>
                    <a:pt x="27993" y="6264"/>
                    <a:pt x="21729" y="0"/>
                    <a:pt x="13997" y="0"/>
                  </a:cubicBezTo>
                  <a:cubicBezTo>
                    <a:pt x="6269" y="0"/>
                    <a:pt x="0" y="6264"/>
                    <a:pt x="0" y="13997"/>
                  </a:cubicBezTo>
                  <a:cubicBezTo>
                    <a:pt x="0" y="21724"/>
                    <a:pt x="6269" y="27993"/>
                    <a:pt x="13997" y="27993"/>
                  </a:cubicBezTo>
                  <a:close/>
                </a:path>
              </a:pathLst>
            </a:custGeom>
            <a:solidFill>
              <a:srgbClr val="D1D3D4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B086E2A-A6AA-6730-B314-A28DDFDD6F97}"/>
                </a:ext>
              </a:extLst>
            </p:cNvPr>
            <p:cNvSpPr/>
            <p:nvPr/>
          </p:nvSpPr>
          <p:spPr>
            <a:xfrm>
              <a:off x="6913388" y="2869954"/>
              <a:ext cx="88629" cy="359682"/>
            </a:xfrm>
            <a:custGeom>
              <a:avLst/>
              <a:gdLst>
                <a:gd name="connsiteX0" fmla="*/ 88630 w 88629"/>
                <a:gd name="connsiteY0" fmla="*/ 0 h 359682"/>
                <a:gd name="connsiteX1" fmla="*/ 0 w 88629"/>
                <a:gd name="connsiteY1" fmla="*/ 0 h 359682"/>
                <a:gd name="connsiteX2" fmla="*/ 0 w 88629"/>
                <a:gd name="connsiteY2" fmla="*/ 359682 h 359682"/>
                <a:gd name="connsiteX3" fmla="*/ 88630 w 88629"/>
                <a:gd name="connsiteY3" fmla="*/ 359682 h 359682"/>
                <a:gd name="connsiteX4" fmla="*/ 88630 w 88629"/>
                <a:gd name="connsiteY4" fmla="*/ 0 h 359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29" h="359682">
                  <a:moveTo>
                    <a:pt x="88630" y="0"/>
                  </a:moveTo>
                  <a:lnTo>
                    <a:pt x="0" y="0"/>
                  </a:lnTo>
                  <a:lnTo>
                    <a:pt x="0" y="359682"/>
                  </a:lnTo>
                  <a:lnTo>
                    <a:pt x="88630" y="359682"/>
                  </a:lnTo>
                  <a:lnTo>
                    <a:pt x="88630" y="0"/>
                  </a:lnTo>
                  <a:close/>
                </a:path>
              </a:pathLst>
            </a:custGeom>
            <a:solidFill>
              <a:srgbClr val="BCBEC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CC8F669-14EE-B677-0297-1D1B55948526}"/>
                </a:ext>
              </a:extLst>
            </p:cNvPr>
            <p:cNvSpPr/>
            <p:nvPr/>
          </p:nvSpPr>
          <p:spPr>
            <a:xfrm>
              <a:off x="6928191" y="2888132"/>
              <a:ext cx="58972" cy="210287"/>
            </a:xfrm>
            <a:custGeom>
              <a:avLst/>
              <a:gdLst>
                <a:gd name="connsiteX0" fmla="*/ 58973 w 58972"/>
                <a:gd name="connsiteY0" fmla="*/ 0 h 210287"/>
                <a:gd name="connsiteX1" fmla="*/ 0 w 58972"/>
                <a:gd name="connsiteY1" fmla="*/ 0 h 210287"/>
                <a:gd name="connsiteX2" fmla="*/ 0 w 58972"/>
                <a:gd name="connsiteY2" fmla="*/ 210288 h 210287"/>
                <a:gd name="connsiteX3" fmla="*/ 58973 w 58972"/>
                <a:gd name="connsiteY3" fmla="*/ 210288 h 210287"/>
                <a:gd name="connsiteX4" fmla="*/ 58973 w 58972"/>
                <a:gd name="connsiteY4" fmla="*/ 0 h 21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72" h="210287">
                  <a:moveTo>
                    <a:pt x="58973" y="0"/>
                  </a:moveTo>
                  <a:lnTo>
                    <a:pt x="0" y="0"/>
                  </a:lnTo>
                  <a:lnTo>
                    <a:pt x="0" y="210288"/>
                  </a:lnTo>
                  <a:lnTo>
                    <a:pt x="58973" y="210288"/>
                  </a:lnTo>
                  <a:lnTo>
                    <a:pt x="58973" y="0"/>
                  </a:lnTo>
                  <a:close/>
                </a:path>
              </a:pathLst>
            </a:custGeom>
            <a:solidFill>
              <a:srgbClr val="E6E7E8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D45F7F4-055E-C500-9749-5CFEBD718857}"/>
                </a:ext>
              </a:extLst>
            </p:cNvPr>
            <p:cNvSpPr/>
            <p:nvPr/>
          </p:nvSpPr>
          <p:spPr>
            <a:xfrm>
              <a:off x="6943685" y="3115616"/>
              <a:ext cx="27992" cy="27992"/>
            </a:xfrm>
            <a:custGeom>
              <a:avLst/>
              <a:gdLst>
                <a:gd name="connsiteX0" fmla="*/ 13996 w 27992"/>
                <a:gd name="connsiteY0" fmla="*/ 27993 h 27992"/>
                <a:gd name="connsiteX1" fmla="*/ 27993 w 27992"/>
                <a:gd name="connsiteY1" fmla="*/ 13997 h 27992"/>
                <a:gd name="connsiteX2" fmla="*/ 13996 w 27992"/>
                <a:gd name="connsiteY2" fmla="*/ 0 h 27992"/>
                <a:gd name="connsiteX3" fmla="*/ 0 w 27992"/>
                <a:gd name="connsiteY3" fmla="*/ 13997 h 27992"/>
                <a:gd name="connsiteX4" fmla="*/ 13996 w 27992"/>
                <a:gd name="connsiteY4" fmla="*/ 27993 h 2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92" h="27992">
                  <a:moveTo>
                    <a:pt x="13996" y="27993"/>
                  </a:moveTo>
                  <a:cubicBezTo>
                    <a:pt x="21724" y="27993"/>
                    <a:pt x="27993" y="21724"/>
                    <a:pt x="27993" y="13997"/>
                  </a:cubicBezTo>
                  <a:cubicBezTo>
                    <a:pt x="27993" y="6264"/>
                    <a:pt x="21724" y="0"/>
                    <a:pt x="13996" y="0"/>
                  </a:cubicBezTo>
                  <a:cubicBezTo>
                    <a:pt x="6264" y="0"/>
                    <a:pt x="0" y="6264"/>
                    <a:pt x="0" y="13997"/>
                  </a:cubicBezTo>
                  <a:cubicBezTo>
                    <a:pt x="0" y="21724"/>
                    <a:pt x="6264" y="27993"/>
                    <a:pt x="13996" y="27993"/>
                  </a:cubicBezTo>
                  <a:close/>
                </a:path>
              </a:pathLst>
            </a:custGeom>
            <a:solidFill>
              <a:srgbClr val="D1D3D4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1AA9561-EF99-0B9F-3606-119A9C27EB51}"/>
                </a:ext>
              </a:extLst>
            </p:cNvPr>
            <p:cNvSpPr/>
            <p:nvPr/>
          </p:nvSpPr>
          <p:spPr>
            <a:xfrm>
              <a:off x="7002018" y="2869954"/>
              <a:ext cx="88629" cy="359682"/>
            </a:xfrm>
            <a:custGeom>
              <a:avLst/>
              <a:gdLst>
                <a:gd name="connsiteX0" fmla="*/ 88630 w 88629"/>
                <a:gd name="connsiteY0" fmla="*/ 0 h 359682"/>
                <a:gd name="connsiteX1" fmla="*/ 0 w 88629"/>
                <a:gd name="connsiteY1" fmla="*/ 0 h 359682"/>
                <a:gd name="connsiteX2" fmla="*/ 0 w 88629"/>
                <a:gd name="connsiteY2" fmla="*/ 359682 h 359682"/>
                <a:gd name="connsiteX3" fmla="*/ 88630 w 88629"/>
                <a:gd name="connsiteY3" fmla="*/ 359682 h 359682"/>
                <a:gd name="connsiteX4" fmla="*/ 88630 w 88629"/>
                <a:gd name="connsiteY4" fmla="*/ 0 h 359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29" h="359682">
                  <a:moveTo>
                    <a:pt x="88630" y="0"/>
                  </a:moveTo>
                  <a:lnTo>
                    <a:pt x="0" y="0"/>
                  </a:lnTo>
                  <a:lnTo>
                    <a:pt x="0" y="359682"/>
                  </a:lnTo>
                  <a:lnTo>
                    <a:pt x="88630" y="359682"/>
                  </a:lnTo>
                  <a:lnTo>
                    <a:pt x="88630" y="0"/>
                  </a:lnTo>
                  <a:close/>
                </a:path>
              </a:pathLst>
            </a:custGeom>
            <a:solidFill>
              <a:srgbClr val="D1D3D4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D75D50F-690B-1352-9F6C-983ADEF127BD}"/>
                </a:ext>
              </a:extLst>
            </p:cNvPr>
            <p:cNvSpPr/>
            <p:nvPr/>
          </p:nvSpPr>
          <p:spPr>
            <a:xfrm>
              <a:off x="7016817" y="2888132"/>
              <a:ext cx="58972" cy="210287"/>
            </a:xfrm>
            <a:custGeom>
              <a:avLst/>
              <a:gdLst>
                <a:gd name="connsiteX0" fmla="*/ 58973 w 58972"/>
                <a:gd name="connsiteY0" fmla="*/ 0 h 210287"/>
                <a:gd name="connsiteX1" fmla="*/ 0 w 58972"/>
                <a:gd name="connsiteY1" fmla="*/ 0 h 210287"/>
                <a:gd name="connsiteX2" fmla="*/ 0 w 58972"/>
                <a:gd name="connsiteY2" fmla="*/ 210288 h 210287"/>
                <a:gd name="connsiteX3" fmla="*/ 58973 w 58972"/>
                <a:gd name="connsiteY3" fmla="*/ 210288 h 210287"/>
                <a:gd name="connsiteX4" fmla="*/ 58973 w 58972"/>
                <a:gd name="connsiteY4" fmla="*/ 0 h 21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72" h="210287">
                  <a:moveTo>
                    <a:pt x="58973" y="0"/>
                  </a:moveTo>
                  <a:lnTo>
                    <a:pt x="0" y="0"/>
                  </a:lnTo>
                  <a:lnTo>
                    <a:pt x="0" y="210288"/>
                  </a:lnTo>
                  <a:lnTo>
                    <a:pt x="58973" y="210288"/>
                  </a:lnTo>
                  <a:lnTo>
                    <a:pt x="58973" y="0"/>
                  </a:lnTo>
                  <a:close/>
                </a:path>
              </a:pathLst>
            </a:custGeom>
            <a:solidFill>
              <a:srgbClr val="E6E7E8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7DC0463-DA30-4CB9-ECAD-030053A5FF2A}"/>
                </a:ext>
              </a:extLst>
            </p:cNvPr>
            <p:cNvSpPr/>
            <p:nvPr/>
          </p:nvSpPr>
          <p:spPr>
            <a:xfrm>
              <a:off x="7032311" y="3115616"/>
              <a:ext cx="27992" cy="27992"/>
            </a:xfrm>
            <a:custGeom>
              <a:avLst/>
              <a:gdLst>
                <a:gd name="connsiteX0" fmla="*/ 13996 w 27992"/>
                <a:gd name="connsiteY0" fmla="*/ 27993 h 27992"/>
                <a:gd name="connsiteX1" fmla="*/ 27993 w 27992"/>
                <a:gd name="connsiteY1" fmla="*/ 13997 h 27992"/>
                <a:gd name="connsiteX2" fmla="*/ 13996 w 27992"/>
                <a:gd name="connsiteY2" fmla="*/ 0 h 27992"/>
                <a:gd name="connsiteX3" fmla="*/ 0 w 27992"/>
                <a:gd name="connsiteY3" fmla="*/ 13997 h 27992"/>
                <a:gd name="connsiteX4" fmla="*/ 13996 w 27992"/>
                <a:gd name="connsiteY4" fmla="*/ 27993 h 2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92" h="27992">
                  <a:moveTo>
                    <a:pt x="13996" y="27993"/>
                  </a:moveTo>
                  <a:cubicBezTo>
                    <a:pt x="21728" y="27993"/>
                    <a:pt x="27993" y="21724"/>
                    <a:pt x="27993" y="13997"/>
                  </a:cubicBezTo>
                  <a:cubicBezTo>
                    <a:pt x="27993" y="6264"/>
                    <a:pt x="21728" y="0"/>
                    <a:pt x="13996" y="0"/>
                  </a:cubicBezTo>
                  <a:cubicBezTo>
                    <a:pt x="6268" y="0"/>
                    <a:pt x="0" y="6264"/>
                    <a:pt x="0" y="13997"/>
                  </a:cubicBezTo>
                  <a:cubicBezTo>
                    <a:pt x="0" y="21724"/>
                    <a:pt x="6268" y="27993"/>
                    <a:pt x="13996" y="27993"/>
                  </a:cubicBezTo>
                  <a:close/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53FD5AEC-9A2B-1ABD-F9D5-239ED8B1D522}"/>
                </a:ext>
              </a:extLst>
            </p:cNvPr>
            <p:cNvSpPr/>
            <p:nvPr/>
          </p:nvSpPr>
          <p:spPr>
            <a:xfrm>
              <a:off x="6832521" y="3513362"/>
              <a:ext cx="76937" cy="312354"/>
            </a:xfrm>
            <a:custGeom>
              <a:avLst/>
              <a:gdLst>
                <a:gd name="connsiteX0" fmla="*/ 76938 w 76937"/>
                <a:gd name="connsiteY0" fmla="*/ 0 h 312354"/>
                <a:gd name="connsiteX1" fmla="*/ 0 w 76937"/>
                <a:gd name="connsiteY1" fmla="*/ 0 h 312354"/>
                <a:gd name="connsiteX2" fmla="*/ 0 w 76937"/>
                <a:gd name="connsiteY2" fmla="*/ 312355 h 312354"/>
                <a:gd name="connsiteX3" fmla="*/ 76938 w 76937"/>
                <a:gd name="connsiteY3" fmla="*/ 312355 h 312354"/>
                <a:gd name="connsiteX4" fmla="*/ 76938 w 76937"/>
                <a:gd name="connsiteY4" fmla="*/ 0 h 312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37" h="312354">
                  <a:moveTo>
                    <a:pt x="76938" y="0"/>
                  </a:moveTo>
                  <a:lnTo>
                    <a:pt x="0" y="0"/>
                  </a:lnTo>
                  <a:lnTo>
                    <a:pt x="0" y="312355"/>
                  </a:lnTo>
                  <a:lnTo>
                    <a:pt x="76938" y="312355"/>
                  </a:lnTo>
                  <a:lnTo>
                    <a:pt x="76938" y="0"/>
                  </a:lnTo>
                  <a:close/>
                </a:path>
              </a:pathLst>
            </a:custGeom>
            <a:solidFill>
              <a:srgbClr val="939598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01D46B1-62B9-E6B4-C44D-547C0679021F}"/>
                </a:ext>
              </a:extLst>
            </p:cNvPr>
            <p:cNvSpPr/>
            <p:nvPr/>
          </p:nvSpPr>
          <p:spPr>
            <a:xfrm>
              <a:off x="6845365" y="3529151"/>
              <a:ext cx="51206" cy="182636"/>
            </a:xfrm>
            <a:custGeom>
              <a:avLst/>
              <a:gdLst>
                <a:gd name="connsiteX0" fmla="*/ 51206 w 51206"/>
                <a:gd name="connsiteY0" fmla="*/ 0 h 182636"/>
                <a:gd name="connsiteX1" fmla="*/ 0 w 51206"/>
                <a:gd name="connsiteY1" fmla="*/ 0 h 182636"/>
                <a:gd name="connsiteX2" fmla="*/ 0 w 51206"/>
                <a:gd name="connsiteY2" fmla="*/ 182636 h 182636"/>
                <a:gd name="connsiteX3" fmla="*/ 51206 w 51206"/>
                <a:gd name="connsiteY3" fmla="*/ 182636 h 182636"/>
                <a:gd name="connsiteX4" fmla="*/ 51206 w 51206"/>
                <a:gd name="connsiteY4" fmla="*/ 0 h 18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206" h="182636">
                  <a:moveTo>
                    <a:pt x="51206" y="0"/>
                  </a:moveTo>
                  <a:lnTo>
                    <a:pt x="0" y="0"/>
                  </a:lnTo>
                  <a:lnTo>
                    <a:pt x="0" y="182636"/>
                  </a:lnTo>
                  <a:lnTo>
                    <a:pt x="51206" y="182636"/>
                  </a:lnTo>
                  <a:lnTo>
                    <a:pt x="51206" y="0"/>
                  </a:lnTo>
                  <a:close/>
                </a:path>
              </a:pathLst>
            </a:custGeom>
            <a:solidFill>
              <a:srgbClr val="E6E7E8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E1900700-BDE8-556D-A996-D62B2CC3EA54}"/>
                </a:ext>
              </a:extLst>
            </p:cNvPr>
            <p:cNvSpPr/>
            <p:nvPr/>
          </p:nvSpPr>
          <p:spPr>
            <a:xfrm>
              <a:off x="6858806" y="3726679"/>
              <a:ext cx="24322" cy="24323"/>
            </a:xfrm>
            <a:custGeom>
              <a:avLst/>
              <a:gdLst>
                <a:gd name="connsiteX0" fmla="*/ 12162 w 24322"/>
                <a:gd name="connsiteY0" fmla="*/ 24323 h 24323"/>
                <a:gd name="connsiteX1" fmla="*/ 24323 w 24322"/>
                <a:gd name="connsiteY1" fmla="*/ 12161 h 24323"/>
                <a:gd name="connsiteX2" fmla="*/ 12162 w 24322"/>
                <a:gd name="connsiteY2" fmla="*/ 0 h 24323"/>
                <a:gd name="connsiteX3" fmla="*/ 0 w 24322"/>
                <a:gd name="connsiteY3" fmla="*/ 12161 h 24323"/>
                <a:gd name="connsiteX4" fmla="*/ 12162 w 24322"/>
                <a:gd name="connsiteY4" fmla="*/ 24323 h 2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22" h="24323">
                  <a:moveTo>
                    <a:pt x="12162" y="24323"/>
                  </a:moveTo>
                  <a:cubicBezTo>
                    <a:pt x="18878" y="24323"/>
                    <a:pt x="24323" y="18878"/>
                    <a:pt x="24323" y="12161"/>
                  </a:cubicBezTo>
                  <a:cubicBezTo>
                    <a:pt x="24323" y="5445"/>
                    <a:pt x="18878" y="0"/>
                    <a:pt x="12162" y="0"/>
                  </a:cubicBezTo>
                  <a:cubicBezTo>
                    <a:pt x="5445" y="0"/>
                    <a:pt x="0" y="5445"/>
                    <a:pt x="0" y="12161"/>
                  </a:cubicBezTo>
                  <a:cubicBezTo>
                    <a:pt x="0" y="18878"/>
                    <a:pt x="5445" y="24323"/>
                    <a:pt x="12162" y="24323"/>
                  </a:cubicBezTo>
                  <a:close/>
                </a:path>
              </a:pathLst>
            </a:custGeom>
            <a:solidFill>
              <a:srgbClr val="D1D3D4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201E4AA0-A54B-A916-8403-1A3065D546B2}"/>
                </a:ext>
              </a:extLst>
            </p:cNvPr>
            <p:cNvSpPr/>
            <p:nvPr/>
          </p:nvSpPr>
          <p:spPr>
            <a:xfrm>
              <a:off x="6909454" y="3513362"/>
              <a:ext cx="76937" cy="312354"/>
            </a:xfrm>
            <a:custGeom>
              <a:avLst/>
              <a:gdLst>
                <a:gd name="connsiteX0" fmla="*/ 76938 w 76937"/>
                <a:gd name="connsiteY0" fmla="*/ 0 h 312354"/>
                <a:gd name="connsiteX1" fmla="*/ 0 w 76937"/>
                <a:gd name="connsiteY1" fmla="*/ 0 h 312354"/>
                <a:gd name="connsiteX2" fmla="*/ 0 w 76937"/>
                <a:gd name="connsiteY2" fmla="*/ 312355 h 312354"/>
                <a:gd name="connsiteX3" fmla="*/ 76938 w 76937"/>
                <a:gd name="connsiteY3" fmla="*/ 312355 h 312354"/>
                <a:gd name="connsiteX4" fmla="*/ 76938 w 76937"/>
                <a:gd name="connsiteY4" fmla="*/ 0 h 312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37" h="312354">
                  <a:moveTo>
                    <a:pt x="76938" y="0"/>
                  </a:moveTo>
                  <a:lnTo>
                    <a:pt x="0" y="0"/>
                  </a:lnTo>
                  <a:lnTo>
                    <a:pt x="0" y="312355"/>
                  </a:lnTo>
                  <a:lnTo>
                    <a:pt x="76938" y="312355"/>
                  </a:lnTo>
                  <a:lnTo>
                    <a:pt x="76938" y="0"/>
                  </a:lnTo>
                  <a:close/>
                </a:path>
              </a:pathLst>
            </a:custGeom>
            <a:solidFill>
              <a:srgbClr val="BCBEC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20795CBC-6363-BAC6-C220-7DB602344CDD}"/>
                </a:ext>
              </a:extLst>
            </p:cNvPr>
            <p:cNvSpPr/>
            <p:nvPr/>
          </p:nvSpPr>
          <p:spPr>
            <a:xfrm>
              <a:off x="6922349" y="3529151"/>
              <a:ext cx="51206" cy="182636"/>
            </a:xfrm>
            <a:custGeom>
              <a:avLst/>
              <a:gdLst>
                <a:gd name="connsiteX0" fmla="*/ 51206 w 51206"/>
                <a:gd name="connsiteY0" fmla="*/ 0 h 182636"/>
                <a:gd name="connsiteX1" fmla="*/ 0 w 51206"/>
                <a:gd name="connsiteY1" fmla="*/ 0 h 182636"/>
                <a:gd name="connsiteX2" fmla="*/ 0 w 51206"/>
                <a:gd name="connsiteY2" fmla="*/ 182636 h 182636"/>
                <a:gd name="connsiteX3" fmla="*/ 51206 w 51206"/>
                <a:gd name="connsiteY3" fmla="*/ 182636 h 182636"/>
                <a:gd name="connsiteX4" fmla="*/ 51206 w 51206"/>
                <a:gd name="connsiteY4" fmla="*/ 0 h 18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206" h="182636">
                  <a:moveTo>
                    <a:pt x="51206" y="0"/>
                  </a:moveTo>
                  <a:lnTo>
                    <a:pt x="0" y="0"/>
                  </a:lnTo>
                  <a:lnTo>
                    <a:pt x="0" y="182636"/>
                  </a:lnTo>
                  <a:lnTo>
                    <a:pt x="51206" y="182636"/>
                  </a:lnTo>
                  <a:lnTo>
                    <a:pt x="51206" y="0"/>
                  </a:lnTo>
                  <a:close/>
                </a:path>
              </a:pathLst>
            </a:custGeom>
            <a:solidFill>
              <a:srgbClr val="E6E7E8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29F5D53-FAA6-82C1-CA14-17F935B256FC}"/>
                </a:ext>
              </a:extLst>
            </p:cNvPr>
            <p:cNvSpPr/>
            <p:nvPr/>
          </p:nvSpPr>
          <p:spPr>
            <a:xfrm>
              <a:off x="6935791" y="3726679"/>
              <a:ext cx="24323" cy="24323"/>
            </a:xfrm>
            <a:custGeom>
              <a:avLst/>
              <a:gdLst>
                <a:gd name="connsiteX0" fmla="*/ 12162 w 24323"/>
                <a:gd name="connsiteY0" fmla="*/ 24323 h 24323"/>
                <a:gd name="connsiteX1" fmla="*/ 24323 w 24323"/>
                <a:gd name="connsiteY1" fmla="*/ 12161 h 24323"/>
                <a:gd name="connsiteX2" fmla="*/ 12162 w 24323"/>
                <a:gd name="connsiteY2" fmla="*/ 0 h 24323"/>
                <a:gd name="connsiteX3" fmla="*/ 0 w 24323"/>
                <a:gd name="connsiteY3" fmla="*/ 12161 h 24323"/>
                <a:gd name="connsiteX4" fmla="*/ 12162 w 24323"/>
                <a:gd name="connsiteY4" fmla="*/ 24323 h 2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23" h="24323">
                  <a:moveTo>
                    <a:pt x="12162" y="24323"/>
                  </a:moveTo>
                  <a:cubicBezTo>
                    <a:pt x="18878" y="24323"/>
                    <a:pt x="24323" y="18878"/>
                    <a:pt x="24323" y="12161"/>
                  </a:cubicBezTo>
                  <a:cubicBezTo>
                    <a:pt x="24323" y="5445"/>
                    <a:pt x="18878" y="0"/>
                    <a:pt x="12162" y="0"/>
                  </a:cubicBezTo>
                  <a:cubicBezTo>
                    <a:pt x="5445" y="0"/>
                    <a:pt x="0" y="5445"/>
                    <a:pt x="0" y="12161"/>
                  </a:cubicBezTo>
                  <a:cubicBezTo>
                    <a:pt x="0" y="18878"/>
                    <a:pt x="5445" y="24323"/>
                    <a:pt x="12162" y="24323"/>
                  </a:cubicBezTo>
                  <a:close/>
                </a:path>
              </a:pathLst>
            </a:custGeom>
            <a:solidFill>
              <a:srgbClr val="D1D3D4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19D1D80F-31BD-F256-30B0-778A18F46198}"/>
                </a:ext>
              </a:extLst>
            </p:cNvPr>
            <p:cNvSpPr/>
            <p:nvPr/>
          </p:nvSpPr>
          <p:spPr>
            <a:xfrm>
              <a:off x="6986400" y="3513362"/>
              <a:ext cx="76937" cy="312354"/>
            </a:xfrm>
            <a:custGeom>
              <a:avLst/>
              <a:gdLst>
                <a:gd name="connsiteX0" fmla="*/ 76938 w 76937"/>
                <a:gd name="connsiteY0" fmla="*/ 0 h 312354"/>
                <a:gd name="connsiteX1" fmla="*/ 0 w 76937"/>
                <a:gd name="connsiteY1" fmla="*/ 0 h 312354"/>
                <a:gd name="connsiteX2" fmla="*/ 0 w 76937"/>
                <a:gd name="connsiteY2" fmla="*/ 312355 h 312354"/>
                <a:gd name="connsiteX3" fmla="*/ 76938 w 76937"/>
                <a:gd name="connsiteY3" fmla="*/ 312355 h 312354"/>
                <a:gd name="connsiteX4" fmla="*/ 76938 w 76937"/>
                <a:gd name="connsiteY4" fmla="*/ 0 h 312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37" h="312354">
                  <a:moveTo>
                    <a:pt x="76938" y="0"/>
                  </a:moveTo>
                  <a:lnTo>
                    <a:pt x="0" y="0"/>
                  </a:lnTo>
                  <a:lnTo>
                    <a:pt x="0" y="312355"/>
                  </a:lnTo>
                  <a:lnTo>
                    <a:pt x="76938" y="312355"/>
                  </a:lnTo>
                  <a:lnTo>
                    <a:pt x="76938" y="0"/>
                  </a:lnTo>
                  <a:close/>
                </a:path>
              </a:pathLst>
            </a:custGeom>
            <a:solidFill>
              <a:srgbClr val="D1D3D4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626731E-0DA3-9D95-C5D7-4402434B607C}"/>
                </a:ext>
              </a:extLst>
            </p:cNvPr>
            <p:cNvSpPr/>
            <p:nvPr/>
          </p:nvSpPr>
          <p:spPr>
            <a:xfrm>
              <a:off x="6999283" y="3529151"/>
              <a:ext cx="51206" cy="182636"/>
            </a:xfrm>
            <a:custGeom>
              <a:avLst/>
              <a:gdLst>
                <a:gd name="connsiteX0" fmla="*/ 51206 w 51206"/>
                <a:gd name="connsiteY0" fmla="*/ 0 h 182636"/>
                <a:gd name="connsiteX1" fmla="*/ 0 w 51206"/>
                <a:gd name="connsiteY1" fmla="*/ 0 h 182636"/>
                <a:gd name="connsiteX2" fmla="*/ 0 w 51206"/>
                <a:gd name="connsiteY2" fmla="*/ 182636 h 182636"/>
                <a:gd name="connsiteX3" fmla="*/ 51206 w 51206"/>
                <a:gd name="connsiteY3" fmla="*/ 182636 h 182636"/>
                <a:gd name="connsiteX4" fmla="*/ 51206 w 51206"/>
                <a:gd name="connsiteY4" fmla="*/ 0 h 18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206" h="182636">
                  <a:moveTo>
                    <a:pt x="51206" y="0"/>
                  </a:moveTo>
                  <a:lnTo>
                    <a:pt x="0" y="0"/>
                  </a:lnTo>
                  <a:lnTo>
                    <a:pt x="0" y="182636"/>
                  </a:lnTo>
                  <a:lnTo>
                    <a:pt x="51206" y="182636"/>
                  </a:lnTo>
                  <a:lnTo>
                    <a:pt x="51206" y="0"/>
                  </a:lnTo>
                  <a:close/>
                </a:path>
              </a:pathLst>
            </a:custGeom>
            <a:solidFill>
              <a:srgbClr val="E6E7E8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462141FB-6483-2A1A-427F-BFE5F8A157F1}"/>
                </a:ext>
              </a:extLst>
            </p:cNvPr>
            <p:cNvSpPr/>
            <p:nvPr/>
          </p:nvSpPr>
          <p:spPr>
            <a:xfrm>
              <a:off x="7012724" y="3726679"/>
              <a:ext cx="24322" cy="24323"/>
            </a:xfrm>
            <a:custGeom>
              <a:avLst/>
              <a:gdLst>
                <a:gd name="connsiteX0" fmla="*/ 12161 w 24322"/>
                <a:gd name="connsiteY0" fmla="*/ 24323 h 24323"/>
                <a:gd name="connsiteX1" fmla="*/ 24323 w 24322"/>
                <a:gd name="connsiteY1" fmla="*/ 12161 h 24323"/>
                <a:gd name="connsiteX2" fmla="*/ 12161 w 24322"/>
                <a:gd name="connsiteY2" fmla="*/ 0 h 24323"/>
                <a:gd name="connsiteX3" fmla="*/ 0 w 24322"/>
                <a:gd name="connsiteY3" fmla="*/ 12161 h 24323"/>
                <a:gd name="connsiteX4" fmla="*/ 12161 w 24322"/>
                <a:gd name="connsiteY4" fmla="*/ 24323 h 2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22" h="24323">
                  <a:moveTo>
                    <a:pt x="12161" y="24323"/>
                  </a:moveTo>
                  <a:cubicBezTo>
                    <a:pt x="18878" y="24323"/>
                    <a:pt x="24323" y="18878"/>
                    <a:pt x="24323" y="12161"/>
                  </a:cubicBezTo>
                  <a:cubicBezTo>
                    <a:pt x="24323" y="5445"/>
                    <a:pt x="18878" y="0"/>
                    <a:pt x="12161" y="0"/>
                  </a:cubicBezTo>
                  <a:cubicBezTo>
                    <a:pt x="5445" y="0"/>
                    <a:pt x="0" y="5445"/>
                    <a:pt x="0" y="12161"/>
                  </a:cubicBezTo>
                  <a:cubicBezTo>
                    <a:pt x="0" y="18878"/>
                    <a:pt x="5445" y="24323"/>
                    <a:pt x="12161" y="24323"/>
                  </a:cubicBezTo>
                  <a:close/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B918194-E630-4C1F-9BD7-514D927CB37A}"/>
                </a:ext>
              </a:extLst>
            </p:cNvPr>
            <p:cNvSpPr/>
            <p:nvPr/>
          </p:nvSpPr>
          <p:spPr>
            <a:xfrm>
              <a:off x="6665899" y="3560988"/>
              <a:ext cx="165563" cy="264122"/>
            </a:xfrm>
            <a:custGeom>
              <a:avLst/>
              <a:gdLst>
                <a:gd name="connsiteX0" fmla="*/ 125707 w 165563"/>
                <a:gd name="connsiteY0" fmla="*/ 0 h 264122"/>
                <a:gd name="connsiteX1" fmla="*/ 0 w 165563"/>
                <a:gd name="connsiteY1" fmla="*/ 243555 h 264122"/>
                <a:gd name="connsiteX2" fmla="*/ 39856 w 165563"/>
                <a:gd name="connsiteY2" fmla="*/ 264123 h 264122"/>
                <a:gd name="connsiteX3" fmla="*/ 165563 w 165563"/>
                <a:gd name="connsiteY3" fmla="*/ 20568 h 264122"/>
                <a:gd name="connsiteX4" fmla="*/ 125707 w 165563"/>
                <a:gd name="connsiteY4" fmla="*/ 0 h 26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63" h="264122">
                  <a:moveTo>
                    <a:pt x="125707" y="0"/>
                  </a:moveTo>
                  <a:lnTo>
                    <a:pt x="0" y="243555"/>
                  </a:lnTo>
                  <a:lnTo>
                    <a:pt x="39856" y="264123"/>
                  </a:lnTo>
                  <a:lnTo>
                    <a:pt x="165563" y="20568"/>
                  </a:lnTo>
                  <a:lnTo>
                    <a:pt x="125707" y="0"/>
                  </a:lnTo>
                  <a:close/>
                </a:path>
              </a:pathLst>
            </a:custGeom>
            <a:solidFill>
              <a:srgbClr val="BCBEC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24FF92E-1C70-BB34-6D9F-9F1AD66B4521}"/>
                </a:ext>
              </a:extLst>
            </p:cNvPr>
            <p:cNvSpPr/>
            <p:nvPr/>
          </p:nvSpPr>
          <p:spPr>
            <a:xfrm>
              <a:off x="6408958" y="2703576"/>
              <a:ext cx="933065" cy="2624328"/>
            </a:xfrm>
            <a:custGeom>
              <a:avLst/>
              <a:gdLst>
                <a:gd name="connsiteX0" fmla="*/ 791864 w 933065"/>
                <a:gd name="connsiteY0" fmla="*/ 2088154 h 2624328"/>
                <a:gd name="connsiteX1" fmla="*/ 791864 w 933065"/>
                <a:gd name="connsiteY1" fmla="*/ 2102535 h 2624328"/>
                <a:gd name="connsiteX2" fmla="*/ 792504 w 933065"/>
                <a:gd name="connsiteY2" fmla="*/ 2099889 h 2624328"/>
                <a:gd name="connsiteX3" fmla="*/ 795235 w 933065"/>
                <a:gd name="connsiteY3" fmla="*/ 2088538 h 2624328"/>
                <a:gd name="connsiteX4" fmla="*/ 795235 w 933065"/>
                <a:gd name="connsiteY4" fmla="*/ 2088154 h 2624328"/>
                <a:gd name="connsiteX5" fmla="*/ 791864 w 933065"/>
                <a:gd name="connsiteY5" fmla="*/ 2088154 h 2624328"/>
                <a:gd name="connsiteX6" fmla="*/ 791864 w 933065"/>
                <a:gd name="connsiteY6" fmla="*/ 2088154 h 2624328"/>
                <a:gd name="connsiteX7" fmla="*/ 791864 w 933065"/>
                <a:gd name="connsiteY7" fmla="*/ 2102535 h 2624328"/>
                <a:gd name="connsiteX8" fmla="*/ 792504 w 933065"/>
                <a:gd name="connsiteY8" fmla="*/ 2099889 h 2624328"/>
                <a:gd name="connsiteX9" fmla="*/ 795235 w 933065"/>
                <a:gd name="connsiteY9" fmla="*/ 2088538 h 2624328"/>
                <a:gd name="connsiteX10" fmla="*/ 795235 w 933065"/>
                <a:gd name="connsiteY10" fmla="*/ 2088154 h 2624328"/>
                <a:gd name="connsiteX11" fmla="*/ 791864 w 933065"/>
                <a:gd name="connsiteY11" fmla="*/ 2088154 h 2624328"/>
                <a:gd name="connsiteX12" fmla="*/ 872898 w 933065"/>
                <a:gd name="connsiteY12" fmla="*/ 0 h 2624328"/>
                <a:gd name="connsiteX13" fmla="*/ 872898 w 933065"/>
                <a:gd name="connsiteY13" fmla="*/ 524012 h 2624328"/>
                <a:gd name="connsiteX14" fmla="*/ 741810 w 933065"/>
                <a:gd name="connsiteY14" fmla="*/ 524012 h 2624328"/>
                <a:gd name="connsiteX15" fmla="*/ 741810 w 933065"/>
                <a:gd name="connsiteY15" fmla="*/ 0 h 2624328"/>
                <a:gd name="connsiteX16" fmla="*/ 681643 w 933065"/>
                <a:gd name="connsiteY16" fmla="*/ 0 h 2624328"/>
                <a:gd name="connsiteX17" fmla="*/ 681643 w 933065"/>
                <a:gd name="connsiteY17" fmla="*/ 524012 h 2624328"/>
                <a:gd name="connsiteX18" fmla="*/ 239817 w 933065"/>
                <a:gd name="connsiteY18" fmla="*/ 524012 h 2624328"/>
                <a:gd name="connsiteX19" fmla="*/ 239817 w 933065"/>
                <a:gd name="connsiteY19" fmla="*/ 0 h 2624328"/>
                <a:gd name="connsiteX20" fmla="*/ 179649 w 933065"/>
                <a:gd name="connsiteY20" fmla="*/ 0 h 2624328"/>
                <a:gd name="connsiteX21" fmla="*/ 179649 w 933065"/>
                <a:gd name="connsiteY21" fmla="*/ 524012 h 2624328"/>
                <a:gd name="connsiteX22" fmla="*/ 60167 w 933065"/>
                <a:gd name="connsiteY22" fmla="*/ 524012 h 2624328"/>
                <a:gd name="connsiteX23" fmla="*/ 60167 w 933065"/>
                <a:gd name="connsiteY23" fmla="*/ 0 h 2624328"/>
                <a:gd name="connsiteX24" fmla="*/ 0 w 933065"/>
                <a:gd name="connsiteY24" fmla="*/ 0 h 2624328"/>
                <a:gd name="connsiteX25" fmla="*/ 0 w 933065"/>
                <a:gd name="connsiteY25" fmla="*/ 2624328 h 2624328"/>
                <a:gd name="connsiteX26" fmla="*/ 60167 w 933065"/>
                <a:gd name="connsiteY26" fmla="*/ 2624328 h 2624328"/>
                <a:gd name="connsiteX27" fmla="*/ 60167 w 933065"/>
                <a:gd name="connsiteY27" fmla="*/ 2304288 h 2624328"/>
                <a:gd name="connsiteX28" fmla="*/ 179649 w 933065"/>
                <a:gd name="connsiteY28" fmla="*/ 2304288 h 2624328"/>
                <a:gd name="connsiteX29" fmla="*/ 179649 w 933065"/>
                <a:gd name="connsiteY29" fmla="*/ 2624328 h 2624328"/>
                <a:gd name="connsiteX30" fmla="*/ 239817 w 933065"/>
                <a:gd name="connsiteY30" fmla="*/ 2624328 h 2624328"/>
                <a:gd name="connsiteX31" fmla="*/ 239817 w 933065"/>
                <a:gd name="connsiteY31" fmla="*/ 2304288 h 2624328"/>
                <a:gd name="connsiteX32" fmla="*/ 681643 w 933065"/>
                <a:gd name="connsiteY32" fmla="*/ 2304288 h 2624328"/>
                <a:gd name="connsiteX33" fmla="*/ 681643 w 933065"/>
                <a:gd name="connsiteY33" fmla="*/ 2624328 h 2624328"/>
                <a:gd name="connsiteX34" fmla="*/ 741810 w 933065"/>
                <a:gd name="connsiteY34" fmla="*/ 2624328 h 2624328"/>
                <a:gd name="connsiteX35" fmla="*/ 741810 w 933065"/>
                <a:gd name="connsiteY35" fmla="*/ 2304288 h 2624328"/>
                <a:gd name="connsiteX36" fmla="*/ 872898 w 933065"/>
                <a:gd name="connsiteY36" fmla="*/ 2304288 h 2624328"/>
                <a:gd name="connsiteX37" fmla="*/ 872898 w 933065"/>
                <a:gd name="connsiteY37" fmla="*/ 2624328 h 2624328"/>
                <a:gd name="connsiteX38" fmla="*/ 933066 w 933065"/>
                <a:gd name="connsiteY38" fmla="*/ 2624328 h 2624328"/>
                <a:gd name="connsiteX39" fmla="*/ 933066 w 933065"/>
                <a:gd name="connsiteY39" fmla="*/ 0 h 2624328"/>
                <a:gd name="connsiteX40" fmla="*/ 872898 w 933065"/>
                <a:gd name="connsiteY40" fmla="*/ 0 h 2624328"/>
                <a:gd name="connsiteX41" fmla="*/ 59954 w 933065"/>
                <a:gd name="connsiteY41" fmla="*/ 631887 h 2624328"/>
                <a:gd name="connsiteX42" fmla="*/ 113806 w 933065"/>
                <a:gd name="connsiteY42" fmla="*/ 854763 h 2624328"/>
                <a:gd name="connsiteX43" fmla="*/ 59954 w 933065"/>
                <a:gd name="connsiteY43" fmla="*/ 1073585 h 2624328"/>
                <a:gd name="connsiteX44" fmla="*/ 59954 w 933065"/>
                <a:gd name="connsiteY44" fmla="*/ 631887 h 2624328"/>
                <a:gd name="connsiteX45" fmla="*/ 124901 w 933065"/>
                <a:gd name="connsiteY45" fmla="*/ 900721 h 2624328"/>
                <a:gd name="connsiteX46" fmla="*/ 177942 w 933065"/>
                <a:gd name="connsiteY46" fmla="*/ 1120055 h 2624328"/>
                <a:gd name="connsiteX47" fmla="*/ 71902 w 933065"/>
                <a:gd name="connsiteY47" fmla="*/ 1120055 h 2624328"/>
                <a:gd name="connsiteX48" fmla="*/ 124901 w 933065"/>
                <a:gd name="connsiteY48" fmla="*/ 900721 h 2624328"/>
                <a:gd name="connsiteX49" fmla="*/ 59954 w 933065"/>
                <a:gd name="connsiteY49" fmla="*/ 1764829 h 2624328"/>
                <a:gd name="connsiteX50" fmla="*/ 113806 w 933065"/>
                <a:gd name="connsiteY50" fmla="*/ 1987747 h 2624328"/>
                <a:gd name="connsiteX51" fmla="*/ 59954 w 933065"/>
                <a:gd name="connsiteY51" fmla="*/ 2206527 h 2624328"/>
                <a:gd name="connsiteX52" fmla="*/ 59954 w 933065"/>
                <a:gd name="connsiteY52" fmla="*/ 1764829 h 2624328"/>
                <a:gd name="connsiteX53" fmla="*/ 72286 w 933065"/>
                <a:gd name="connsiteY53" fmla="*/ 1728856 h 2624328"/>
                <a:gd name="connsiteX54" fmla="*/ 177558 w 933065"/>
                <a:gd name="connsiteY54" fmla="*/ 1728856 h 2624328"/>
                <a:gd name="connsiteX55" fmla="*/ 124858 w 933065"/>
                <a:gd name="connsiteY55" fmla="*/ 1942643 h 2624328"/>
                <a:gd name="connsiteX56" fmla="*/ 72286 w 933065"/>
                <a:gd name="connsiteY56" fmla="*/ 1728856 h 2624328"/>
                <a:gd name="connsiteX57" fmla="*/ 72286 w 933065"/>
                <a:gd name="connsiteY57" fmla="*/ 2251631 h 2624328"/>
                <a:gd name="connsiteX58" fmla="*/ 124858 w 933065"/>
                <a:gd name="connsiteY58" fmla="*/ 2033662 h 2624328"/>
                <a:gd name="connsiteX59" fmla="*/ 177558 w 933065"/>
                <a:gd name="connsiteY59" fmla="*/ 2251631 h 2624328"/>
                <a:gd name="connsiteX60" fmla="*/ 72286 w 933065"/>
                <a:gd name="connsiteY60" fmla="*/ 2251631 h 2624328"/>
                <a:gd name="connsiteX61" fmla="*/ 179692 w 933065"/>
                <a:gd name="connsiteY61" fmla="*/ 2165007 h 2624328"/>
                <a:gd name="connsiteX62" fmla="*/ 136081 w 933065"/>
                <a:gd name="connsiteY62" fmla="*/ 1987747 h 2624328"/>
                <a:gd name="connsiteX63" fmla="*/ 179692 w 933065"/>
                <a:gd name="connsiteY63" fmla="*/ 1807117 h 2624328"/>
                <a:gd name="connsiteX64" fmla="*/ 179692 w 933065"/>
                <a:gd name="connsiteY64" fmla="*/ 2165007 h 2624328"/>
                <a:gd name="connsiteX65" fmla="*/ 179692 w 933065"/>
                <a:gd name="connsiteY65" fmla="*/ 1676412 h 2624328"/>
                <a:gd name="connsiteX66" fmla="*/ 60210 w 933065"/>
                <a:gd name="connsiteY66" fmla="*/ 1676412 h 2624328"/>
                <a:gd name="connsiteX67" fmla="*/ 60210 w 933065"/>
                <a:gd name="connsiteY67" fmla="*/ 1174461 h 2624328"/>
                <a:gd name="connsiteX68" fmla="*/ 179692 w 933065"/>
                <a:gd name="connsiteY68" fmla="*/ 1174461 h 2624328"/>
                <a:gd name="connsiteX69" fmla="*/ 179692 w 933065"/>
                <a:gd name="connsiteY69" fmla="*/ 1676412 h 2624328"/>
                <a:gd name="connsiteX70" fmla="*/ 179692 w 933065"/>
                <a:gd name="connsiteY70" fmla="*/ 1032065 h 2624328"/>
                <a:gd name="connsiteX71" fmla="*/ 136081 w 933065"/>
                <a:gd name="connsiteY71" fmla="*/ 854763 h 2624328"/>
                <a:gd name="connsiteX72" fmla="*/ 179649 w 933065"/>
                <a:gd name="connsiteY72" fmla="*/ 674218 h 2624328"/>
                <a:gd name="connsiteX73" fmla="*/ 179692 w 933065"/>
                <a:gd name="connsiteY73" fmla="*/ 1032065 h 2624328"/>
                <a:gd name="connsiteX74" fmla="*/ 179692 w 933065"/>
                <a:gd name="connsiteY74" fmla="*/ 587338 h 2624328"/>
                <a:gd name="connsiteX75" fmla="*/ 124858 w 933065"/>
                <a:gd name="connsiteY75" fmla="*/ 809701 h 2624328"/>
                <a:gd name="connsiteX76" fmla="*/ 67678 w 933065"/>
                <a:gd name="connsiteY76" fmla="*/ 577438 h 2624328"/>
                <a:gd name="connsiteX77" fmla="*/ 179606 w 933065"/>
                <a:gd name="connsiteY77" fmla="*/ 577438 h 2624328"/>
                <a:gd name="connsiteX78" fmla="*/ 179692 w 933065"/>
                <a:gd name="connsiteY78" fmla="*/ 587338 h 2624328"/>
                <a:gd name="connsiteX79" fmla="*/ 865730 w 933065"/>
                <a:gd name="connsiteY79" fmla="*/ 577438 h 2624328"/>
                <a:gd name="connsiteX80" fmla="*/ 808549 w 933065"/>
                <a:gd name="connsiteY80" fmla="*/ 809701 h 2624328"/>
                <a:gd name="connsiteX81" fmla="*/ 751369 w 933065"/>
                <a:gd name="connsiteY81" fmla="*/ 577438 h 2624328"/>
                <a:gd name="connsiteX82" fmla="*/ 865730 w 933065"/>
                <a:gd name="connsiteY82" fmla="*/ 577438 h 2624328"/>
                <a:gd name="connsiteX83" fmla="*/ 861462 w 933065"/>
                <a:gd name="connsiteY83" fmla="*/ 1120055 h 2624328"/>
                <a:gd name="connsiteX84" fmla="*/ 755508 w 933065"/>
                <a:gd name="connsiteY84" fmla="*/ 1120055 h 2624328"/>
                <a:gd name="connsiteX85" fmla="*/ 808506 w 933065"/>
                <a:gd name="connsiteY85" fmla="*/ 900721 h 2624328"/>
                <a:gd name="connsiteX86" fmla="*/ 861462 w 933065"/>
                <a:gd name="connsiteY86" fmla="*/ 1120055 h 2624328"/>
                <a:gd name="connsiteX87" fmla="*/ 741810 w 933065"/>
                <a:gd name="connsiteY87" fmla="*/ 624761 h 2624328"/>
                <a:gd name="connsiteX88" fmla="*/ 797284 w 933065"/>
                <a:gd name="connsiteY88" fmla="*/ 854763 h 2624328"/>
                <a:gd name="connsiteX89" fmla="*/ 741810 w 933065"/>
                <a:gd name="connsiteY89" fmla="*/ 1080583 h 2624328"/>
                <a:gd name="connsiteX90" fmla="*/ 741810 w 933065"/>
                <a:gd name="connsiteY90" fmla="*/ 624761 h 2624328"/>
                <a:gd name="connsiteX91" fmla="*/ 741810 w 933065"/>
                <a:gd name="connsiteY91" fmla="*/ 1757702 h 2624328"/>
                <a:gd name="connsiteX92" fmla="*/ 797284 w 933065"/>
                <a:gd name="connsiteY92" fmla="*/ 1987747 h 2624328"/>
                <a:gd name="connsiteX93" fmla="*/ 784013 w 933065"/>
                <a:gd name="connsiteY93" fmla="*/ 2041642 h 2624328"/>
                <a:gd name="connsiteX94" fmla="*/ 784013 w 933065"/>
                <a:gd name="connsiteY94" fmla="*/ 2042026 h 2624328"/>
                <a:gd name="connsiteX95" fmla="*/ 772619 w 933065"/>
                <a:gd name="connsiteY95" fmla="*/ 2088240 h 2624328"/>
                <a:gd name="connsiteX96" fmla="*/ 772619 w 933065"/>
                <a:gd name="connsiteY96" fmla="*/ 2088538 h 2624328"/>
                <a:gd name="connsiteX97" fmla="*/ 741853 w 933065"/>
                <a:gd name="connsiteY97" fmla="*/ 2213525 h 2624328"/>
                <a:gd name="connsiteX98" fmla="*/ 741810 w 933065"/>
                <a:gd name="connsiteY98" fmla="*/ 1757702 h 2624328"/>
                <a:gd name="connsiteX99" fmla="*/ 755892 w 933065"/>
                <a:gd name="connsiteY99" fmla="*/ 1728856 h 2624328"/>
                <a:gd name="connsiteX100" fmla="*/ 861121 w 933065"/>
                <a:gd name="connsiteY100" fmla="*/ 1728856 h 2624328"/>
                <a:gd name="connsiteX101" fmla="*/ 808506 w 933065"/>
                <a:gd name="connsiteY101" fmla="*/ 1942643 h 2624328"/>
                <a:gd name="connsiteX102" fmla="*/ 755892 w 933065"/>
                <a:gd name="connsiteY102" fmla="*/ 1728856 h 2624328"/>
                <a:gd name="connsiteX103" fmla="*/ 239817 w 933065"/>
                <a:gd name="connsiteY103" fmla="*/ 577438 h 2624328"/>
                <a:gd name="connsiteX104" fmla="*/ 681643 w 933065"/>
                <a:gd name="connsiteY104" fmla="*/ 577438 h 2624328"/>
                <a:gd name="connsiteX105" fmla="*/ 681643 w 933065"/>
                <a:gd name="connsiteY105" fmla="*/ 1120055 h 2624328"/>
                <a:gd name="connsiteX106" fmla="*/ 239817 w 933065"/>
                <a:gd name="connsiteY106" fmla="*/ 1120055 h 2624328"/>
                <a:gd name="connsiteX107" fmla="*/ 239817 w 933065"/>
                <a:gd name="connsiteY107" fmla="*/ 577438 h 2624328"/>
                <a:gd name="connsiteX108" fmla="*/ 239817 w 933065"/>
                <a:gd name="connsiteY108" fmla="*/ 1174461 h 2624328"/>
                <a:gd name="connsiteX109" fmla="*/ 681643 w 933065"/>
                <a:gd name="connsiteY109" fmla="*/ 1174461 h 2624328"/>
                <a:gd name="connsiteX110" fmla="*/ 681643 w 933065"/>
                <a:gd name="connsiteY110" fmla="*/ 1676412 h 2624328"/>
                <a:gd name="connsiteX111" fmla="*/ 239817 w 933065"/>
                <a:gd name="connsiteY111" fmla="*/ 1676412 h 2624328"/>
                <a:gd name="connsiteX112" fmla="*/ 239817 w 933065"/>
                <a:gd name="connsiteY112" fmla="*/ 1174461 h 2624328"/>
                <a:gd name="connsiteX113" fmla="*/ 239817 w 933065"/>
                <a:gd name="connsiteY113" fmla="*/ 1728856 h 2624328"/>
                <a:gd name="connsiteX114" fmla="*/ 681643 w 933065"/>
                <a:gd name="connsiteY114" fmla="*/ 1728856 h 2624328"/>
                <a:gd name="connsiteX115" fmla="*/ 681643 w 933065"/>
                <a:gd name="connsiteY115" fmla="*/ 2251631 h 2624328"/>
                <a:gd name="connsiteX116" fmla="*/ 239817 w 933065"/>
                <a:gd name="connsiteY116" fmla="*/ 2251631 h 2624328"/>
                <a:gd name="connsiteX117" fmla="*/ 239817 w 933065"/>
                <a:gd name="connsiteY117" fmla="*/ 1728856 h 2624328"/>
                <a:gd name="connsiteX118" fmla="*/ 755849 w 933065"/>
                <a:gd name="connsiteY118" fmla="*/ 2251631 h 2624328"/>
                <a:gd name="connsiteX119" fmla="*/ 791864 w 933065"/>
                <a:gd name="connsiteY119" fmla="*/ 2102535 h 2624328"/>
                <a:gd name="connsiteX120" fmla="*/ 792504 w 933065"/>
                <a:gd name="connsiteY120" fmla="*/ 2099889 h 2624328"/>
                <a:gd name="connsiteX121" fmla="*/ 795235 w 933065"/>
                <a:gd name="connsiteY121" fmla="*/ 2088538 h 2624328"/>
                <a:gd name="connsiteX122" fmla="*/ 795235 w 933065"/>
                <a:gd name="connsiteY122" fmla="*/ 2088154 h 2624328"/>
                <a:gd name="connsiteX123" fmla="*/ 806373 w 933065"/>
                <a:gd name="connsiteY123" fmla="*/ 2042026 h 2624328"/>
                <a:gd name="connsiteX124" fmla="*/ 806373 w 933065"/>
                <a:gd name="connsiteY124" fmla="*/ 2041642 h 2624328"/>
                <a:gd name="connsiteX125" fmla="*/ 808293 w 933065"/>
                <a:gd name="connsiteY125" fmla="*/ 2033662 h 2624328"/>
                <a:gd name="connsiteX126" fmla="*/ 810299 w 933065"/>
                <a:gd name="connsiteY126" fmla="*/ 2042197 h 2624328"/>
                <a:gd name="connsiteX127" fmla="*/ 811579 w 933065"/>
                <a:gd name="connsiteY127" fmla="*/ 2047445 h 2624328"/>
                <a:gd name="connsiteX128" fmla="*/ 860950 w 933065"/>
                <a:gd name="connsiteY128" fmla="*/ 2251802 h 2624328"/>
                <a:gd name="connsiteX129" fmla="*/ 755849 w 933065"/>
                <a:gd name="connsiteY129" fmla="*/ 2251631 h 2624328"/>
                <a:gd name="connsiteX130" fmla="*/ 872898 w 933065"/>
                <a:gd name="connsiteY130" fmla="*/ 2204222 h 2624328"/>
                <a:gd name="connsiteX131" fmla="*/ 819601 w 933065"/>
                <a:gd name="connsiteY131" fmla="*/ 1987747 h 2624328"/>
                <a:gd name="connsiteX132" fmla="*/ 872898 w 933065"/>
                <a:gd name="connsiteY132" fmla="*/ 1767218 h 2624328"/>
                <a:gd name="connsiteX133" fmla="*/ 872898 w 933065"/>
                <a:gd name="connsiteY133" fmla="*/ 2204222 h 2624328"/>
                <a:gd name="connsiteX134" fmla="*/ 872898 w 933065"/>
                <a:gd name="connsiteY134" fmla="*/ 1676412 h 2624328"/>
                <a:gd name="connsiteX135" fmla="*/ 741810 w 933065"/>
                <a:gd name="connsiteY135" fmla="*/ 1676412 h 2624328"/>
                <a:gd name="connsiteX136" fmla="*/ 741810 w 933065"/>
                <a:gd name="connsiteY136" fmla="*/ 1174461 h 2624328"/>
                <a:gd name="connsiteX137" fmla="*/ 872898 w 933065"/>
                <a:gd name="connsiteY137" fmla="*/ 1174461 h 2624328"/>
                <a:gd name="connsiteX138" fmla="*/ 872898 w 933065"/>
                <a:gd name="connsiteY138" fmla="*/ 1676412 h 2624328"/>
                <a:gd name="connsiteX139" fmla="*/ 872898 w 933065"/>
                <a:gd name="connsiteY139" fmla="*/ 1071281 h 2624328"/>
                <a:gd name="connsiteX140" fmla="*/ 819601 w 933065"/>
                <a:gd name="connsiteY140" fmla="*/ 854763 h 2624328"/>
                <a:gd name="connsiteX141" fmla="*/ 872898 w 933065"/>
                <a:gd name="connsiteY141" fmla="*/ 634234 h 2624328"/>
                <a:gd name="connsiteX142" fmla="*/ 872898 w 933065"/>
                <a:gd name="connsiteY142" fmla="*/ 1071281 h 2624328"/>
                <a:gd name="connsiteX143" fmla="*/ 791822 w 933065"/>
                <a:gd name="connsiteY143" fmla="*/ 2088154 h 2624328"/>
                <a:gd name="connsiteX144" fmla="*/ 791822 w 933065"/>
                <a:gd name="connsiteY144" fmla="*/ 2102535 h 2624328"/>
                <a:gd name="connsiteX145" fmla="*/ 792462 w 933065"/>
                <a:gd name="connsiteY145" fmla="*/ 2099889 h 2624328"/>
                <a:gd name="connsiteX146" fmla="*/ 795193 w 933065"/>
                <a:gd name="connsiteY146" fmla="*/ 2088538 h 2624328"/>
                <a:gd name="connsiteX147" fmla="*/ 795193 w 933065"/>
                <a:gd name="connsiteY147" fmla="*/ 2088154 h 2624328"/>
                <a:gd name="connsiteX148" fmla="*/ 791822 w 933065"/>
                <a:gd name="connsiteY148" fmla="*/ 2088154 h 2624328"/>
                <a:gd name="connsiteX149" fmla="*/ 791822 w 933065"/>
                <a:gd name="connsiteY149" fmla="*/ 2088154 h 2624328"/>
                <a:gd name="connsiteX150" fmla="*/ 791822 w 933065"/>
                <a:gd name="connsiteY150" fmla="*/ 2102535 h 2624328"/>
                <a:gd name="connsiteX151" fmla="*/ 792462 w 933065"/>
                <a:gd name="connsiteY151" fmla="*/ 2099889 h 2624328"/>
                <a:gd name="connsiteX152" fmla="*/ 795193 w 933065"/>
                <a:gd name="connsiteY152" fmla="*/ 2088538 h 2624328"/>
                <a:gd name="connsiteX153" fmla="*/ 795193 w 933065"/>
                <a:gd name="connsiteY153" fmla="*/ 2088154 h 2624328"/>
                <a:gd name="connsiteX154" fmla="*/ 791822 w 933065"/>
                <a:gd name="connsiteY154" fmla="*/ 2088154 h 2624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933065" h="2624328">
                  <a:moveTo>
                    <a:pt x="791864" y="2088154"/>
                  </a:moveTo>
                  <a:lnTo>
                    <a:pt x="791864" y="2102535"/>
                  </a:lnTo>
                  <a:lnTo>
                    <a:pt x="792504" y="2099889"/>
                  </a:lnTo>
                  <a:lnTo>
                    <a:pt x="795235" y="2088538"/>
                  </a:lnTo>
                  <a:lnTo>
                    <a:pt x="795235" y="2088154"/>
                  </a:lnTo>
                  <a:lnTo>
                    <a:pt x="791864" y="2088154"/>
                  </a:lnTo>
                  <a:close/>
                  <a:moveTo>
                    <a:pt x="791864" y="2088154"/>
                  </a:moveTo>
                  <a:lnTo>
                    <a:pt x="791864" y="2102535"/>
                  </a:lnTo>
                  <a:lnTo>
                    <a:pt x="792504" y="2099889"/>
                  </a:lnTo>
                  <a:lnTo>
                    <a:pt x="795235" y="2088538"/>
                  </a:lnTo>
                  <a:lnTo>
                    <a:pt x="795235" y="2088154"/>
                  </a:lnTo>
                  <a:lnTo>
                    <a:pt x="791864" y="2088154"/>
                  </a:lnTo>
                  <a:close/>
                  <a:moveTo>
                    <a:pt x="872898" y="0"/>
                  </a:moveTo>
                  <a:lnTo>
                    <a:pt x="872898" y="524012"/>
                  </a:lnTo>
                  <a:lnTo>
                    <a:pt x="741810" y="524012"/>
                  </a:lnTo>
                  <a:lnTo>
                    <a:pt x="741810" y="0"/>
                  </a:lnTo>
                  <a:lnTo>
                    <a:pt x="681643" y="0"/>
                  </a:lnTo>
                  <a:lnTo>
                    <a:pt x="681643" y="524012"/>
                  </a:lnTo>
                  <a:lnTo>
                    <a:pt x="239817" y="524012"/>
                  </a:lnTo>
                  <a:lnTo>
                    <a:pt x="239817" y="0"/>
                  </a:lnTo>
                  <a:lnTo>
                    <a:pt x="179649" y="0"/>
                  </a:lnTo>
                  <a:lnTo>
                    <a:pt x="179649" y="524012"/>
                  </a:lnTo>
                  <a:lnTo>
                    <a:pt x="60167" y="524012"/>
                  </a:lnTo>
                  <a:lnTo>
                    <a:pt x="60167" y="0"/>
                  </a:lnTo>
                  <a:lnTo>
                    <a:pt x="0" y="0"/>
                  </a:lnTo>
                  <a:lnTo>
                    <a:pt x="0" y="2624328"/>
                  </a:lnTo>
                  <a:lnTo>
                    <a:pt x="60167" y="2624328"/>
                  </a:lnTo>
                  <a:lnTo>
                    <a:pt x="60167" y="2304288"/>
                  </a:lnTo>
                  <a:lnTo>
                    <a:pt x="179649" y="2304288"/>
                  </a:lnTo>
                  <a:lnTo>
                    <a:pt x="179649" y="2624328"/>
                  </a:lnTo>
                  <a:lnTo>
                    <a:pt x="239817" y="2624328"/>
                  </a:lnTo>
                  <a:lnTo>
                    <a:pt x="239817" y="2304288"/>
                  </a:lnTo>
                  <a:lnTo>
                    <a:pt x="681643" y="2304288"/>
                  </a:lnTo>
                  <a:lnTo>
                    <a:pt x="681643" y="2624328"/>
                  </a:lnTo>
                  <a:lnTo>
                    <a:pt x="741810" y="2624328"/>
                  </a:lnTo>
                  <a:lnTo>
                    <a:pt x="741810" y="2304288"/>
                  </a:lnTo>
                  <a:lnTo>
                    <a:pt x="872898" y="2304288"/>
                  </a:lnTo>
                  <a:lnTo>
                    <a:pt x="872898" y="2624328"/>
                  </a:lnTo>
                  <a:lnTo>
                    <a:pt x="933066" y="2624328"/>
                  </a:lnTo>
                  <a:lnTo>
                    <a:pt x="933066" y="0"/>
                  </a:lnTo>
                  <a:lnTo>
                    <a:pt x="872898" y="0"/>
                  </a:lnTo>
                  <a:close/>
                  <a:moveTo>
                    <a:pt x="59954" y="631887"/>
                  </a:moveTo>
                  <a:lnTo>
                    <a:pt x="113806" y="854763"/>
                  </a:lnTo>
                  <a:lnTo>
                    <a:pt x="59954" y="1073585"/>
                  </a:lnTo>
                  <a:lnTo>
                    <a:pt x="59954" y="631887"/>
                  </a:lnTo>
                  <a:close/>
                  <a:moveTo>
                    <a:pt x="124901" y="900721"/>
                  </a:moveTo>
                  <a:lnTo>
                    <a:pt x="177942" y="1120055"/>
                  </a:lnTo>
                  <a:lnTo>
                    <a:pt x="71902" y="1120055"/>
                  </a:lnTo>
                  <a:lnTo>
                    <a:pt x="124901" y="900721"/>
                  </a:lnTo>
                  <a:close/>
                  <a:moveTo>
                    <a:pt x="59954" y="1764829"/>
                  </a:moveTo>
                  <a:lnTo>
                    <a:pt x="113806" y="1987747"/>
                  </a:lnTo>
                  <a:lnTo>
                    <a:pt x="59954" y="2206527"/>
                  </a:lnTo>
                  <a:lnTo>
                    <a:pt x="59954" y="1764829"/>
                  </a:lnTo>
                  <a:close/>
                  <a:moveTo>
                    <a:pt x="72286" y="1728856"/>
                  </a:moveTo>
                  <a:lnTo>
                    <a:pt x="177558" y="1728856"/>
                  </a:lnTo>
                  <a:lnTo>
                    <a:pt x="124858" y="1942643"/>
                  </a:lnTo>
                  <a:lnTo>
                    <a:pt x="72286" y="1728856"/>
                  </a:lnTo>
                  <a:close/>
                  <a:moveTo>
                    <a:pt x="72286" y="2251631"/>
                  </a:moveTo>
                  <a:lnTo>
                    <a:pt x="124858" y="2033662"/>
                  </a:lnTo>
                  <a:lnTo>
                    <a:pt x="177558" y="2251631"/>
                  </a:lnTo>
                  <a:lnTo>
                    <a:pt x="72286" y="2251631"/>
                  </a:lnTo>
                  <a:close/>
                  <a:moveTo>
                    <a:pt x="179692" y="2165007"/>
                  </a:moveTo>
                  <a:lnTo>
                    <a:pt x="136081" y="1987747"/>
                  </a:lnTo>
                  <a:lnTo>
                    <a:pt x="179692" y="1807117"/>
                  </a:lnTo>
                  <a:lnTo>
                    <a:pt x="179692" y="2165007"/>
                  </a:lnTo>
                  <a:close/>
                  <a:moveTo>
                    <a:pt x="179692" y="1676412"/>
                  </a:moveTo>
                  <a:lnTo>
                    <a:pt x="60210" y="1676412"/>
                  </a:lnTo>
                  <a:lnTo>
                    <a:pt x="60210" y="1174461"/>
                  </a:lnTo>
                  <a:lnTo>
                    <a:pt x="179692" y="1174461"/>
                  </a:lnTo>
                  <a:lnTo>
                    <a:pt x="179692" y="1676412"/>
                  </a:lnTo>
                  <a:close/>
                  <a:moveTo>
                    <a:pt x="179692" y="1032065"/>
                  </a:moveTo>
                  <a:lnTo>
                    <a:pt x="136081" y="854763"/>
                  </a:lnTo>
                  <a:lnTo>
                    <a:pt x="179649" y="674218"/>
                  </a:lnTo>
                  <a:lnTo>
                    <a:pt x="179692" y="1032065"/>
                  </a:lnTo>
                  <a:close/>
                  <a:moveTo>
                    <a:pt x="179692" y="587338"/>
                  </a:moveTo>
                  <a:lnTo>
                    <a:pt x="124858" y="809701"/>
                  </a:lnTo>
                  <a:lnTo>
                    <a:pt x="67678" y="577438"/>
                  </a:lnTo>
                  <a:lnTo>
                    <a:pt x="179606" y="577438"/>
                  </a:lnTo>
                  <a:lnTo>
                    <a:pt x="179692" y="587338"/>
                  </a:lnTo>
                  <a:close/>
                  <a:moveTo>
                    <a:pt x="865730" y="577438"/>
                  </a:moveTo>
                  <a:lnTo>
                    <a:pt x="808549" y="809701"/>
                  </a:lnTo>
                  <a:lnTo>
                    <a:pt x="751369" y="577438"/>
                  </a:lnTo>
                  <a:lnTo>
                    <a:pt x="865730" y="577438"/>
                  </a:lnTo>
                  <a:close/>
                  <a:moveTo>
                    <a:pt x="861462" y="1120055"/>
                  </a:moveTo>
                  <a:lnTo>
                    <a:pt x="755508" y="1120055"/>
                  </a:lnTo>
                  <a:lnTo>
                    <a:pt x="808506" y="900721"/>
                  </a:lnTo>
                  <a:lnTo>
                    <a:pt x="861462" y="1120055"/>
                  </a:lnTo>
                  <a:close/>
                  <a:moveTo>
                    <a:pt x="741810" y="624761"/>
                  </a:moveTo>
                  <a:lnTo>
                    <a:pt x="797284" y="854763"/>
                  </a:lnTo>
                  <a:lnTo>
                    <a:pt x="741810" y="1080583"/>
                  </a:lnTo>
                  <a:lnTo>
                    <a:pt x="741810" y="624761"/>
                  </a:lnTo>
                  <a:close/>
                  <a:moveTo>
                    <a:pt x="741810" y="1757702"/>
                  </a:moveTo>
                  <a:lnTo>
                    <a:pt x="797284" y="1987747"/>
                  </a:lnTo>
                  <a:lnTo>
                    <a:pt x="784013" y="2041642"/>
                  </a:lnTo>
                  <a:lnTo>
                    <a:pt x="784013" y="2042026"/>
                  </a:lnTo>
                  <a:lnTo>
                    <a:pt x="772619" y="2088240"/>
                  </a:lnTo>
                  <a:lnTo>
                    <a:pt x="772619" y="2088538"/>
                  </a:lnTo>
                  <a:lnTo>
                    <a:pt x="741853" y="2213525"/>
                  </a:lnTo>
                  <a:lnTo>
                    <a:pt x="741810" y="1757702"/>
                  </a:lnTo>
                  <a:close/>
                  <a:moveTo>
                    <a:pt x="755892" y="1728856"/>
                  </a:moveTo>
                  <a:lnTo>
                    <a:pt x="861121" y="1728856"/>
                  </a:lnTo>
                  <a:lnTo>
                    <a:pt x="808506" y="1942643"/>
                  </a:lnTo>
                  <a:lnTo>
                    <a:pt x="755892" y="1728856"/>
                  </a:lnTo>
                  <a:close/>
                  <a:moveTo>
                    <a:pt x="239817" y="577438"/>
                  </a:moveTo>
                  <a:lnTo>
                    <a:pt x="681643" y="577438"/>
                  </a:lnTo>
                  <a:lnTo>
                    <a:pt x="681643" y="1120055"/>
                  </a:lnTo>
                  <a:lnTo>
                    <a:pt x="239817" y="1120055"/>
                  </a:lnTo>
                  <a:lnTo>
                    <a:pt x="239817" y="577438"/>
                  </a:lnTo>
                  <a:close/>
                  <a:moveTo>
                    <a:pt x="239817" y="1174461"/>
                  </a:moveTo>
                  <a:lnTo>
                    <a:pt x="681643" y="1174461"/>
                  </a:lnTo>
                  <a:lnTo>
                    <a:pt x="681643" y="1676412"/>
                  </a:lnTo>
                  <a:lnTo>
                    <a:pt x="239817" y="1676412"/>
                  </a:lnTo>
                  <a:lnTo>
                    <a:pt x="239817" y="1174461"/>
                  </a:lnTo>
                  <a:close/>
                  <a:moveTo>
                    <a:pt x="239817" y="1728856"/>
                  </a:moveTo>
                  <a:lnTo>
                    <a:pt x="681643" y="1728856"/>
                  </a:lnTo>
                  <a:lnTo>
                    <a:pt x="681643" y="2251631"/>
                  </a:lnTo>
                  <a:lnTo>
                    <a:pt x="239817" y="2251631"/>
                  </a:lnTo>
                  <a:lnTo>
                    <a:pt x="239817" y="1728856"/>
                  </a:lnTo>
                  <a:close/>
                  <a:moveTo>
                    <a:pt x="755849" y="2251631"/>
                  </a:moveTo>
                  <a:lnTo>
                    <a:pt x="791864" y="2102535"/>
                  </a:lnTo>
                  <a:lnTo>
                    <a:pt x="792504" y="2099889"/>
                  </a:lnTo>
                  <a:lnTo>
                    <a:pt x="795235" y="2088538"/>
                  </a:lnTo>
                  <a:lnTo>
                    <a:pt x="795235" y="2088154"/>
                  </a:lnTo>
                  <a:lnTo>
                    <a:pt x="806373" y="2042026"/>
                  </a:lnTo>
                  <a:lnTo>
                    <a:pt x="806373" y="2041642"/>
                  </a:lnTo>
                  <a:lnTo>
                    <a:pt x="808293" y="2033662"/>
                  </a:lnTo>
                  <a:lnTo>
                    <a:pt x="810299" y="2042197"/>
                  </a:lnTo>
                  <a:lnTo>
                    <a:pt x="811579" y="2047445"/>
                  </a:lnTo>
                  <a:lnTo>
                    <a:pt x="860950" y="2251802"/>
                  </a:lnTo>
                  <a:lnTo>
                    <a:pt x="755849" y="2251631"/>
                  </a:lnTo>
                  <a:close/>
                  <a:moveTo>
                    <a:pt x="872898" y="2204222"/>
                  </a:moveTo>
                  <a:lnTo>
                    <a:pt x="819601" y="1987747"/>
                  </a:lnTo>
                  <a:lnTo>
                    <a:pt x="872898" y="1767218"/>
                  </a:lnTo>
                  <a:lnTo>
                    <a:pt x="872898" y="2204222"/>
                  </a:lnTo>
                  <a:close/>
                  <a:moveTo>
                    <a:pt x="872898" y="1676412"/>
                  </a:moveTo>
                  <a:lnTo>
                    <a:pt x="741810" y="1676412"/>
                  </a:lnTo>
                  <a:lnTo>
                    <a:pt x="741810" y="1174461"/>
                  </a:lnTo>
                  <a:lnTo>
                    <a:pt x="872898" y="1174461"/>
                  </a:lnTo>
                  <a:lnTo>
                    <a:pt x="872898" y="1676412"/>
                  </a:lnTo>
                  <a:close/>
                  <a:moveTo>
                    <a:pt x="872898" y="1071281"/>
                  </a:moveTo>
                  <a:lnTo>
                    <a:pt x="819601" y="854763"/>
                  </a:lnTo>
                  <a:lnTo>
                    <a:pt x="872898" y="634234"/>
                  </a:lnTo>
                  <a:lnTo>
                    <a:pt x="872898" y="1071281"/>
                  </a:lnTo>
                  <a:close/>
                  <a:moveTo>
                    <a:pt x="791822" y="2088154"/>
                  </a:moveTo>
                  <a:lnTo>
                    <a:pt x="791822" y="2102535"/>
                  </a:lnTo>
                  <a:lnTo>
                    <a:pt x="792462" y="2099889"/>
                  </a:lnTo>
                  <a:lnTo>
                    <a:pt x="795193" y="2088538"/>
                  </a:lnTo>
                  <a:lnTo>
                    <a:pt x="795193" y="2088154"/>
                  </a:lnTo>
                  <a:lnTo>
                    <a:pt x="791822" y="2088154"/>
                  </a:lnTo>
                  <a:close/>
                  <a:moveTo>
                    <a:pt x="791822" y="2088154"/>
                  </a:moveTo>
                  <a:lnTo>
                    <a:pt x="791822" y="2102535"/>
                  </a:lnTo>
                  <a:lnTo>
                    <a:pt x="792462" y="2099889"/>
                  </a:lnTo>
                  <a:lnTo>
                    <a:pt x="795193" y="2088538"/>
                  </a:lnTo>
                  <a:lnTo>
                    <a:pt x="795193" y="2088154"/>
                  </a:lnTo>
                  <a:lnTo>
                    <a:pt x="791822" y="2088154"/>
                  </a:lnTo>
                  <a:close/>
                </a:path>
              </a:pathLst>
            </a:custGeom>
            <a:solidFill>
              <a:srgbClr val="D1D3D4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53FFA43-AD73-7802-C1AA-413A3943967B}"/>
                </a:ext>
              </a:extLst>
            </p:cNvPr>
            <p:cNvSpPr/>
            <p:nvPr/>
          </p:nvSpPr>
          <p:spPr>
            <a:xfrm>
              <a:off x="7369420" y="2051676"/>
              <a:ext cx="314480" cy="307238"/>
            </a:xfrm>
            <a:custGeom>
              <a:avLst/>
              <a:gdLst>
                <a:gd name="connsiteX0" fmla="*/ 0 w 314480"/>
                <a:gd name="connsiteY0" fmla="*/ 153619 h 307238"/>
                <a:gd name="connsiteX1" fmla="*/ 39203 w 314480"/>
                <a:gd name="connsiteY1" fmla="*/ 51359 h 307238"/>
                <a:gd name="connsiteX2" fmla="*/ 136551 w 314480"/>
                <a:gd name="connsiteY2" fmla="*/ 1194 h 307238"/>
                <a:gd name="connsiteX3" fmla="*/ 136551 w 314480"/>
                <a:gd name="connsiteY3" fmla="*/ 170 h 307238"/>
                <a:gd name="connsiteX4" fmla="*/ 153619 w 314480"/>
                <a:gd name="connsiteY4" fmla="*/ 170 h 307238"/>
                <a:gd name="connsiteX5" fmla="*/ 214593 w 314480"/>
                <a:gd name="connsiteY5" fmla="*/ 9707 h 307238"/>
                <a:gd name="connsiteX6" fmla="*/ 266896 w 314480"/>
                <a:gd name="connsiteY6" fmla="*/ 42467 h 307238"/>
                <a:gd name="connsiteX7" fmla="*/ 302084 w 314480"/>
                <a:gd name="connsiteY7" fmla="*/ 93165 h 307238"/>
                <a:gd name="connsiteX8" fmla="*/ 314480 w 314480"/>
                <a:gd name="connsiteY8" fmla="*/ 153619 h 307238"/>
                <a:gd name="connsiteX9" fmla="*/ 302084 w 314480"/>
                <a:gd name="connsiteY9" fmla="*/ 214076 h 307238"/>
                <a:gd name="connsiteX10" fmla="*/ 266896 w 314480"/>
                <a:gd name="connsiteY10" fmla="*/ 264775 h 307238"/>
                <a:gd name="connsiteX11" fmla="*/ 214593 w 314480"/>
                <a:gd name="connsiteY11" fmla="*/ 297534 h 307238"/>
                <a:gd name="connsiteX12" fmla="*/ 153619 w 314480"/>
                <a:gd name="connsiteY12" fmla="*/ 307067 h 307238"/>
                <a:gd name="connsiteX13" fmla="*/ 136551 w 314480"/>
                <a:gd name="connsiteY13" fmla="*/ 307067 h 307238"/>
                <a:gd name="connsiteX14" fmla="*/ 136551 w 314480"/>
                <a:gd name="connsiteY14" fmla="*/ 306256 h 307238"/>
                <a:gd name="connsiteX15" fmla="*/ 39066 w 314480"/>
                <a:gd name="connsiteY15" fmla="*/ 256074 h 307238"/>
                <a:gd name="connsiteX16" fmla="*/ 0 w 314480"/>
                <a:gd name="connsiteY16" fmla="*/ 153619 h 307238"/>
                <a:gd name="connsiteX17" fmla="*/ 0 w 314480"/>
                <a:gd name="connsiteY17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4480" h="307238">
                  <a:moveTo>
                    <a:pt x="0" y="153619"/>
                  </a:moveTo>
                  <a:cubicBezTo>
                    <a:pt x="60" y="115875"/>
                    <a:pt x="14014" y="79476"/>
                    <a:pt x="39203" y="51359"/>
                  </a:cubicBezTo>
                  <a:cubicBezTo>
                    <a:pt x="64388" y="23247"/>
                    <a:pt x="99042" y="5389"/>
                    <a:pt x="136551" y="1194"/>
                  </a:cubicBezTo>
                  <a:lnTo>
                    <a:pt x="136551" y="170"/>
                  </a:lnTo>
                  <a:lnTo>
                    <a:pt x="153619" y="170"/>
                  </a:lnTo>
                  <a:cubicBezTo>
                    <a:pt x="174379" y="-807"/>
                    <a:pt x="195122" y="2436"/>
                    <a:pt x="214593" y="9707"/>
                  </a:cubicBezTo>
                  <a:cubicBezTo>
                    <a:pt x="234065" y="16974"/>
                    <a:pt x="251859" y="28120"/>
                    <a:pt x="266896" y="42467"/>
                  </a:cubicBezTo>
                  <a:cubicBezTo>
                    <a:pt x="281934" y="56809"/>
                    <a:pt x="293904" y="74057"/>
                    <a:pt x="302084" y="93165"/>
                  </a:cubicBezTo>
                  <a:cubicBezTo>
                    <a:pt x="310264" y="112269"/>
                    <a:pt x="314480" y="132837"/>
                    <a:pt x="314480" y="153619"/>
                  </a:cubicBezTo>
                  <a:cubicBezTo>
                    <a:pt x="314480" y="174404"/>
                    <a:pt x="310264" y="194972"/>
                    <a:pt x="302084" y="214076"/>
                  </a:cubicBezTo>
                  <a:cubicBezTo>
                    <a:pt x="293904" y="233185"/>
                    <a:pt x="281934" y="250429"/>
                    <a:pt x="266896" y="264775"/>
                  </a:cubicBezTo>
                  <a:cubicBezTo>
                    <a:pt x="251859" y="279121"/>
                    <a:pt x="234065" y="290267"/>
                    <a:pt x="214593" y="297534"/>
                  </a:cubicBezTo>
                  <a:cubicBezTo>
                    <a:pt x="195122" y="304805"/>
                    <a:pt x="174379" y="308049"/>
                    <a:pt x="153619" y="307067"/>
                  </a:cubicBezTo>
                  <a:lnTo>
                    <a:pt x="136551" y="307067"/>
                  </a:lnTo>
                  <a:lnTo>
                    <a:pt x="136551" y="306256"/>
                  </a:lnTo>
                  <a:cubicBezTo>
                    <a:pt x="98982" y="302113"/>
                    <a:pt x="64264" y="284242"/>
                    <a:pt x="39066" y="256074"/>
                  </a:cubicBezTo>
                  <a:cubicBezTo>
                    <a:pt x="13864" y="227902"/>
                    <a:pt x="-47" y="191417"/>
                    <a:pt x="0" y="153619"/>
                  </a:cubicBezTo>
                  <a:lnTo>
                    <a:pt x="0" y="153619"/>
                  </a:lnTo>
                  <a:close/>
                </a:path>
              </a:pathLst>
            </a:custGeom>
            <a:solidFill>
              <a:srgbClr val="8488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0811E43-E296-A0D8-FCFE-CC03882EE376}"/>
                </a:ext>
              </a:extLst>
            </p:cNvPr>
            <p:cNvSpPr/>
            <p:nvPr/>
          </p:nvSpPr>
          <p:spPr>
            <a:xfrm>
              <a:off x="7352479" y="2051850"/>
              <a:ext cx="306896" cy="306897"/>
            </a:xfrm>
            <a:custGeom>
              <a:avLst/>
              <a:gdLst>
                <a:gd name="connsiteX0" fmla="*/ 153448 w 306896"/>
                <a:gd name="connsiteY0" fmla="*/ 306897 h 306897"/>
                <a:gd name="connsiteX1" fmla="*/ 306897 w 306896"/>
                <a:gd name="connsiteY1" fmla="*/ 153448 h 306897"/>
                <a:gd name="connsiteX2" fmla="*/ 153448 w 306896"/>
                <a:gd name="connsiteY2" fmla="*/ 0 h 306897"/>
                <a:gd name="connsiteX3" fmla="*/ 0 w 306896"/>
                <a:gd name="connsiteY3" fmla="*/ 153448 h 306897"/>
                <a:gd name="connsiteX4" fmla="*/ 153448 w 306896"/>
                <a:gd name="connsiteY4" fmla="*/ 306897 h 30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6896" h="306897">
                  <a:moveTo>
                    <a:pt x="153448" y="306897"/>
                  </a:moveTo>
                  <a:cubicBezTo>
                    <a:pt x="238195" y="306897"/>
                    <a:pt x="306897" y="238195"/>
                    <a:pt x="306897" y="153448"/>
                  </a:cubicBezTo>
                  <a:cubicBezTo>
                    <a:pt x="306897" y="68698"/>
                    <a:pt x="238195" y="0"/>
                    <a:pt x="153448" y="0"/>
                  </a:cubicBezTo>
                  <a:cubicBezTo>
                    <a:pt x="68698" y="0"/>
                    <a:pt x="0" y="68698"/>
                    <a:pt x="0" y="153448"/>
                  </a:cubicBezTo>
                  <a:cubicBezTo>
                    <a:pt x="0" y="238195"/>
                    <a:pt x="68698" y="306897"/>
                    <a:pt x="153448" y="306897"/>
                  </a:cubicBezTo>
                  <a:close/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821107E-A060-BF37-B070-AF67D36B19DE}"/>
                </a:ext>
              </a:extLst>
            </p:cNvPr>
            <p:cNvSpPr/>
            <p:nvPr/>
          </p:nvSpPr>
          <p:spPr>
            <a:xfrm>
              <a:off x="7369420" y="2068787"/>
              <a:ext cx="273015" cy="273015"/>
            </a:xfrm>
            <a:custGeom>
              <a:avLst/>
              <a:gdLst>
                <a:gd name="connsiteX0" fmla="*/ 136508 w 273015"/>
                <a:gd name="connsiteY0" fmla="*/ 273016 h 273015"/>
                <a:gd name="connsiteX1" fmla="*/ 273015 w 273015"/>
                <a:gd name="connsiteY1" fmla="*/ 136508 h 273015"/>
                <a:gd name="connsiteX2" fmla="*/ 136508 w 273015"/>
                <a:gd name="connsiteY2" fmla="*/ 0 h 273015"/>
                <a:gd name="connsiteX3" fmla="*/ 0 w 273015"/>
                <a:gd name="connsiteY3" fmla="*/ 136508 h 273015"/>
                <a:gd name="connsiteX4" fmla="*/ 136508 w 273015"/>
                <a:gd name="connsiteY4" fmla="*/ 273016 h 27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015" h="273015">
                  <a:moveTo>
                    <a:pt x="136508" y="273016"/>
                  </a:moveTo>
                  <a:cubicBezTo>
                    <a:pt x="211901" y="273016"/>
                    <a:pt x="273015" y="211901"/>
                    <a:pt x="273015" y="136508"/>
                  </a:cubicBezTo>
                  <a:cubicBezTo>
                    <a:pt x="273015" y="61119"/>
                    <a:pt x="211901" y="0"/>
                    <a:pt x="136508" y="0"/>
                  </a:cubicBezTo>
                  <a:cubicBezTo>
                    <a:pt x="61119" y="0"/>
                    <a:pt x="0" y="61119"/>
                    <a:pt x="0" y="136508"/>
                  </a:cubicBezTo>
                  <a:cubicBezTo>
                    <a:pt x="0" y="211901"/>
                    <a:pt x="61119" y="273016"/>
                    <a:pt x="136508" y="273016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13F02E3-D6DB-7544-CC26-002B7B958DE5}"/>
                </a:ext>
              </a:extLst>
            </p:cNvPr>
            <p:cNvSpPr/>
            <p:nvPr/>
          </p:nvSpPr>
          <p:spPr>
            <a:xfrm>
              <a:off x="7369420" y="2068787"/>
              <a:ext cx="273015" cy="273015"/>
            </a:xfrm>
            <a:custGeom>
              <a:avLst/>
              <a:gdLst>
                <a:gd name="connsiteX0" fmla="*/ 136508 w 273015"/>
                <a:gd name="connsiteY0" fmla="*/ 273016 h 273015"/>
                <a:gd name="connsiteX1" fmla="*/ 273015 w 273015"/>
                <a:gd name="connsiteY1" fmla="*/ 136508 h 273015"/>
                <a:gd name="connsiteX2" fmla="*/ 136508 w 273015"/>
                <a:gd name="connsiteY2" fmla="*/ 0 h 273015"/>
                <a:gd name="connsiteX3" fmla="*/ 0 w 273015"/>
                <a:gd name="connsiteY3" fmla="*/ 136508 h 273015"/>
                <a:gd name="connsiteX4" fmla="*/ 136508 w 273015"/>
                <a:gd name="connsiteY4" fmla="*/ 273016 h 27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015" h="273015">
                  <a:moveTo>
                    <a:pt x="136508" y="273016"/>
                  </a:moveTo>
                  <a:cubicBezTo>
                    <a:pt x="211901" y="273016"/>
                    <a:pt x="273015" y="211901"/>
                    <a:pt x="273015" y="136508"/>
                  </a:cubicBezTo>
                  <a:cubicBezTo>
                    <a:pt x="273015" y="61119"/>
                    <a:pt x="211901" y="0"/>
                    <a:pt x="136508" y="0"/>
                  </a:cubicBezTo>
                  <a:cubicBezTo>
                    <a:pt x="61119" y="0"/>
                    <a:pt x="0" y="61119"/>
                    <a:pt x="0" y="136508"/>
                  </a:cubicBezTo>
                  <a:cubicBezTo>
                    <a:pt x="0" y="211901"/>
                    <a:pt x="61119" y="273016"/>
                    <a:pt x="136508" y="273016"/>
                  </a:cubicBezTo>
                  <a:close/>
                </a:path>
              </a:pathLst>
            </a:custGeom>
            <a:solidFill>
              <a:srgbClr val="8488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3D244576-9C13-BCB4-9B59-FEB611225871}"/>
                </a:ext>
              </a:extLst>
            </p:cNvPr>
            <p:cNvSpPr/>
            <p:nvPr/>
          </p:nvSpPr>
          <p:spPr>
            <a:xfrm>
              <a:off x="7369420" y="2068787"/>
              <a:ext cx="273015" cy="273015"/>
            </a:xfrm>
            <a:custGeom>
              <a:avLst/>
              <a:gdLst>
                <a:gd name="connsiteX0" fmla="*/ 136508 w 273015"/>
                <a:gd name="connsiteY0" fmla="*/ 273016 h 273015"/>
                <a:gd name="connsiteX1" fmla="*/ 273015 w 273015"/>
                <a:gd name="connsiteY1" fmla="*/ 136508 h 273015"/>
                <a:gd name="connsiteX2" fmla="*/ 136508 w 273015"/>
                <a:gd name="connsiteY2" fmla="*/ 0 h 273015"/>
                <a:gd name="connsiteX3" fmla="*/ 0 w 273015"/>
                <a:gd name="connsiteY3" fmla="*/ 136508 h 273015"/>
                <a:gd name="connsiteX4" fmla="*/ 136508 w 273015"/>
                <a:gd name="connsiteY4" fmla="*/ 273016 h 27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015" h="273015">
                  <a:moveTo>
                    <a:pt x="136508" y="273016"/>
                  </a:moveTo>
                  <a:cubicBezTo>
                    <a:pt x="211901" y="273016"/>
                    <a:pt x="273015" y="211901"/>
                    <a:pt x="273015" y="136508"/>
                  </a:cubicBezTo>
                  <a:cubicBezTo>
                    <a:pt x="273015" y="61119"/>
                    <a:pt x="211901" y="0"/>
                    <a:pt x="136508" y="0"/>
                  </a:cubicBezTo>
                  <a:cubicBezTo>
                    <a:pt x="61119" y="0"/>
                    <a:pt x="0" y="61119"/>
                    <a:pt x="0" y="136508"/>
                  </a:cubicBezTo>
                  <a:cubicBezTo>
                    <a:pt x="0" y="211901"/>
                    <a:pt x="61119" y="273016"/>
                    <a:pt x="136508" y="273016"/>
                  </a:cubicBezTo>
                  <a:close/>
                </a:path>
              </a:pathLst>
            </a:custGeom>
            <a:solidFill>
              <a:srgbClr val="FFFFFF">
                <a:alpha val="9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8D24188-7C39-2D5F-0927-46106C16A91F}"/>
                </a:ext>
              </a:extLst>
            </p:cNvPr>
            <p:cNvSpPr/>
            <p:nvPr/>
          </p:nvSpPr>
          <p:spPr>
            <a:xfrm>
              <a:off x="7369381" y="2068706"/>
              <a:ext cx="144018" cy="273100"/>
            </a:xfrm>
            <a:custGeom>
              <a:avLst/>
              <a:gdLst>
                <a:gd name="connsiteX0" fmla="*/ 136550 w 144018"/>
                <a:gd name="connsiteY0" fmla="*/ 128 h 273100"/>
                <a:gd name="connsiteX1" fmla="*/ 144018 w 144018"/>
                <a:gd name="connsiteY1" fmla="*/ 427 h 273100"/>
                <a:gd name="connsiteX2" fmla="*/ 54142 w 144018"/>
                <a:gd name="connsiteY2" fmla="*/ 43726 h 273100"/>
                <a:gd name="connsiteX3" fmla="*/ 17700 w 144018"/>
                <a:gd name="connsiteY3" fmla="*/ 136593 h 273100"/>
                <a:gd name="connsiteX4" fmla="*/ 54142 w 144018"/>
                <a:gd name="connsiteY4" fmla="*/ 229460 h 273100"/>
                <a:gd name="connsiteX5" fmla="*/ 144018 w 144018"/>
                <a:gd name="connsiteY5" fmla="*/ 272759 h 273100"/>
                <a:gd name="connsiteX6" fmla="*/ 136550 w 144018"/>
                <a:gd name="connsiteY6" fmla="*/ 273101 h 273100"/>
                <a:gd name="connsiteX7" fmla="*/ 39992 w 144018"/>
                <a:gd name="connsiteY7" fmla="*/ 233104 h 273100"/>
                <a:gd name="connsiteX8" fmla="*/ 0 w 144018"/>
                <a:gd name="connsiteY8" fmla="*/ 136550 h 273100"/>
                <a:gd name="connsiteX9" fmla="*/ 39992 w 144018"/>
                <a:gd name="connsiteY9" fmla="*/ 39992 h 273100"/>
                <a:gd name="connsiteX10" fmla="*/ 136550 w 144018"/>
                <a:gd name="connsiteY10" fmla="*/ 0 h 273100"/>
                <a:gd name="connsiteX11" fmla="*/ 136550 w 144018"/>
                <a:gd name="connsiteY11" fmla="*/ 128 h 27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018" h="273100">
                  <a:moveTo>
                    <a:pt x="136550" y="128"/>
                  </a:moveTo>
                  <a:cubicBezTo>
                    <a:pt x="139042" y="85"/>
                    <a:pt x="141534" y="183"/>
                    <a:pt x="144018" y="427"/>
                  </a:cubicBezTo>
                  <a:cubicBezTo>
                    <a:pt x="109667" y="3008"/>
                    <a:pt x="77565" y="18473"/>
                    <a:pt x="54142" y="43726"/>
                  </a:cubicBezTo>
                  <a:cubicBezTo>
                    <a:pt x="30715" y="68975"/>
                    <a:pt x="17700" y="102148"/>
                    <a:pt x="17700" y="136593"/>
                  </a:cubicBezTo>
                  <a:cubicBezTo>
                    <a:pt x="17700" y="171034"/>
                    <a:pt x="30715" y="204207"/>
                    <a:pt x="54142" y="229460"/>
                  </a:cubicBezTo>
                  <a:cubicBezTo>
                    <a:pt x="77565" y="254709"/>
                    <a:pt x="109667" y="270178"/>
                    <a:pt x="144018" y="272759"/>
                  </a:cubicBezTo>
                  <a:cubicBezTo>
                    <a:pt x="141628" y="272759"/>
                    <a:pt x="139239" y="273101"/>
                    <a:pt x="136550" y="273101"/>
                  </a:cubicBezTo>
                  <a:cubicBezTo>
                    <a:pt x="100335" y="273101"/>
                    <a:pt x="65600" y="258712"/>
                    <a:pt x="39992" y="233104"/>
                  </a:cubicBezTo>
                  <a:cubicBezTo>
                    <a:pt x="14385" y="207497"/>
                    <a:pt x="0" y="172766"/>
                    <a:pt x="0" y="136550"/>
                  </a:cubicBezTo>
                  <a:cubicBezTo>
                    <a:pt x="0" y="100335"/>
                    <a:pt x="14385" y="65600"/>
                    <a:pt x="39992" y="39992"/>
                  </a:cubicBezTo>
                  <a:cubicBezTo>
                    <a:pt x="65600" y="14385"/>
                    <a:pt x="100335" y="0"/>
                    <a:pt x="136550" y="0"/>
                  </a:cubicBezTo>
                  <a:lnTo>
                    <a:pt x="136550" y="128"/>
                  </a:lnTo>
                  <a:close/>
                </a:path>
              </a:pathLst>
            </a:custGeom>
            <a:solidFill>
              <a:srgbClr val="B0B4B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561F319-8BBE-EDF9-6490-883030CE2412}"/>
                </a:ext>
              </a:extLst>
            </p:cNvPr>
            <p:cNvSpPr/>
            <p:nvPr/>
          </p:nvSpPr>
          <p:spPr>
            <a:xfrm>
              <a:off x="7369496" y="2068445"/>
              <a:ext cx="147611" cy="206959"/>
            </a:xfrm>
            <a:custGeom>
              <a:avLst/>
              <a:gdLst>
                <a:gd name="connsiteX0" fmla="*/ 19553 w 147611"/>
                <a:gd name="connsiteY0" fmla="*/ 206959 h 206959"/>
                <a:gd name="connsiteX1" fmla="*/ 13 w 147611"/>
                <a:gd name="connsiteY1" fmla="*/ 138436 h 206959"/>
                <a:gd name="connsiteX2" fmla="*/ 17649 w 147611"/>
                <a:gd name="connsiteY2" fmla="*/ 69402 h 206959"/>
                <a:gd name="connsiteX3" fmla="*/ 67661 w 147611"/>
                <a:gd name="connsiteY3" fmla="*/ 18652 h 206959"/>
                <a:gd name="connsiteX4" fmla="*/ 136431 w 147611"/>
                <a:gd name="connsiteY4" fmla="*/ 0 h 206959"/>
                <a:gd name="connsiteX5" fmla="*/ 147611 w 147611"/>
                <a:gd name="connsiteY5" fmla="*/ 341 h 206959"/>
                <a:gd name="connsiteX6" fmla="*/ 19553 w 147611"/>
                <a:gd name="connsiteY6" fmla="*/ 206959 h 20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611" h="206959">
                  <a:moveTo>
                    <a:pt x="19553" y="206959"/>
                  </a:moveTo>
                  <a:cubicBezTo>
                    <a:pt x="7088" y="186250"/>
                    <a:pt x="346" y="162606"/>
                    <a:pt x="13" y="138436"/>
                  </a:cubicBezTo>
                  <a:cubicBezTo>
                    <a:pt x="-320" y="114271"/>
                    <a:pt x="5765" y="90448"/>
                    <a:pt x="17649" y="69402"/>
                  </a:cubicBezTo>
                  <a:cubicBezTo>
                    <a:pt x="29533" y="48356"/>
                    <a:pt x="46794" y="30843"/>
                    <a:pt x="67661" y="18652"/>
                  </a:cubicBezTo>
                  <a:cubicBezTo>
                    <a:pt x="88532" y="6456"/>
                    <a:pt x="112262" y="21"/>
                    <a:pt x="136431" y="0"/>
                  </a:cubicBezTo>
                  <a:cubicBezTo>
                    <a:pt x="140144" y="0"/>
                    <a:pt x="143899" y="341"/>
                    <a:pt x="147611" y="341"/>
                  </a:cubicBezTo>
                  <a:lnTo>
                    <a:pt x="19553" y="206959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DCA46E9-9207-594E-D98E-535ABD2F63E6}"/>
                </a:ext>
              </a:extLst>
            </p:cNvPr>
            <p:cNvSpPr/>
            <p:nvPr/>
          </p:nvSpPr>
          <p:spPr>
            <a:xfrm>
              <a:off x="7400566" y="2072542"/>
              <a:ext cx="156478" cy="235037"/>
            </a:xfrm>
            <a:custGeom>
              <a:avLst/>
              <a:gdLst>
                <a:gd name="connsiteX0" fmla="*/ 137191 w 156478"/>
                <a:gd name="connsiteY0" fmla="*/ 0 h 235037"/>
                <a:gd name="connsiteX1" fmla="*/ 156478 w 156478"/>
                <a:gd name="connsiteY1" fmla="*/ 6102 h 235037"/>
                <a:gd name="connsiteX2" fmla="*/ 15277 w 156478"/>
                <a:gd name="connsiteY2" fmla="*/ 235037 h 235037"/>
                <a:gd name="connsiteX3" fmla="*/ 0 w 156478"/>
                <a:gd name="connsiteY3" fmla="*/ 219121 h 235037"/>
                <a:gd name="connsiteX4" fmla="*/ 137191 w 156478"/>
                <a:gd name="connsiteY4" fmla="*/ 0 h 23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478" h="235037">
                  <a:moveTo>
                    <a:pt x="137191" y="0"/>
                  </a:moveTo>
                  <a:cubicBezTo>
                    <a:pt x="143745" y="1617"/>
                    <a:pt x="150188" y="3657"/>
                    <a:pt x="156478" y="6102"/>
                  </a:cubicBezTo>
                  <a:lnTo>
                    <a:pt x="15277" y="235037"/>
                  </a:lnTo>
                  <a:cubicBezTo>
                    <a:pt x="9759" y="230156"/>
                    <a:pt x="4651" y="224834"/>
                    <a:pt x="0" y="219121"/>
                  </a:cubicBezTo>
                  <a:lnTo>
                    <a:pt x="137191" y="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674608C-9824-F3E3-54E4-14BBB0F44BEF}"/>
                </a:ext>
              </a:extLst>
            </p:cNvPr>
            <p:cNvSpPr/>
            <p:nvPr/>
          </p:nvSpPr>
          <p:spPr>
            <a:xfrm>
              <a:off x="7437122" y="2115439"/>
              <a:ext cx="113624" cy="100352"/>
            </a:xfrm>
            <a:custGeom>
              <a:avLst/>
              <a:gdLst>
                <a:gd name="connsiteX0" fmla="*/ 67440 w 113624"/>
                <a:gd name="connsiteY0" fmla="*/ 100353 h 100352"/>
                <a:gd name="connsiteX1" fmla="*/ 112843 w 113624"/>
                <a:gd name="connsiteY1" fmla="*/ 10272 h 100352"/>
                <a:gd name="connsiteX2" fmla="*/ 113287 w 113624"/>
                <a:gd name="connsiteY2" fmla="*/ 4896 h 100352"/>
                <a:gd name="connsiteX3" fmla="*/ 109792 w 113624"/>
                <a:gd name="connsiteY3" fmla="*/ 778 h 100352"/>
                <a:gd name="connsiteX4" fmla="*/ 104415 w 113624"/>
                <a:gd name="connsiteY4" fmla="*/ 338 h 100352"/>
                <a:gd name="connsiteX5" fmla="*/ 100298 w 113624"/>
                <a:gd name="connsiteY5" fmla="*/ 3829 h 100352"/>
                <a:gd name="connsiteX6" fmla="*/ 61381 w 113624"/>
                <a:gd name="connsiteY6" fmla="*/ 81406 h 100352"/>
                <a:gd name="connsiteX7" fmla="*/ 9534 w 113624"/>
                <a:gd name="connsiteY7" fmla="*/ 55803 h 100352"/>
                <a:gd name="connsiteX8" fmla="*/ 4414 w 113624"/>
                <a:gd name="connsiteY8" fmla="*/ 55923 h 100352"/>
                <a:gd name="connsiteX9" fmla="*/ 693 w 113624"/>
                <a:gd name="connsiteY9" fmla="*/ 59443 h 100352"/>
                <a:gd name="connsiteX10" fmla="*/ 300 w 113624"/>
                <a:gd name="connsiteY10" fmla="*/ 64555 h 100352"/>
                <a:gd name="connsiteX11" fmla="*/ 3432 w 113624"/>
                <a:gd name="connsiteY11" fmla="*/ 68605 h 100352"/>
                <a:gd name="connsiteX12" fmla="*/ 67440 w 113624"/>
                <a:gd name="connsiteY12" fmla="*/ 100353 h 100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624" h="100352">
                  <a:moveTo>
                    <a:pt x="67440" y="100353"/>
                  </a:moveTo>
                  <a:lnTo>
                    <a:pt x="112843" y="10272"/>
                  </a:lnTo>
                  <a:cubicBezTo>
                    <a:pt x="113701" y="8612"/>
                    <a:pt x="113859" y="6675"/>
                    <a:pt x="113287" y="4896"/>
                  </a:cubicBezTo>
                  <a:cubicBezTo>
                    <a:pt x="112715" y="3116"/>
                    <a:pt x="111456" y="1635"/>
                    <a:pt x="109792" y="778"/>
                  </a:cubicBezTo>
                  <a:cubicBezTo>
                    <a:pt x="108132" y="-76"/>
                    <a:pt x="106195" y="-234"/>
                    <a:pt x="104415" y="338"/>
                  </a:cubicBezTo>
                  <a:cubicBezTo>
                    <a:pt x="102636" y="910"/>
                    <a:pt x="101155" y="2169"/>
                    <a:pt x="100298" y="3829"/>
                  </a:cubicBezTo>
                  <a:lnTo>
                    <a:pt x="61381" y="81406"/>
                  </a:lnTo>
                  <a:lnTo>
                    <a:pt x="9534" y="55803"/>
                  </a:lnTo>
                  <a:cubicBezTo>
                    <a:pt x="7874" y="55206"/>
                    <a:pt x="6048" y="55248"/>
                    <a:pt x="4414" y="55923"/>
                  </a:cubicBezTo>
                  <a:cubicBezTo>
                    <a:pt x="2779" y="56593"/>
                    <a:pt x="1452" y="57851"/>
                    <a:pt x="693" y="59443"/>
                  </a:cubicBezTo>
                  <a:cubicBezTo>
                    <a:pt x="-67" y="61039"/>
                    <a:pt x="-208" y="62861"/>
                    <a:pt x="300" y="64555"/>
                  </a:cubicBezTo>
                  <a:cubicBezTo>
                    <a:pt x="803" y="66245"/>
                    <a:pt x="1921" y="67692"/>
                    <a:pt x="3432" y="68605"/>
                  </a:cubicBezTo>
                  <a:lnTo>
                    <a:pt x="67440" y="100353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9DA92D8D-23D9-1BA8-FD0C-B2267F5F3D78}"/>
                </a:ext>
              </a:extLst>
            </p:cNvPr>
            <p:cNvSpPr/>
            <p:nvPr/>
          </p:nvSpPr>
          <p:spPr>
            <a:xfrm>
              <a:off x="10258314" y="2385285"/>
              <a:ext cx="250484" cy="363096"/>
            </a:xfrm>
            <a:custGeom>
              <a:avLst/>
              <a:gdLst>
                <a:gd name="connsiteX0" fmla="*/ 0 w 250484"/>
                <a:gd name="connsiteY0" fmla="*/ 363096 h 363096"/>
                <a:gd name="connsiteX1" fmla="*/ 250485 w 250484"/>
                <a:gd name="connsiteY1" fmla="*/ 363096 h 363096"/>
                <a:gd name="connsiteX2" fmla="*/ 250485 w 250484"/>
                <a:gd name="connsiteY2" fmla="*/ 0 h 363096"/>
                <a:gd name="connsiteX3" fmla="*/ 0 w 250484"/>
                <a:gd name="connsiteY3" fmla="*/ 0 h 363096"/>
                <a:gd name="connsiteX4" fmla="*/ 0 w 250484"/>
                <a:gd name="connsiteY4" fmla="*/ 363096 h 36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484" h="363096">
                  <a:moveTo>
                    <a:pt x="0" y="363096"/>
                  </a:moveTo>
                  <a:lnTo>
                    <a:pt x="250485" y="363096"/>
                  </a:lnTo>
                  <a:lnTo>
                    <a:pt x="250485" y="0"/>
                  </a:lnTo>
                  <a:lnTo>
                    <a:pt x="0" y="0"/>
                  </a:lnTo>
                  <a:lnTo>
                    <a:pt x="0" y="363096"/>
                  </a:lnTo>
                  <a:close/>
                </a:path>
              </a:pathLst>
            </a:custGeom>
            <a:solidFill>
              <a:srgbClr val="B0B4B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DC51014C-ABFC-6671-551A-B22EE36D85B8}"/>
                </a:ext>
              </a:extLst>
            </p:cNvPr>
            <p:cNvSpPr/>
            <p:nvPr/>
          </p:nvSpPr>
          <p:spPr>
            <a:xfrm>
              <a:off x="10244616" y="2385285"/>
              <a:ext cx="250484" cy="363096"/>
            </a:xfrm>
            <a:custGeom>
              <a:avLst/>
              <a:gdLst>
                <a:gd name="connsiteX0" fmla="*/ 0 w 250484"/>
                <a:gd name="connsiteY0" fmla="*/ 363096 h 363096"/>
                <a:gd name="connsiteX1" fmla="*/ 250485 w 250484"/>
                <a:gd name="connsiteY1" fmla="*/ 363096 h 363096"/>
                <a:gd name="connsiteX2" fmla="*/ 250485 w 250484"/>
                <a:gd name="connsiteY2" fmla="*/ 0 h 363096"/>
                <a:gd name="connsiteX3" fmla="*/ 0 w 250484"/>
                <a:gd name="connsiteY3" fmla="*/ 0 h 363096"/>
                <a:gd name="connsiteX4" fmla="*/ 0 w 250484"/>
                <a:gd name="connsiteY4" fmla="*/ 363096 h 36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484" h="363096">
                  <a:moveTo>
                    <a:pt x="0" y="363096"/>
                  </a:moveTo>
                  <a:lnTo>
                    <a:pt x="250485" y="363096"/>
                  </a:lnTo>
                  <a:lnTo>
                    <a:pt x="250485" y="0"/>
                  </a:lnTo>
                  <a:lnTo>
                    <a:pt x="0" y="0"/>
                  </a:lnTo>
                  <a:lnTo>
                    <a:pt x="0" y="363096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6842C34B-F17E-F7FF-DFD7-7BC45F7D323D}"/>
                </a:ext>
              </a:extLst>
            </p:cNvPr>
            <p:cNvSpPr/>
            <p:nvPr/>
          </p:nvSpPr>
          <p:spPr>
            <a:xfrm>
              <a:off x="10275767" y="2423562"/>
              <a:ext cx="188909" cy="284622"/>
            </a:xfrm>
            <a:custGeom>
              <a:avLst/>
              <a:gdLst>
                <a:gd name="connsiteX0" fmla="*/ 0 w 188909"/>
                <a:gd name="connsiteY0" fmla="*/ 284622 h 284622"/>
                <a:gd name="connsiteX1" fmla="*/ 188909 w 188909"/>
                <a:gd name="connsiteY1" fmla="*/ 284622 h 284622"/>
                <a:gd name="connsiteX2" fmla="*/ 188909 w 188909"/>
                <a:gd name="connsiteY2" fmla="*/ 0 h 284622"/>
                <a:gd name="connsiteX3" fmla="*/ 0 w 188909"/>
                <a:gd name="connsiteY3" fmla="*/ 0 h 284622"/>
                <a:gd name="connsiteX4" fmla="*/ 0 w 188909"/>
                <a:gd name="connsiteY4" fmla="*/ 284622 h 284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909" h="284622">
                  <a:moveTo>
                    <a:pt x="0" y="284622"/>
                  </a:moveTo>
                  <a:lnTo>
                    <a:pt x="188909" y="284622"/>
                  </a:lnTo>
                  <a:lnTo>
                    <a:pt x="188909" y="0"/>
                  </a:lnTo>
                  <a:lnTo>
                    <a:pt x="0" y="0"/>
                  </a:lnTo>
                  <a:lnTo>
                    <a:pt x="0" y="284622"/>
                  </a:lnTo>
                  <a:close/>
                </a:path>
              </a:pathLst>
            </a:custGeom>
            <a:solidFill>
              <a:srgbClr val="DBDBD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E3E13EE-B11D-4385-97E1-93DFDD2B09BB}"/>
                </a:ext>
              </a:extLst>
            </p:cNvPr>
            <p:cNvSpPr/>
            <p:nvPr/>
          </p:nvSpPr>
          <p:spPr>
            <a:xfrm>
              <a:off x="10316946" y="2540398"/>
              <a:ext cx="43439" cy="43440"/>
            </a:xfrm>
            <a:custGeom>
              <a:avLst/>
              <a:gdLst>
                <a:gd name="connsiteX0" fmla="*/ 21720 w 43439"/>
                <a:gd name="connsiteY0" fmla="*/ 43440 h 43440"/>
                <a:gd name="connsiteX1" fmla="*/ 43440 w 43439"/>
                <a:gd name="connsiteY1" fmla="*/ 21720 h 43440"/>
                <a:gd name="connsiteX2" fmla="*/ 21720 w 43439"/>
                <a:gd name="connsiteY2" fmla="*/ 0 h 43440"/>
                <a:gd name="connsiteX3" fmla="*/ 0 w 43439"/>
                <a:gd name="connsiteY3" fmla="*/ 21720 h 43440"/>
                <a:gd name="connsiteX4" fmla="*/ 21720 w 43439"/>
                <a:gd name="connsiteY4" fmla="*/ 43440 h 4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9" h="43440">
                  <a:moveTo>
                    <a:pt x="21720" y="43440"/>
                  </a:moveTo>
                  <a:cubicBezTo>
                    <a:pt x="33710" y="43440"/>
                    <a:pt x="43440" y="33715"/>
                    <a:pt x="43440" y="21720"/>
                  </a:cubicBezTo>
                  <a:cubicBezTo>
                    <a:pt x="43440" y="9725"/>
                    <a:pt x="33710" y="0"/>
                    <a:pt x="21720" y="0"/>
                  </a:cubicBezTo>
                  <a:cubicBezTo>
                    <a:pt x="9729" y="0"/>
                    <a:pt x="0" y="9725"/>
                    <a:pt x="0" y="21720"/>
                  </a:cubicBezTo>
                  <a:cubicBezTo>
                    <a:pt x="0" y="33715"/>
                    <a:pt x="9729" y="43440"/>
                    <a:pt x="21720" y="43440"/>
                  </a:cubicBez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7089313-6D14-8116-3C9F-BECA77A8E74D}"/>
                </a:ext>
              </a:extLst>
            </p:cNvPr>
            <p:cNvSpPr/>
            <p:nvPr/>
          </p:nvSpPr>
          <p:spPr>
            <a:xfrm>
              <a:off x="10338708" y="2476390"/>
              <a:ext cx="63026" cy="178966"/>
            </a:xfrm>
            <a:custGeom>
              <a:avLst/>
              <a:gdLst>
                <a:gd name="connsiteX0" fmla="*/ 0 w 63026"/>
                <a:gd name="connsiteY0" fmla="*/ 178966 h 178966"/>
                <a:gd name="connsiteX1" fmla="*/ 63027 w 63026"/>
                <a:gd name="connsiteY1" fmla="*/ 178966 h 178966"/>
                <a:gd name="connsiteX2" fmla="*/ 63027 w 63026"/>
                <a:gd name="connsiteY2" fmla="*/ 0 h 178966"/>
                <a:gd name="connsiteX3" fmla="*/ 0 w 63026"/>
                <a:gd name="connsiteY3" fmla="*/ 0 h 178966"/>
                <a:gd name="connsiteX4" fmla="*/ 0 w 63026"/>
                <a:gd name="connsiteY4" fmla="*/ 178966 h 17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26" h="178966">
                  <a:moveTo>
                    <a:pt x="0" y="178966"/>
                  </a:moveTo>
                  <a:lnTo>
                    <a:pt x="63027" y="178966"/>
                  </a:lnTo>
                  <a:lnTo>
                    <a:pt x="63027" y="0"/>
                  </a:lnTo>
                  <a:lnTo>
                    <a:pt x="0" y="0"/>
                  </a:lnTo>
                  <a:lnTo>
                    <a:pt x="0" y="178966"/>
                  </a:lnTo>
                  <a:close/>
                </a:path>
              </a:pathLst>
            </a:custGeom>
            <a:solidFill>
              <a:srgbClr val="58595B">
                <a:alpha val="5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1BD32CE-E70C-0CA5-DC24-C6003A2BD785}"/>
                </a:ext>
              </a:extLst>
            </p:cNvPr>
            <p:cNvSpPr/>
            <p:nvPr/>
          </p:nvSpPr>
          <p:spPr>
            <a:xfrm>
              <a:off x="9892956" y="2533058"/>
              <a:ext cx="268236" cy="373934"/>
            </a:xfrm>
            <a:custGeom>
              <a:avLst/>
              <a:gdLst>
                <a:gd name="connsiteX0" fmla="*/ 268237 w 268236"/>
                <a:gd name="connsiteY0" fmla="*/ 0 h 373934"/>
                <a:gd name="connsiteX1" fmla="*/ 0 w 268236"/>
                <a:gd name="connsiteY1" fmla="*/ 0 h 373934"/>
                <a:gd name="connsiteX2" fmla="*/ 0 w 268236"/>
                <a:gd name="connsiteY2" fmla="*/ 373935 h 373934"/>
                <a:gd name="connsiteX3" fmla="*/ 268237 w 268236"/>
                <a:gd name="connsiteY3" fmla="*/ 373935 h 373934"/>
                <a:gd name="connsiteX4" fmla="*/ 268237 w 268236"/>
                <a:gd name="connsiteY4" fmla="*/ 0 h 373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236" h="373934">
                  <a:moveTo>
                    <a:pt x="268237" y="0"/>
                  </a:moveTo>
                  <a:lnTo>
                    <a:pt x="0" y="0"/>
                  </a:lnTo>
                  <a:lnTo>
                    <a:pt x="0" y="373935"/>
                  </a:lnTo>
                  <a:lnTo>
                    <a:pt x="268237" y="373935"/>
                  </a:lnTo>
                  <a:lnTo>
                    <a:pt x="268237" y="0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3C9EFB31-B32F-892B-FE4A-7E11B27A5E0A}"/>
                </a:ext>
              </a:extLst>
            </p:cNvPr>
            <p:cNvSpPr/>
            <p:nvPr/>
          </p:nvSpPr>
          <p:spPr>
            <a:xfrm>
              <a:off x="10161065" y="2533272"/>
              <a:ext cx="11435" cy="373934"/>
            </a:xfrm>
            <a:custGeom>
              <a:avLst/>
              <a:gdLst>
                <a:gd name="connsiteX0" fmla="*/ 11436 w 11435"/>
                <a:gd name="connsiteY0" fmla="*/ 0 h 373934"/>
                <a:gd name="connsiteX1" fmla="*/ 0 w 11435"/>
                <a:gd name="connsiteY1" fmla="*/ 0 h 373934"/>
                <a:gd name="connsiteX2" fmla="*/ 0 w 11435"/>
                <a:gd name="connsiteY2" fmla="*/ 373935 h 373934"/>
                <a:gd name="connsiteX3" fmla="*/ 11436 w 11435"/>
                <a:gd name="connsiteY3" fmla="*/ 373935 h 373934"/>
                <a:gd name="connsiteX4" fmla="*/ 11436 w 11435"/>
                <a:gd name="connsiteY4" fmla="*/ 0 h 373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5" h="373934">
                  <a:moveTo>
                    <a:pt x="11436" y="0"/>
                  </a:moveTo>
                  <a:lnTo>
                    <a:pt x="0" y="0"/>
                  </a:lnTo>
                  <a:lnTo>
                    <a:pt x="0" y="373935"/>
                  </a:lnTo>
                  <a:lnTo>
                    <a:pt x="11436" y="373935"/>
                  </a:lnTo>
                  <a:lnTo>
                    <a:pt x="11436" y="0"/>
                  </a:lnTo>
                  <a:close/>
                </a:path>
              </a:pathLst>
            </a:custGeom>
            <a:solidFill>
              <a:srgbClr val="B0B4B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C9FAB22-7FB6-DABF-C8E7-1BA2768CED3D}"/>
                </a:ext>
              </a:extLst>
            </p:cNvPr>
            <p:cNvSpPr/>
            <p:nvPr/>
          </p:nvSpPr>
          <p:spPr>
            <a:xfrm>
              <a:off x="9926582" y="2568945"/>
              <a:ext cx="200942" cy="302715"/>
            </a:xfrm>
            <a:custGeom>
              <a:avLst/>
              <a:gdLst>
                <a:gd name="connsiteX0" fmla="*/ 200943 w 200942"/>
                <a:gd name="connsiteY0" fmla="*/ 0 h 302715"/>
                <a:gd name="connsiteX1" fmla="*/ 0 w 200942"/>
                <a:gd name="connsiteY1" fmla="*/ 0 h 302715"/>
                <a:gd name="connsiteX2" fmla="*/ 0 w 200942"/>
                <a:gd name="connsiteY2" fmla="*/ 302715 h 302715"/>
                <a:gd name="connsiteX3" fmla="*/ 200943 w 200942"/>
                <a:gd name="connsiteY3" fmla="*/ 302715 h 302715"/>
                <a:gd name="connsiteX4" fmla="*/ 200943 w 200942"/>
                <a:gd name="connsiteY4" fmla="*/ 0 h 302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942" h="302715">
                  <a:moveTo>
                    <a:pt x="200943" y="0"/>
                  </a:moveTo>
                  <a:lnTo>
                    <a:pt x="0" y="0"/>
                  </a:lnTo>
                  <a:lnTo>
                    <a:pt x="0" y="302715"/>
                  </a:lnTo>
                  <a:lnTo>
                    <a:pt x="200943" y="302715"/>
                  </a:lnTo>
                  <a:lnTo>
                    <a:pt x="200943" y="0"/>
                  </a:lnTo>
                  <a:close/>
                </a:path>
              </a:pathLst>
            </a:custGeom>
            <a:solidFill>
              <a:srgbClr val="D8DBD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89FFDB43-63D3-9D1A-08D5-974E4A134320}"/>
                </a:ext>
              </a:extLst>
            </p:cNvPr>
            <p:cNvSpPr/>
            <p:nvPr/>
          </p:nvSpPr>
          <p:spPr>
            <a:xfrm>
              <a:off x="8058700" y="2060039"/>
              <a:ext cx="1723351" cy="1080540"/>
            </a:xfrm>
            <a:custGeom>
              <a:avLst/>
              <a:gdLst>
                <a:gd name="connsiteX0" fmla="*/ 1717633 w 1723351"/>
                <a:gd name="connsiteY0" fmla="*/ 1080540 h 1080540"/>
                <a:gd name="connsiteX1" fmla="*/ 5718 w 1723351"/>
                <a:gd name="connsiteY1" fmla="*/ 1080540 h 1080540"/>
                <a:gd name="connsiteX2" fmla="*/ 3529 w 1723351"/>
                <a:gd name="connsiteY2" fmla="*/ 1080105 h 1080540"/>
                <a:gd name="connsiteX3" fmla="*/ 1673 w 1723351"/>
                <a:gd name="connsiteY3" fmla="*/ 1078868 h 1080540"/>
                <a:gd name="connsiteX4" fmla="*/ 435 w 1723351"/>
                <a:gd name="connsiteY4" fmla="*/ 1077011 h 1080540"/>
                <a:gd name="connsiteX5" fmla="*/ 0 w 1723351"/>
                <a:gd name="connsiteY5" fmla="*/ 1074822 h 1080540"/>
                <a:gd name="connsiteX6" fmla="*/ 0 w 1723351"/>
                <a:gd name="connsiteY6" fmla="*/ 5718 h 1080540"/>
                <a:gd name="connsiteX7" fmla="*/ 1673 w 1723351"/>
                <a:gd name="connsiteY7" fmla="*/ 1677 h 1080540"/>
                <a:gd name="connsiteX8" fmla="*/ 5718 w 1723351"/>
                <a:gd name="connsiteY8" fmla="*/ 0 h 1080540"/>
                <a:gd name="connsiteX9" fmla="*/ 1717633 w 1723351"/>
                <a:gd name="connsiteY9" fmla="*/ 0 h 1080540"/>
                <a:gd name="connsiteX10" fmla="*/ 1721687 w 1723351"/>
                <a:gd name="connsiteY10" fmla="*/ 1677 h 1080540"/>
                <a:gd name="connsiteX11" fmla="*/ 1723352 w 1723351"/>
                <a:gd name="connsiteY11" fmla="*/ 5718 h 1080540"/>
                <a:gd name="connsiteX12" fmla="*/ 1723352 w 1723351"/>
                <a:gd name="connsiteY12" fmla="*/ 1074780 h 1080540"/>
                <a:gd name="connsiteX13" fmla="*/ 1722925 w 1723351"/>
                <a:gd name="connsiteY13" fmla="*/ 1076982 h 1080540"/>
                <a:gd name="connsiteX14" fmla="*/ 1721687 w 1723351"/>
                <a:gd name="connsiteY14" fmla="*/ 1078851 h 1080540"/>
                <a:gd name="connsiteX15" fmla="*/ 1719810 w 1723351"/>
                <a:gd name="connsiteY15" fmla="*/ 1080101 h 1080540"/>
                <a:gd name="connsiteX16" fmla="*/ 1717633 w 1723351"/>
                <a:gd name="connsiteY16" fmla="*/ 1080540 h 108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23351" h="1080540">
                  <a:moveTo>
                    <a:pt x="1717633" y="1080540"/>
                  </a:moveTo>
                  <a:lnTo>
                    <a:pt x="5718" y="1080540"/>
                  </a:lnTo>
                  <a:cubicBezTo>
                    <a:pt x="4967" y="1080540"/>
                    <a:pt x="4220" y="1080395"/>
                    <a:pt x="3529" y="1080105"/>
                  </a:cubicBezTo>
                  <a:cubicBezTo>
                    <a:pt x="2833" y="1079819"/>
                    <a:pt x="2206" y="1079397"/>
                    <a:pt x="1673" y="1078868"/>
                  </a:cubicBezTo>
                  <a:cubicBezTo>
                    <a:pt x="1144" y="1078338"/>
                    <a:pt x="721" y="1077707"/>
                    <a:pt x="435" y="1077011"/>
                  </a:cubicBezTo>
                  <a:cubicBezTo>
                    <a:pt x="145" y="1076320"/>
                    <a:pt x="0" y="1075573"/>
                    <a:pt x="0" y="1074822"/>
                  </a:cubicBezTo>
                  <a:lnTo>
                    <a:pt x="0" y="5718"/>
                  </a:lnTo>
                  <a:cubicBezTo>
                    <a:pt x="0" y="4203"/>
                    <a:pt x="602" y="2748"/>
                    <a:pt x="1673" y="1677"/>
                  </a:cubicBezTo>
                  <a:cubicBezTo>
                    <a:pt x="2744" y="606"/>
                    <a:pt x="4199" y="0"/>
                    <a:pt x="5718" y="0"/>
                  </a:cubicBezTo>
                  <a:lnTo>
                    <a:pt x="1717633" y="0"/>
                  </a:lnTo>
                  <a:cubicBezTo>
                    <a:pt x="1719170" y="0"/>
                    <a:pt x="1720621" y="606"/>
                    <a:pt x="1721687" y="1677"/>
                  </a:cubicBezTo>
                  <a:cubicBezTo>
                    <a:pt x="1722754" y="2748"/>
                    <a:pt x="1723352" y="4203"/>
                    <a:pt x="1723352" y="5718"/>
                  </a:cubicBezTo>
                  <a:lnTo>
                    <a:pt x="1723352" y="1074780"/>
                  </a:lnTo>
                  <a:cubicBezTo>
                    <a:pt x="1723352" y="1075535"/>
                    <a:pt x="1723224" y="1076286"/>
                    <a:pt x="1722925" y="1076982"/>
                  </a:cubicBezTo>
                  <a:cubicBezTo>
                    <a:pt x="1722626" y="1077681"/>
                    <a:pt x="1722242" y="1078317"/>
                    <a:pt x="1721687" y="1078851"/>
                  </a:cubicBezTo>
                  <a:cubicBezTo>
                    <a:pt x="1721175" y="1079388"/>
                    <a:pt x="1720535" y="1079815"/>
                    <a:pt x="1719810" y="1080101"/>
                  </a:cubicBezTo>
                  <a:cubicBezTo>
                    <a:pt x="1719127" y="1080391"/>
                    <a:pt x="1718402" y="1080540"/>
                    <a:pt x="1717633" y="1080540"/>
                  </a:cubicBezTo>
                  <a:close/>
                </a:path>
              </a:pathLst>
            </a:custGeom>
            <a:solidFill>
              <a:srgbClr val="B0B4B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2643653-C784-FED3-DFD7-2A8DE5F034B3}"/>
                </a:ext>
              </a:extLst>
            </p:cNvPr>
            <p:cNvSpPr/>
            <p:nvPr/>
          </p:nvSpPr>
          <p:spPr>
            <a:xfrm>
              <a:off x="8038986" y="2060039"/>
              <a:ext cx="1723351" cy="1080540"/>
            </a:xfrm>
            <a:custGeom>
              <a:avLst/>
              <a:gdLst>
                <a:gd name="connsiteX0" fmla="*/ 1717633 w 1723351"/>
                <a:gd name="connsiteY0" fmla="*/ 1080540 h 1080540"/>
                <a:gd name="connsiteX1" fmla="*/ 5718 w 1723351"/>
                <a:gd name="connsiteY1" fmla="*/ 1080540 h 1080540"/>
                <a:gd name="connsiteX2" fmla="*/ 3533 w 1723351"/>
                <a:gd name="connsiteY2" fmla="*/ 1080105 h 1080540"/>
                <a:gd name="connsiteX3" fmla="*/ 1677 w 1723351"/>
                <a:gd name="connsiteY3" fmla="*/ 1078868 h 1080540"/>
                <a:gd name="connsiteX4" fmla="*/ 440 w 1723351"/>
                <a:gd name="connsiteY4" fmla="*/ 1077011 h 1080540"/>
                <a:gd name="connsiteX5" fmla="*/ 0 w 1723351"/>
                <a:gd name="connsiteY5" fmla="*/ 1074822 h 1080540"/>
                <a:gd name="connsiteX6" fmla="*/ 0 w 1723351"/>
                <a:gd name="connsiteY6" fmla="*/ 5718 h 1080540"/>
                <a:gd name="connsiteX7" fmla="*/ 1677 w 1723351"/>
                <a:gd name="connsiteY7" fmla="*/ 1677 h 1080540"/>
                <a:gd name="connsiteX8" fmla="*/ 5718 w 1723351"/>
                <a:gd name="connsiteY8" fmla="*/ 0 h 1080540"/>
                <a:gd name="connsiteX9" fmla="*/ 1717633 w 1723351"/>
                <a:gd name="connsiteY9" fmla="*/ 0 h 1080540"/>
                <a:gd name="connsiteX10" fmla="*/ 1721687 w 1723351"/>
                <a:gd name="connsiteY10" fmla="*/ 1677 h 1080540"/>
                <a:gd name="connsiteX11" fmla="*/ 1723352 w 1723351"/>
                <a:gd name="connsiteY11" fmla="*/ 5718 h 1080540"/>
                <a:gd name="connsiteX12" fmla="*/ 1723352 w 1723351"/>
                <a:gd name="connsiteY12" fmla="*/ 1074780 h 1080540"/>
                <a:gd name="connsiteX13" fmla="*/ 1722925 w 1723351"/>
                <a:gd name="connsiteY13" fmla="*/ 1076990 h 1080540"/>
                <a:gd name="connsiteX14" fmla="*/ 1721687 w 1723351"/>
                <a:gd name="connsiteY14" fmla="*/ 1078864 h 1080540"/>
                <a:gd name="connsiteX15" fmla="*/ 1719853 w 1723351"/>
                <a:gd name="connsiteY15" fmla="*/ 1080114 h 1080540"/>
                <a:gd name="connsiteX16" fmla="*/ 1717633 w 1723351"/>
                <a:gd name="connsiteY16" fmla="*/ 1080540 h 108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23351" h="1080540">
                  <a:moveTo>
                    <a:pt x="1717633" y="1080540"/>
                  </a:moveTo>
                  <a:lnTo>
                    <a:pt x="5718" y="1080540"/>
                  </a:lnTo>
                  <a:cubicBezTo>
                    <a:pt x="4971" y="1080540"/>
                    <a:pt x="4224" y="1080395"/>
                    <a:pt x="3533" y="1080105"/>
                  </a:cubicBezTo>
                  <a:cubicBezTo>
                    <a:pt x="2838" y="1079819"/>
                    <a:pt x="2206" y="1079397"/>
                    <a:pt x="1677" y="1078868"/>
                  </a:cubicBezTo>
                  <a:cubicBezTo>
                    <a:pt x="1148" y="1078338"/>
                    <a:pt x="726" y="1077707"/>
                    <a:pt x="440" y="1077011"/>
                  </a:cubicBezTo>
                  <a:cubicBezTo>
                    <a:pt x="149" y="1076320"/>
                    <a:pt x="0" y="1075573"/>
                    <a:pt x="0" y="1074822"/>
                  </a:cubicBezTo>
                  <a:lnTo>
                    <a:pt x="0" y="5718"/>
                  </a:lnTo>
                  <a:cubicBezTo>
                    <a:pt x="0" y="4203"/>
                    <a:pt x="606" y="2748"/>
                    <a:pt x="1677" y="1677"/>
                  </a:cubicBezTo>
                  <a:cubicBezTo>
                    <a:pt x="2748" y="606"/>
                    <a:pt x="4203" y="0"/>
                    <a:pt x="5718" y="0"/>
                  </a:cubicBezTo>
                  <a:lnTo>
                    <a:pt x="1717633" y="0"/>
                  </a:lnTo>
                  <a:cubicBezTo>
                    <a:pt x="1719170" y="0"/>
                    <a:pt x="1720621" y="606"/>
                    <a:pt x="1721687" y="1677"/>
                  </a:cubicBezTo>
                  <a:cubicBezTo>
                    <a:pt x="1722754" y="2748"/>
                    <a:pt x="1723352" y="4203"/>
                    <a:pt x="1723352" y="5718"/>
                  </a:cubicBezTo>
                  <a:lnTo>
                    <a:pt x="1723352" y="1074780"/>
                  </a:lnTo>
                  <a:cubicBezTo>
                    <a:pt x="1723352" y="1075539"/>
                    <a:pt x="1723224" y="1076290"/>
                    <a:pt x="1722925" y="1076990"/>
                  </a:cubicBezTo>
                  <a:cubicBezTo>
                    <a:pt x="1722669" y="1077690"/>
                    <a:pt x="1722242" y="1078330"/>
                    <a:pt x="1721687" y="1078864"/>
                  </a:cubicBezTo>
                  <a:cubicBezTo>
                    <a:pt x="1721175" y="1079401"/>
                    <a:pt x="1720535" y="1079828"/>
                    <a:pt x="1719853" y="1080114"/>
                  </a:cubicBezTo>
                  <a:cubicBezTo>
                    <a:pt x="1719127" y="1080404"/>
                    <a:pt x="1718402" y="1080549"/>
                    <a:pt x="1717633" y="1080540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019D36E-AD0E-116C-F265-E72EB825F8E8}"/>
                </a:ext>
              </a:extLst>
            </p:cNvPr>
            <p:cNvSpPr/>
            <p:nvPr/>
          </p:nvSpPr>
          <p:spPr>
            <a:xfrm>
              <a:off x="8073166" y="2094561"/>
              <a:ext cx="1654990" cy="1011497"/>
            </a:xfrm>
            <a:custGeom>
              <a:avLst/>
              <a:gdLst>
                <a:gd name="connsiteX0" fmla="*/ 1654991 w 1654990"/>
                <a:gd name="connsiteY0" fmla="*/ 0 h 1011497"/>
                <a:gd name="connsiteX1" fmla="*/ 0 w 1654990"/>
                <a:gd name="connsiteY1" fmla="*/ 0 h 1011497"/>
                <a:gd name="connsiteX2" fmla="*/ 0 w 1654990"/>
                <a:gd name="connsiteY2" fmla="*/ 1011497 h 1011497"/>
                <a:gd name="connsiteX3" fmla="*/ 1654991 w 1654990"/>
                <a:gd name="connsiteY3" fmla="*/ 1011497 h 1011497"/>
                <a:gd name="connsiteX4" fmla="*/ 1654991 w 1654990"/>
                <a:gd name="connsiteY4" fmla="*/ 0 h 1011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4990" h="1011497">
                  <a:moveTo>
                    <a:pt x="1654991" y="0"/>
                  </a:moveTo>
                  <a:lnTo>
                    <a:pt x="0" y="0"/>
                  </a:lnTo>
                  <a:lnTo>
                    <a:pt x="0" y="1011497"/>
                  </a:lnTo>
                  <a:lnTo>
                    <a:pt x="1654991" y="1011497"/>
                  </a:lnTo>
                  <a:lnTo>
                    <a:pt x="1654991" y="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DDFB44CB-0C6F-02B7-524F-9E1239E29D37}"/>
                </a:ext>
              </a:extLst>
            </p:cNvPr>
            <p:cNvSpPr/>
            <p:nvPr/>
          </p:nvSpPr>
          <p:spPr>
            <a:xfrm>
              <a:off x="8072441" y="2094561"/>
              <a:ext cx="1654990" cy="1011497"/>
            </a:xfrm>
            <a:custGeom>
              <a:avLst/>
              <a:gdLst>
                <a:gd name="connsiteX0" fmla="*/ 1654991 w 1654990"/>
                <a:gd name="connsiteY0" fmla="*/ 0 h 1011497"/>
                <a:gd name="connsiteX1" fmla="*/ 0 w 1654990"/>
                <a:gd name="connsiteY1" fmla="*/ 0 h 1011497"/>
                <a:gd name="connsiteX2" fmla="*/ 0 w 1654990"/>
                <a:gd name="connsiteY2" fmla="*/ 1011497 h 1011497"/>
                <a:gd name="connsiteX3" fmla="*/ 1654991 w 1654990"/>
                <a:gd name="connsiteY3" fmla="*/ 1011497 h 1011497"/>
                <a:gd name="connsiteX4" fmla="*/ 1654991 w 1654990"/>
                <a:gd name="connsiteY4" fmla="*/ 0 h 1011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4990" h="1011497">
                  <a:moveTo>
                    <a:pt x="1654991" y="0"/>
                  </a:moveTo>
                  <a:lnTo>
                    <a:pt x="0" y="0"/>
                  </a:lnTo>
                  <a:lnTo>
                    <a:pt x="0" y="1011497"/>
                  </a:lnTo>
                  <a:lnTo>
                    <a:pt x="1654991" y="1011497"/>
                  </a:lnTo>
                  <a:lnTo>
                    <a:pt x="1654991" y="0"/>
                  </a:ln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26EFB080-B366-1D84-74E9-9F9B6DF7D525}"/>
                </a:ext>
              </a:extLst>
            </p:cNvPr>
            <p:cNvSpPr/>
            <p:nvPr/>
          </p:nvSpPr>
          <p:spPr>
            <a:xfrm>
              <a:off x="8540301" y="2602769"/>
              <a:ext cx="67469" cy="130638"/>
            </a:xfrm>
            <a:custGeom>
              <a:avLst/>
              <a:gdLst>
                <a:gd name="connsiteX0" fmla="*/ 67379 w 67469"/>
                <a:gd name="connsiteY0" fmla="*/ 17515 h 130638"/>
                <a:gd name="connsiteX1" fmla="*/ 65886 w 67469"/>
                <a:gd name="connsiteY1" fmla="*/ 26690 h 130638"/>
                <a:gd name="connsiteX2" fmla="*/ 63240 w 67469"/>
                <a:gd name="connsiteY2" fmla="*/ 28183 h 130638"/>
                <a:gd name="connsiteX3" fmla="*/ 61405 w 67469"/>
                <a:gd name="connsiteY3" fmla="*/ 30189 h 130638"/>
                <a:gd name="connsiteX4" fmla="*/ 59911 w 67469"/>
                <a:gd name="connsiteY4" fmla="*/ 30189 h 130638"/>
                <a:gd name="connsiteX5" fmla="*/ 57552 w 67469"/>
                <a:gd name="connsiteY5" fmla="*/ 29459 h 130638"/>
                <a:gd name="connsiteX6" fmla="*/ 56242 w 67469"/>
                <a:gd name="connsiteY6" fmla="*/ 27372 h 130638"/>
                <a:gd name="connsiteX7" fmla="*/ 54236 w 67469"/>
                <a:gd name="connsiteY7" fmla="*/ 14571 h 130638"/>
                <a:gd name="connsiteX8" fmla="*/ 50908 w 67469"/>
                <a:gd name="connsiteY8" fmla="*/ 13931 h 130638"/>
                <a:gd name="connsiteX9" fmla="*/ 44251 w 67469"/>
                <a:gd name="connsiteY9" fmla="*/ 13931 h 130638"/>
                <a:gd name="connsiteX10" fmla="*/ 39984 w 67469"/>
                <a:gd name="connsiteY10" fmla="*/ 13931 h 130638"/>
                <a:gd name="connsiteX11" fmla="*/ 38149 w 67469"/>
                <a:gd name="connsiteY11" fmla="*/ 16960 h 130638"/>
                <a:gd name="connsiteX12" fmla="*/ 38960 w 67469"/>
                <a:gd name="connsiteY12" fmla="*/ 21014 h 130638"/>
                <a:gd name="connsiteX13" fmla="*/ 39984 w 67469"/>
                <a:gd name="connsiteY13" fmla="*/ 26946 h 130638"/>
                <a:gd name="connsiteX14" fmla="*/ 41392 w 67469"/>
                <a:gd name="connsiteY14" fmla="*/ 46575 h 130638"/>
                <a:gd name="connsiteX15" fmla="*/ 42629 w 67469"/>
                <a:gd name="connsiteY15" fmla="*/ 61894 h 130638"/>
                <a:gd name="connsiteX16" fmla="*/ 43141 w 67469"/>
                <a:gd name="connsiteY16" fmla="*/ 72519 h 130638"/>
                <a:gd name="connsiteX17" fmla="*/ 43141 w 67469"/>
                <a:gd name="connsiteY17" fmla="*/ 83187 h 130638"/>
                <a:gd name="connsiteX18" fmla="*/ 43141 w 67469"/>
                <a:gd name="connsiteY18" fmla="*/ 86686 h 130638"/>
                <a:gd name="connsiteX19" fmla="*/ 43867 w 67469"/>
                <a:gd name="connsiteY19" fmla="*/ 101579 h 130638"/>
                <a:gd name="connsiteX20" fmla="*/ 44080 w 67469"/>
                <a:gd name="connsiteY20" fmla="*/ 105846 h 130638"/>
                <a:gd name="connsiteX21" fmla="*/ 44421 w 67469"/>
                <a:gd name="connsiteY21" fmla="*/ 112332 h 130638"/>
                <a:gd name="connsiteX22" fmla="*/ 48650 w 67469"/>
                <a:gd name="connsiteY22" fmla="*/ 113007 h 130638"/>
                <a:gd name="connsiteX23" fmla="*/ 52145 w 67469"/>
                <a:gd name="connsiteY23" fmla="*/ 115490 h 130638"/>
                <a:gd name="connsiteX24" fmla="*/ 53468 w 67469"/>
                <a:gd name="connsiteY24" fmla="*/ 121677 h 130638"/>
                <a:gd name="connsiteX25" fmla="*/ 53468 w 67469"/>
                <a:gd name="connsiteY25" fmla="*/ 123982 h 130638"/>
                <a:gd name="connsiteX26" fmla="*/ 50268 w 67469"/>
                <a:gd name="connsiteY26" fmla="*/ 126798 h 130638"/>
                <a:gd name="connsiteX27" fmla="*/ 44635 w 67469"/>
                <a:gd name="connsiteY27" fmla="*/ 127993 h 130638"/>
                <a:gd name="connsiteX28" fmla="*/ 38704 w 67469"/>
                <a:gd name="connsiteY28" fmla="*/ 129230 h 130638"/>
                <a:gd name="connsiteX29" fmla="*/ 26158 w 67469"/>
                <a:gd name="connsiteY29" fmla="*/ 130639 h 130638"/>
                <a:gd name="connsiteX30" fmla="*/ 18520 w 67469"/>
                <a:gd name="connsiteY30" fmla="*/ 122104 h 130638"/>
                <a:gd name="connsiteX31" fmla="*/ 19501 w 67469"/>
                <a:gd name="connsiteY31" fmla="*/ 118776 h 130638"/>
                <a:gd name="connsiteX32" fmla="*/ 29486 w 67469"/>
                <a:gd name="connsiteY32" fmla="*/ 112119 h 130638"/>
                <a:gd name="connsiteX33" fmla="*/ 28804 w 67469"/>
                <a:gd name="connsiteY33" fmla="*/ 93343 h 130638"/>
                <a:gd name="connsiteX34" fmla="*/ 28419 w 67469"/>
                <a:gd name="connsiteY34" fmla="*/ 90826 h 130638"/>
                <a:gd name="connsiteX35" fmla="*/ 27993 w 67469"/>
                <a:gd name="connsiteY35" fmla="*/ 88351 h 130638"/>
                <a:gd name="connsiteX36" fmla="*/ 27993 w 67469"/>
                <a:gd name="connsiteY36" fmla="*/ 81523 h 130638"/>
                <a:gd name="connsiteX37" fmla="*/ 28505 w 67469"/>
                <a:gd name="connsiteY37" fmla="*/ 77000 h 130638"/>
                <a:gd name="connsiteX38" fmla="*/ 26329 w 67469"/>
                <a:gd name="connsiteY38" fmla="*/ 41070 h 130638"/>
                <a:gd name="connsiteX39" fmla="*/ 25817 w 67469"/>
                <a:gd name="connsiteY39" fmla="*/ 39918 h 130638"/>
                <a:gd name="connsiteX40" fmla="*/ 23000 w 67469"/>
                <a:gd name="connsiteY40" fmla="*/ 15125 h 130638"/>
                <a:gd name="connsiteX41" fmla="*/ 22723 w 67469"/>
                <a:gd name="connsiteY41" fmla="*/ 14780 h 130638"/>
                <a:gd name="connsiteX42" fmla="*/ 22317 w 67469"/>
                <a:gd name="connsiteY42" fmla="*/ 14613 h 130638"/>
                <a:gd name="connsiteX43" fmla="*/ 18818 w 67469"/>
                <a:gd name="connsiteY43" fmla="*/ 14613 h 130638"/>
                <a:gd name="connsiteX44" fmla="*/ 16173 w 67469"/>
                <a:gd name="connsiteY44" fmla="*/ 15467 h 130638"/>
                <a:gd name="connsiteX45" fmla="*/ 13015 w 67469"/>
                <a:gd name="connsiteY45" fmla="*/ 15766 h 130638"/>
                <a:gd name="connsiteX46" fmla="*/ 12332 w 67469"/>
                <a:gd name="connsiteY46" fmla="*/ 16278 h 130638"/>
                <a:gd name="connsiteX47" fmla="*/ 12332 w 67469"/>
                <a:gd name="connsiteY47" fmla="*/ 22294 h 130638"/>
                <a:gd name="connsiteX48" fmla="*/ 10156 w 67469"/>
                <a:gd name="connsiteY48" fmla="*/ 28780 h 130638"/>
                <a:gd name="connsiteX49" fmla="*/ 7425 w 67469"/>
                <a:gd name="connsiteY49" fmla="*/ 30615 h 130638"/>
                <a:gd name="connsiteX50" fmla="*/ 4694 w 67469"/>
                <a:gd name="connsiteY50" fmla="*/ 31768 h 130638"/>
                <a:gd name="connsiteX51" fmla="*/ 3670 w 67469"/>
                <a:gd name="connsiteY51" fmla="*/ 31085 h 130638"/>
                <a:gd name="connsiteX52" fmla="*/ 2509 w 67469"/>
                <a:gd name="connsiteY52" fmla="*/ 30167 h 130638"/>
                <a:gd name="connsiteX53" fmla="*/ 2006 w 67469"/>
                <a:gd name="connsiteY53" fmla="*/ 28780 h 130638"/>
                <a:gd name="connsiteX54" fmla="*/ 1493 w 67469"/>
                <a:gd name="connsiteY54" fmla="*/ 17515 h 130638"/>
                <a:gd name="connsiteX55" fmla="*/ 512 w 67469"/>
                <a:gd name="connsiteY55" fmla="*/ 11242 h 130638"/>
                <a:gd name="connsiteX56" fmla="*/ 0 w 67469"/>
                <a:gd name="connsiteY56" fmla="*/ 6975 h 130638"/>
                <a:gd name="connsiteX57" fmla="*/ 358 w 67469"/>
                <a:gd name="connsiteY57" fmla="*/ 5272 h 130638"/>
                <a:gd name="connsiteX58" fmla="*/ 1366 w 67469"/>
                <a:gd name="connsiteY58" fmla="*/ 3860 h 130638"/>
                <a:gd name="connsiteX59" fmla="*/ 11180 w 67469"/>
                <a:gd name="connsiteY59" fmla="*/ 2836 h 130638"/>
                <a:gd name="connsiteX60" fmla="*/ 15661 w 67469"/>
                <a:gd name="connsiteY60" fmla="*/ 2836 h 130638"/>
                <a:gd name="connsiteX61" fmla="*/ 27139 w 67469"/>
                <a:gd name="connsiteY61" fmla="*/ 2025 h 130638"/>
                <a:gd name="connsiteX62" fmla="*/ 34650 w 67469"/>
                <a:gd name="connsiteY62" fmla="*/ 1342 h 130638"/>
                <a:gd name="connsiteX63" fmla="*/ 39642 w 67469"/>
                <a:gd name="connsiteY63" fmla="*/ 1342 h 130638"/>
                <a:gd name="connsiteX64" fmla="*/ 57949 w 67469"/>
                <a:gd name="connsiteY64" fmla="*/ 20 h 130638"/>
                <a:gd name="connsiteX65" fmla="*/ 63547 w 67469"/>
                <a:gd name="connsiteY65" fmla="*/ 1765 h 130638"/>
                <a:gd name="connsiteX66" fmla="*/ 66483 w 67469"/>
                <a:gd name="connsiteY66" fmla="*/ 6847 h 130638"/>
                <a:gd name="connsiteX67" fmla="*/ 67379 w 67469"/>
                <a:gd name="connsiteY67" fmla="*/ 17515 h 130638"/>
                <a:gd name="connsiteX68" fmla="*/ 67379 w 67469"/>
                <a:gd name="connsiteY68" fmla="*/ 17515 h 130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7469" h="130638">
                  <a:moveTo>
                    <a:pt x="67379" y="17515"/>
                  </a:moveTo>
                  <a:cubicBezTo>
                    <a:pt x="67695" y="20651"/>
                    <a:pt x="67183" y="23813"/>
                    <a:pt x="65886" y="26690"/>
                  </a:cubicBezTo>
                  <a:cubicBezTo>
                    <a:pt x="65203" y="27031"/>
                    <a:pt x="64349" y="27500"/>
                    <a:pt x="63240" y="28183"/>
                  </a:cubicBezTo>
                  <a:cubicBezTo>
                    <a:pt x="62898" y="28610"/>
                    <a:pt x="62259" y="29293"/>
                    <a:pt x="61405" y="30189"/>
                  </a:cubicBezTo>
                  <a:lnTo>
                    <a:pt x="59911" y="30189"/>
                  </a:lnTo>
                  <a:cubicBezTo>
                    <a:pt x="59062" y="30236"/>
                    <a:pt x="58226" y="29975"/>
                    <a:pt x="57552" y="29459"/>
                  </a:cubicBezTo>
                  <a:cubicBezTo>
                    <a:pt x="56877" y="28943"/>
                    <a:pt x="56413" y="28200"/>
                    <a:pt x="56242" y="27372"/>
                  </a:cubicBezTo>
                  <a:cubicBezTo>
                    <a:pt x="55926" y="23054"/>
                    <a:pt x="55256" y="18774"/>
                    <a:pt x="54236" y="14571"/>
                  </a:cubicBezTo>
                  <a:cubicBezTo>
                    <a:pt x="53204" y="14063"/>
                    <a:pt x="52055" y="13841"/>
                    <a:pt x="50908" y="13931"/>
                  </a:cubicBezTo>
                  <a:lnTo>
                    <a:pt x="44251" y="13931"/>
                  </a:lnTo>
                  <a:lnTo>
                    <a:pt x="39984" y="13931"/>
                  </a:lnTo>
                  <a:cubicBezTo>
                    <a:pt x="38746" y="13931"/>
                    <a:pt x="38149" y="14955"/>
                    <a:pt x="38149" y="16960"/>
                  </a:cubicBezTo>
                  <a:cubicBezTo>
                    <a:pt x="38149" y="16960"/>
                    <a:pt x="38405" y="18411"/>
                    <a:pt x="38960" y="21014"/>
                  </a:cubicBezTo>
                  <a:cubicBezTo>
                    <a:pt x="39408" y="22969"/>
                    <a:pt x="39749" y="24948"/>
                    <a:pt x="39984" y="26946"/>
                  </a:cubicBezTo>
                  <a:cubicBezTo>
                    <a:pt x="39984" y="33346"/>
                    <a:pt x="40667" y="39747"/>
                    <a:pt x="41392" y="46575"/>
                  </a:cubicBezTo>
                  <a:cubicBezTo>
                    <a:pt x="42117" y="53402"/>
                    <a:pt x="42501" y="58309"/>
                    <a:pt x="42629" y="61894"/>
                  </a:cubicBezTo>
                  <a:cubicBezTo>
                    <a:pt x="42629" y="64198"/>
                    <a:pt x="42800" y="67740"/>
                    <a:pt x="43141" y="72519"/>
                  </a:cubicBezTo>
                  <a:cubicBezTo>
                    <a:pt x="43141" y="76786"/>
                    <a:pt x="43141" y="80414"/>
                    <a:pt x="43141" y="83187"/>
                  </a:cubicBezTo>
                  <a:lnTo>
                    <a:pt x="43141" y="86686"/>
                  </a:lnTo>
                  <a:cubicBezTo>
                    <a:pt x="43653" y="95861"/>
                    <a:pt x="43909" y="100853"/>
                    <a:pt x="43867" y="101579"/>
                  </a:cubicBezTo>
                  <a:cubicBezTo>
                    <a:pt x="43846" y="103004"/>
                    <a:pt x="43918" y="104429"/>
                    <a:pt x="44080" y="105846"/>
                  </a:cubicBezTo>
                  <a:cubicBezTo>
                    <a:pt x="44080" y="108492"/>
                    <a:pt x="44421" y="110668"/>
                    <a:pt x="44421" y="112332"/>
                  </a:cubicBezTo>
                  <a:cubicBezTo>
                    <a:pt x="45864" y="112230"/>
                    <a:pt x="47310" y="112460"/>
                    <a:pt x="48650" y="113007"/>
                  </a:cubicBezTo>
                  <a:cubicBezTo>
                    <a:pt x="49990" y="113557"/>
                    <a:pt x="51185" y="114406"/>
                    <a:pt x="52145" y="115490"/>
                  </a:cubicBezTo>
                  <a:cubicBezTo>
                    <a:pt x="53174" y="117380"/>
                    <a:pt x="53630" y="119527"/>
                    <a:pt x="53468" y="121677"/>
                  </a:cubicBezTo>
                  <a:lnTo>
                    <a:pt x="53468" y="123982"/>
                  </a:lnTo>
                  <a:cubicBezTo>
                    <a:pt x="52734" y="125241"/>
                    <a:pt x="51612" y="126231"/>
                    <a:pt x="50268" y="126798"/>
                  </a:cubicBezTo>
                  <a:cubicBezTo>
                    <a:pt x="48446" y="127425"/>
                    <a:pt x="46555" y="127826"/>
                    <a:pt x="44635" y="127993"/>
                  </a:cubicBezTo>
                  <a:cubicBezTo>
                    <a:pt x="42693" y="128556"/>
                    <a:pt x="40709" y="128970"/>
                    <a:pt x="38704" y="129230"/>
                  </a:cubicBezTo>
                  <a:cubicBezTo>
                    <a:pt x="36113" y="129597"/>
                    <a:pt x="31931" y="130067"/>
                    <a:pt x="26158" y="130639"/>
                  </a:cubicBezTo>
                  <a:cubicBezTo>
                    <a:pt x="21037" y="128974"/>
                    <a:pt x="18520" y="126158"/>
                    <a:pt x="18520" y="122104"/>
                  </a:cubicBezTo>
                  <a:cubicBezTo>
                    <a:pt x="18503" y="120918"/>
                    <a:pt x="18844" y="119757"/>
                    <a:pt x="19501" y="118776"/>
                  </a:cubicBezTo>
                  <a:cubicBezTo>
                    <a:pt x="26158" y="118545"/>
                    <a:pt x="29486" y="116326"/>
                    <a:pt x="29486" y="112119"/>
                  </a:cubicBezTo>
                  <a:cubicBezTo>
                    <a:pt x="29060" y="102347"/>
                    <a:pt x="28804" y="96117"/>
                    <a:pt x="28804" y="93343"/>
                  </a:cubicBezTo>
                  <a:cubicBezTo>
                    <a:pt x="28748" y="92494"/>
                    <a:pt x="28620" y="91649"/>
                    <a:pt x="28419" y="90826"/>
                  </a:cubicBezTo>
                  <a:cubicBezTo>
                    <a:pt x="28198" y="90015"/>
                    <a:pt x="28052" y="89187"/>
                    <a:pt x="27993" y="88351"/>
                  </a:cubicBezTo>
                  <a:cubicBezTo>
                    <a:pt x="27775" y="86076"/>
                    <a:pt x="27775" y="83793"/>
                    <a:pt x="27993" y="81523"/>
                  </a:cubicBezTo>
                  <a:cubicBezTo>
                    <a:pt x="28334" y="78195"/>
                    <a:pt x="28505" y="76701"/>
                    <a:pt x="28505" y="77000"/>
                  </a:cubicBezTo>
                  <a:lnTo>
                    <a:pt x="26329" y="41070"/>
                  </a:lnTo>
                  <a:cubicBezTo>
                    <a:pt x="26290" y="40639"/>
                    <a:pt x="26111" y="40234"/>
                    <a:pt x="25817" y="39918"/>
                  </a:cubicBezTo>
                  <a:cubicBezTo>
                    <a:pt x="25872" y="31571"/>
                    <a:pt x="24925" y="23246"/>
                    <a:pt x="23000" y="15125"/>
                  </a:cubicBezTo>
                  <a:cubicBezTo>
                    <a:pt x="22936" y="14989"/>
                    <a:pt x="22842" y="14869"/>
                    <a:pt x="22723" y="14780"/>
                  </a:cubicBezTo>
                  <a:cubicBezTo>
                    <a:pt x="22603" y="14690"/>
                    <a:pt x="22462" y="14635"/>
                    <a:pt x="22317" y="14613"/>
                  </a:cubicBezTo>
                  <a:lnTo>
                    <a:pt x="18818" y="14613"/>
                  </a:lnTo>
                  <a:lnTo>
                    <a:pt x="16173" y="15467"/>
                  </a:lnTo>
                  <a:cubicBezTo>
                    <a:pt x="15127" y="15633"/>
                    <a:pt x="14073" y="15736"/>
                    <a:pt x="13015" y="15766"/>
                  </a:cubicBezTo>
                  <a:cubicBezTo>
                    <a:pt x="12759" y="15766"/>
                    <a:pt x="12546" y="15766"/>
                    <a:pt x="12332" y="16278"/>
                  </a:cubicBezTo>
                  <a:lnTo>
                    <a:pt x="12332" y="22294"/>
                  </a:lnTo>
                  <a:cubicBezTo>
                    <a:pt x="12366" y="24641"/>
                    <a:pt x="11598" y="26929"/>
                    <a:pt x="10156" y="28780"/>
                  </a:cubicBezTo>
                  <a:cubicBezTo>
                    <a:pt x="9358" y="29540"/>
                    <a:pt x="8432" y="30163"/>
                    <a:pt x="7425" y="30615"/>
                  </a:cubicBezTo>
                  <a:cubicBezTo>
                    <a:pt x="6571" y="31123"/>
                    <a:pt x="5654" y="31511"/>
                    <a:pt x="4694" y="31768"/>
                  </a:cubicBezTo>
                  <a:cubicBezTo>
                    <a:pt x="4993" y="31768"/>
                    <a:pt x="4694" y="31768"/>
                    <a:pt x="3670" y="31085"/>
                  </a:cubicBezTo>
                  <a:cubicBezTo>
                    <a:pt x="3205" y="30893"/>
                    <a:pt x="2803" y="30577"/>
                    <a:pt x="2509" y="30167"/>
                  </a:cubicBezTo>
                  <a:cubicBezTo>
                    <a:pt x="2215" y="29762"/>
                    <a:pt x="2040" y="29280"/>
                    <a:pt x="2006" y="28780"/>
                  </a:cubicBezTo>
                  <a:cubicBezTo>
                    <a:pt x="2006" y="26276"/>
                    <a:pt x="1835" y="22520"/>
                    <a:pt x="1493" y="17515"/>
                  </a:cubicBezTo>
                  <a:cubicBezTo>
                    <a:pt x="1493" y="16406"/>
                    <a:pt x="981" y="14315"/>
                    <a:pt x="512" y="11242"/>
                  </a:cubicBezTo>
                  <a:cubicBezTo>
                    <a:pt x="43" y="8170"/>
                    <a:pt x="0" y="6975"/>
                    <a:pt x="0" y="6975"/>
                  </a:cubicBezTo>
                  <a:cubicBezTo>
                    <a:pt x="0" y="6386"/>
                    <a:pt x="124" y="5810"/>
                    <a:pt x="358" y="5272"/>
                  </a:cubicBezTo>
                  <a:cubicBezTo>
                    <a:pt x="593" y="4739"/>
                    <a:pt x="934" y="4257"/>
                    <a:pt x="1366" y="3860"/>
                  </a:cubicBezTo>
                  <a:cubicBezTo>
                    <a:pt x="4566" y="3015"/>
                    <a:pt x="7877" y="2670"/>
                    <a:pt x="11180" y="2836"/>
                  </a:cubicBezTo>
                  <a:lnTo>
                    <a:pt x="15661" y="2836"/>
                  </a:lnTo>
                  <a:cubicBezTo>
                    <a:pt x="18221" y="2836"/>
                    <a:pt x="22061" y="2495"/>
                    <a:pt x="27139" y="2025"/>
                  </a:cubicBezTo>
                  <a:lnTo>
                    <a:pt x="34650" y="1342"/>
                  </a:lnTo>
                  <a:lnTo>
                    <a:pt x="39642" y="1342"/>
                  </a:lnTo>
                  <a:lnTo>
                    <a:pt x="57949" y="20"/>
                  </a:lnTo>
                  <a:cubicBezTo>
                    <a:pt x="59967" y="-121"/>
                    <a:pt x="61968" y="502"/>
                    <a:pt x="63547" y="1765"/>
                  </a:cubicBezTo>
                  <a:cubicBezTo>
                    <a:pt x="65130" y="3032"/>
                    <a:pt x="66176" y="4846"/>
                    <a:pt x="66483" y="6847"/>
                  </a:cubicBezTo>
                  <a:cubicBezTo>
                    <a:pt x="67191" y="10355"/>
                    <a:pt x="67494" y="13935"/>
                    <a:pt x="67379" y="17515"/>
                  </a:cubicBezTo>
                  <a:lnTo>
                    <a:pt x="67379" y="17515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3C92E9BB-6E42-75E5-8F1C-FF111AAFC984}"/>
                </a:ext>
              </a:extLst>
            </p:cNvPr>
            <p:cNvSpPr/>
            <p:nvPr/>
          </p:nvSpPr>
          <p:spPr>
            <a:xfrm>
              <a:off x="8613744" y="2637341"/>
              <a:ext cx="55085" cy="95891"/>
            </a:xfrm>
            <a:custGeom>
              <a:avLst/>
              <a:gdLst>
                <a:gd name="connsiteX0" fmla="*/ 45488 w 55085"/>
                <a:gd name="connsiteY0" fmla="*/ 87570 h 95891"/>
                <a:gd name="connsiteX1" fmla="*/ 41221 w 55085"/>
                <a:gd name="connsiteY1" fmla="*/ 92563 h 95891"/>
                <a:gd name="connsiteX2" fmla="*/ 38917 w 55085"/>
                <a:gd name="connsiteY2" fmla="*/ 93544 h 95891"/>
                <a:gd name="connsiteX3" fmla="*/ 35077 w 55085"/>
                <a:gd name="connsiteY3" fmla="*/ 95038 h 95891"/>
                <a:gd name="connsiteX4" fmla="*/ 30084 w 55085"/>
                <a:gd name="connsiteY4" fmla="*/ 95891 h 95891"/>
                <a:gd name="connsiteX5" fmla="*/ 25817 w 55085"/>
                <a:gd name="connsiteY5" fmla="*/ 94867 h 95891"/>
                <a:gd name="connsiteX6" fmla="*/ 16813 w 55085"/>
                <a:gd name="connsiteY6" fmla="*/ 90045 h 95891"/>
                <a:gd name="connsiteX7" fmla="*/ 0 w 55085"/>
                <a:gd name="connsiteY7" fmla="*/ 53262 h 95891"/>
                <a:gd name="connsiteX8" fmla="*/ 3670 w 55085"/>
                <a:gd name="connsiteY8" fmla="*/ 29323 h 95891"/>
                <a:gd name="connsiteX9" fmla="*/ 9345 w 55085"/>
                <a:gd name="connsiteY9" fmla="*/ 14516 h 95891"/>
                <a:gd name="connsiteX10" fmla="*/ 11137 w 55085"/>
                <a:gd name="connsiteY10" fmla="*/ 11486 h 95891"/>
                <a:gd name="connsiteX11" fmla="*/ 12503 w 55085"/>
                <a:gd name="connsiteY11" fmla="*/ 7987 h 95891"/>
                <a:gd name="connsiteX12" fmla="*/ 22787 w 55085"/>
                <a:gd name="connsiteY12" fmla="*/ 349 h 95891"/>
                <a:gd name="connsiteX13" fmla="*/ 25987 w 55085"/>
                <a:gd name="connsiteY13" fmla="*/ 7 h 95891"/>
                <a:gd name="connsiteX14" fmla="*/ 33028 w 55085"/>
                <a:gd name="connsiteY14" fmla="*/ 775 h 95891"/>
                <a:gd name="connsiteX15" fmla="*/ 40342 w 55085"/>
                <a:gd name="connsiteY15" fmla="*/ 4850 h 95891"/>
                <a:gd name="connsiteX16" fmla="*/ 45446 w 55085"/>
                <a:gd name="connsiteY16" fmla="*/ 11486 h 95891"/>
                <a:gd name="connsiteX17" fmla="*/ 50780 w 55085"/>
                <a:gd name="connsiteY17" fmla="*/ 28555 h 95891"/>
                <a:gd name="connsiteX18" fmla="*/ 55047 w 55085"/>
                <a:gd name="connsiteY18" fmla="*/ 49379 h 95891"/>
                <a:gd name="connsiteX19" fmla="*/ 45488 w 55085"/>
                <a:gd name="connsiteY19" fmla="*/ 87570 h 95891"/>
                <a:gd name="connsiteX20" fmla="*/ 45488 w 55085"/>
                <a:gd name="connsiteY20" fmla="*/ 87570 h 95891"/>
                <a:gd name="connsiteX21" fmla="*/ 38832 w 55085"/>
                <a:gd name="connsiteY21" fmla="*/ 27317 h 95891"/>
                <a:gd name="connsiteX22" fmla="*/ 36997 w 55085"/>
                <a:gd name="connsiteY22" fmla="*/ 18143 h 95891"/>
                <a:gd name="connsiteX23" fmla="*/ 35162 w 55085"/>
                <a:gd name="connsiteY23" fmla="*/ 14174 h 95891"/>
                <a:gd name="connsiteX24" fmla="*/ 34180 w 55085"/>
                <a:gd name="connsiteY24" fmla="*/ 12979 h 95891"/>
                <a:gd name="connsiteX25" fmla="*/ 30937 w 55085"/>
                <a:gd name="connsiteY25" fmla="*/ 11657 h 95891"/>
                <a:gd name="connsiteX26" fmla="*/ 28334 w 55085"/>
                <a:gd name="connsiteY26" fmla="*/ 11187 h 95891"/>
                <a:gd name="connsiteX27" fmla="*/ 26841 w 55085"/>
                <a:gd name="connsiteY27" fmla="*/ 11486 h 95891"/>
                <a:gd name="connsiteX28" fmla="*/ 19843 w 55085"/>
                <a:gd name="connsiteY28" fmla="*/ 18143 h 95891"/>
                <a:gd name="connsiteX29" fmla="*/ 11052 w 55085"/>
                <a:gd name="connsiteY29" fmla="*/ 56121 h 95891"/>
                <a:gd name="connsiteX30" fmla="*/ 15319 w 55085"/>
                <a:gd name="connsiteY30" fmla="*/ 72891 h 95891"/>
                <a:gd name="connsiteX31" fmla="*/ 28804 w 55085"/>
                <a:gd name="connsiteY31" fmla="*/ 84540 h 95891"/>
                <a:gd name="connsiteX32" fmla="*/ 34138 w 55085"/>
                <a:gd name="connsiteY32" fmla="*/ 83559 h 95891"/>
                <a:gd name="connsiteX33" fmla="*/ 36613 w 55085"/>
                <a:gd name="connsiteY33" fmla="*/ 81084 h 95891"/>
                <a:gd name="connsiteX34" fmla="*/ 43270 w 55085"/>
                <a:gd name="connsiteY34" fmla="*/ 55950 h 95891"/>
                <a:gd name="connsiteX35" fmla="*/ 43526 w 55085"/>
                <a:gd name="connsiteY35" fmla="*/ 52622 h 95891"/>
                <a:gd name="connsiteX36" fmla="*/ 43782 w 55085"/>
                <a:gd name="connsiteY36" fmla="*/ 50275 h 95891"/>
                <a:gd name="connsiteX37" fmla="*/ 38832 w 55085"/>
                <a:gd name="connsiteY37" fmla="*/ 27232 h 95891"/>
                <a:gd name="connsiteX38" fmla="*/ 38832 w 55085"/>
                <a:gd name="connsiteY38" fmla="*/ 27317 h 95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5085" h="95891">
                  <a:moveTo>
                    <a:pt x="45488" y="87570"/>
                  </a:moveTo>
                  <a:cubicBezTo>
                    <a:pt x="44276" y="89405"/>
                    <a:pt x="42843" y="91082"/>
                    <a:pt x="41221" y="92563"/>
                  </a:cubicBezTo>
                  <a:cubicBezTo>
                    <a:pt x="40500" y="92994"/>
                    <a:pt x="39728" y="93327"/>
                    <a:pt x="38917" y="93544"/>
                  </a:cubicBezTo>
                  <a:cubicBezTo>
                    <a:pt x="37696" y="94184"/>
                    <a:pt x="36408" y="94684"/>
                    <a:pt x="35077" y="95038"/>
                  </a:cubicBezTo>
                  <a:cubicBezTo>
                    <a:pt x="33451" y="95524"/>
                    <a:pt x="31778" y="95810"/>
                    <a:pt x="30084" y="95891"/>
                  </a:cubicBezTo>
                  <a:cubicBezTo>
                    <a:pt x="28607" y="95848"/>
                    <a:pt x="27152" y="95499"/>
                    <a:pt x="25817" y="94867"/>
                  </a:cubicBezTo>
                  <a:cubicBezTo>
                    <a:pt x="22680" y="93523"/>
                    <a:pt x="19668" y="91910"/>
                    <a:pt x="16813" y="90045"/>
                  </a:cubicBezTo>
                  <a:cubicBezTo>
                    <a:pt x="5577" y="82821"/>
                    <a:pt x="-30" y="70557"/>
                    <a:pt x="0" y="53262"/>
                  </a:cubicBezTo>
                  <a:cubicBezTo>
                    <a:pt x="282" y="45167"/>
                    <a:pt x="1515" y="37132"/>
                    <a:pt x="3670" y="29323"/>
                  </a:cubicBezTo>
                  <a:cubicBezTo>
                    <a:pt x="5091" y="24219"/>
                    <a:pt x="6990" y="19261"/>
                    <a:pt x="9345" y="14516"/>
                  </a:cubicBezTo>
                  <a:lnTo>
                    <a:pt x="11137" y="11486"/>
                  </a:lnTo>
                  <a:cubicBezTo>
                    <a:pt x="11863" y="10445"/>
                    <a:pt x="12332" y="9246"/>
                    <a:pt x="12503" y="7987"/>
                  </a:cubicBezTo>
                  <a:cubicBezTo>
                    <a:pt x="15657" y="5089"/>
                    <a:pt x="19104" y="2533"/>
                    <a:pt x="22787" y="349"/>
                  </a:cubicBezTo>
                  <a:cubicBezTo>
                    <a:pt x="23833" y="84"/>
                    <a:pt x="24908" y="-31"/>
                    <a:pt x="25987" y="7"/>
                  </a:cubicBezTo>
                  <a:cubicBezTo>
                    <a:pt x="28356" y="-10"/>
                    <a:pt x="30720" y="246"/>
                    <a:pt x="33028" y="775"/>
                  </a:cubicBezTo>
                  <a:cubicBezTo>
                    <a:pt x="35717" y="1624"/>
                    <a:pt x="38204" y="3011"/>
                    <a:pt x="40342" y="4850"/>
                  </a:cubicBezTo>
                  <a:cubicBezTo>
                    <a:pt x="42476" y="6694"/>
                    <a:pt x="44213" y="8951"/>
                    <a:pt x="45446" y="11486"/>
                  </a:cubicBezTo>
                  <a:cubicBezTo>
                    <a:pt x="46641" y="14516"/>
                    <a:pt x="48433" y="20020"/>
                    <a:pt x="50780" y="28555"/>
                  </a:cubicBezTo>
                  <a:cubicBezTo>
                    <a:pt x="52990" y="35310"/>
                    <a:pt x="54424" y="42299"/>
                    <a:pt x="55047" y="49379"/>
                  </a:cubicBezTo>
                  <a:cubicBezTo>
                    <a:pt x="55486" y="62752"/>
                    <a:pt x="52175" y="75980"/>
                    <a:pt x="45488" y="87570"/>
                  </a:cubicBezTo>
                  <a:lnTo>
                    <a:pt x="45488" y="87570"/>
                  </a:lnTo>
                  <a:close/>
                  <a:moveTo>
                    <a:pt x="38832" y="27317"/>
                  </a:moveTo>
                  <a:cubicBezTo>
                    <a:pt x="37936" y="23050"/>
                    <a:pt x="37338" y="20148"/>
                    <a:pt x="36997" y="18143"/>
                  </a:cubicBezTo>
                  <a:cubicBezTo>
                    <a:pt x="36660" y="16709"/>
                    <a:pt x="36037" y="15361"/>
                    <a:pt x="35162" y="14174"/>
                  </a:cubicBezTo>
                  <a:lnTo>
                    <a:pt x="34180" y="12979"/>
                  </a:lnTo>
                  <a:cubicBezTo>
                    <a:pt x="32729" y="12425"/>
                    <a:pt x="31663" y="11998"/>
                    <a:pt x="30937" y="11657"/>
                  </a:cubicBezTo>
                  <a:cubicBezTo>
                    <a:pt x="30114" y="11311"/>
                    <a:pt x="29226" y="11149"/>
                    <a:pt x="28334" y="11187"/>
                  </a:cubicBezTo>
                  <a:cubicBezTo>
                    <a:pt x="27818" y="11153"/>
                    <a:pt x="27302" y="11255"/>
                    <a:pt x="26841" y="11486"/>
                  </a:cubicBezTo>
                  <a:cubicBezTo>
                    <a:pt x="24263" y="13432"/>
                    <a:pt x="21916" y="15668"/>
                    <a:pt x="19843" y="18143"/>
                  </a:cubicBezTo>
                  <a:cubicBezTo>
                    <a:pt x="13770" y="29865"/>
                    <a:pt x="10745" y="42927"/>
                    <a:pt x="11052" y="56121"/>
                  </a:cubicBezTo>
                  <a:cubicBezTo>
                    <a:pt x="11261" y="61950"/>
                    <a:pt x="12716" y="67668"/>
                    <a:pt x="15319" y="72891"/>
                  </a:cubicBezTo>
                  <a:cubicBezTo>
                    <a:pt x="18861" y="80657"/>
                    <a:pt x="23384" y="84540"/>
                    <a:pt x="28804" y="84540"/>
                  </a:cubicBezTo>
                  <a:lnTo>
                    <a:pt x="34138" y="83559"/>
                  </a:lnTo>
                  <a:lnTo>
                    <a:pt x="36613" y="81084"/>
                  </a:lnTo>
                  <a:cubicBezTo>
                    <a:pt x="40889" y="73390"/>
                    <a:pt x="43176" y="64753"/>
                    <a:pt x="43270" y="55950"/>
                  </a:cubicBezTo>
                  <a:cubicBezTo>
                    <a:pt x="43291" y="54836"/>
                    <a:pt x="43376" y="53727"/>
                    <a:pt x="43526" y="52622"/>
                  </a:cubicBezTo>
                  <a:cubicBezTo>
                    <a:pt x="43526" y="51171"/>
                    <a:pt x="43782" y="50403"/>
                    <a:pt x="43782" y="50275"/>
                  </a:cubicBezTo>
                  <a:cubicBezTo>
                    <a:pt x="42949" y="42440"/>
                    <a:pt x="41290" y="34717"/>
                    <a:pt x="38832" y="27232"/>
                  </a:cubicBezTo>
                  <a:lnTo>
                    <a:pt x="38832" y="27317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8909C9C-218D-BB9D-9366-9AE5DD53FC2C}"/>
                </a:ext>
              </a:extLst>
            </p:cNvPr>
            <p:cNvSpPr/>
            <p:nvPr/>
          </p:nvSpPr>
          <p:spPr>
            <a:xfrm>
              <a:off x="8725284" y="2602724"/>
              <a:ext cx="67341" cy="131148"/>
            </a:xfrm>
            <a:custGeom>
              <a:avLst/>
              <a:gdLst>
                <a:gd name="connsiteX0" fmla="*/ 67251 w 67341"/>
                <a:gd name="connsiteY0" fmla="*/ 17556 h 131148"/>
                <a:gd name="connsiteX1" fmla="*/ 65758 w 67341"/>
                <a:gd name="connsiteY1" fmla="*/ 26730 h 131148"/>
                <a:gd name="connsiteX2" fmla="*/ 63069 w 67341"/>
                <a:gd name="connsiteY2" fmla="*/ 28224 h 131148"/>
                <a:gd name="connsiteX3" fmla="*/ 61235 w 67341"/>
                <a:gd name="connsiteY3" fmla="*/ 30229 h 131148"/>
                <a:gd name="connsiteX4" fmla="*/ 59741 w 67341"/>
                <a:gd name="connsiteY4" fmla="*/ 30229 h 131148"/>
                <a:gd name="connsiteX5" fmla="*/ 58358 w 67341"/>
                <a:gd name="connsiteY5" fmla="*/ 30033 h 131148"/>
                <a:gd name="connsiteX6" fmla="*/ 57181 w 67341"/>
                <a:gd name="connsiteY6" fmla="*/ 29290 h 131148"/>
                <a:gd name="connsiteX7" fmla="*/ 56071 w 67341"/>
                <a:gd name="connsiteY7" fmla="*/ 27413 h 131148"/>
                <a:gd name="connsiteX8" fmla="*/ 54108 w 67341"/>
                <a:gd name="connsiteY8" fmla="*/ 14611 h 131148"/>
                <a:gd name="connsiteX9" fmla="*/ 50780 w 67341"/>
                <a:gd name="connsiteY9" fmla="*/ 13971 h 131148"/>
                <a:gd name="connsiteX10" fmla="*/ 44123 w 67341"/>
                <a:gd name="connsiteY10" fmla="*/ 13971 h 131148"/>
                <a:gd name="connsiteX11" fmla="*/ 39600 w 67341"/>
                <a:gd name="connsiteY11" fmla="*/ 13971 h 131148"/>
                <a:gd name="connsiteX12" fmla="*/ 37765 w 67341"/>
                <a:gd name="connsiteY12" fmla="*/ 17001 h 131148"/>
                <a:gd name="connsiteX13" fmla="*/ 38618 w 67341"/>
                <a:gd name="connsiteY13" fmla="*/ 21055 h 131148"/>
                <a:gd name="connsiteX14" fmla="*/ 39600 w 67341"/>
                <a:gd name="connsiteY14" fmla="*/ 26986 h 131148"/>
                <a:gd name="connsiteX15" fmla="*/ 41008 w 67341"/>
                <a:gd name="connsiteY15" fmla="*/ 46615 h 131148"/>
                <a:gd name="connsiteX16" fmla="*/ 42288 w 67341"/>
                <a:gd name="connsiteY16" fmla="*/ 61934 h 131148"/>
                <a:gd name="connsiteX17" fmla="*/ 42758 w 67341"/>
                <a:gd name="connsiteY17" fmla="*/ 72560 h 131148"/>
                <a:gd name="connsiteX18" fmla="*/ 42758 w 67341"/>
                <a:gd name="connsiteY18" fmla="*/ 83228 h 131148"/>
                <a:gd name="connsiteX19" fmla="*/ 42758 w 67341"/>
                <a:gd name="connsiteY19" fmla="*/ 86727 h 131148"/>
                <a:gd name="connsiteX20" fmla="*/ 43483 w 67341"/>
                <a:gd name="connsiteY20" fmla="*/ 101619 h 131148"/>
                <a:gd name="connsiteX21" fmla="*/ 43739 w 67341"/>
                <a:gd name="connsiteY21" fmla="*/ 105886 h 131148"/>
                <a:gd name="connsiteX22" fmla="*/ 44080 w 67341"/>
                <a:gd name="connsiteY22" fmla="*/ 112373 h 131148"/>
                <a:gd name="connsiteX23" fmla="*/ 48305 w 67341"/>
                <a:gd name="connsiteY23" fmla="*/ 113060 h 131148"/>
                <a:gd name="connsiteX24" fmla="*/ 51804 w 67341"/>
                <a:gd name="connsiteY24" fmla="*/ 115530 h 131148"/>
                <a:gd name="connsiteX25" fmla="*/ 53084 w 67341"/>
                <a:gd name="connsiteY25" fmla="*/ 122187 h 131148"/>
                <a:gd name="connsiteX26" fmla="*/ 53084 w 67341"/>
                <a:gd name="connsiteY26" fmla="*/ 124492 h 131148"/>
                <a:gd name="connsiteX27" fmla="*/ 49926 w 67341"/>
                <a:gd name="connsiteY27" fmla="*/ 127308 h 131148"/>
                <a:gd name="connsiteX28" fmla="*/ 44294 w 67341"/>
                <a:gd name="connsiteY28" fmla="*/ 128503 h 131148"/>
                <a:gd name="connsiteX29" fmla="*/ 38362 w 67341"/>
                <a:gd name="connsiteY29" fmla="*/ 129740 h 131148"/>
                <a:gd name="connsiteX30" fmla="*/ 25817 w 67341"/>
                <a:gd name="connsiteY30" fmla="*/ 131148 h 131148"/>
                <a:gd name="connsiteX31" fmla="*/ 18136 w 67341"/>
                <a:gd name="connsiteY31" fmla="*/ 122614 h 131148"/>
                <a:gd name="connsiteX32" fmla="*/ 19160 w 67341"/>
                <a:gd name="connsiteY32" fmla="*/ 119286 h 131148"/>
                <a:gd name="connsiteX33" fmla="*/ 29145 w 67341"/>
                <a:gd name="connsiteY33" fmla="*/ 112629 h 131148"/>
                <a:gd name="connsiteX34" fmla="*/ 28463 w 67341"/>
                <a:gd name="connsiteY34" fmla="*/ 93853 h 131148"/>
                <a:gd name="connsiteX35" fmla="*/ 28036 w 67341"/>
                <a:gd name="connsiteY35" fmla="*/ 91335 h 131148"/>
                <a:gd name="connsiteX36" fmla="*/ 27652 w 67341"/>
                <a:gd name="connsiteY36" fmla="*/ 88860 h 131148"/>
                <a:gd name="connsiteX37" fmla="*/ 27652 w 67341"/>
                <a:gd name="connsiteY37" fmla="*/ 82033 h 131148"/>
                <a:gd name="connsiteX38" fmla="*/ 28121 w 67341"/>
                <a:gd name="connsiteY38" fmla="*/ 77510 h 131148"/>
                <a:gd name="connsiteX39" fmla="*/ 25987 w 67341"/>
                <a:gd name="connsiteY39" fmla="*/ 41580 h 131148"/>
                <a:gd name="connsiteX40" fmla="*/ 25475 w 67341"/>
                <a:gd name="connsiteY40" fmla="*/ 40428 h 131148"/>
                <a:gd name="connsiteX41" fmla="*/ 22659 w 67341"/>
                <a:gd name="connsiteY41" fmla="*/ 15635 h 131148"/>
                <a:gd name="connsiteX42" fmla="*/ 21976 w 67341"/>
                <a:gd name="connsiteY42" fmla="*/ 15123 h 131148"/>
                <a:gd name="connsiteX43" fmla="*/ 18477 w 67341"/>
                <a:gd name="connsiteY43" fmla="*/ 15123 h 131148"/>
                <a:gd name="connsiteX44" fmla="*/ 16130 w 67341"/>
                <a:gd name="connsiteY44" fmla="*/ 15465 h 131148"/>
                <a:gd name="connsiteX45" fmla="*/ 12973 w 67341"/>
                <a:gd name="connsiteY45" fmla="*/ 15763 h 131148"/>
                <a:gd name="connsiteX46" fmla="*/ 12332 w 67341"/>
                <a:gd name="connsiteY46" fmla="*/ 16275 h 131148"/>
                <a:gd name="connsiteX47" fmla="*/ 12332 w 67341"/>
                <a:gd name="connsiteY47" fmla="*/ 22292 h 131148"/>
                <a:gd name="connsiteX48" fmla="*/ 10156 w 67341"/>
                <a:gd name="connsiteY48" fmla="*/ 28778 h 131148"/>
                <a:gd name="connsiteX49" fmla="*/ 7425 w 67341"/>
                <a:gd name="connsiteY49" fmla="*/ 30613 h 131148"/>
                <a:gd name="connsiteX50" fmla="*/ 4651 w 67341"/>
                <a:gd name="connsiteY50" fmla="*/ 31765 h 131148"/>
                <a:gd name="connsiteX51" fmla="*/ 3670 w 67341"/>
                <a:gd name="connsiteY51" fmla="*/ 31082 h 131148"/>
                <a:gd name="connsiteX52" fmla="*/ 2492 w 67341"/>
                <a:gd name="connsiteY52" fmla="*/ 30178 h 131148"/>
                <a:gd name="connsiteX53" fmla="*/ 2006 w 67341"/>
                <a:gd name="connsiteY53" fmla="*/ 28778 h 131148"/>
                <a:gd name="connsiteX54" fmla="*/ 1494 w 67341"/>
                <a:gd name="connsiteY54" fmla="*/ 17513 h 131148"/>
                <a:gd name="connsiteX55" fmla="*/ 512 w 67341"/>
                <a:gd name="connsiteY55" fmla="*/ 11240 h 131148"/>
                <a:gd name="connsiteX56" fmla="*/ 0 w 67341"/>
                <a:gd name="connsiteY56" fmla="*/ 6973 h 131148"/>
                <a:gd name="connsiteX57" fmla="*/ 337 w 67341"/>
                <a:gd name="connsiteY57" fmla="*/ 5279 h 131148"/>
                <a:gd name="connsiteX58" fmla="*/ 1323 w 67341"/>
                <a:gd name="connsiteY58" fmla="*/ 3858 h 131148"/>
                <a:gd name="connsiteX59" fmla="*/ 11138 w 67341"/>
                <a:gd name="connsiteY59" fmla="*/ 2834 h 131148"/>
                <a:gd name="connsiteX60" fmla="*/ 15661 w 67341"/>
                <a:gd name="connsiteY60" fmla="*/ 2834 h 131148"/>
                <a:gd name="connsiteX61" fmla="*/ 27140 w 67341"/>
                <a:gd name="connsiteY61" fmla="*/ 2023 h 131148"/>
                <a:gd name="connsiteX62" fmla="*/ 34607 w 67341"/>
                <a:gd name="connsiteY62" fmla="*/ 1340 h 131148"/>
                <a:gd name="connsiteX63" fmla="*/ 39600 w 67341"/>
                <a:gd name="connsiteY63" fmla="*/ 1340 h 131148"/>
                <a:gd name="connsiteX64" fmla="*/ 57906 w 67341"/>
                <a:gd name="connsiteY64" fmla="*/ 17 h 131148"/>
                <a:gd name="connsiteX65" fmla="*/ 63496 w 67341"/>
                <a:gd name="connsiteY65" fmla="*/ 1780 h 131148"/>
                <a:gd name="connsiteX66" fmla="*/ 66440 w 67341"/>
                <a:gd name="connsiteY66" fmla="*/ 6845 h 131148"/>
                <a:gd name="connsiteX67" fmla="*/ 67251 w 67341"/>
                <a:gd name="connsiteY67" fmla="*/ 17556 h 131148"/>
                <a:gd name="connsiteX68" fmla="*/ 67251 w 67341"/>
                <a:gd name="connsiteY68" fmla="*/ 17556 h 13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7341" h="131148">
                  <a:moveTo>
                    <a:pt x="67251" y="17556"/>
                  </a:moveTo>
                  <a:cubicBezTo>
                    <a:pt x="67567" y="20692"/>
                    <a:pt x="67051" y="23858"/>
                    <a:pt x="65758" y="26730"/>
                  </a:cubicBezTo>
                  <a:cubicBezTo>
                    <a:pt x="65075" y="27071"/>
                    <a:pt x="64179" y="27541"/>
                    <a:pt x="63069" y="28224"/>
                  </a:cubicBezTo>
                  <a:cubicBezTo>
                    <a:pt x="62493" y="28923"/>
                    <a:pt x="61879" y="29593"/>
                    <a:pt x="61235" y="30229"/>
                  </a:cubicBezTo>
                  <a:lnTo>
                    <a:pt x="59741" y="30229"/>
                  </a:lnTo>
                  <a:cubicBezTo>
                    <a:pt x="59272" y="30263"/>
                    <a:pt x="58798" y="30195"/>
                    <a:pt x="58358" y="30033"/>
                  </a:cubicBezTo>
                  <a:cubicBezTo>
                    <a:pt x="57919" y="29875"/>
                    <a:pt x="57514" y="29619"/>
                    <a:pt x="57181" y="29290"/>
                  </a:cubicBezTo>
                  <a:cubicBezTo>
                    <a:pt x="56617" y="28800"/>
                    <a:pt x="56229" y="28142"/>
                    <a:pt x="56071" y="27413"/>
                  </a:cubicBezTo>
                  <a:cubicBezTo>
                    <a:pt x="55772" y="23099"/>
                    <a:pt x="55120" y="18819"/>
                    <a:pt x="54108" y="14611"/>
                  </a:cubicBezTo>
                  <a:cubicBezTo>
                    <a:pt x="53076" y="14108"/>
                    <a:pt x="51924" y="13886"/>
                    <a:pt x="50780" y="13971"/>
                  </a:cubicBezTo>
                  <a:lnTo>
                    <a:pt x="44123" y="13971"/>
                  </a:lnTo>
                  <a:lnTo>
                    <a:pt x="39600" y="13971"/>
                  </a:lnTo>
                  <a:cubicBezTo>
                    <a:pt x="38405" y="13971"/>
                    <a:pt x="37765" y="14995"/>
                    <a:pt x="37765" y="17001"/>
                  </a:cubicBezTo>
                  <a:cubicBezTo>
                    <a:pt x="37765" y="17001"/>
                    <a:pt x="38064" y="18452"/>
                    <a:pt x="38618" y="21055"/>
                  </a:cubicBezTo>
                  <a:cubicBezTo>
                    <a:pt x="39075" y="23009"/>
                    <a:pt x="39403" y="24989"/>
                    <a:pt x="39600" y="26986"/>
                  </a:cubicBezTo>
                  <a:cubicBezTo>
                    <a:pt x="39600" y="33387"/>
                    <a:pt x="40282" y="39788"/>
                    <a:pt x="41008" y="46615"/>
                  </a:cubicBezTo>
                  <a:cubicBezTo>
                    <a:pt x="41733" y="53443"/>
                    <a:pt x="42160" y="58350"/>
                    <a:pt x="42288" y="61934"/>
                  </a:cubicBezTo>
                  <a:cubicBezTo>
                    <a:pt x="42288" y="64239"/>
                    <a:pt x="42544" y="67780"/>
                    <a:pt x="42758" y="72560"/>
                  </a:cubicBezTo>
                  <a:cubicBezTo>
                    <a:pt x="42971" y="77339"/>
                    <a:pt x="42758" y="80454"/>
                    <a:pt x="42758" y="83228"/>
                  </a:cubicBezTo>
                  <a:lnTo>
                    <a:pt x="42758" y="86727"/>
                  </a:lnTo>
                  <a:cubicBezTo>
                    <a:pt x="43312" y="95901"/>
                    <a:pt x="43568" y="100894"/>
                    <a:pt x="43483" y="101619"/>
                  </a:cubicBezTo>
                  <a:cubicBezTo>
                    <a:pt x="43483" y="103045"/>
                    <a:pt x="43568" y="104470"/>
                    <a:pt x="43739" y="105886"/>
                  </a:cubicBezTo>
                  <a:cubicBezTo>
                    <a:pt x="43952" y="108532"/>
                    <a:pt x="44080" y="110708"/>
                    <a:pt x="44080" y="112373"/>
                  </a:cubicBezTo>
                  <a:cubicBezTo>
                    <a:pt x="45523" y="112279"/>
                    <a:pt x="46965" y="112513"/>
                    <a:pt x="48305" y="113060"/>
                  </a:cubicBezTo>
                  <a:cubicBezTo>
                    <a:pt x="49645" y="113606"/>
                    <a:pt x="50840" y="114451"/>
                    <a:pt x="51804" y="115530"/>
                  </a:cubicBezTo>
                  <a:cubicBezTo>
                    <a:pt x="52905" y="117566"/>
                    <a:pt x="53353" y="119892"/>
                    <a:pt x="53084" y="122187"/>
                  </a:cubicBezTo>
                  <a:lnTo>
                    <a:pt x="53084" y="124492"/>
                  </a:lnTo>
                  <a:cubicBezTo>
                    <a:pt x="52372" y="125755"/>
                    <a:pt x="51262" y="126745"/>
                    <a:pt x="49926" y="127308"/>
                  </a:cubicBezTo>
                  <a:cubicBezTo>
                    <a:pt x="48104" y="127939"/>
                    <a:pt x="46214" y="128340"/>
                    <a:pt x="44294" y="128503"/>
                  </a:cubicBezTo>
                  <a:cubicBezTo>
                    <a:pt x="42348" y="129062"/>
                    <a:pt x="40364" y="129476"/>
                    <a:pt x="38362" y="129740"/>
                  </a:cubicBezTo>
                  <a:cubicBezTo>
                    <a:pt x="35772" y="130111"/>
                    <a:pt x="31590" y="130581"/>
                    <a:pt x="25817" y="131148"/>
                  </a:cubicBezTo>
                  <a:cubicBezTo>
                    <a:pt x="20696" y="129484"/>
                    <a:pt x="18136" y="126668"/>
                    <a:pt x="18136" y="122614"/>
                  </a:cubicBezTo>
                  <a:cubicBezTo>
                    <a:pt x="18132" y="121428"/>
                    <a:pt x="18490" y="120267"/>
                    <a:pt x="19160" y="119286"/>
                  </a:cubicBezTo>
                  <a:cubicBezTo>
                    <a:pt x="25817" y="119059"/>
                    <a:pt x="29145" y="116840"/>
                    <a:pt x="29145" y="112629"/>
                  </a:cubicBezTo>
                  <a:cubicBezTo>
                    <a:pt x="28676" y="102857"/>
                    <a:pt x="28463" y="96627"/>
                    <a:pt x="28463" y="93853"/>
                  </a:cubicBezTo>
                  <a:cubicBezTo>
                    <a:pt x="28407" y="93004"/>
                    <a:pt x="28262" y="92159"/>
                    <a:pt x="28036" y="91335"/>
                  </a:cubicBezTo>
                  <a:cubicBezTo>
                    <a:pt x="27840" y="90525"/>
                    <a:pt x="27711" y="89697"/>
                    <a:pt x="27652" y="88860"/>
                  </a:cubicBezTo>
                  <a:cubicBezTo>
                    <a:pt x="27387" y="86595"/>
                    <a:pt x="27387" y="84303"/>
                    <a:pt x="27652" y="82033"/>
                  </a:cubicBezTo>
                  <a:cubicBezTo>
                    <a:pt x="27950" y="78704"/>
                    <a:pt x="28121" y="77211"/>
                    <a:pt x="28121" y="77510"/>
                  </a:cubicBezTo>
                  <a:lnTo>
                    <a:pt x="25987" y="41580"/>
                  </a:lnTo>
                  <a:cubicBezTo>
                    <a:pt x="25949" y="41149"/>
                    <a:pt x="25770" y="40743"/>
                    <a:pt x="25475" y="40428"/>
                  </a:cubicBezTo>
                  <a:cubicBezTo>
                    <a:pt x="25510" y="32081"/>
                    <a:pt x="24562" y="23760"/>
                    <a:pt x="22659" y="15635"/>
                  </a:cubicBezTo>
                  <a:cubicBezTo>
                    <a:pt x="22403" y="15294"/>
                    <a:pt x="22190" y="15123"/>
                    <a:pt x="21976" y="15123"/>
                  </a:cubicBezTo>
                  <a:lnTo>
                    <a:pt x="18477" y="15123"/>
                  </a:lnTo>
                  <a:cubicBezTo>
                    <a:pt x="18477" y="15123"/>
                    <a:pt x="17581" y="15123"/>
                    <a:pt x="16130" y="15465"/>
                  </a:cubicBezTo>
                  <a:cubicBezTo>
                    <a:pt x="15085" y="15640"/>
                    <a:pt x="14031" y="15738"/>
                    <a:pt x="12973" y="15763"/>
                  </a:cubicBezTo>
                  <a:cubicBezTo>
                    <a:pt x="12742" y="15763"/>
                    <a:pt x="12529" y="15934"/>
                    <a:pt x="12332" y="16275"/>
                  </a:cubicBezTo>
                  <a:lnTo>
                    <a:pt x="12332" y="22292"/>
                  </a:lnTo>
                  <a:cubicBezTo>
                    <a:pt x="12345" y="24635"/>
                    <a:pt x="11582" y="26918"/>
                    <a:pt x="10156" y="28778"/>
                  </a:cubicBezTo>
                  <a:cubicBezTo>
                    <a:pt x="9345" y="29533"/>
                    <a:pt x="8424" y="30152"/>
                    <a:pt x="7425" y="30613"/>
                  </a:cubicBezTo>
                  <a:cubicBezTo>
                    <a:pt x="6563" y="31134"/>
                    <a:pt x="5629" y="31522"/>
                    <a:pt x="4651" y="31765"/>
                  </a:cubicBezTo>
                  <a:cubicBezTo>
                    <a:pt x="4993" y="31765"/>
                    <a:pt x="4651" y="31765"/>
                    <a:pt x="3670" y="31082"/>
                  </a:cubicBezTo>
                  <a:cubicBezTo>
                    <a:pt x="3196" y="30903"/>
                    <a:pt x="2791" y="30588"/>
                    <a:pt x="2492" y="30178"/>
                  </a:cubicBezTo>
                  <a:cubicBezTo>
                    <a:pt x="2198" y="29768"/>
                    <a:pt x="2027" y="29282"/>
                    <a:pt x="2006" y="28778"/>
                  </a:cubicBezTo>
                  <a:cubicBezTo>
                    <a:pt x="2006" y="26278"/>
                    <a:pt x="1835" y="22523"/>
                    <a:pt x="1494" y="17513"/>
                  </a:cubicBezTo>
                  <a:cubicBezTo>
                    <a:pt x="1494" y="16403"/>
                    <a:pt x="939" y="14312"/>
                    <a:pt x="512" y="11240"/>
                  </a:cubicBezTo>
                  <a:cubicBezTo>
                    <a:pt x="86" y="8168"/>
                    <a:pt x="0" y="6973"/>
                    <a:pt x="0" y="6973"/>
                  </a:cubicBezTo>
                  <a:cubicBezTo>
                    <a:pt x="-4" y="6393"/>
                    <a:pt x="111" y="5816"/>
                    <a:pt x="337" y="5279"/>
                  </a:cubicBezTo>
                  <a:cubicBezTo>
                    <a:pt x="563" y="4745"/>
                    <a:pt x="900" y="4259"/>
                    <a:pt x="1323" y="3858"/>
                  </a:cubicBezTo>
                  <a:cubicBezTo>
                    <a:pt x="4519" y="3017"/>
                    <a:pt x="7831" y="2672"/>
                    <a:pt x="11138" y="2834"/>
                  </a:cubicBezTo>
                  <a:lnTo>
                    <a:pt x="15661" y="2834"/>
                  </a:lnTo>
                  <a:cubicBezTo>
                    <a:pt x="18221" y="2834"/>
                    <a:pt x="22019" y="2492"/>
                    <a:pt x="27140" y="2023"/>
                  </a:cubicBezTo>
                  <a:lnTo>
                    <a:pt x="34607" y="1340"/>
                  </a:lnTo>
                  <a:lnTo>
                    <a:pt x="39600" y="1340"/>
                  </a:lnTo>
                  <a:lnTo>
                    <a:pt x="57906" y="17"/>
                  </a:lnTo>
                  <a:cubicBezTo>
                    <a:pt x="59920" y="-115"/>
                    <a:pt x="61917" y="517"/>
                    <a:pt x="63496" y="1780"/>
                  </a:cubicBezTo>
                  <a:cubicBezTo>
                    <a:pt x="65075" y="3043"/>
                    <a:pt x="66125" y="4848"/>
                    <a:pt x="66440" y="6845"/>
                  </a:cubicBezTo>
                  <a:cubicBezTo>
                    <a:pt x="67123" y="10374"/>
                    <a:pt x="67396" y="13967"/>
                    <a:pt x="67251" y="17556"/>
                  </a:cubicBezTo>
                  <a:lnTo>
                    <a:pt x="67251" y="17556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654AC971-F567-96AA-2352-9E5BC710B20B}"/>
                </a:ext>
              </a:extLst>
            </p:cNvPr>
            <p:cNvSpPr/>
            <p:nvPr/>
          </p:nvSpPr>
          <p:spPr>
            <a:xfrm>
              <a:off x="8797875" y="2631123"/>
              <a:ext cx="65409" cy="101687"/>
            </a:xfrm>
            <a:custGeom>
              <a:avLst/>
              <a:gdLst>
                <a:gd name="connsiteX0" fmla="*/ 63699 w 65409"/>
                <a:gd name="connsiteY0" fmla="*/ 97506 h 101687"/>
                <a:gd name="connsiteX1" fmla="*/ 60029 w 65409"/>
                <a:gd name="connsiteY1" fmla="*/ 98999 h 101687"/>
                <a:gd name="connsiteX2" fmla="*/ 49575 w 65409"/>
                <a:gd name="connsiteY2" fmla="*/ 99852 h 101687"/>
                <a:gd name="connsiteX3" fmla="*/ 42576 w 65409"/>
                <a:gd name="connsiteY3" fmla="*/ 98871 h 101687"/>
                <a:gd name="connsiteX4" fmla="*/ 39760 w 65409"/>
                <a:gd name="connsiteY4" fmla="*/ 92214 h 101687"/>
                <a:gd name="connsiteX5" fmla="*/ 43387 w 65409"/>
                <a:gd name="connsiteY5" fmla="*/ 88630 h 101687"/>
                <a:gd name="connsiteX6" fmla="*/ 47057 w 65409"/>
                <a:gd name="connsiteY6" fmla="*/ 85856 h 101687"/>
                <a:gd name="connsiteX7" fmla="*/ 47057 w 65409"/>
                <a:gd name="connsiteY7" fmla="*/ 57564 h 101687"/>
                <a:gd name="connsiteX8" fmla="*/ 46374 w 65409"/>
                <a:gd name="connsiteY8" fmla="*/ 57095 h 101687"/>
                <a:gd name="connsiteX9" fmla="*/ 39632 w 65409"/>
                <a:gd name="connsiteY9" fmla="*/ 58077 h 101687"/>
                <a:gd name="connsiteX10" fmla="*/ 37413 w 65409"/>
                <a:gd name="connsiteY10" fmla="*/ 58418 h 101687"/>
                <a:gd name="connsiteX11" fmla="*/ 26276 w 65409"/>
                <a:gd name="connsiteY11" fmla="*/ 58930 h 101687"/>
                <a:gd name="connsiteX12" fmla="*/ 25252 w 65409"/>
                <a:gd name="connsiteY12" fmla="*/ 66568 h 101687"/>
                <a:gd name="connsiteX13" fmla="*/ 25252 w 65409"/>
                <a:gd name="connsiteY13" fmla="*/ 77364 h 101687"/>
                <a:gd name="connsiteX14" fmla="*/ 24996 w 65409"/>
                <a:gd name="connsiteY14" fmla="*/ 79370 h 101687"/>
                <a:gd name="connsiteX15" fmla="*/ 24996 w 65409"/>
                <a:gd name="connsiteY15" fmla="*/ 81546 h 101687"/>
                <a:gd name="connsiteX16" fmla="*/ 24996 w 65409"/>
                <a:gd name="connsiteY16" fmla="*/ 89014 h 101687"/>
                <a:gd name="connsiteX17" fmla="*/ 28623 w 65409"/>
                <a:gd name="connsiteY17" fmla="*/ 90038 h 101687"/>
                <a:gd name="connsiteX18" fmla="*/ 30116 w 65409"/>
                <a:gd name="connsiteY18" fmla="*/ 96524 h 101687"/>
                <a:gd name="connsiteX19" fmla="*/ 29647 w 65409"/>
                <a:gd name="connsiteY19" fmla="*/ 99340 h 101687"/>
                <a:gd name="connsiteX20" fmla="*/ 23331 w 65409"/>
                <a:gd name="connsiteY20" fmla="*/ 101005 h 101687"/>
                <a:gd name="connsiteX21" fmla="*/ 16888 w 65409"/>
                <a:gd name="connsiteY21" fmla="*/ 101431 h 101687"/>
                <a:gd name="connsiteX22" fmla="*/ 9164 w 65409"/>
                <a:gd name="connsiteY22" fmla="*/ 101687 h 101687"/>
                <a:gd name="connsiteX23" fmla="*/ 5153 w 65409"/>
                <a:gd name="connsiteY23" fmla="*/ 94689 h 101687"/>
                <a:gd name="connsiteX24" fmla="*/ 6988 w 65409"/>
                <a:gd name="connsiteY24" fmla="*/ 90422 h 101687"/>
                <a:gd name="connsiteX25" fmla="*/ 13346 w 65409"/>
                <a:gd name="connsiteY25" fmla="*/ 89568 h 101687"/>
                <a:gd name="connsiteX26" fmla="*/ 13991 w 65409"/>
                <a:gd name="connsiteY26" fmla="*/ 88660 h 101687"/>
                <a:gd name="connsiteX27" fmla="*/ 14157 w 65409"/>
                <a:gd name="connsiteY27" fmla="*/ 87563 h 101687"/>
                <a:gd name="connsiteX28" fmla="*/ 13816 w 65409"/>
                <a:gd name="connsiteY28" fmla="*/ 85557 h 101687"/>
                <a:gd name="connsiteX29" fmla="*/ 14072 w 65409"/>
                <a:gd name="connsiteY29" fmla="*/ 82912 h 101687"/>
                <a:gd name="connsiteX30" fmla="*/ 14328 w 65409"/>
                <a:gd name="connsiteY30" fmla="*/ 80906 h 101687"/>
                <a:gd name="connsiteX31" fmla="*/ 14328 w 65409"/>
                <a:gd name="connsiteY31" fmla="*/ 57266 h 101687"/>
                <a:gd name="connsiteX32" fmla="*/ 13474 w 65409"/>
                <a:gd name="connsiteY32" fmla="*/ 35930 h 101687"/>
                <a:gd name="connsiteX33" fmla="*/ 12834 w 65409"/>
                <a:gd name="connsiteY33" fmla="*/ 28121 h 101687"/>
                <a:gd name="connsiteX34" fmla="*/ 12834 w 65409"/>
                <a:gd name="connsiteY34" fmla="*/ 15319 h 101687"/>
                <a:gd name="connsiteX35" fmla="*/ 10658 w 65409"/>
                <a:gd name="connsiteY35" fmla="*/ 12972 h 101687"/>
                <a:gd name="connsiteX36" fmla="*/ 7927 w 65409"/>
                <a:gd name="connsiteY36" fmla="*/ 13228 h 101687"/>
                <a:gd name="connsiteX37" fmla="*/ 5153 w 65409"/>
                <a:gd name="connsiteY37" fmla="*/ 13484 h 101687"/>
                <a:gd name="connsiteX38" fmla="*/ 1526 w 65409"/>
                <a:gd name="connsiteY38" fmla="*/ 10497 h 101687"/>
                <a:gd name="connsiteX39" fmla="*/ 33 w 65409"/>
                <a:gd name="connsiteY39" fmla="*/ 6828 h 101687"/>
                <a:gd name="connsiteX40" fmla="*/ 801 w 65409"/>
                <a:gd name="connsiteY40" fmla="*/ 3538 h 101687"/>
                <a:gd name="connsiteX41" fmla="*/ 3489 w 65409"/>
                <a:gd name="connsiteY41" fmla="*/ 1494 h 101687"/>
                <a:gd name="connsiteX42" fmla="*/ 11511 w 65409"/>
                <a:gd name="connsiteY42" fmla="*/ 1494 h 101687"/>
                <a:gd name="connsiteX43" fmla="*/ 15309 w 65409"/>
                <a:gd name="connsiteY43" fmla="*/ 982 h 101687"/>
                <a:gd name="connsiteX44" fmla="*/ 24654 w 65409"/>
                <a:gd name="connsiteY44" fmla="*/ 0 h 101687"/>
                <a:gd name="connsiteX45" fmla="*/ 29946 w 65409"/>
                <a:gd name="connsiteY45" fmla="*/ 6657 h 101687"/>
                <a:gd name="connsiteX46" fmla="*/ 28324 w 65409"/>
                <a:gd name="connsiteY46" fmla="*/ 11308 h 101687"/>
                <a:gd name="connsiteX47" fmla="*/ 22819 w 65409"/>
                <a:gd name="connsiteY47" fmla="*/ 12460 h 101687"/>
                <a:gd name="connsiteX48" fmla="*/ 22819 w 65409"/>
                <a:gd name="connsiteY48" fmla="*/ 17965 h 101687"/>
                <a:gd name="connsiteX49" fmla="*/ 24996 w 65409"/>
                <a:gd name="connsiteY49" fmla="*/ 36442 h 101687"/>
                <a:gd name="connsiteX50" fmla="*/ 24996 w 65409"/>
                <a:gd name="connsiteY50" fmla="*/ 45275 h 101687"/>
                <a:gd name="connsiteX51" fmla="*/ 28025 w 65409"/>
                <a:gd name="connsiteY51" fmla="*/ 48091 h 101687"/>
                <a:gd name="connsiteX52" fmla="*/ 38651 w 65409"/>
                <a:gd name="connsiteY52" fmla="*/ 47750 h 101687"/>
                <a:gd name="connsiteX53" fmla="*/ 46929 w 65409"/>
                <a:gd name="connsiteY53" fmla="*/ 46086 h 101687"/>
                <a:gd name="connsiteX54" fmla="*/ 47271 w 65409"/>
                <a:gd name="connsiteY54" fmla="*/ 24451 h 101687"/>
                <a:gd name="connsiteX55" fmla="*/ 46630 w 65409"/>
                <a:gd name="connsiteY55" fmla="*/ 19117 h 101687"/>
                <a:gd name="connsiteX56" fmla="*/ 45435 w 65409"/>
                <a:gd name="connsiteY56" fmla="*/ 14295 h 101687"/>
                <a:gd name="connsiteX57" fmla="*/ 42875 w 65409"/>
                <a:gd name="connsiteY57" fmla="*/ 14039 h 101687"/>
                <a:gd name="connsiteX58" fmla="*/ 40443 w 65409"/>
                <a:gd name="connsiteY58" fmla="*/ 13143 h 101687"/>
                <a:gd name="connsiteX59" fmla="*/ 37797 w 65409"/>
                <a:gd name="connsiteY59" fmla="*/ 8492 h 101687"/>
                <a:gd name="connsiteX60" fmla="*/ 37797 w 65409"/>
                <a:gd name="connsiteY60" fmla="*/ 7638 h 101687"/>
                <a:gd name="connsiteX61" fmla="*/ 38693 w 65409"/>
                <a:gd name="connsiteY61" fmla="*/ 4651 h 101687"/>
                <a:gd name="connsiteX62" fmla="*/ 39598 w 65409"/>
                <a:gd name="connsiteY62" fmla="*/ 3328 h 101687"/>
                <a:gd name="connsiteX63" fmla="*/ 40955 w 65409"/>
                <a:gd name="connsiteY63" fmla="*/ 2475 h 101687"/>
                <a:gd name="connsiteX64" fmla="*/ 60115 w 65409"/>
                <a:gd name="connsiteY64" fmla="*/ 982 h 101687"/>
                <a:gd name="connsiteX65" fmla="*/ 63571 w 65409"/>
                <a:gd name="connsiteY65" fmla="*/ 2091 h 101687"/>
                <a:gd name="connsiteX66" fmla="*/ 64254 w 65409"/>
                <a:gd name="connsiteY66" fmla="*/ 5803 h 101687"/>
                <a:gd name="connsiteX67" fmla="*/ 60925 w 65409"/>
                <a:gd name="connsiteY67" fmla="*/ 13058 h 101687"/>
                <a:gd name="connsiteX68" fmla="*/ 57597 w 65409"/>
                <a:gd name="connsiteY68" fmla="*/ 16130 h 101687"/>
                <a:gd name="connsiteX69" fmla="*/ 57939 w 65409"/>
                <a:gd name="connsiteY69" fmla="*/ 22958 h 101687"/>
                <a:gd name="connsiteX70" fmla="*/ 57939 w 65409"/>
                <a:gd name="connsiteY70" fmla="*/ 33284 h 101687"/>
                <a:gd name="connsiteX71" fmla="*/ 57939 w 65409"/>
                <a:gd name="connsiteY71" fmla="*/ 37551 h 101687"/>
                <a:gd name="connsiteX72" fmla="*/ 57939 w 65409"/>
                <a:gd name="connsiteY72" fmla="*/ 49201 h 101687"/>
                <a:gd name="connsiteX73" fmla="*/ 58195 w 65409"/>
                <a:gd name="connsiteY73" fmla="*/ 50865 h 101687"/>
                <a:gd name="connsiteX74" fmla="*/ 58451 w 65409"/>
                <a:gd name="connsiteY74" fmla="*/ 52700 h 101687"/>
                <a:gd name="connsiteX75" fmla="*/ 58451 w 65409"/>
                <a:gd name="connsiteY75" fmla="*/ 62216 h 101687"/>
                <a:gd name="connsiteX76" fmla="*/ 58749 w 65409"/>
                <a:gd name="connsiteY76" fmla="*/ 87008 h 101687"/>
                <a:gd name="connsiteX77" fmla="*/ 61608 w 65409"/>
                <a:gd name="connsiteY77" fmla="*/ 87478 h 101687"/>
                <a:gd name="connsiteX78" fmla="*/ 64083 w 65409"/>
                <a:gd name="connsiteY78" fmla="*/ 88331 h 101687"/>
                <a:gd name="connsiteX79" fmla="*/ 65406 w 65409"/>
                <a:gd name="connsiteY79" fmla="*/ 94134 h 101687"/>
                <a:gd name="connsiteX80" fmla="*/ 64992 w 65409"/>
                <a:gd name="connsiteY80" fmla="*/ 96038 h 101687"/>
                <a:gd name="connsiteX81" fmla="*/ 63699 w 65409"/>
                <a:gd name="connsiteY81" fmla="*/ 97506 h 101687"/>
                <a:gd name="connsiteX82" fmla="*/ 63699 w 65409"/>
                <a:gd name="connsiteY82" fmla="*/ 97506 h 101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5409" h="101687">
                  <a:moveTo>
                    <a:pt x="63699" y="97506"/>
                  </a:moveTo>
                  <a:cubicBezTo>
                    <a:pt x="62666" y="98380"/>
                    <a:pt x="61382" y="98905"/>
                    <a:pt x="60029" y="98999"/>
                  </a:cubicBezTo>
                  <a:cubicBezTo>
                    <a:pt x="54055" y="99554"/>
                    <a:pt x="50556" y="99852"/>
                    <a:pt x="49575" y="99852"/>
                  </a:cubicBezTo>
                  <a:cubicBezTo>
                    <a:pt x="47198" y="100066"/>
                    <a:pt x="44804" y="99729"/>
                    <a:pt x="42576" y="98871"/>
                  </a:cubicBezTo>
                  <a:cubicBezTo>
                    <a:pt x="40699" y="97988"/>
                    <a:pt x="39760" y="95769"/>
                    <a:pt x="39760" y="92214"/>
                  </a:cubicBezTo>
                  <a:cubicBezTo>
                    <a:pt x="39760" y="90294"/>
                    <a:pt x="40955" y="89099"/>
                    <a:pt x="43387" y="88630"/>
                  </a:cubicBezTo>
                  <a:cubicBezTo>
                    <a:pt x="45820" y="88160"/>
                    <a:pt x="47057" y="87222"/>
                    <a:pt x="47057" y="85856"/>
                  </a:cubicBezTo>
                  <a:lnTo>
                    <a:pt x="47057" y="57564"/>
                  </a:lnTo>
                  <a:lnTo>
                    <a:pt x="46374" y="57095"/>
                  </a:lnTo>
                  <a:lnTo>
                    <a:pt x="39632" y="58077"/>
                  </a:lnTo>
                  <a:cubicBezTo>
                    <a:pt x="38885" y="58145"/>
                    <a:pt x="38147" y="58260"/>
                    <a:pt x="37413" y="58418"/>
                  </a:cubicBezTo>
                  <a:cubicBezTo>
                    <a:pt x="30445" y="58614"/>
                    <a:pt x="26732" y="58785"/>
                    <a:pt x="26276" y="58930"/>
                  </a:cubicBezTo>
                  <a:cubicBezTo>
                    <a:pt x="25593" y="59357"/>
                    <a:pt x="25252" y="61917"/>
                    <a:pt x="25252" y="66568"/>
                  </a:cubicBezTo>
                  <a:lnTo>
                    <a:pt x="25252" y="77364"/>
                  </a:lnTo>
                  <a:cubicBezTo>
                    <a:pt x="25252" y="77364"/>
                    <a:pt x="25252" y="78175"/>
                    <a:pt x="24996" y="79370"/>
                  </a:cubicBezTo>
                  <a:cubicBezTo>
                    <a:pt x="24957" y="80091"/>
                    <a:pt x="24957" y="80821"/>
                    <a:pt x="24996" y="81546"/>
                  </a:cubicBezTo>
                  <a:lnTo>
                    <a:pt x="24996" y="89014"/>
                  </a:lnTo>
                  <a:cubicBezTo>
                    <a:pt x="26178" y="89436"/>
                    <a:pt x="27390" y="89778"/>
                    <a:pt x="28623" y="90038"/>
                  </a:cubicBezTo>
                  <a:cubicBezTo>
                    <a:pt x="29647" y="90678"/>
                    <a:pt x="30116" y="92854"/>
                    <a:pt x="30116" y="96524"/>
                  </a:cubicBezTo>
                  <a:cubicBezTo>
                    <a:pt x="30116" y="98188"/>
                    <a:pt x="30116" y="99127"/>
                    <a:pt x="29647" y="99340"/>
                  </a:cubicBezTo>
                  <a:cubicBezTo>
                    <a:pt x="27641" y="100224"/>
                    <a:pt x="25512" y="100787"/>
                    <a:pt x="23331" y="101005"/>
                  </a:cubicBezTo>
                  <a:cubicBezTo>
                    <a:pt x="22307" y="101005"/>
                    <a:pt x="20174" y="101261"/>
                    <a:pt x="16888" y="101431"/>
                  </a:cubicBezTo>
                  <a:cubicBezTo>
                    <a:pt x="13602" y="101602"/>
                    <a:pt x="11042" y="101687"/>
                    <a:pt x="9164" y="101687"/>
                  </a:cubicBezTo>
                  <a:cubicBezTo>
                    <a:pt x="6519" y="101687"/>
                    <a:pt x="5153" y="99340"/>
                    <a:pt x="5153" y="94689"/>
                  </a:cubicBezTo>
                  <a:cubicBezTo>
                    <a:pt x="5153" y="92342"/>
                    <a:pt x="5793" y="90977"/>
                    <a:pt x="6988" y="90422"/>
                  </a:cubicBezTo>
                  <a:cubicBezTo>
                    <a:pt x="9122" y="90081"/>
                    <a:pt x="11255" y="89782"/>
                    <a:pt x="13346" y="89568"/>
                  </a:cubicBezTo>
                  <a:cubicBezTo>
                    <a:pt x="13628" y="89321"/>
                    <a:pt x="13850" y="89010"/>
                    <a:pt x="13991" y="88660"/>
                  </a:cubicBezTo>
                  <a:cubicBezTo>
                    <a:pt x="14131" y="88314"/>
                    <a:pt x="14191" y="87934"/>
                    <a:pt x="14157" y="87563"/>
                  </a:cubicBezTo>
                  <a:cubicBezTo>
                    <a:pt x="13944" y="85472"/>
                    <a:pt x="13816" y="84789"/>
                    <a:pt x="13816" y="85557"/>
                  </a:cubicBezTo>
                  <a:cubicBezTo>
                    <a:pt x="13846" y="84670"/>
                    <a:pt x="13931" y="83787"/>
                    <a:pt x="14072" y="82912"/>
                  </a:cubicBezTo>
                  <a:cubicBezTo>
                    <a:pt x="14072" y="81674"/>
                    <a:pt x="14328" y="81034"/>
                    <a:pt x="14328" y="80906"/>
                  </a:cubicBezTo>
                  <a:lnTo>
                    <a:pt x="14328" y="57266"/>
                  </a:lnTo>
                  <a:lnTo>
                    <a:pt x="13474" y="35930"/>
                  </a:lnTo>
                  <a:cubicBezTo>
                    <a:pt x="13474" y="34931"/>
                    <a:pt x="13261" y="32328"/>
                    <a:pt x="12834" y="28121"/>
                  </a:cubicBezTo>
                  <a:lnTo>
                    <a:pt x="12834" y="15319"/>
                  </a:lnTo>
                  <a:cubicBezTo>
                    <a:pt x="12834" y="13740"/>
                    <a:pt x="12109" y="12972"/>
                    <a:pt x="10658" y="12972"/>
                  </a:cubicBezTo>
                  <a:lnTo>
                    <a:pt x="7927" y="13228"/>
                  </a:lnTo>
                  <a:lnTo>
                    <a:pt x="5153" y="13484"/>
                  </a:lnTo>
                  <a:cubicBezTo>
                    <a:pt x="3958" y="13484"/>
                    <a:pt x="2721" y="12460"/>
                    <a:pt x="1526" y="10497"/>
                  </a:cubicBezTo>
                  <a:cubicBezTo>
                    <a:pt x="737" y="9413"/>
                    <a:pt x="225" y="8150"/>
                    <a:pt x="33" y="6828"/>
                  </a:cubicBezTo>
                  <a:cubicBezTo>
                    <a:pt x="-100" y="5675"/>
                    <a:pt x="173" y="4510"/>
                    <a:pt x="801" y="3538"/>
                  </a:cubicBezTo>
                  <a:cubicBezTo>
                    <a:pt x="1432" y="2565"/>
                    <a:pt x="2384" y="1839"/>
                    <a:pt x="3489" y="1494"/>
                  </a:cubicBezTo>
                  <a:cubicBezTo>
                    <a:pt x="6519" y="1494"/>
                    <a:pt x="9164" y="1494"/>
                    <a:pt x="11511" y="1494"/>
                  </a:cubicBezTo>
                  <a:cubicBezTo>
                    <a:pt x="12753" y="1186"/>
                    <a:pt x="14029" y="1011"/>
                    <a:pt x="15309" y="982"/>
                  </a:cubicBezTo>
                  <a:cubicBezTo>
                    <a:pt x="18437" y="811"/>
                    <a:pt x="21556" y="482"/>
                    <a:pt x="24654" y="0"/>
                  </a:cubicBezTo>
                  <a:cubicBezTo>
                    <a:pt x="28196" y="0"/>
                    <a:pt x="29946" y="2219"/>
                    <a:pt x="29946" y="6657"/>
                  </a:cubicBezTo>
                  <a:cubicBezTo>
                    <a:pt x="29946" y="9089"/>
                    <a:pt x="29433" y="10668"/>
                    <a:pt x="28324" y="11308"/>
                  </a:cubicBezTo>
                  <a:cubicBezTo>
                    <a:pt x="26553" y="11957"/>
                    <a:pt x="24701" y="12345"/>
                    <a:pt x="22819" y="12460"/>
                  </a:cubicBezTo>
                  <a:lnTo>
                    <a:pt x="22819" y="17965"/>
                  </a:lnTo>
                  <a:lnTo>
                    <a:pt x="24996" y="36442"/>
                  </a:lnTo>
                  <a:lnTo>
                    <a:pt x="24996" y="45275"/>
                  </a:lnTo>
                  <a:cubicBezTo>
                    <a:pt x="24996" y="47153"/>
                    <a:pt x="25977" y="48091"/>
                    <a:pt x="28025" y="48091"/>
                  </a:cubicBezTo>
                  <a:cubicBezTo>
                    <a:pt x="31269" y="48091"/>
                    <a:pt x="34810" y="48091"/>
                    <a:pt x="38651" y="47750"/>
                  </a:cubicBezTo>
                  <a:cubicBezTo>
                    <a:pt x="41514" y="48036"/>
                    <a:pt x="44399" y="47456"/>
                    <a:pt x="46929" y="46086"/>
                  </a:cubicBezTo>
                  <a:lnTo>
                    <a:pt x="47271" y="24451"/>
                  </a:lnTo>
                  <a:cubicBezTo>
                    <a:pt x="46874" y="22697"/>
                    <a:pt x="46660" y="20909"/>
                    <a:pt x="46630" y="19117"/>
                  </a:cubicBezTo>
                  <a:cubicBezTo>
                    <a:pt x="46720" y="17423"/>
                    <a:pt x="46302" y="15746"/>
                    <a:pt x="45435" y="14295"/>
                  </a:cubicBezTo>
                  <a:lnTo>
                    <a:pt x="42875" y="14039"/>
                  </a:lnTo>
                  <a:cubicBezTo>
                    <a:pt x="41992" y="13996"/>
                    <a:pt x="41143" y="13685"/>
                    <a:pt x="40443" y="13143"/>
                  </a:cubicBezTo>
                  <a:cubicBezTo>
                    <a:pt x="39333" y="11351"/>
                    <a:pt x="38437" y="9815"/>
                    <a:pt x="37797" y="8492"/>
                  </a:cubicBezTo>
                  <a:cubicBezTo>
                    <a:pt x="37797" y="8918"/>
                    <a:pt x="37797" y="8492"/>
                    <a:pt x="37797" y="7638"/>
                  </a:cubicBezTo>
                  <a:cubicBezTo>
                    <a:pt x="37878" y="6589"/>
                    <a:pt x="38186" y="5569"/>
                    <a:pt x="38693" y="4651"/>
                  </a:cubicBezTo>
                  <a:cubicBezTo>
                    <a:pt x="38903" y="4152"/>
                    <a:pt x="39210" y="3704"/>
                    <a:pt x="39598" y="3328"/>
                  </a:cubicBezTo>
                  <a:cubicBezTo>
                    <a:pt x="39990" y="2953"/>
                    <a:pt x="40451" y="2663"/>
                    <a:pt x="40955" y="2475"/>
                  </a:cubicBezTo>
                  <a:cubicBezTo>
                    <a:pt x="47300" y="1557"/>
                    <a:pt x="53701" y="1058"/>
                    <a:pt x="60115" y="982"/>
                  </a:cubicBezTo>
                  <a:cubicBezTo>
                    <a:pt x="61992" y="982"/>
                    <a:pt x="63144" y="1366"/>
                    <a:pt x="63571" y="2091"/>
                  </a:cubicBezTo>
                  <a:cubicBezTo>
                    <a:pt x="64126" y="3243"/>
                    <a:pt x="64361" y="4523"/>
                    <a:pt x="64254" y="5803"/>
                  </a:cubicBezTo>
                  <a:cubicBezTo>
                    <a:pt x="64254" y="9815"/>
                    <a:pt x="63144" y="12247"/>
                    <a:pt x="60925" y="13058"/>
                  </a:cubicBezTo>
                  <a:cubicBezTo>
                    <a:pt x="58707" y="13868"/>
                    <a:pt x="57597" y="14935"/>
                    <a:pt x="57597" y="16130"/>
                  </a:cubicBezTo>
                  <a:cubicBezTo>
                    <a:pt x="57597" y="17325"/>
                    <a:pt x="57597" y="19202"/>
                    <a:pt x="57939" y="22958"/>
                  </a:cubicBezTo>
                  <a:cubicBezTo>
                    <a:pt x="57939" y="25859"/>
                    <a:pt x="57939" y="29273"/>
                    <a:pt x="57939" y="33284"/>
                  </a:cubicBezTo>
                  <a:cubicBezTo>
                    <a:pt x="57939" y="34820"/>
                    <a:pt x="57939" y="36271"/>
                    <a:pt x="57939" y="37551"/>
                  </a:cubicBezTo>
                  <a:lnTo>
                    <a:pt x="57939" y="49201"/>
                  </a:lnTo>
                  <a:cubicBezTo>
                    <a:pt x="57939" y="49201"/>
                    <a:pt x="57939" y="49884"/>
                    <a:pt x="58195" y="50865"/>
                  </a:cubicBezTo>
                  <a:cubicBezTo>
                    <a:pt x="58310" y="51471"/>
                    <a:pt x="58395" y="52081"/>
                    <a:pt x="58451" y="52700"/>
                  </a:cubicBezTo>
                  <a:lnTo>
                    <a:pt x="58451" y="62216"/>
                  </a:lnTo>
                  <a:cubicBezTo>
                    <a:pt x="58451" y="74420"/>
                    <a:pt x="58451" y="82656"/>
                    <a:pt x="58749" y="87008"/>
                  </a:cubicBezTo>
                  <a:cubicBezTo>
                    <a:pt x="59091" y="87008"/>
                    <a:pt x="60029" y="87264"/>
                    <a:pt x="61608" y="87478"/>
                  </a:cubicBezTo>
                  <a:cubicBezTo>
                    <a:pt x="63187" y="87691"/>
                    <a:pt x="63998" y="87990"/>
                    <a:pt x="64083" y="88331"/>
                  </a:cubicBezTo>
                  <a:cubicBezTo>
                    <a:pt x="64932" y="90149"/>
                    <a:pt x="65380" y="92125"/>
                    <a:pt x="65406" y="94134"/>
                  </a:cubicBezTo>
                  <a:cubicBezTo>
                    <a:pt x="65432" y="94792"/>
                    <a:pt x="65291" y="95449"/>
                    <a:pt x="64992" y="96038"/>
                  </a:cubicBezTo>
                  <a:cubicBezTo>
                    <a:pt x="64693" y="96631"/>
                    <a:pt x="64245" y="97134"/>
                    <a:pt x="63699" y="97506"/>
                  </a:cubicBezTo>
                  <a:lnTo>
                    <a:pt x="63699" y="97506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D25B0E40-9E72-EFB6-888D-260D6C8B27B8}"/>
                </a:ext>
              </a:extLst>
            </p:cNvPr>
            <p:cNvSpPr/>
            <p:nvPr/>
          </p:nvSpPr>
          <p:spPr>
            <a:xfrm>
              <a:off x="8866908" y="2629459"/>
              <a:ext cx="54406" cy="104162"/>
            </a:xfrm>
            <a:custGeom>
              <a:avLst/>
              <a:gdLst>
                <a:gd name="connsiteX0" fmla="*/ 54407 w 54406"/>
                <a:gd name="connsiteY0" fmla="*/ 85387 h 104162"/>
                <a:gd name="connsiteX1" fmla="*/ 54065 w 54406"/>
                <a:gd name="connsiteY1" fmla="*/ 95543 h 104162"/>
                <a:gd name="connsiteX2" fmla="*/ 42928 w 54406"/>
                <a:gd name="connsiteY2" fmla="*/ 102669 h 104162"/>
                <a:gd name="connsiteX3" fmla="*/ 13314 w 54406"/>
                <a:gd name="connsiteY3" fmla="*/ 103352 h 104162"/>
                <a:gd name="connsiteX4" fmla="*/ 5505 w 54406"/>
                <a:gd name="connsiteY4" fmla="*/ 104162 h 104162"/>
                <a:gd name="connsiteX5" fmla="*/ 3422 w 54406"/>
                <a:gd name="connsiteY5" fmla="*/ 103514 h 104162"/>
                <a:gd name="connsiteX6" fmla="*/ 2005 w 54406"/>
                <a:gd name="connsiteY6" fmla="*/ 101858 h 104162"/>
                <a:gd name="connsiteX7" fmla="*/ 683 w 54406"/>
                <a:gd name="connsiteY7" fmla="*/ 97847 h 104162"/>
                <a:gd name="connsiteX8" fmla="*/ 1664 w 54406"/>
                <a:gd name="connsiteY8" fmla="*/ 94262 h 104162"/>
                <a:gd name="connsiteX9" fmla="*/ 3670 w 54406"/>
                <a:gd name="connsiteY9" fmla="*/ 91873 h 104162"/>
                <a:gd name="connsiteX10" fmla="*/ 6230 w 54406"/>
                <a:gd name="connsiteY10" fmla="*/ 92129 h 104162"/>
                <a:gd name="connsiteX11" fmla="*/ 8663 w 54406"/>
                <a:gd name="connsiteY11" fmla="*/ 92129 h 104162"/>
                <a:gd name="connsiteX12" fmla="*/ 13997 w 54406"/>
                <a:gd name="connsiteY12" fmla="*/ 88971 h 104162"/>
                <a:gd name="connsiteX13" fmla="*/ 13997 w 54406"/>
                <a:gd name="connsiteY13" fmla="*/ 81375 h 104162"/>
                <a:gd name="connsiteX14" fmla="*/ 13740 w 54406"/>
                <a:gd name="connsiteY14" fmla="*/ 75785 h 104162"/>
                <a:gd name="connsiteX15" fmla="*/ 13484 w 54406"/>
                <a:gd name="connsiteY15" fmla="*/ 69897 h 104162"/>
                <a:gd name="connsiteX16" fmla="*/ 13484 w 54406"/>
                <a:gd name="connsiteY16" fmla="*/ 25304 h 104162"/>
                <a:gd name="connsiteX17" fmla="*/ 11948 w 54406"/>
                <a:gd name="connsiteY17" fmla="*/ 16130 h 104162"/>
                <a:gd name="connsiteX18" fmla="*/ 9900 w 54406"/>
                <a:gd name="connsiteY18" fmla="*/ 14978 h 104162"/>
                <a:gd name="connsiteX19" fmla="*/ 7169 w 54406"/>
                <a:gd name="connsiteY19" fmla="*/ 15490 h 104162"/>
                <a:gd name="connsiteX20" fmla="*/ 4438 w 54406"/>
                <a:gd name="connsiteY20" fmla="*/ 15959 h 104162"/>
                <a:gd name="connsiteX21" fmla="*/ 1024 w 54406"/>
                <a:gd name="connsiteY21" fmla="*/ 12460 h 104162"/>
                <a:gd name="connsiteX22" fmla="*/ 0 w 54406"/>
                <a:gd name="connsiteY22" fmla="*/ 7041 h 104162"/>
                <a:gd name="connsiteX23" fmla="*/ 896 w 54406"/>
                <a:gd name="connsiteY23" fmla="*/ 5291 h 104162"/>
                <a:gd name="connsiteX24" fmla="*/ 2475 w 54406"/>
                <a:gd name="connsiteY24" fmla="*/ 4011 h 104162"/>
                <a:gd name="connsiteX25" fmla="*/ 20141 w 54406"/>
                <a:gd name="connsiteY25" fmla="*/ 3030 h 104162"/>
                <a:gd name="connsiteX26" fmla="*/ 40112 w 54406"/>
                <a:gd name="connsiteY26" fmla="*/ 0 h 104162"/>
                <a:gd name="connsiteX27" fmla="*/ 43440 w 54406"/>
                <a:gd name="connsiteY27" fmla="*/ 512 h 104162"/>
                <a:gd name="connsiteX28" fmla="*/ 45104 w 54406"/>
                <a:gd name="connsiteY28" fmla="*/ 0 h 104162"/>
                <a:gd name="connsiteX29" fmla="*/ 50438 w 54406"/>
                <a:gd name="connsiteY29" fmla="*/ 12332 h 104162"/>
                <a:gd name="connsiteX30" fmla="*/ 50097 w 54406"/>
                <a:gd name="connsiteY30" fmla="*/ 13570 h 104162"/>
                <a:gd name="connsiteX31" fmla="*/ 49755 w 54406"/>
                <a:gd name="connsiteY31" fmla="*/ 14807 h 104162"/>
                <a:gd name="connsiteX32" fmla="*/ 49414 w 54406"/>
                <a:gd name="connsiteY32" fmla="*/ 21464 h 104162"/>
                <a:gd name="connsiteX33" fmla="*/ 48518 w 54406"/>
                <a:gd name="connsiteY33" fmla="*/ 23128 h 104162"/>
                <a:gd name="connsiteX34" fmla="*/ 47848 w 54406"/>
                <a:gd name="connsiteY34" fmla="*/ 23811 h 104162"/>
                <a:gd name="connsiteX35" fmla="*/ 46939 w 54406"/>
                <a:gd name="connsiteY35" fmla="*/ 24110 h 104162"/>
                <a:gd name="connsiteX36" fmla="*/ 43440 w 54406"/>
                <a:gd name="connsiteY36" fmla="*/ 24792 h 104162"/>
                <a:gd name="connsiteX37" fmla="*/ 42416 w 54406"/>
                <a:gd name="connsiteY37" fmla="*/ 24451 h 104162"/>
                <a:gd name="connsiteX38" fmla="*/ 40453 w 54406"/>
                <a:gd name="connsiteY38" fmla="*/ 19800 h 104162"/>
                <a:gd name="connsiteX39" fmla="*/ 40453 w 54406"/>
                <a:gd name="connsiteY39" fmla="*/ 13826 h 104162"/>
                <a:gd name="connsiteX40" fmla="*/ 36613 w 54406"/>
                <a:gd name="connsiteY40" fmla="*/ 11991 h 104162"/>
                <a:gd name="connsiteX41" fmla="*/ 35204 w 54406"/>
                <a:gd name="connsiteY41" fmla="*/ 12247 h 104162"/>
                <a:gd name="connsiteX42" fmla="*/ 33284 w 54406"/>
                <a:gd name="connsiteY42" fmla="*/ 12460 h 104162"/>
                <a:gd name="connsiteX43" fmla="*/ 23982 w 54406"/>
                <a:gd name="connsiteY43" fmla="*/ 13655 h 104162"/>
                <a:gd name="connsiteX44" fmla="*/ 23726 w 54406"/>
                <a:gd name="connsiteY44" fmla="*/ 18136 h 104162"/>
                <a:gd name="connsiteX45" fmla="*/ 23470 w 54406"/>
                <a:gd name="connsiteY45" fmla="*/ 21293 h 104162"/>
                <a:gd name="connsiteX46" fmla="*/ 24280 w 54406"/>
                <a:gd name="connsiteY46" fmla="*/ 28291 h 104162"/>
                <a:gd name="connsiteX47" fmla="*/ 24280 w 54406"/>
                <a:gd name="connsiteY47" fmla="*/ 36613 h 104162"/>
                <a:gd name="connsiteX48" fmla="*/ 24792 w 54406"/>
                <a:gd name="connsiteY48" fmla="*/ 45446 h 104162"/>
                <a:gd name="connsiteX49" fmla="*/ 25646 w 54406"/>
                <a:gd name="connsiteY49" fmla="*/ 46512 h 104162"/>
                <a:gd name="connsiteX50" fmla="*/ 26798 w 54406"/>
                <a:gd name="connsiteY50" fmla="*/ 47281 h 104162"/>
                <a:gd name="connsiteX51" fmla="*/ 31535 w 54406"/>
                <a:gd name="connsiteY51" fmla="*/ 47281 h 104162"/>
                <a:gd name="connsiteX52" fmla="*/ 34138 w 54406"/>
                <a:gd name="connsiteY52" fmla="*/ 46683 h 104162"/>
                <a:gd name="connsiteX53" fmla="*/ 36570 w 54406"/>
                <a:gd name="connsiteY53" fmla="*/ 46086 h 104162"/>
                <a:gd name="connsiteX54" fmla="*/ 39002 w 54406"/>
                <a:gd name="connsiteY54" fmla="*/ 46713 h 104162"/>
                <a:gd name="connsiteX55" fmla="*/ 40837 w 54406"/>
                <a:gd name="connsiteY55" fmla="*/ 48433 h 104162"/>
                <a:gd name="connsiteX56" fmla="*/ 42416 w 54406"/>
                <a:gd name="connsiteY56" fmla="*/ 53255 h 104162"/>
                <a:gd name="connsiteX57" fmla="*/ 41776 w 54406"/>
                <a:gd name="connsiteY57" fmla="*/ 56583 h 104162"/>
                <a:gd name="connsiteX58" fmla="*/ 40265 w 54406"/>
                <a:gd name="connsiteY58" fmla="*/ 58051 h 104162"/>
                <a:gd name="connsiteX59" fmla="*/ 38277 w 54406"/>
                <a:gd name="connsiteY59" fmla="*/ 58759 h 104162"/>
                <a:gd name="connsiteX60" fmla="*/ 36783 w 54406"/>
                <a:gd name="connsiteY60" fmla="*/ 58418 h 104162"/>
                <a:gd name="connsiteX61" fmla="*/ 35119 w 54406"/>
                <a:gd name="connsiteY61" fmla="*/ 58077 h 104162"/>
                <a:gd name="connsiteX62" fmla="*/ 25774 w 54406"/>
                <a:gd name="connsiteY62" fmla="*/ 59399 h 104162"/>
                <a:gd name="connsiteX63" fmla="*/ 25475 w 54406"/>
                <a:gd name="connsiteY63" fmla="*/ 72884 h 104162"/>
                <a:gd name="connsiteX64" fmla="*/ 25219 w 54406"/>
                <a:gd name="connsiteY64" fmla="*/ 79882 h 104162"/>
                <a:gd name="connsiteX65" fmla="*/ 24792 w 54406"/>
                <a:gd name="connsiteY65" fmla="*/ 84704 h 104162"/>
                <a:gd name="connsiteX66" fmla="*/ 25048 w 54406"/>
                <a:gd name="connsiteY66" fmla="*/ 87435 h 104162"/>
                <a:gd name="connsiteX67" fmla="*/ 25304 w 54406"/>
                <a:gd name="connsiteY67" fmla="*/ 91190 h 104162"/>
                <a:gd name="connsiteX68" fmla="*/ 27609 w 54406"/>
                <a:gd name="connsiteY68" fmla="*/ 91873 h 104162"/>
                <a:gd name="connsiteX69" fmla="*/ 30297 w 54406"/>
                <a:gd name="connsiteY69" fmla="*/ 91873 h 104162"/>
                <a:gd name="connsiteX70" fmla="*/ 31876 w 54406"/>
                <a:gd name="connsiteY70" fmla="*/ 91617 h 104162"/>
                <a:gd name="connsiteX71" fmla="*/ 33967 w 54406"/>
                <a:gd name="connsiteY71" fmla="*/ 91190 h 104162"/>
                <a:gd name="connsiteX72" fmla="*/ 40923 w 54406"/>
                <a:gd name="connsiteY72" fmla="*/ 90849 h 104162"/>
                <a:gd name="connsiteX73" fmla="*/ 43909 w 54406"/>
                <a:gd name="connsiteY73" fmla="*/ 87862 h 104162"/>
                <a:gd name="connsiteX74" fmla="*/ 41947 w 54406"/>
                <a:gd name="connsiteY74" fmla="*/ 74719 h 104162"/>
                <a:gd name="connsiteX75" fmla="*/ 43782 w 54406"/>
                <a:gd name="connsiteY75" fmla="*/ 73396 h 104162"/>
                <a:gd name="connsiteX76" fmla="*/ 48774 w 54406"/>
                <a:gd name="connsiteY76" fmla="*/ 73054 h 104162"/>
                <a:gd name="connsiteX77" fmla="*/ 52273 w 54406"/>
                <a:gd name="connsiteY77" fmla="*/ 73566 h 104162"/>
                <a:gd name="connsiteX78" fmla="*/ 52734 w 54406"/>
                <a:gd name="connsiteY78" fmla="*/ 73703 h 104162"/>
                <a:gd name="connsiteX79" fmla="*/ 53084 w 54406"/>
                <a:gd name="connsiteY79" fmla="*/ 74036 h 104162"/>
                <a:gd name="connsiteX80" fmla="*/ 54407 w 54406"/>
                <a:gd name="connsiteY80" fmla="*/ 85387 h 10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54406" h="104162">
                  <a:moveTo>
                    <a:pt x="54407" y="85387"/>
                  </a:moveTo>
                  <a:lnTo>
                    <a:pt x="54065" y="95543"/>
                  </a:lnTo>
                  <a:cubicBezTo>
                    <a:pt x="55175" y="99810"/>
                    <a:pt x="51462" y="102242"/>
                    <a:pt x="42928" y="102669"/>
                  </a:cubicBezTo>
                  <a:lnTo>
                    <a:pt x="13314" y="103352"/>
                  </a:lnTo>
                  <a:cubicBezTo>
                    <a:pt x="6785" y="103906"/>
                    <a:pt x="4139" y="104162"/>
                    <a:pt x="5505" y="104162"/>
                  </a:cubicBezTo>
                  <a:cubicBezTo>
                    <a:pt x="4762" y="104145"/>
                    <a:pt x="4041" y="103923"/>
                    <a:pt x="3422" y="103514"/>
                  </a:cubicBezTo>
                  <a:cubicBezTo>
                    <a:pt x="2803" y="103108"/>
                    <a:pt x="2313" y="102532"/>
                    <a:pt x="2005" y="101858"/>
                  </a:cubicBezTo>
                  <a:cubicBezTo>
                    <a:pt x="1237" y="100650"/>
                    <a:pt x="781" y="99272"/>
                    <a:pt x="683" y="97847"/>
                  </a:cubicBezTo>
                  <a:cubicBezTo>
                    <a:pt x="789" y="96601"/>
                    <a:pt x="1122" y="95389"/>
                    <a:pt x="1664" y="94262"/>
                  </a:cubicBezTo>
                  <a:cubicBezTo>
                    <a:pt x="2304" y="92684"/>
                    <a:pt x="2987" y="91873"/>
                    <a:pt x="3670" y="91873"/>
                  </a:cubicBezTo>
                  <a:lnTo>
                    <a:pt x="6230" y="92129"/>
                  </a:lnTo>
                  <a:lnTo>
                    <a:pt x="8663" y="92129"/>
                  </a:lnTo>
                  <a:cubicBezTo>
                    <a:pt x="11649" y="92129"/>
                    <a:pt x="13399" y="91105"/>
                    <a:pt x="13997" y="88971"/>
                  </a:cubicBezTo>
                  <a:lnTo>
                    <a:pt x="13997" y="81375"/>
                  </a:lnTo>
                  <a:cubicBezTo>
                    <a:pt x="13997" y="80394"/>
                    <a:pt x="13997" y="78516"/>
                    <a:pt x="13740" y="75785"/>
                  </a:cubicBezTo>
                  <a:cubicBezTo>
                    <a:pt x="13484" y="73054"/>
                    <a:pt x="13484" y="71134"/>
                    <a:pt x="13484" y="69897"/>
                  </a:cubicBezTo>
                  <a:lnTo>
                    <a:pt x="13484" y="25304"/>
                  </a:lnTo>
                  <a:cubicBezTo>
                    <a:pt x="13181" y="22215"/>
                    <a:pt x="12669" y="19147"/>
                    <a:pt x="11948" y="16130"/>
                  </a:cubicBezTo>
                  <a:cubicBezTo>
                    <a:pt x="11692" y="15362"/>
                    <a:pt x="11052" y="14978"/>
                    <a:pt x="9900" y="14978"/>
                  </a:cubicBezTo>
                  <a:cubicBezTo>
                    <a:pt x="8982" y="15097"/>
                    <a:pt x="8069" y="15268"/>
                    <a:pt x="7169" y="15490"/>
                  </a:cubicBezTo>
                  <a:lnTo>
                    <a:pt x="4438" y="15959"/>
                  </a:lnTo>
                  <a:cubicBezTo>
                    <a:pt x="3072" y="15959"/>
                    <a:pt x="1920" y="14807"/>
                    <a:pt x="1024" y="12460"/>
                  </a:cubicBezTo>
                  <a:cubicBezTo>
                    <a:pt x="354" y="10732"/>
                    <a:pt x="9" y="8893"/>
                    <a:pt x="0" y="7041"/>
                  </a:cubicBezTo>
                  <a:cubicBezTo>
                    <a:pt x="158" y="6397"/>
                    <a:pt x="465" y="5795"/>
                    <a:pt x="896" y="5291"/>
                  </a:cubicBezTo>
                  <a:cubicBezTo>
                    <a:pt x="1536" y="4438"/>
                    <a:pt x="2048" y="4011"/>
                    <a:pt x="2475" y="4011"/>
                  </a:cubicBezTo>
                  <a:cubicBezTo>
                    <a:pt x="6486" y="4011"/>
                    <a:pt x="12375" y="3584"/>
                    <a:pt x="20141" y="3030"/>
                  </a:cubicBezTo>
                  <a:lnTo>
                    <a:pt x="40112" y="0"/>
                  </a:lnTo>
                  <a:cubicBezTo>
                    <a:pt x="42672" y="0"/>
                    <a:pt x="43782" y="171"/>
                    <a:pt x="43440" y="512"/>
                  </a:cubicBezTo>
                  <a:cubicBezTo>
                    <a:pt x="43935" y="188"/>
                    <a:pt x="44511" y="13"/>
                    <a:pt x="45104" y="0"/>
                  </a:cubicBezTo>
                  <a:cubicBezTo>
                    <a:pt x="48646" y="0"/>
                    <a:pt x="50438" y="4267"/>
                    <a:pt x="50438" y="12332"/>
                  </a:cubicBezTo>
                  <a:cubicBezTo>
                    <a:pt x="50379" y="12759"/>
                    <a:pt x="50263" y="13173"/>
                    <a:pt x="50097" y="13570"/>
                  </a:cubicBezTo>
                  <a:cubicBezTo>
                    <a:pt x="49930" y="13966"/>
                    <a:pt x="49815" y="14380"/>
                    <a:pt x="49755" y="14807"/>
                  </a:cubicBezTo>
                  <a:cubicBezTo>
                    <a:pt x="49755" y="16258"/>
                    <a:pt x="49755" y="18477"/>
                    <a:pt x="49414" y="21464"/>
                  </a:cubicBezTo>
                  <a:cubicBezTo>
                    <a:pt x="49218" y="22066"/>
                    <a:pt x="48911" y="22629"/>
                    <a:pt x="48518" y="23128"/>
                  </a:cubicBezTo>
                  <a:cubicBezTo>
                    <a:pt x="48352" y="23406"/>
                    <a:pt x="48126" y="23640"/>
                    <a:pt x="47848" y="23811"/>
                  </a:cubicBezTo>
                  <a:cubicBezTo>
                    <a:pt x="47575" y="23982"/>
                    <a:pt x="47263" y="24084"/>
                    <a:pt x="46939" y="24110"/>
                  </a:cubicBezTo>
                  <a:cubicBezTo>
                    <a:pt x="45757" y="24238"/>
                    <a:pt x="44584" y="24464"/>
                    <a:pt x="43440" y="24792"/>
                  </a:cubicBezTo>
                  <a:cubicBezTo>
                    <a:pt x="43653" y="24792"/>
                    <a:pt x="43440" y="24792"/>
                    <a:pt x="42416" y="24451"/>
                  </a:cubicBezTo>
                  <a:cubicBezTo>
                    <a:pt x="41618" y="22962"/>
                    <a:pt x="40961" y="21409"/>
                    <a:pt x="40453" y="19800"/>
                  </a:cubicBezTo>
                  <a:cubicBezTo>
                    <a:pt x="40585" y="17811"/>
                    <a:pt x="40585" y="15814"/>
                    <a:pt x="40453" y="13826"/>
                  </a:cubicBezTo>
                  <a:cubicBezTo>
                    <a:pt x="40197" y="12588"/>
                    <a:pt x="38960" y="11991"/>
                    <a:pt x="36613" y="11991"/>
                  </a:cubicBezTo>
                  <a:lnTo>
                    <a:pt x="35204" y="12247"/>
                  </a:lnTo>
                  <a:cubicBezTo>
                    <a:pt x="34569" y="12358"/>
                    <a:pt x="33928" y="12430"/>
                    <a:pt x="33284" y="12460"/>
                  </a:cubicBezTo>
                  <a:cubicBezTo>
                    <a:pt x="30148" y="12490"/>
                    <a:pt x="27024" y="12891"/>
                    <a:pt x="23982" y="13655"/>
                  </a:cubicBezTo>
                  <a:cubicBezTo>
                    <a:pt x="23982" y="14649"/>
                    <a:pt x="23896" y="16143"/>
                    <a:pt x="23726" y="18136"/>
                  </a:cubicBezTo>
                  <a:cubicBezTo>
                    <a:pt x="23726" y="20141"/>
                    <a:pt x="23470" y="21208"/>
                    <a:pt x="23470" y="21293"/>
                  </a:cubicBezTo>
                  <a:cubicBezTo>
                    <a:pt x="23930" y="23598"/>
                    <a:pt x="24199" y="25940"/>
                    <a:pt x="24280" y="28291"/>
                  </a:cubicBezTo>
                  <a:lnTo>
                    <a:pt x="24280" y="36613"/>
                  </a:lnTo>
                  <a:cubicBezTo>
                    <a:pt x="24280" y="37155"/>
                    <a:pt x="24451" y="40099"/>
                    <a:pt x="24792" y="45446"/>
                  </a:cubicBezTo>
                  <a:cubicBezTo>
                    <a:pt x="24792" y="45659"/>
                    <a:pt x="25091" y="46000"/>
                    <a:pt x="25646" y="46512"/>
                  </a:cubicBezTo>
                  <a:cubicBezTo>
                    <a:pt x="26201" y="47024"/>
                    <a:pt x="26585" y="47281"/>
                    <a:pt x="26798" y="47281"/>
                  </a:cubicBezTo>
                  <a:lnTo>
                    <a:pt x="31535" y="47281"/>
                  </a:lnTo>
                  <a:cubicBezTo>
                    <a:pt x="32414" y="47127"/>
                    <a:pt x="33280" y="46926"/>
                    <a:pt x="34138" y="46683"/>
                  </a:cubicBezTo>
                  <a:lnTo>
                    <a:pt x="36570" y="46086"/>
                  </a:lnTo>
                  <a:cubicBezTo>
                    <a:pt x="37419" y="46086"/>
                    <a:pt x="38260" y="46303"/>
                    <a:pt x="39002" y="46713"/>
                  </a:cubicBezTo>
                  <a:cubicBezTo>
                    <a:pt x="39749" y="47123"/>
                    <a:pt x="40381" y="47716"/>
                    <a:pt x="40837" y="48433"/>
                  </a:cubicBezTo>
                  <a:cubicBezTo>
                    <a:pt x="41840" y="49841"/>
                    <a:pt x="42390" y="51522"/>
                    <a:pt x="42416" y="53255"/>
                  </a:cubicBezTo>
                  <a:cubicBezTo>
                    <a:pt x="42565" y="54403"/>
                    <a:pt x="42343" y="55572"/>
                    <a:pt x="41776" y="56583"/>
                  </a:cubicBezTo>
                  <a:cubicBezTo>
                    <a:pt x="41383" y="57176"/>
                    <a:pt x="40867" y="57675"/>
                    <a:pt x="40265" y="58051"/>
                  </a:cubicBezTo>
                  <a:cubicBezTo>
                    <a:pt x="39659" y="58426"/>
                    <a:pt x="38981" y="58670"/>
                    <a:pt x="38277" y="58759"/>
                  </a:cubicBezTo>
                  <a:lnTo>
                    <a:pt x="36783" y="58418"/>
                  </a:lnTo>
                  <a:cubicBezTo>
                    <a:pt x="36237" y="58264"/>
                    <a:pt x="35682" y="58149"/>
                    <a:pt x="35119" y="58077"/>
                  </a:cubicBezTo>
                  <a:cubicBezTo>
                    <a:pt x="31944" y="57838"/>
                    <a:pt x="28757" y="58290"/>
                    <a:pt x="25774" y="59399"/>
                  </a:cubicBezTo>
                  <a:cubicBezTo>
                    <a:pt x="25475" y="66270"/>
                    <a:pt x="25347" y="70793"/>
                    <a:pt x="25475" y="72884"/>
                  </a:cubicBezTo>
                  <a:cubicBezTo>
                    <a:pt x="25526" y="75218"/>
                    <a:pt x="25441" y="77556"/>
                    <a:pt x="25219" y="79882"/>
                  </a:cubicBezTo>
                  <a:cubicBezTo>
                    <a:pt x="24921" y="83338"/>
                    <a:pt x="24792" y="84917"/>
                    <a:pt x="24792" y="84704"/>
                  </a:cubicBezTo>
                  <a:cubicBezTo>
                    <a:pt x="24792" y="84491"/>
                    <a:pt x="24792" y="85728"/>
                    <a:pt x="25048" y="87435"/>
                  </a:cubicBezTo>
                  <a:cubicBezTo>
                    <a:pt x="25304" y="89142"/>
                    <a:pt x="25304" y="90422"/>
                    <a:pt x="25304" y="91190"/>
                  </a:cubicBezTo>
                  <a:cubicBezTo>
                    <a:pt x="25966" y="91685"/>
                    <a:pt x="26785" y="91928"/>
                    <a:pt x="27609" y="91873"/>
                  </a:cubicBezTo>
                  <a:lnTo>
                    <a:pt x="30297" y="91873"/>
                  </a:lnTo>
                  <a:lnTo>
                    <a:pt x="31876" y="91617"/>
                  </a:lnTo>
                  <a:lnTo>
                    <a:pt x="33967" y="91190"/>
                  </a:lnTo>
                  <a:cubicBezTo>
                    <a:pt x="35503" y="91190"/>
                    <a:pt x="37850" y="91190"/>
                    <a:pt x="40923" y="90849"/>
                  </a:cubicBezTo>
                  <a:cubicBezTo>
                    <a:pt x="43995" y="90507"/>
                    <a:pt x="44464" y="89440"/>
                    <a:pt x="43909" y="87862"/>
                  </a:cubicBezTo>
                  <a:lnTo>
                    <a:pt x="41947" y="74719"/>
                  </a:lnTo>
                  <a:cubicBezTo>
                    <a:pt x="42501" y="73823"/>
                    <a:pt x="43099" y="73396"/>
                    <a:pt x="43782" y="73396"/>
                  </a:cubicBezTo>
                  <a:cubicBezTo>
                    <a:pt x="46001" y="73182"/>
                    <a:pt x="47665" y="73054"/>
                    <a:pt x="48774" y="73054"/>
                  </a:cubicBezTo>
                  <a:cubicBezTo>
                    <a:pt x="49960" y="72999"/>
                    <a:pt x="51151" y="73174"/>
                    <a:pt x="52273" y="73566"/>
                  </a:cubicBezTo>
                  <a:cubicBezTo>
                    <a:pt x="52435" y="73575"/>
                    <a:pt x="52593" y="73622"/>
                    <a:pt x="52734" y="73703"/>
                  </a:cubicBezTo>
                  <a:cubicBezTo>
                    <a:pt x="52875" y="73784"/>
                    <a:pt x="52994" y="73899"/>
                    <a:pt x="53084" y="74036"/>
                  </a:cubicBezTo>
                  <a:cubicBezTo>
                    <a:pt x="53980" y="81034"/>
                    <a:pt x="54407" y="84832"/>
                    <a:pt x="54407" y="85387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7DF79AA-C78A-3234-5A43-1199E1B1E8F8}"/>
                </a:ext>
              </a:extLst>
            </p:cNvPr>
            <p:cNvSpPr/>
            <p:nvPr/>
          </p:nvSpPr>
          <p:spPr>
            <a:xfrm>
              <a:off x="8977049" y="2602731"/>
              <a:ext cx="67351" cy="131146"/>
            </a:xfrm>
            <a:custGeom>
              <a:avLst/>
              <a:gdLst>
                <a:gd name="connsiteX0" fmla="*/ 67251 w 67351"/>
                <a:gd name="connsiteY0" fmla="*/ 17553 h 131146"/>
                <a:gd name="connsiteX1" fmla="*/ 65758 w 67351"/>
                <a:gd name="connsiteY1" fmla="*/ 26728 h 131146"/>
                <a:gd name="connsiteX2" fmla="*/ 63112 w 67351"/>
                <a:gd name="connsiteY2" fmla="*/ 28221 h 131146"/>
                <a:gd name="connsiteX3" fmla="*/ 61277 w 67351"/>
                <a:gd name="connsiteY3" fmla="*/ 30227 h 131146"/>
                <a:gd name="connsiteX4" fmla="*/ 59784 w 67351"/>
                <a:gd name="connsiteY4" fmla="*/ 30227 h 131146"/>
                <a:gd name="connsiteX5" fmla="*/ 58384 w 67351"/>
                <a:gd name="connsiteY5" fmla="*/ 30026 h 131146"/>
                <a:gd name="connsiteX6" fmla="*/ 57181 w 67351"/>
                <a:gd name="connsiteY6" fmla="*/ 29288 h 131146"/>
                <a:gd name="connsiteX7" fmla="*/ 56114 w 67351"/>
                <a:gd name="connsiteY7" fmla="*/ 27411 h 131146"/>
                <a:gd name="connsiteX8" fmla="*/ 54108 w 67351"/>
                <a:gd name="connsiteY8" fmla="*/ 14609 h 131146"/>
                <a:gd name="connsiteX9" fmla="*/ 50780 w 67351"/>
                <a:gd name="connsiteY9" fmla="*/ 13969 h 131146"/>
                <a:gd name="connsiteX10" fmla="*/ 44123 w 67351"/>
                <a:gd name="connsiteY10" fmla="*/ 13969 h 131146"/>
                <a:gd name="connsiteX11" fmla="*/ 39856 w 67351"/>
                <a:gd name="connsiteY11" fmla="*/ 13969 h 131146"/>
                <a:gd name="connsiteX12" fmla="*/ 38021 w 67351"/>
                <a:gd name="connsiteY12" fmla="*/ 16999 h 131146"/>
                <a:gd name="connsiteX13" fmla="*/ 38832 w 67351"/>
                <a:gd name="connsiteY13" fmla="*/ 21053 h 131146"/>
                <a:gd name="connsiteX14" fmla="*/ 39856 w 67351"/>
                <a:gd name="connsiteY14" fmla="*/ 26984 h 131146"/>
                <a:gd name="connsiteX15" fmla="*/ 41264 w 67351"/>
                <a:gd name="connsiteY15" fmla="*/ 46613 h 131146"/>
                <a:gd name="connsiteX16" fmla="*/ 42502 w 67351"/>
                <a:gd name="connsiteY16" fmla="*/ 61932 h 131146"/>
                <a:gd name="connsiteX17" fmla="*/ 43014 w 67351"/>
                <a:gd name="connsiteY17" fmla="*/ 72558 h 131146"/>
                <a:gd name="connsiteX18" fmla="*/ 43014 w 67351"/>
                <a:gd name="connsiteY18" fmla="*/ 83226 h 131146"/>
                <a:gd name="connsiteX19" fmla="*/ 43014 w 67351"/>
                <a:gd name="connsiteY19" fmla="*/ 86725 h 131146"/>
                <a:gd name="connsiteX20" fmla="*/ 43739 w 67351"/>
                <a:gd name="connsiteY20" fmla="*/ 101617 h 131146"/>
                <a:gd name="connsiteX21" fmla="*/ 43995 w 67351"/>
                <a:gd name="connsiteY21" fmla="*/ 105884 h 131146"/>
                <a:gd name="connsiteX22" fmla="*/ 44294 w 67351"/>
                <a:gd name="connsiteY22" fmla="*/ 112371 h 131146"/>
                <a:gd name="connsiteX23" fmla="*/ 48540 w 67351"/>
                <a:gd name="connsiteY23" fmla="*/ 113053 h 131146"/>
                <a:gd name="connsiteX24" fmla="*/ 52060 w 67351"/>
                <a:gd name="connsiteY24" fmla="*/ 115528 h 131146"/>
                <a:gd name="connsiteX25" fmla="*/ 53084 w 67351"/>
                <a:gd name="connsiteY25" fmla="*/ 122185 h 131146"/>
                <a:gd name="connsiteX26" fmla="*/ 53084 w 67351"/>
                <a:gd name="connsiteY26" fmla="*/ 124489 h 131146"/>
                <a:gd name="connsiteX27" fmla="*/ 49926 w 67351"/>
                <a:gd name="connsiteY27" fmla="*/ 127306 h 131146"/>
                <a:gd name="connsiteX28" fmla="*/ 44251 w 67351"/>
                <a:gd name="connsiteY28" fmla="*/ 128501 h 131146"/>
                <a:gd name="connsiteX29" fmla="*/ 38362 w 67351"/>
                <a:gd name="connsiteY29" fmla="*/ 129738 h 131146"/>
                <a:gd name="connsiteX30" fmla="*/ 25774 w 67351"/>
                <a:gd name="connsiteY30" fmla="*/ 131146 h 131146"/>
                <a:gd name="connsiteX31" fmla="*/ 18136 w 67351"/>
                <a:gd name="connsiteY31" fmla="*/ 122612 h 131146"/>
                <a:gd name="connsiteX32" fmla="*/ 19117 w 67351"/>
                <a:gd name="connsiteY32" fmla="*/ 119284 h 131146"/>
                <a:gd name="connsiteX33" fmla="*/ 29102 w 67351"/>
                <a:gd name="connsiteY33" fmla="*/ 112627 h 131146"/>
                <a:gd name="connsiteX34" fmla="*/ 28463 w 67351"/>
                <a:gd name="connsiteY34" fmla="*/ 93851 h 131146"/>
                <a:gd name="connsiteX35" fmla="*/ 28036 w 67351"/>
                <a:gd name="connsiteY35" fmla="*/ 91333 h 131146"/>
                <a:gd name="connsiteX36" fmla="*/ 27609 w 67351"/>
                <a:gd name="connsiteY36" fmla="*/ 88858 h 131146"/>
                <a:gd name="connsiteX37" fmla="*/ 27609 w 67351"/>
                <a:gd name="connsiteY37" fmla="*/ 82031 h 131146"/>
                <a:gd name="connsiteX38" fmla="*/ 28121 w 67351"/>
                <a:gd name="connsiteY38" fmla="*/ 77508 h 131146"/>
                <a:gd name="connsiteX39" fmla="*/ 25945 w 67351"/>
                <a:gd name="connsiteY39" fmla="*/ 41578 h 131146"/>
                <a:gd name="connsiteX40" fmla="*/ 25433 w 67351"/>
                <a:gd name="connsiteY40" fmla="*/ 40426 h 131146"/>
                <a:gd name="connsiteX41" fmla="*/ 22616 w 67351"/>
                <a:gd name="connsiteY41" fmla="*/ 15633 h 131146"/>
                <a:gd name="connsiteX42" fmla="*/ 21934 w 67351"/>
                <a:gd name="connsiteY42" fmla="*/ 15121 h 131146"/>
                <a:gd name="connsiteX43" fmla="*/ 18477 w 67351"/>
                <a:gd name="connsiteY43" fmla="*/ 15121 h 131146"/>
                <a:gd name="connsiteX44" fmla="*/ 16130 w 67351"/>
                <a:gd name="connsiteY44" fmla="*/ 15463 h 131146"/>
                <a:gd name="connsiteX45" fmla="*/ 12973 w 67351"/>
                <a:gd name="connsiteY45" fmla="*/ 15761 h 131146"/>
                <a:gd name="connsiteX46" fmla="*/ 12563 w 67351"/>
                <a:gd name="connsiteY46" fmla="*/ 15928 h 131146"/>
                <a:gd name="connsiteX47" fmla="*/ 12290 w 67351"/>
                <a:gd name="connsiteY47" fmla="*/ 16273 h 131146"/>
                <a:gd name="connsiteX48" fmla="*/ 12290 w 67351"/>
                <a:gd name="connsiteY48" fmla="*/ 22290 h 131146"/>
                <a:gd name="connsiteX49" fmla="*/ 10156 w 67351"/>
                <a:gd name="connsiteY49" fmla="*/ 28776 h 131146"/>
                <a:gd name="connsiteX50" fmla="*/ 7383 w 67351"/>
                <a:gd name="connsiteY50" fmla="*/ 30611 h 131146"/>
                <a:gd name="connsiteX51" fmla="*/ 4651 w 67351"/>
                <a:gd name="connsiteY51" fmla="*/ 31763 h 131146"/>
                <a:gd name="connsiteX52" fmla="*/ 3627 w 67351"/>
                <a:gd name="connsiteY52" fmla="*/ 31080 h 131146"/>
                <a:gd name="connsiteX53" fmla="*/ 2462 w 67351"/>
                <a:gd name="connsiteY53" fmla="*/ 30163 h 131146"/>
                <a:gd name="connsiteX54" fmla="*/ 1963 w 67351"/>
                <a:gd name="connsiteY54" fmla="*/ 28776 h 131146"/>
                <a:gd name="connsiteX55" fmla="*/ 1494 w 67351"/>
                <a:gd name="connsiteY55" fmla="*/ 17511 h 131146"/>
                <a:gd name="connsiteX56" fmla="*/ 470 w 67351"/>
                <a:gd name="connsiteY56" fmla="*/ 11238 h 131146"/>
                <a:gd name="connsiteX57" fmla="*/ 0 w 67351"/>
                <a:gd name="connsiteY57" fmla="*/ 6971 h 131146"/>
                <a:gd name="connsiteX58" fmla="*/ 337 w 67351"/>
                <a:gd name="connsiteY58" fmla="*/ 5277 h 131146"/>
                <a:gd name="connsiteX59" fmla="*/ 1323 w 67351"/>
                <a:gd name="connsiteY59" fmla="*/ 3856 h 131146"/>
                <a:gd name="connsiteX60" fmla="*/ 11138 w 67351"/>
                <a:gd name="connsiteY60" fmla="*/ 2832 h 131146"/>
                <a:gd name="connsiteX61" fmla="*/ 15618 w 67351"/>
                <a:gd name="connsiteY61" fmla="*/ 2832 h 131146"/>
                <a:gd name="connsiteX62" fmla="*/ 27097 w 67351"/>
                <a:gd name="connsiteY62" fmla="*/ 2021 h 131146"/>
                <a:gd name="connsiteX63" fmla="*/ 34607 w 67351"/>
                <a:gd name="connsiteY63" fmla="*/ 1338 h 131146"/>
                <a:gd name="connsiteX64" fmla="*/ 39600 w 67351"/>
                <a:gd name="connsiteY64" fmla="*/ 1338 h 131146"/>
                <a:gd name="connsiteX65" fmla="*/ 57906 w 67351"/>
                <a:gd name="connsiteY65" fmla="*/ 15 h 131146"/>
                <a:gd name="connsiteX66" fmla="*/ 63483 w 67351"/>
                <a:gd name="connsiteY66" fmla="*/ 1786 h 131146"/>
                <a:gd name="connsiteX67" fmla="*/ 66440 w 67351"/>
                <a:gd name="connsiteY67" fmla="*/ 6843 h 131146"/>
                <a:gd name="connsiteX68" fmla="*/ 67251 w 67351"/>
                <a:gd name="connsiteY68" fmla="*/ 17553 h 131146"/>
                <a:gd name="connsiteX69" fmla="*/ 67251 w 67351"/>
                <a:gd name="connsiteY69" fmla="*/ 17553 h 131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7351" h="131146">
                  <a:moveTo>
                    <a:pt x="67251" y="17553"/>
                  </a:moveTo>
                  <a:cubicBezTo>
                    <a:pt x="67589" y="20690"/>
                    <a:pt x="67072" y="23860"/>
                    <a:pt x="65758" y="26728"/>
                  </a:cubicBezTo>
                  <a:cubicBezTo>
                    <a:pt x="65118" y="27069"/>
                    <a:pt x="64222" y="27539"/>
                    <a:pt x="63112" y="28221"/>
                  </a:cubicBezTo>
                  <a:cubicBezTo>
                    <a:pt x="62536" y="28921"/>
                    <a:pt x="61922" y="29591"/>
                    <a:pt x="61277" y="30227"/>
                  </a:cubicBezTo>
                  <a:lnTo>
                    <a:pt x="59784" y="30227"/>
                  </a:lnTo>
                  <a:cubicBezTo>
                    <a:pt x="59306" y="30253"/>
                    <a:pt x="58832" y="30184"/>
                    <a:pt x="58384" y="30026"/>
                  </a:cubicBezTo>
                  <a:cubicBezTo>
                    <a:pt x="57936" y="29864"/>
                    <a:pt x="57526" y="29613"/>
                    <a:pt x="57181" y="29288"/>
                  </a:cubicBezTo>
                  <a:cubicBezTo>
                    <a:pt x="56643" y="28780"/>
                    <a:pt x="56272" y="28128"/>
                    <a:pt x="56114" y="27411"/>
                  </a:cubicBezTo>
                  <a:cubicBezTo>
                    <a:pt x="55798" y="23092"/>
                    <a:pt x="55128" y="18812"/>
                    <a:pt x="54108" y="14609"/>
                  </a:cubicBezTo>
                  <a:cubicBezTo>
                    <a:pt x="53076" y="14101"/>
                    <a:pt x="51924" y="13879"/>
                    <a:pt x="50780" y="13969"/>
                  </a:cubicBezTo>
                  <a:lnTo>
                    <a:pt x="44123" y="13969"/>
                  </a:lnTo>
                  <a:lnTo>
                    <a:pt x="39856" y="13969"/>
                  </a:lnTo>
                  <a:cubicBezTo>
                    <a:pt x="38618" y="13969"/>
                    <a:pt x="38021" y="14993"/>
                    <a:pt x="38021" y="16999"/>
                  </a:cubicBezTo>
                  <a:cubicBezTo>
                    <a:pt x="38021" y="16999"/>
                    <a:pt x="38277" y="18450"/>
                    <a:pt x="38832" y="21053"/>
                  </a:cubicBezTo>
                  <a:cubicBezTo>
                    <a:pt x="39276" y="23007"/>
                    <a:pt x="39621" y="24987"/>
                    <a:pt x="39856" y="26984"/>
                  </a:cubicBezTo>
                  <a:cubicBezTo>
                    <a:pt x="39856" y="33385"/>
                    <a:pt x="40539" y="39786"/>
                    <a:pt x="41264" y="46613"/>
                  </a:cubicBezTo>
                  <a:cubicBezTo>
                    <a:pt x="41989" y="53441"/>
                    <a:pt x="42416" y="58348"/>
                    <a:pt x="42502" y="61932"/>
                  </a:cubicBezTo>
                  <a:cubicBezTo>
                    <a:pt x="42502" y="64237"/>
                    <a:pt x="42672" y="67778"/>
                    <a:pt x="43014" y="72558"/>
                  </a:cubicBezTo>
                  <a:cubicBezTo>
                    <a:pt x="43014" y="76825"/>
                    <a:pt x="43014" y="80452"/>
                    <a:pt x="43014" y="83226"/>
                  </a:cubicBezTo>
                  <a:lnTo>
                    <a:pt x="43014" y="86725"/>
                  </a:lnTo>
                  <a:cubicBezTo>
                    <a:pt x="43526" y="95899"/>
                    <a:pt x="43782" y="100892"/>
                    <a:pt x="43739" y="101617"/>
                  </a:cubicBezTo>
                  <a:cubicBezTo>
                    <a:pt x="43739" y="103043"/>
                    <a:pt x="43824" y="104468"/>
                    <a:pt x="43995" y="105884"/>
                  </a:cubicBezTo>
                  <a:cubicBezTo>
                    <a:pt x="43995" y="108530"/>
                    <a:pt x="44294" y="110706"/>
                    <a:pt x="44294" y="112371"/>
                  </a:cubicBezTo>
                  <a:cubicBezTo>
                    <a:pt x="45740" y="112273"/>
                    <a:pt x="47191" y="112507"/>
                    <a:pt x="48540" y="113053"/>
                  </a:cubicBezTo>
                  <a:cubicBezTo>
                    <a:pt x="49884" y="113604"/>
                    <a:pt x="51087" y="114449"/>
                    <a:pt x="52060" y="115528"/>
                  </a:cubicBezTo>
                  <a:cubicBezTo>
                    <a:pt x="53071" y="117589"/>
                    <a:pt x="53430" y="119911"/>
                    <a:pt x="53084" y="122185"/>
                  </a:cubicBezTo>
                  <a:lnTo>
                    <a:pt x="53084" y="124489"/>
                  </a:lnTo>
                  <a:cubicBezTo>
                    <a:pt x="52359" y="125740"/>
                    <a:pt x="51254" y="126730"/>
                    <a:pt x="49926" y="127306"/>
                  </a:cubicBezTo>
                  <a:cubicBezTo>
                    <a:pt x="48087" y="127933"/>
                    <a:pt x="46184" y="128334"/>
                    <a:pt x="44251" y="128501"/>
                  </a:cubicBezTo>
                  <a:cubicBezTo>
                    <a:pt x="42322" y="129064"/>
                    <a:pt x="40351" y="129478"/>
                    <a:pt x="38362" y="129738"/>
                  </a:cubicBezTo>
                  <a:cubicBezTo>
                    <a:pt x="35717" y="130122"/>
                    <a:pt x="31535" y="130592"/>
                    <a:pt x="25774" y="131146"/>
                  </a:cubicBezTo>
                  <a:cubicBezTo>
                    <a:pt x="20696" y="129482"/>
                    <a:pt x="18136" y="126666"/>
                    <a:pt x="18136" y="122612"/>
                  </a:cubicBezTo>
                  <a:cubicBezTo>
                    <a:pt x="18136" y="121430"/>
                    <a:pt x="18477" y="120274"/>
                    <a:pt x="19117" y="119284"/>
                  </a:cubicBezTo>
                  <a:cubicBezTo>
                    <a:pt x="25774" y="119053"/>
                    <a:pt x="29102" y="116834"/>
                    <a:pt x="29102" y="112627"/>
                  </a:cubicBezTo>
                  <a:cubicBezTo>
                    <a:pt x="28676" y="102855"/>
                    <a:pt x="28463" y="96625"/>
                    <a:pt x="28463" y="93851"/>
                  </a:cubicBezTo>
                  <a:cubicBezTo>
                    <a:pt x="28381" y="93002"/>
                    <a:pt x="28241" y="92157"/>
                    <a:pt x="28036" y="91333"/>
                  </a:cubicBezTo>
                  <a:cubicBezTo>
                    <a:pt x="27810" y="90523"/>
                    <a:pt x="27669" y="89695"/>
                    <a:pt x="27609" y="88858"/>
                  </a:cubicBezTo>
                  <a:cubicBezTo>
                    <a:pt x="27387" y="86588"/>
                    <a:pt x="27387" y="84301"/>
                    <a:pt x="27609" y="82031"/>
                  </a:cubicBezTo>
                  <a:cubicBezTo>
                    <a:pt x="27950" y="78702"/>
                    <a:pt x="28121" y="77209"/>
                    <a:pt x="28121" y="77508"/>
                  </a:cubicBezTo>
                  <a:lnTo>
                    <a:pt x="25945" y="41578"/>
                  </a:lnTo>
                  <a:cubicBezTo>
                    <a:pt x="25906" y="41147"/>
                    <a:pt x="25727" y="40741"/>
                    <a:pt x="25433" y="40426"/>
                  </a:cubicBezTo>
                  <a:cubicBezTo>
                    <a:pt x="25484" y="32079"/>
                    <a:pt x="24541" y="23754"/>
                    <a:pt x="22616" y="15633"/>
                  </a:cubicBezTo>
                  <a:cubicBezTo>
                    <a:pt x="22616" y="15292"/>
                    <a:pt x="22190" y="15121"/>
                    <a:pt x="21934" y="15121"/>
                  </a:cubicBezTo>
                  <a:lnTo>
                    <a:pt x="18477" y="15121"/>
                  </a:lnTo>
                  <a:cubicBezTo>
                    <a:pt x="18477" y="15121"/>
                    <a:pt x="17581" y="15121"/>
                    <a:pt x="16130" y="15463"/>
                  </a:cubicBezTo>
                  <a:cubicBezTo>
                    <a:pt x="15085" y="15629"/>
                    <a:pt x="14027" y="15731"/>
                    <a:pt x="12973" y="15761"/>
                  </a:cubicBezTo>
                  <a:cubicBezTo>
                    <a:pt x="12823" y="15783"/>
                    <a:pt x="12682" y="15838"/>
                    <a:pt x="12563" y="15928"/>
                  </a:cubicBezTo>
                  <a:cubicBezTo>
                    <a:pt x="12443" y="16017"/>
                    <a:pt x="12350" y="16137"/>
                    <a:pt x="12290" y="16273"/>
                  </a:cubicBezTo>
                  <a:lnTo>
                    <a:pt x="12290" y="22290"/>
                  </a:lnTo>
                  <a:cubicBezTo>
                    <a:pt x="12341" y="24633"/>
                    <a:pt x="11586" y="26920"/>
                    <a:pt x="10156" y="28776"/>
                  </a:cubicBezTo>
                  <a:cubicBezTo>
                    <a:pt x="9328" y="29523"/>
                    <a:pt x="8394" y="30142"/>
                    <a:pt x="7383" y="30611"/>
                  </a:cubicBezTo>
                  <a:cubicBezTo>
                    <a:pt x="6533" y="31127"/>
                    <a:pt x="5611" y="31516"/>
                    <a:pt x="4651" y="31763"/>
                  </a:cubicBezTo>
                  <a:cubicBezTo>
                    <a:pt x="4993" y="31763"/>
                    <a:pt x="4651" y="31763"/>
                    <a:pt x="3627" y="31080"/>
                  </a:cubicBezTo>
                  <a:cubicBezTo>
                    <a:pt x="3162" y="30888"/>
                    <a:pt x="2757" y="30573"/>
                    <a:pt x="2462" y="30163"/>
                  </a:cubicBezTo>
                  <a:cubicBezTo>
                    <a:pt x="2168" y="29758"/>
                    <a:pt x="1997" y="29275"/>
                    <a:pt x="1963" y="28776"/>
                  </a:cubicBezTo>
                  <a:cubicBezTo>
                    <a:pt x="1963" y="26259"/>
                    <a:pt x="1707" y="22503"/>
                    <a:pt x="1494" y="17511"/>
                  </a:cubicBezTo>
                  <a:cubicBezTo>
                    <a:pt x="1293" y="16401"/>
                    <a:pt x="952" y="14310"/>
                    <a:pt x="470" y="11238"/>
                  </a:cubicBezTo>
                  <a:cubicBezTo>
                    <a:pt x="171" y="8464"/>
                    <a:pt x="0" y="6971"/>
                    <a:pt x="0" y="6971"/>
                  </a:cubicBezTo>
                  <a:cubicBezTo>
                    <a:pt x="-4" y="6386"/>
                    <a:pt x="111" y="5810"/>
                    <a:pt x="337" y="5277"/>
                  </a:cubicBezTo>
                  <a:cubicBezTo>
                    <a:pt x="563" y="4739"/>
                    <a:pt x="900" y="4257"/>
                    <a:pt x="1323" y="3856"/>
                  </a:cubicBezTo>
                  <a:cubicBezTo>
                    <a:pt x="4519" y="3011"/>
                    <a:pt x="7831" y="2670"/>
                    <a:pt x="11138" y="2832"/>
                  </a:cubicBezTo>
                  <a:lnTo>
                    <a:pt x="15618" y="2832"/>
                  </a:lnTo>
                  <a:cubicBezTo>
                    <a:pt x="18178" y="2832"/>
                    <a:pt x="22019" y="2490"/>
                    <a:pt x="27097" y="2021"/>
                  </a:cubicBezTo>
                  <a:lnTo>
                    <a:pt x="34607" y="1338"/>
                  </a:lnTo>
                  <a:lnTo>
                    <a:pt x="39600" y="1338"/>
                  </a:lnTo>
                  <a:lnTo>
                    <a:pt x="57906" y="15"/>
                  </a:lnTo>
                  <a:cubicBezTo>
                    <a:pt x="59920" y="-108"/>
                    <a:pt x="61909" y="523"/>
                    <a:pt x="63483" y="1786"/>
                  </a:cubicBezTo>
                  <a:cubicBezTo>
                    <a:pt x="65062" y="3045"/>
                    <a:pt x="66116" y="4850"/>
                    <a:pt x="66440" y="6843"/>
                  </a:cubicBezTo>
                  <a:cubicBezTo>
                    <a:pt x="67119" y="10367"/>
                    <a:pt x="67388" y="13961"/>
                    <a:pt x="67251" y="17553"/>
                  </a:cubicBezTo>
                  <a:lnTo>
                    <a:pt x="67251" y="17553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9358025-5328-246C-E710-48FA2946F4D9}"/>
                </a:ext>
              </a:extLst>
            </p:cNvPr>
            <p:cNvSpPr/>
            <p:nvPr/>
          </p:nvSpPr>
          <p:spPr>
            <a:xfrm>
              <a:off x="9049463" y="2629459"/>
              <a:ext cx="54406" cy="104162"/>
            </a:xfrm>
            <a:custGeom>
              <a:avLst/>
              <a:gdLst>
                <a:gd name="connsiteX0" fmla="*/ 54407 w 54406"/>
                <a:gd name="connsiteY0" fmla="*/ 85387 h 104162"/>
                <a:gd name="connsiteX1" fmla="*/ 54108 w 54406"/>
                <a:gd name="connsiteY1" fmla="*/ 95543 h 104162"/>
                <a:gd name="connsiteX2" fmla="*/ 42928 w 54406"/>
                <a:gd name="connsiteY2" fmla="*/ 102669 h 104162"/>
                <a:gd name="connsiteX3" fmla="*/ 13314 w 54406"/>
                <a:gd name="connsiteY3" fmla="*/ 103352 h 104162"/>
                <a:gd name="connsiteX4" fmla="*/ 5505 w 54406"/>
                <a:gd name="connsiteY4" fmla="*/ 104162 h 104162"/>
                <a:gd name="connsiteX5" fmla="*/ 3426 w 54406"/>
                <a:gd name="connsiteY5" fmla="*/ 103509 h 104162"/>
                <a:gd name="connsiteX6" fmla="*/ 2005 w 54406"/>
                <a:gd name="connsiteY6" fmla="*/ 101858 h 104162"/>
                <a:gd name="connsiteX7" fmla="*/ 683 w 54406"/>
                <a:gd name="connsiteY7" fmla="*/ 97847 h 104162"/>
                <a:gd name="connsiteX8" fmla="*/ 1664 w 54406"/>
                <a:gd name="connsiteY8" fmla="*/ 94262 h 104162"/>
                <a:gd name="connsiteX9" fmla="*/ 3670 w 54406"/>
                <a:gd name="connsiteY9" fmla="*/ 91873 h 104162"/>
                <a:gd name="connsiteX10" fmla="*/ 6230 w 54406"/>
                <a:gd name="connsiteY10" fmla="*/ 92129 h 104162"/>
                <a:gd name="connsiteX11" fmla="*/ 8662 w 54406"/>
                <a:gd name="connsiteY11" fmla="*/ 92129 h 104162"/>
                <a:gd name="connsiteX12" fmla="*/ 13996 w 54406"/>
                <a:gd name="connsiteY12" fmla="*/ 88971 h 104162"/>
                <a:gd name="connsiteX13" fmla="*/ 13996 w 54406"/>
                <a:gd name="connsiteY13" fmla="*/ 81375 h 104162"/>
                <a:gd name="connsiteX14" fmla="*/ 13740 w 54406"/>
                <a:gd name="connsiteY14" fmla="*/ 75785 h 104162"/>
                <a:gd name="connsiteX15" fmla="*/ 13484 w 54406"/>
                <a:gd name="connsiteY15" fmla="*/ 69897 h 104162"/>
                <a:gd name="connsiteX16" fmla="*/ 13484 w 54406"/>
                <a:gd name="connsiteY16" fmla="*/ 25304 h 104162"/>
                <a:gd name="connsiteX17" fmla="*/ 11948 w 54406"/>
                <a:gd name="connsiteY17" fmla="*/ 16130 h 104162"/>
                <a:gd name="connsiteX18" fmla="*/ 9900 w 54406"/>
                <a:gd name="connsiteY18" fmla="*/ 14978 h 104162"/>
                <a:gd name="connsiteX19" fmla="*/ 7169 w 54406"/>
                <a:gd name="connsiteY19" fmla="*/ 15490 h 104162"/>
                <a:gd name="connsiteX20" fmla="*/ 4438 w 54406"/>
                <a:gd name="connsiteY20" fmla="*/ 15959 h 104162"/>
                <a:gd name="connsiteX21" fmla="*/ 1024 w 54406"/>
                <a:gd name="connsiteY21" fmla="*/ 12460 h 104162"/>
                <a:gd name="connsiteX22" fmla="*/ 0 w 54406"/>
                <a:gd name="connsiteY22" fmla="*/ 7041 h 104162"/>
                <a:gd name="connsiteX23" fmla="*/ 939 w 54406"/>
                <a:gd name="connsiteY23" fmla="*/ 5291 h 104162"/>
                <a:gd name="connsiteX24" fmla="*/ 2518 w 54406"/>
                <a:gd name="connsiteY24" fmla="*/ 4011 h 104162"/>
                <a:gd name="connsiteX25" fmla="*/ 20141 w 54406"/>
                <a:gd name="connsiteY25" fmla="*/ 3030 h 104162"/>
                <a:gd name="connsiteX26" fmla="*/ 40112 w 54406"/>
                <a:gd name="connsiteY26" fmla="*/ 0 h 104162"/>
                <a:gd name="connsiteX27" fmla="*/ 43440 w 54406"/>
                <a:gd name="connsiteY27" fmla="*/ 512 h 104162"/>
                <a:gd name="connsiteX28" fmla="*/ 45104 w 54406"/>
                <a:gd name="connsiteY28" fmla="*/ 0 h 104162"/>
                <a:gd name="connsiteX29" fmla="*/ 50438 w 54406"/>
                <a:gd name="connsiteY29" fmla="*/ 12332 h 104162"/>
                <a:gd name="connsiteX30" fmla="*/ 50097 w 54406"/>
                <a:gd name="connsiteY30" fmla="*/ 13570 h 104162"/>
                <a:gd name="connsiteX31" fmla="*/ 49755 w 54406"/>
                <a:gd name="connsiteY31" fmla="*/ 14807 h 104162"/>
                <a:gd name="connsiteX32" fmla="*/ 49414 w 54406"/>
                <a:gd name="connsiteY32" fmla="*/ 21464 h 104162"/>
                <a:gd name="connsiteX33" fmla="*/ 48518 w 54406"/>
                <a:gd name="connsiteY33" fmla="*/ 23128 h 104162"/>
                <a:gd name="connsiteX34" fmla="*/ 47852 w 54406"/>
                <a:gd name="connsiteY34" fmla="*/ 23811 h 104162"/>
                <a:gd name="connsiteX35" fmla="*/ 46939 w 54406"/>
                <a:gd name="connsiteY35" fmla="*/ 24110 h 104162"/>
                <a:gd name="connsiteX36" fmla="*/ 43440 w 54406"/>
                <a:gd name="connsiteY36" fmla="*/ 24792 h 104162"/>
                <a:gd name="connsiteX37" fmla="*/ 42459 w 54406"/>
                <a:gd name="connsiteY37" fmla="*/ 24451 h 104162"/>
                <a:gd name="connsiteX38" fmla="*/ 40453 w 54406"/>
                <a:gd name="connsiteY38" fmla="*/ 19800 h 104162"/>
                <a:gd name="connsiteX39" fmla="*/ 40453 w 54406"/>
                <a:gd name="connsiteY39" fmla="*/ 13826 h 104162"/>
                <a:gd name="connsiteX40" fmla="*/ 36613 w 54406"/>
                <a:gd name="connsiteY40" fmla="*/ 11991 h 104162"/>
                <a:gd name="connsiteX41" fmla="*/ 35204 w 54406"/>
                <a:gd name="connsiteY41" fmla="*/ 12247 h 104162"/>
                <a:gd name="connsiteX42" fmla="*/ 33284 w 54406"/>
                <a:gd name="connsiteY42" fmla="*/ 12460 h 104162"/>
                <a:gd name="connsiteX43" fmla="*/ 23982 w 54406"/>
                <a:gd name="connsiteY43" fmla="*/ 13655 h 104162"/>
                <a:gd name="connsiteX44" fmla="*/ 23726 w 54406"/>
                <a:gd name="connsiteY44" fmla="*/ 18136 h 104162"/>
                <a:gd name="connsiteX45" fmla="*/ 23470 w 54406"/>
                <a:gd name="connsiteY45" fmla="*/ 21293 h 104162"/>
                <a:gd name="connsiteX46" fmla="*/ 24323 w 54406"/>
                <a:gd name="connsiteY46" fmla="*/ 28291 h 104162"/>
                <a:gd name="connsiteX47" fmla="*/ 24323 w 54406"/>
                <a:gd name="connsiteY47" fmla="*/ 36613 h 104162"/>
                <a:gd name="connsiteX48" fmla="*/ 24792 w 54406"/>
                <a:gd name="connsiteY48" fmla="*/ 45446 h 104162"/>
                <a:gd name="connsiteX49" fmla="*/ 25646 w 54406"/>
                <a:gd name="connsiteY49" fmla="*/ 46512 h 104162"/>
                <a:gd name="connsiteX50" fmla="*/ 26841 w 54406"/>
                <a:gd name="connsiteY50" fmla="*/ 47281 h 104162"/>
                <a:gd name="connsiteX51" fmla="*/ 31535 w 54406"/>
                <a:gd name="connsiteY51" fmla="*/ 47281 h 104162"/>
                <a:gd name="connsiteX52" fmla="*/ 34138 w 54406"/>
                <a:gd name="connsiteY52" fmla="*/ 46683 h 104162"/>
                <a:gd name="connsiteX53" fmla="*/ 36570 w 54406"/>
                <a:gd name="connsiteY53" fmla="*/ 46086 h 104162"/>
                <a:gd name="connsiteX54" fmla="*/ 39006 w 54406"/>
                <a:gd name="connsiteY54" fmla="*/ 46709 h 104162"/>
                <a:gd name="connsiteX55" fmla="*/ 40837 w 54406"/>
                <a:gd name="connsiteY55" fmla="*/ 48433 h 104162"/>
                <a:gd name="connsiteX56" fmla="*/ 42459 w 54406"/>
                <a:gd name="connsiteY56" fmla="*/ 53255 h 104162"/>
                <a:gd name="connsiteX57" fmla="*/ 41776 w 54406"/>
                <a:gd name="connsiteY57" fmla="*/ 56583 h 104162"/>
                <a:gd name="connsiteX58" fmla="*/ 40265 w 54406"/>
                <a:gd name="connsiteY58" fmla="*/ 58051 h 104162"/>
                <a:gd name="connsiteX59" fmla="*/ 38277 w 54406"/>
                <a:gd name="connsiteY59" fmla="*/ 58759 h 104162"/>
                <a:gd name="connsiteX60" fmla="*/ 36783 w 54406"/>
                <a:gd name="connsiteY60" fmla="*/ 58418 h 104162"/>
                <a:gd name="connsiteX61" fmla="*/ 35119 w 54406"/>
                <a:gd name="connsiteY61" fmla="*/ 58077 h 104162"/>
                <a:gd name="connsiteX62" fmla="*/ 25817 w 54406"/>
                <a:gd name="connsiteY62" fmla="*/ 59399 h 104162"/>
                <a:gd name="connsiteX63" fmla="*/ 25475 w 54406"/>
                <a:gd name="connsiteY63" fmla="*/ 72884 h 104162"/>
                <a:gd name="connsiteX64" fmla="*/ 25219 w 54406"/>
                <a:gd name="connsiteY64" fmla="*/ 79882 h 104162"/>
                <a:gd name="connsiteX65" fmla="*/ 24792 w 54406"/>
                <a:gd name="connsiteY65" fmla="*/ 84704 h 104162"/>
                <a:gd name="connsiteX66" fmla="*/ 25048 w 54406"/>
                <a:gd name="connsiteY66" fmla="*/ 87435 h 104162"/>
                <a:gd name="connsiteX67" fmla="*/ 25304 w 54406"/>
                <a:gd name="connsiteY67" fmla="*/ 91190 h 104162"/>
                <a:gd name="connsiteX68" fmla="*/ 27651 w 54406"/>
                <a:gd name="connsiteY68" fmla="*/ 91873 h 104162"/>
                <a:gd name="connsiteX69" fmla="*/ 30297 w 54406"/>
                <a:gd name="connsiteY69" fmla="*/ 91873 h 104162"/>
                <a:gd name="connsiteX70" fmla="*/ 31876 w 54406"/>
                <a:gd name="connsiteY70" fmla="*/ 91617 h 104162"/>
                <a:gd name="connsiteX71" fmla="*/ 33967 w 54406"/>
                <a:gd name="connsiteY71" fmla="*/ 91190 h 104162"/>
                <a:gd name="connsiteX72" fmla="*/ 40965 w 54406"/>
                <a:gd name="connsiteY72" fmla="*/ 90849 h 104162"/>
                <a:gd name="connsiteX73" fmla="*/ 43952 w 54406"/>
                <a:gd name="connsiteY73" fmla="*/ 87862 h 104162"/>
                <a:gd name="connsiteX74" fmla="*/ 41947 w 54406"/>
                <a:gd name="connsiteY74" fmla="*/ 74719 h 104162"/>
                <a:gd name="connsiteX75" fmla="*/ 43782 w 54406"/>
                <a:gd name="connsiteY75" fmla="*/ 73396 h 104162"/>
                <a:gd name="connsiteX76" fmla="*/ 48774 w 54406"/>
                <a:gd name="connsiteY76" fmla="*/ 73054 h 104162"/>
                <a:gd name="connsiteX77" fmla="*/ 52273 w 54406"/>
                <a:gd name="connsiteY77" fmla="*/ 73566 h 104162"/>
                <a:gd name="connsiteX78" fmla="*/ 52738 w 54406"/>
                <a:gd name="connsiteY78" fmla="*/ 73699 h 104162"/>
                <a:gd name="connsiteX79" fmla="*/ 53084 w 54406"/>
                <a:gd name="connsiteY79" fmla="*/ 74036 h 104162"/>
                <a:gd name="connsiteX80" fmla="*/ 54407 w 54406"/>
                <a:gd name="connsiteY80" fmla="*/ 85387 h 10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54406" h="104162">
                  <a:moveTo>
                    <a:pt x="54407" y="85387"/>
                  </a:moveTo>
                  <a:lnTo>
                    <a:pt x="54108" y="95543"/>
                  </a:lnTo>
                  <a:cubicBezTo>
                    <a:pt x="55175" y="99810"/>
                    <a:pt x="51505" y="102242"/>
                    <a:pt x="42928" y="102669"/>
                  </a:cubicBezTo>
                  <a:lnTo>
                    <a:pt x="13314" y="103352"/>
                  </a:lnTo>
                  <a:cubicBezTo>
                    <a:pt x="6785" y="103906"/>
                    <a:pt x="4182" y="104162"/>
                    <a:pt x="5505" y="104162"/>
                  </a:cubicBezTo>
                  <a:cubicBezTo>
                    <a:pt x="4766" y="104141"/>
                    <a:pt x="4045" y="103915"/>
                    <a:pt x="3426" y="103509"/>
                  </a:cubicBezTo>
                  <a:cubicBezTo>
                    <a:pt x="2808" y="103100"/>
                    <a:pt x="2317" y="102528"/>
                    <a:pt x="2005" y="101858"/>
                  </a:cubicBezTo>
                  <a:cubicBezTo>
                    <a:pt x="1237" y="100650"/>
                    <a:pt x="781" y="99272"/>
                    <a:pt x="683" y="97847"/>
                  </a:cubicBezTo>
                  <a:cubicBezTo>
                    <a:pt x="789" y="96601"/>
                    <a:pt x="1122" y="95389"/>
                    <a:pt x="1664" y="94262"/>
                  </a:cubicBezTo>
                  <a:cubicBezTo>
                    <a:pt x="2347" y="92684"/>
                    <a:pt x="2987" y="91873"/>
                    <a:pt x="3670" y="91873"/>
                  </a:cubicBezTo>
                  <a:lnTo>
                    <a:pt x="6230" y="92129"/>
                  </a:lnTo>
                  <a:lnTo>
                    <a:pt x="8662" y="92129"/>
                  </a:lnTo>
                  <a:cubicBezTo>
                    <a:pt x="11649" y="92129"/>
                    <a:pt x="13442" y="91105"/>
                    <a:pt x="13996" y="88971"/>
                  </a:cubicBezTo>
                  <a:lnTo>
                    <a:pt x="13996" y="81375"/>
                  </a:lnTo>
                  <a:cubicBezTo>
                    <a:pt x="13996" y="80394"/>
                    <a:pt x="13996" y="78516"/>
                    <a:pt x="13740" y="75785"/>
                  </a:cubicBezTo>
                  <a:cubicBezTo>
                    <a:pt x="13484" y="73054"/>
                    <a:pt x="13484" y="71134"/>
                    <a:pt x="13484" y="69897"/>
                  </a:cubicBezTo>
                  <a:lnTo>
                    <a:pt x="13484" y="25304"/>
                  </a:lnTo>
                  <a:cubicBezTo>
                    <a:pt x="13186" y="22215"/>
                    <a:pt x="12669" y="19147"/>
                    <a:pt x="11948" y="16130"/>
                  </a:cubicBezTo>
                  <a:cubicBezTo>
                    <a:pt x="11722" y="15362"/>
                    <a:pt x="11039" y="14978"/>
                    <a:pt x="9900" y="14978"/>
                  </a:cubicBezTo>
                  <a:cubicBezTo>
                    <a:pt x="8982" y="15102"/>
                    <a:pt x="8069" y="15272"/>
                    <a:pt x="7169" y="15490"/>
                  </a:cubicBezTo>
                  <a:lnTo>
                    <a:pt x="4438" y="15959"/>
                  </a:lnTo>
                  <a:cubicBezTo>
                    <a:pt x="3072" y="15959"/>
                    <a:pt x="1920" y="14807"/>
                    <a:pt x="1024" y="12460"/>
                  </a:cubicBezTo>
                  <a:cubicBezTo>
                    <a:pt x="358" y="10732"/>
                    <a:pt x="9" y="8893"/>
                    <a:pt x="0" y="7041"/>
                  </a:cubicBezTo>
                  <a:cubicBezTo>
                    <a:pt x="171" y="6392"/>
                    <a:pt x="495" y="5791"/>
                    <a:pt x="939" y="5291"/>
                  </a:cubicBezTo>
                  <a:cubicBezTo>
                    <a:pt x="1536" y="4438"/>
                    <a:pt x="2048" y="4011"/>
                    <a:pt x="2518" y="4011"/>
                  </a:cubicBezTo>
                  <a:cubicBezTo>
                    <a:pt x="6486" y="4011"/>
                    <a:pt x="12375" y="3584"/>
                    <a:pt x="20141" y="3030"/>
                  </a:cubicBezTo>
                  <a:lnTo>
                    <a:pt x="40112" y="0"/>
                  </a:lnTo>
                  <a:cubicBezTo>
                    <a:pt x="42672" y="0"/>
                    <a:pt x="43782" y="171"/>
                    <a:pt x="43440" y="512"/>
                  </a:cubicBezTo>
                  <a:cubicBezTo>
                    <a:pt x="43935" y="188"/>
                    <a:pt x="44515" y="13"/>
                    <a:pt x="45104" y="0"/>
                  </a:cubicBezTo>
                  <a:cubicBezTo>
                    <a:pt x="48646" y="0"/>
                    <a:pt x="50438" y="4267"/>
                    <a:pt x="50438" y="12332"/>
                  </a:cubicBezTo>
                  <a:cubicBezTo>
                    <a:pt x="50378" y="12759"/>
                    <a:pt x="50263" y="13173"/>
                    <a:pt x="50097" y="13570"/>
                  </a:cubicBezTo>
                  <a:cubicBezTo>
                    <a:pt x="49930" y="13966"/>
                    <a:pt x="49815" y="14380"/>
                    <a:pt x="49755" y="14807"/>
                  </a:cubicBezTo>
                  <a:cubicBezTo>
                    <a:pt x="49755" y="16258"/>
                    <a:pt x="49755" y="18477"/>
                    <a:pt x="49414" y="21464"/>
                  </a:cubicBezTo>
                  <a:cubicBezTo>
                    <a:pt x="49235" y="22074"/>
                    <a:pt x="48928" y="22642"/>
                    <a:pt x="48518" y="23128"/>
                  </a:cubicBezTo>
                  <a:cubicBezTo>
                    <a:pt x="48356" y="23406"/>
                    <a:pt x="48126" y="23640"/>
                    <a:pt x="47852" y="23811"/>
                  </a:cubicBezTo>
                  <a:cubicBezTo>
                    <a:pt x="47575" y="23982"/>
                    <a:pt x="47263" y="24084"/>
                    <a:pt x="46939" y="24110"/>
                  </a:cubicBezTo>
                  <a:cubicBezTo>
                    <a:pt x="45757" y="24238"/>
                    <a:pt x="44584" y="24464"/>
                    <a:pt x="43440" y="24792"/>
                  </a:cubicBezTo>
                  <a:cubicBezTo>
                    <a:pt x="43440" y="24792"/>
                    <a:pt x="43440" y="24792"/>
                    <a:pt x="42459" y="24451"/>
                  </a:cubicBezTo>
                  <a:cubicBezTo>
                    <a:pt x="41635" y="22975"/>
                    <a:pt x="40961" y="21413"/>
                    <a:pt x="40453" y="19800"/>
                  </a:cubicBezTo>
                  <a:cubicBezTo>
                    <a:pt x="40590" y="17811"/>
                    <a:pt x="40590" y="15814"/>
                    <a:pt x="40453" y="13826"/>
                  </a:cubicBezTo>
                  <a:cubicBezTo>
                    <a:pt x="40240" y="12588"/>
                    <a:pt x="38960" y="11991"/>
                    <a:pt x="36613" y="11991"/>
                  </a:cubicBezTo>
                  <a:lnTo>
                    <a:pt x="35204" y="12247"/>
                  </a:lnTo>
                  <a:cubicBezTo>
                    <a:pt x="34573" y="12362"/>
                    <a:pt x="33928" y="12430"/>
                    <a:pt x="33284" y="12460"/>
                  </a:cubicBezTo>
                  <a:cubicBezTo>
                    <a:pt x="30148" y="12490"/>
                    <a:pt x="27024" y="12891"/>
                    <a:pt x="23982" y="13655"/>
                  </a:cubicBezTo>
                  <a:cubicBezTo>
                    <a:pt x="23982" y="14649"/>
                    <a:pt x="23896" y="16143"/>
                    <a:pt x="23726" y="18136"/>
                  </a:cubicBezTo>
                  <a:cubicBezTo>
                    <a:pt x="23726" y="20141"/>
                    <a:pt x="23470" y="21208"/>
                    <a:pt x="23470" y="21293"/>
                  </a:cubicBezTo>
                  <a:cubicBezTo>
                    <a:pt x="23939" y="23598"/>
                    <a:pt x="24225" y="25940"/>
                    <a:pt x="24323" y="28291"/>
                  </a:cubicBezTo>
                  <a:lnTo>
                    <a:pt x="24323" y="36613"/>
                  </a:lnTo>
                  <a:cubicBezTo>
                    <a:pt x="24323" y="37167"/>
                    <a:pt x="24323" y="40112"/>
                    <a:pt x="24792" y="45446"/>
                  </a:cubicBezTo>
                  <a:cubicBezTo>
                    <a:pt x="24792" y="45659"/>
                    <a:pt x="25091" y="46000"/>
                    <a:pt x="25646" y="46512"/>
                  </a:cubicBezTo>
                  <a:cubicBezTo>
                    <a:pt x="26201" y="47024"/>
                    <a:pt x="26585" y="47281"/>
                    <a:pt x="26841" y="47281"/>
                  </a:cubicBezTo>
                  <a:lnTo>
                    <a:pt x="31535" y="47281"/>
                  </a:lnTo>
                  <a:cubicBezTo>
                    <a:pt x="32414" y="47127"/>
                    <a:pt x="33280" y="46926"/>
                    <a:pt x="34138" y="46683"/>
                  </a:cubicBezTo>
                  <a:lnTo>
                    <a:pt x="36570" y="46086"/>
                  </a:lnTo>
                  <a:cubicBezTo>
                    <a:pt x="37423" y="46081"/>
                    <a:pt x="38260" y="46299"/>
                    <a:pt x="39006" y="46709"/>
                  </a:cubicBezTo>
                  <a:cubicBezTo>
                    <a:pt x="39753" y="47118"/>
                    <a:pt x="40385" y="47712"/>
                    <a:pt x="40837" y="48433"/>
                  </a:cubicBezTo>
                  <a:cubicBezTo>
                    <a:pt x="41857" y="49837"/>
                    <a:pt x="42420" y="51518"/>
                    <a:pt x="42459" y="53255"/>
                  </a:cubicBezTo>
                  <a:cubicBezTo>
                    <a:pt x="42604" y="54407"/>
                    <a:pt x="42365" y="55580"/>
                    <a:pt x="41776" y="56583"/>
                  </a:cubicBezTo>
                  <a:cubicBezTo>
                    <a:pt x="41383" y="57176"/>
                    <a:pt x="40867" y="57675"/>
                    <a:pt x="40265" y="58051"/>
                  </a:cubicBezTo>
                  <a:cubicBezTo>
                    <a:pt x="39659" y="58426"/>
                    <a:pt x="38985" y="58670"/>
                    <a:pt x="38277" y="58759"/>
                  </a:cubicBezTo>
                  <a:lnTo>
                    <a:pt x="36783" y="58418"/>
                  </a:lnTo>
                  <a:cubicBezTo>
                    <a:pt x="36237" y="58264"/>
                    <a:pt x="35682" y="58149"/>
                    <a:pt x="35119" y="58077"/>
                  </a:cubicBezTo>
                  <a:cubicBezTo>
                    <a:pt x="31961" y="57838"/>
                    <a:pt x="28786" y="58290"/>
                    <a:pt x="25817" y="59399"/>
                  </a:cubicBezTo>
                  <a:cubicBezTo>
                    <a:pt x="25475" y="66270"/>
                    <a:pt x="25347" y="70793"/>
                    <a:pt x="25475" y="72884"/>
                  </a:cubicBezTo>
                  <a:cubicBezTo>
                    <a:pt x="25531" y="75218"/>
                    <a:pt x="25441" y="77556"/>
                    <a:pt x="25219" y="79882"/>
                  </a:cubicBezTo>
                  <a:cubicBezTo>
                    <a:pt x="24963" y="83338"/>
                    <a:pt x="24792" y="84917"/>
                    <a:pt x="24792" y="84704"/>
                  </a:cubicBezTo>
                  <a:cubicBezTo>
                    <a:pt x="24792" y="84491"/>
                    <a:pt x="24792" y="85728"/>
                    <a:pt x="25048" y="87435"/>
                  </a:cubicBezTo>
                  <a:cubicBezTo>
                    <a:pt x="25304" y="89142"/>
                    <a:pt x="25304" y="90422"/>
                    <a:pt x="25304" y="91190"/>
                  </a:cubicBezTo>
                  <a:cubicBezTo>
                    <a:pt x="25979" y="91693"/>
                    <a:pt x="26815" y="91932"/>
                    <a:pt x="27651" y="91873"/>
                  </a:cubicBezTo>
                  <a:lnTo>
                    <a:pt x="30297" y="91873"/>
                  </a:lnTo>
                  <a:lnTo>
                    <a:pt x="31876" y="91617"/>
                  </a:lnTo>
                  <a:lnTo>
                    <a:pt x="33967" y="91190"/>
                  </a:lnTo>
                  <a:cubicBezTo>
                    <a:pt x="35503" y="91190"/>
                    <a:pt x="37850" y="91190"/>
                    <a:pt x="40965" y="90849"/>
                  </a:cubicBezTo>
                  <a:cubicBezTo>
                    <a:pt x="44080" y="90507"/>
                    <a:pt x="44507" y="89440"/>
                    <a:pt x="43952" y="87862"/>
                  </a:cubicBezTo>
                  <a:lnTo>
                    <a:pt x="41947" y="74719"/>
                  </a:lnTo>
                  <a:cubicBezTo>
                    <a:pt x="42501" y="73823"/>
                    <a:pt x="43099" y="73396"/>
                    <a:pt x="43782" y="73396"/>
                  </a:cubicBezTo>
                  <a:cubicBezTo>
                    <a:pt x="46000" y="73182"/>
                    <a:pt x="47665" y="73054"/>
                    <a:pt x="48774" y="73054"/>
                  </a:cubicBezTo>
                  <a:cubicBezTo>
                    <a:pt x="49965" y="72995"/>
                    <a:pt x="51151" y="73170"/>
                    <a:pt x="52273" y="73566"/>
                  </a:cubicBezTo>
                  <a:cubicBezTo>
                    <a:pt x="52440" y="73571"/>
                    <a:pt x="52597" y="73618"/>
                    <a:pt x="52738" y="73699"/>
                  </a:cubicBezTo>
                  <a:cubicBezTo>
                    <a:pt x="52879" y="73780"/>
                    <a:pt x="52999" y="73895"/>
                    <a:pt x="53084" y="74036"/>
                  </a:cubicBezTo>
                  <a:cubicBezTo>
                    <a:pt x="53980" y="81034"/>
                    <a:pt x="54407" y="84832"/>
                    <a:pt x="54407" y="85387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78CA3756-D53E-AE8A-1934-8ECEDFD0E1BF}"/>
                </a:ext>
              </a:extLst>
            </p:cNvPr>
            <p:cNvSpPr/>
            <p:nvPr/>
          </p:nvSpPr>
          <p:spPr>
            <a:xfrm>
              <a:off x="9109161" y="2635258"/>
              <a:ext cx="73737" cy="96869"/>
            </a:xfrm>
            <a:custGeom>
              <a:avLst/>
              <a:gdLst>
                <a:gd name="connsiteX0" fmla="*/ 70964 w 73737"/>
                <a:gd name="connsiteY0" fmla="*/ 96865 h 96869"/>
                <a:gd name="connsiteX1" fmla="*/ 65971 w 73737"/>
                <a:gd name="connsiteY1" fmla="*/ 96012 h 96869"/>
                <a:gd name="connsiteX2" fmla="*/ 53809 w 73737"/>
                <a:gd name="connsiteY2" fmla="*/ 95372 h 96869"/>
                <a:gd name="connsiteX3" fmla="*/ 47323 w 73737"/>
                <a:gd name="connsiteY3" fmla="*/ 95884 h 96869"/>
                <a:gd name="connsiteX4" fmla="*/ 45510 w 73737"/>
                <a:gd name="connsiteY4" fmla="*/ 95436 h 96869"/>
                <a:gd name="connsiteX5" fmla="*/ 44165 w 73737"/>
                <a:gd name="connsiteY5" fmla="*/ 94134 h 96869"/>
                <a:gd name="connsiteX6" fmla="*/ 42971 w 73737"/>
                <a:gd name="connsiteY6" fmla="*/ 90721 h 96869"/>
                <a:gd name="connsiteX7" fmla="*/ 46640 w 73737"/>
                <a:gd name="connsiteY7" fmla="*/ 85728 h 96869"/>
                <a:gd name="connsiteX8" fmla="*/ 51633 w 73737"/>
                <a:gd name="connsiteY8" fmla="*/ 86069 h 96869"/>
                <a:gd name="connsiteX9" fmla="*/ 51292 w 73737"/>
                <a:gd name="connsiteY9" fmla="*/ 83808 h 96869"/>
                <a:gd name="connsiteX10" fmla="*/ 50950 w 73737"/>
                <a:gd name="connsiteY10" fmla="*/ 81418 h 96869"/>
                <a:gd name="connsiteX11" fmla="*/ 48134 w 73737"/>
                <a:gd name="connsiteY11" fmla="*/ 62429 h 96869"/>
                <a:gd name="connsiteX12" fmla="*/ 47255 w 73737"/>
                <a:gd name="connsiteY12" fmla="*/ 62062 h 96869"/>
                <a:gd name="connsiteX13" fmla="*/ 46299 w 73737"/>
                <a:gd name="connsiteY13" fmla="*/ 62088 h 96869"/>
                <a:gd name="connsiteX14" fmla="*/ 37765 w 73737"/>
                <a:gd name="connsiteY14" fmla="*/ 62515 h 96869"/>
                <a:gd name="connsiteX15" fmla="*/ 32303 w 73737"/>
                <a:gd name="connsiteY15" fmla="*/ 63240 h 96869"/>
                <a:gd name="connsiteX16" fmla="*/ 23982 w 73737"/>
                <a:gd name="connsiteY16" fmla="*/ 86880 h 96869"/>
                <a:gd name="connsiteX17" fmla="*/ 26627 w 73737"/>
                <a:gd name="connsiteY17" fmla="*/ 87904 h 96869"/>
                <a:gd name="connsiteX18" fmla="*/ 28121 w 73737"/>
                <a:gd name="connsiteY18" fmla="*/ 90891 h 96869"/>
                <a:gd name="connsiteX19" fmla="*/ 26713 w 73737"/>
                <a:gd name="connsiteY19" fmla="*/ 94945 h 96869"/>
                <a:gd name="connsiteX20" fmla="*/ 24993 w 73737"/>
                <a:gd name="connsiteY20" fmla="*/ 96400 h 96869"/>
                <a:gd name="connsiteX21" fmla="*/ 22787 w 73737"/>
                <a:gd name="connsiteY21" fmla="*/ 96865 h 96869"/>
                <a:gd name="connsiteX22" fmla="*/ 19245 w 73737"/>
                <a:gd name="connsiteY22" fmla="*/ 96609 h 96869"/>
                <a:gd name="connsiteX23" fmla="*/ 15490 w 73737"/>
                <a:gd name="connsiteY23" fmla="*/ 96396 h 96869"/>
                <a:gd name="connsiteX24" fmla="*/ 12546 w 73737"/>
                <a:gd name="connsiteY24" fmla="*/ 96609 h 96869"/>
                <a:gd name="connsiteX25" fmla="*/ 9473 w 73737"/>
                <a:gd name="connsiteY25" fmla="*/ 96865 h 96869"/>
                <a:gd name="connsiteX26" fmla="*/ 7084 w 73737"/>
                <a:gd name="connsiteY26" fmla="*/ 96609 h 96869"/>
                <a:gd name="connsiteX27" fmla="*/ 4737 w 73737"/>
                <a:gd name="connsiteY27" fmla="*/ 96396 h 96869"/>
                <a:gd name="connsiteX28" fmla="*/ 2987 w 73737"/>
                <a:gd name="connsiteY28" fmla="*/ 95969 h 96869"/>
                <a:gd name="connsiteX29" fmla="*/ 683 w 73737"/>
                <a:gd name="connsiteY29" fmla="*/ 95543 h 96869"/>
                <a:gd name="connsiteX30" fmla="*/ 0 w 73737"/>
                <a:gd name="connsiteY30" fmla="*/ 94220 h 96869"/>
                <a:gd name="connsiteX31" fmla="*/ 1152 w 73737"/>
                <a:gd name="connsiteY31" fmla="*/ 89398 h 96869"/>
                <a:gd name="connsiteX32" fmla="*/ 4139 w 73737"/>
                <a:gd name="connsiteY32" fmla="*/ 86539 h 96869"/>
                <a:gd name="connsiteX33" fmla="*/ 6913 w 73737"/>
                <a:gd name="connsiteY33" fmla="*/ 86880 h 96869"/>
                <a:gd name="connsiteX34" fmla="*/ 9644 w 73737"/>
                <a:gd name="connsiteY34" fmla="*/ 87222 h 96869"/>
                <a:gd name="connsiteX35" fmla="*/ 11905 w 73737"/>
                <a:gd name="connsiteY35" fmla="*/ 86966 h 96869"/>
                <a:gd name="connsiteX36" fmla="*/ 12631 w 73737"/>
                <a:gd name="connsiteY36" fmla="*/ 86539 h 96869"/>
                <a:gd name="connsiteX37" fmla="*/ 16301 w 73737"/>
                <a:gd name="connsiteY37" fmla="*/ 75060 h 96869"/>
                <a:gd name="connsiteX38" fmla="*/ 22616 w 73737"/>
                <a:gd name="connsiteY38" fmla="*/ 56924 h 96869"/>
                <a:gd name="connsiteX39" fmla="*/ 29444 w 73737"/>
                <a:gd name="connsiteY39" fmla="*/ 30297 h 96869"/>
                <a:gd name="connsiteX40" fmla="*/ 35290 w 73737"/>
                <a:gd name="connsiteY40" fmla="*/ 12332 h 96869"/>
                <a:gd name="connsiteX41" fmla="*/ 36101 w 73737"/>
                <a:gd name="connsiteY41" fmla="*/ 6529 h 96869"/>
                <a:gd name="connsiteX42" fmla="*/ 37935 w 73737"/>
                <a:gd name="connsiteY42" fmla="*/ 0 h 96869"/>
                <a:gd name="connsiteX43" fmla="*/ 43269 w 73737"/>
                <a:gd name="connsiteY43" fmla="*/ 2006 h 96869"/>
                <a:gd name="connsiteX44" fmla="*/ 44763 w 73737"/>
                <a:gd name="connsiteY44" fmla="*/ 3499 h 96869"/>
                <a:gd name="connsiteX45" fmla="*/ 47366 w 73737"/>
                <a:gd name="connsiteY45" fmla="*/ 3841 h 96869"/>
                <a:gd name="connsiteX46" fmla="*/ 48450 w 73737"/>
                <a:gd name="connsiteY46" fmla="*/ 4229 h 96869"/>
                <a:gd name="connsiteX47" fmla="*/ 49116 w 73737"/>
                <a:gd name="connsiteY47" fmla="*/ 5163 h 96869"/>
                <a:gd name="connsiteX48" fmla="*/ 52103 w 73737"/>
                <a:gd name="connsiteY48" fmla="*/ 17496 h 96869"/>
                <a:gd name="connsiteX49" fmla="*/ 52444 w 73737"/>
                <a:gd name="connsiteY49" fmla="*/ 24664 h 96869"/>
                <a:gd name="connsiteX50" fmla="*/ 54108 w 73737"/>
                <a:gd name="connsiteY50" fmla="*/ 30639 h 96869"/>
                <a:gd name="connsiteX51" fmla="*/ 56754 w 73737"/>
                <a:gd name="connsiteY51" fmla="*/ 48945 h 96869"/>
                <a:gd name="connsiteX52" fmla="*/ 58418 w 73737"/>
                <a:gd name="connsiteY52" fmla="*/ 57479 h 96869"/>
                <a:gd name="connsiteX53" fmla="*/ 59911 w 73737"/>
                <a:gd name="connsiteY53" fmla="*/ 67123 h 96869"/>
                <a:gd name="connsiteX54" fmla="*/ 62259 w 73737"/>
                <a:gd name="connsiteY54" fmla="*/ 77620 h 96869"/>
                <a:gd name="connsiteX55" fmla="*/ 63581 w 73737"/>
                <a:gd name="connsiteY55" fmla="*/ 84448 h 96869"/>
                <a:gd name="connsiteX56" fmla="*/ 65075 w 73737"/>
                <a:gd name="connsiteY56" fmla="*/ 85941 h 96869"/>
                <a:gd name="connsiteX57" fmla="*/ 66056 w 73737"/>
                <a:gd name="connsiteY57" fmla="*/ 85941 h 96869"/>
                <a:gd name="connsiteX58" fmla="*/ 67422 w 73737"/>
                <a:gd name="connsiteY58" fmla="*/ 85685 h 96869"/>
                <a:gd name="connsiteX59" fmla="*/ 68745 w 73737"/>
                <a:gd name="connsiteY59" fmla="*/ 85429 h 96869"/>
                <a:gd name="connsiteX60" fmla="*/ 71902 w 73737"/>
                <a:gd name="connsiteY60" fmla="*/ 87136 h 96869"/>
                <a:gd name="connsiteX61" fmla="*/ 73737 w 73737"/>
                <a:gd name="connsiteY61" fmla="*/ 92982 h 96869"/>
                <a:gd name="connsiteX62" fmla="*/ 70964 w 73737"/>
                <a:gd name="connsiteY62" fmla="*/ 96865 h 96869"/>
                <a:gd name="connsiteX63" fmla="*/ 46299 w 73737"/>
                <a:gd name="connsiteY63" fmla="*/ 48433 h 96869"/>
                <a:gd name="connsiteX64" fmla="*/ 45147 w 73737"/>
                <a:gd name="connsiteY64" fmla="*/ 43611 h 96869"/>
                <a:gd name="connsiteX65" fmla="*/ 41989 w 73737"/>
                <a:gd name="connsiteY65" fmla="*/ 26542 h 96869"/>
                <a:gd name="connsiteX66" fmla="*/ 34820 w 73737"/>
                <a:gd name="connsiteY66" fmla="*/ 51804 h 96869"/>
                <a:gd name="connsiteX67" fmla="*/ 46299 w 73737"/>
                <a:gd name="connsiteY67" fmla="*/ 51334 h 96869"/>
                <a:gd name="connsiteX68" fmla="*/ 46299 w 73737"/>
                <a:gd name="connsiteY68" fmla="*/ 48433 h 96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73737" h="96869">
                  <a:moveTo>
                    <a:pt x="70964" y="96865"/>
                  </a:moveTo>
                  <a:cubicBezTo>
                    <a:pt x="69287" y="96686"/>
                    <a:pt x="67618" y="96405"/>
                    <a:pt x="65971" y="96012"/>
                  </a:cubicBezTo>
                  <a:lnTo>
                    <a:pt x="53809" y="95372"/>
                  </a:lnTo>
                  <a:lnTo>
                    <a:pt x="47323" y="95884"/>
                  </a:lnTo>
                  <a:cubicBezTo>
                    <a:pt x="46692" y="95897"/>
                    <a:pt x="46064" y="95743"/>
                    <a:pt x="45510" y="95436"/>
                  </a:cubicBezTo>
                  <a:cubicBezTo>
                    <a:pt x="44955" y="95129"/>
                    <a:pt x="44494" y="94681"/>
                    <a:pt x="44165" y="94134"/>
                  </a:cubicBezTo>
                  <a:cubicBezTo>
                    <a:pt x="43423" y="93149"/>
                    <a:pt x="43005" y="91958"/>
                    <a:pt x="42971" y="90721"/>
                  </a:cubicBezTo>
                  <a:cubicBezTo>
                    <a:pt x="42971" y="87392"/>
                    <a:pt x="44208" y="85728"/>
                    <a:pt x="46640" y="85728"/>
                  </a:cubicBezTo>
                  <a:lnTo>
                    <a:pt x="51633" y="86069"/>
                  </a:lnTo>
                  <a:cubicBezTo>
                    <a:pt x="51569" y="85310"/>
                    <a:pt x="51454" y="84555"/>
                    <a:pt x="51292" y="83808"/>
                  </a:cubicBezTo>
                  <a:cubicBezTo>
                    <a:pt x="51125" y="83023"/>
                    <a:pt x="51010" y="82225"/>
                    <a:pt x="50950" y="81418"/>
                  </a:cubicBezTo>
                  <a:cubicBezTo>
                    <a:pt x="49884" y="72884"/>
                    <a:pt x="48902" y="66654"/>
                    <a:pt x="48134" y="62429"/>
                  </a:cubicBezTo>
                  <a:cubicBezTo>
                    <a:pt x="47874" y="62246"/>
                    <a:pt x="47571" y="62122"/>
                    <a:pt x="47255" y="62062"/>
                  </a:cubicBezTo>
                  <a:cubicBezTo>
                    <a:pt x="46939" y="62002"/>
                    <a:pt x="46615" y="62011"/>
                    <a:pt x="46299" y="62088"/>
                  </a:cubicBezTo>
                  <a:cubicBezTo>
                    <a:pt x="42757" y="62088"/>
                    <a:pt x="39984" y="62344"/>
                    <a:pt x="37765" y="62515"/>
                  </a:cubicBezTo>
                  <a:cubicBezTo>
                    <a:pt x="35546" y="62685"/>
                    <a:pt x="33967" y="62941"/>
                    <a:pt x="32303" y="63240"/>
                  </a:cubicBezTo>
                  <a:cubicBezTo>
                    <a:pt x="28578" y="70755"/>
                    <a:pt x="25782" y="78691"/>
                    <a:pt x="23982" y="86880"/>
                  </a:cubicBezTo>
                  <a:cubicBezTo>
                    <a:pt x="24762" y="87448"/>
                    <a:pt x="25671" y="87802"/>
                    <a:pt x="26627" y="87904"/>
                  </a:cubicBezTo>
                  <a:cubicBezTo>
                    <a:pt x="27609" y="88203"/>
                    <a:pt x="28121" y="89227"/>
                    <a:pt x="28121" y="90891"/>
                  </a:cubicBezTo>
                  <a:cubicBezTo>
                    <a:pt x="28117" y="92364"/>
                    <a:pt x="27622" y="93789"/>
                    <a:pt x="26713" y="94945"/>
                  </a:cubicBezTo>
                  <a:cubicBezTo>
                    <a:pt x="26269" y="95568"/>
                    <a:pt x="25680" y="96067"/>
                    <a:pt x="24993" y="96400"/>
                  </a:cubicBezTo>
                  <a:cubicBezTo>
                    <a:pt x="24310" y="96737"/>
                    <a:pt x="23551" y="96895"/>
                    <a:pt x="22787" y="96865"/>
                  </a:cubicBezTo>
                  <a:lnTo>
                    <a:pt x="19245" y="96609"/>
                  </a:lnTo>
                  <a:lnTo>
                    <a:pt x="15490" y="96396"/>
                  </a:lnTo>
                  <a:lnTo>
                    <a:pt x="12546" y="96609"/>
                  </a:lnTo>
                  <a:lnTo>
                    <a:pt x="9473" y="96865"/>
                  </a:lnTo>
                  <a:lnTo>
                    <a:pt x="7084" y="96609"/>
                  </a:lnTo>
                  <a:lnTo>
                    <a:pt x="4737" y="96396"/>
                  </a:lnTo>
                  <a:lnTo>
                    <a:pt x="2987" y="95969"/>
                  </a:lnTo>
                  <a:cubicBezTo>
                    <a:pt x="2245" y="95722"/>
                    <a:pt x="1468" y="95581"/>
                    <a:pt x="683" y="95543"/>
                  </a:cubicBezTo>
                  <a:cubicBezTo>
                    <a:pt x="213" y="94433"/>
                    <a:pt x="0" y="94006"/>
                    <a:pt x="0" y="94220"/>
                  </a:cubicBezTo>
                  <a:cubicBezTo>
                    <a:pt x="77" y="92556"/>
                    <a:pt x="469" y="90921"/>
                    <a:pt x="1152" y="89398"/>
                  </a:cubicBezTo>
                  <a:cubicBezTo>
                    <a:pt x="1920" y="87520"/>
                    <a:pt x="2944" y="86539"/>
                    <a:pt x="4139" y="86539"/>
                  </a:cubicBezTo>
                  <a:lnTo>
                    <a:pt x="6913" y="86880"/>
                  </a:lnTo>
                  <a:lnTo>
                    <a:pt x="9644" y="87222"/>
                  </a:lnTo>
                  <a:cubicBezTo>
                    <a:pt x="10408" y="87269"/>
                    <a:pt x="11176" y="87183"/>
                    <a:pt x="11905" y="86966"/>
                  </a:cubicBezTo>
                  <a:cubicBezTo>
                    <a:pt x="12179" y="86880"/>
                    <a:pt x="12426" y="86731"/>
                    <a:pt x="12631" y="86539"/>
                  </a:cubicBezTo>
                  <a:cubicBezTo>
                    <a:pt x="14210" y="81674"/>
                    <a:pt x="15405" y="78004"/>
                    <a:pt x="16301" y="75060"/>
                  </a:cubicBezTo>
                  <a:cubicBezTo>
                    <a:pt x="18648" y="68318"/>
                    <a:pt x="20568" y="62258"/>
                    <a:pt x="22616" y="56924"/>
                  </a:cubicBezTo>
                  <a:cubicBezTo>
                    <a:pt x="25748" y="45207"/>
                    <a:pt x="28023" y="36331"/>
                    <a:pt x="29444" y="30297"/>
                  </a:cubicBezTo>
                  <a:cubicBezTo>
                    <a:pt x="31791" y="22744"/>
                    <a:pt x="33711" y="16770"/>
                    <a:pt x="35290" y="12332"/>
                  </a:cubicBezTo>
                  <a:cubicBezTo>
                    <a:pt x="35290" y="12119"/>
                    <a:pt x="35546" y="10156"/>
                    <a:pt x="36101" y="6529"/>
                  </a:cubicBezTo>
                  <a:cubicBezTo>
                    <a:pt x="36438" y="4284"/>
                    <a:pt x="37052" y="2091"/>
                    <a:pt x="37935" y="0"/>
                  </a:cubicBezTo>
                  <a:cubicBezTo>
                    <a:pt x="39873" y="132"/>
                    <a:pt x="41729" y="828"/>
                    <a:pt x="43269" y="2006"/>
                  </a:cubicBezTo>
                  <a:cubicBezTo>
                    <a:pt x="43820" y="2449"/>
                    <a:pt x="44324" y="2949"/>
                    <a:pt x="44763" y="3499"/>
                  </a:cubicBezTo>
                  <a:cubicBezTo>
                    <a:pt x="45531" y="3499"/>
                    <a:pt x="46384" y="3755"/>
                    <a:pt x="47366" y="3841"/>
                  </a:cubicBezTo>
                  <a:cubicBezTo>
                    <a:pt x="47759" y="3858"/>
                    <a:pt x="48138" y="3994"/>
                    <a:pt x="48450" y="4229"/>
                  </a:cubicBezTo>
                  <a:cubicBezTo>
                    <a:pt x="48761" y="4464"/>
                    <a:pt x="48996" y="4792"/>
                    <a:pt x="49116" y="5163"/>
                  </a:cubicBezTo>
                  <a:cubicBezTo>
                    <a:pt x="50353" y="9213"/>
                    <a:pt x="51351" y="13331"/>
                    <a:pt x="52103" y="17496"/>
                  </a:cubicBezTo>
                  <a:lnTo>
                    <a:pt x="52444" y="24664"/>
                  </a:lnTo>
                  <a:cubicBezTo>
                    <a:pt x="52999" y="26883"/>
                    <a:pt x="53553" y="28932"/>
                    <a:pt x="54108" y="30639"/>
                  </a:cubicBezTo>
                  <a:cubicBezTo>
                    <a:pt x="55431" y="38746"/>
                    <a:pt x="56284" y="44848"/>
                    <a:pt x="56754" y="48945"/>
                  </a:cubicBezTo>
                  <a:cubicBezTo>
                    <a:pt x="57223" y="53041"/>
                    <a:pt x="57991" y="55175"/>
                    <a:pt x="58418" y="57479"/>
                  </a:cubicBezTo>
                  <a:cubicBezTo>
                    <a:pt x="58973" y="60680"/>
                    <a:pt x="59485" y="63923"/>
                    <a:pt x="59911" y="67123"/>
                  </a:cubicBezTo>
                  <a:cubicBezTo>
                    <a:pt x="60407" y="70682"/>
                    <a:pt x="61192" y="74194"/>
                    <a:pt x="62259" y="77620"/>
                  </a:cubicBezTo>
                  <a:cubicBezTo>
                    <a:pt x="62937" y="79844"/>
                    <a:pt x="63381" y="82135"/>
                    <a:pt x="63581" y="84448"/>
                  </a:cubicBezTo>
                  <a:cubicBezTo>
                    <a:pt x="63581" y="85088"/>
                    <a:pt x="64093" y="85600"/>
                    <a:pt x="65075" y="85941"/>
                  </a:cubicBezTo>
                  <a:lnTo>
                    <a:pt x="66056" y="85941"/>
                  </a:lnTo>
                  <a:cubicBezTo>
                    <a:pt x="66521" y="85903"/>
                    <a:pt x="66978" y="85818"/>
                    <a:pt x="67422" y="85685"/>
                  </a:cubicBezTo>
                  <a:cubicBezTo>
                    <a:pt x="67853" y="85557"/>
                    <a:pt x="68297" y="85472"/>
                    <a:pt x="68745" y="85429"/>
                  </a:cubicBezTo>
                  <a:cubicBezTo>
                    <a:pt x="69893" y="85801"/>
                    <a:pt x="70964" y="86381"/>
                    <a:pt x="71902" y="87136"/>
                  </a:cubicBezTo>
                  <a:cubicBezTo>
                    <a:pt x="73097" y="87947"/>
                    <a:pt x="73737" y="89910"/>
                    <a:pt x="73737" y="92982"/>
                  </a:cubicBezTo>
                  <a:cubicBezTo>
                    <a:pt x="73737" y="96055"/>
                    <a:pt x="72927" y="96865"/>
                    <a:pt x="70964" y="96865"/>
                  </a:cubicBezTo>
                  <a:close/>
                  <a:moveTo>
                    <a:pt x="46299" y="48433"/>
                  </a:moveTo>
                  <a:lnTo>
                    <a:pt x="45147" y="43611"/>
                  </a:lnTo>
                  <a:cubicBezTo>
                    <a:pt x="44494" y="37854"/>
                    <a:pt x="43440" y="32153"/>
                    <a:pt x="41989" y="26542"/>
                  </a:cubicBezTo>
                  <a:cubicBezTo>
                    <a:pt x="39049" y="34799"/>
                    <a:pt x="36655" y="43235"/>
                    <a:pt x="34820" y="51804"/>
                  </a:cubicBezTo>
                  <a:cubicBezTo>
                    <a:pt x="35845" y="51804"/>
                    <a:pt x="39642" y="51804"/>
                    <a:pt x="46299" y="51334"/>
                  </a:cubicBezTo>
                  <a:lnTo>
                    <a:pt x="46299" y="48433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DEFDE64F-70E4-F9B1-67A0-CB3BA4518EDD}"/>
                </a:ext>
              </a:extLst>
            </p:cNvPr>
            <p:cNvSpPr/>
            <p:nvPr/>
          </p:nvSpPr>
          <p:spPr>
            <a:xfrm>
              <a:off x="9188273" y="2631032"/>
              <a:ext cx="85822" cy="102669"/>
            </a:xfrm>
            <a:custGeom>
              <a:avLst/>
              <a:gdLst>
                <a:gd name="connsiteX0" fmla="*/ 84702 w 85822"/>
                <a:gd name="connsiteY0" fmla="*/ 10413 h 102669"/>
                <a:gd name="connsiteX1" fmla="*/ 75527 w 85822"/>
                <a:gd name="connsiteY1" fmla="*/ 12418 h 102669"/>
                <a:gd name="connsiteX2" fmla="*/ 75527 w 85822"/>
                <a:gd name="connsiteY2" fmla="*/ 21550 h 102669"/>
                <a:gd name="connsiteX3" fmla="*/ 75527 w 85822"/>
                <a:gd name="connsiteY3" fmla="*/ 22702 h 102669"/>
                <a:gd name="connsiteX4" fmla="*/ 75527 w 85822"/>
                <a:gd name="connsiteY4" fmla="*/ 23897 h 102669"/>
                <a:gd name="connsiteX5" fmla="*/ 75527 w 85822"/>
                <a:gd name="connsiteY5" fmla="*/ 48860 h 102669"/>
                <a:gd name="connsiteX6" fmla="*/ 75869 w 85822"/>
                <a:gd name="connsiteY6" fmla="*/ 50994 h 102669"/>
                <a:gd name="connsiteX7" fmla="*/ 76381 w 85822"/>
                <a:gd name="connsiteY7" fmla="*/ 53853 h 102669"/>
                <a:gd name="connsiteX8" fmla="*/ 75869 w 85822"/>
                <a:gd name="connsiteY8" fmla="*/ 59998 h 102669"/>
                <a:gd name="connsiteX9" fmla="*/ 75869 w 85822"/>
                <a:gd name="connsiteY9" fmla="*/ 62387 h 102669"/>
                <a:gd name="connsiteX10" fmla="*/ 75869 w 85822"/>
                <a:gd name="connsiteY10" fmla="*/ 64820 h 102669"/>
                <a:gd name="connsiteX11" fmla="*/ 75869 w 85822"/>
                <a:gd name="connsiteY11" fmla="*/ 73354 h 102669"/>
                <a:gd name="connsiteX12" fmla="*/ 76210 w 85822"/>
                <a:gd name="connsiteY12" fmla="*/ 81163 h 102669"/>
                <a:gd name="connsiteX13" fmla="*/ 76551 w 85822"/>
                <a:gd name="connsiteY13" fmla="*/ 89143 h 102669"/>
                <a:gd name="connsiteX14" fmla="*/ 77324 w 85822"/>
                <a:gd name="connsiteY14" fmla="*/ 89915 h 102669"/>
                <a:gd name="connsiteX15" fmla="*/ 78386 w 85822"/>
                <a:gd name="connsiteY15" fmla="*/ 90167 h 102669"/>
                <a:gd name="connsiteX16" fmla="*/ 79026 w 85822"/>
                <a:gd name="connsiteY16" fmla="*/ 90167 h 102669"/>
                <a:gd name="connsiteX17" fmla="*/ 79880 w 85822"/>
                <a:gd name="connsiteY17" fmla="*/ 90167 h 102669"/>
                <a:gd name="connsiteX18" fmla="*/ 83038 w 85822"/>
                <a:gd name="connsiteY18" fmla="*/ 95671 h 102669"/>
                <a:gd name="connsiteX19" fmla="*/ 82512 w 85822"/>
                <a:gd name="connsiteY19" fmla="*/ 97553 h 102669"/>
                <a:gd name="connsiteX20" fmla="*/ 81203 w 85822"/>
                <a:gd name="connsiteY20" fmla="*/ 99000 h 102669"/>
                <a:gd name="connsiteX21" fmla="*/ 78045 w 85822"/>
                <a:gd name="connsiteY21" fmla="*/ 100323 h 102669"/>
                <a:gd name="connsiteX22" fmla="*/ 76551 w 85822"/>
                <a:gd name="connsiteY22" fmla="*/ 100323 h 102669"/>
                <a:gd name="connsiteX23" fmla="*/ 74887 w 85822"/>
                <a:gd name="connsiteY23" fmla="*/ 100323 h 102669"/>
                <a:gd name="connsiteX24" fmla="*/ 68230 w 85822"/>
                <a:gd name="connsiteY24" fmla="*/ 101304 h 102669"/>
                <a:gd name="connsiteX25" fmla="*/ 61232 w 85822"/>
                <a:gd name="connsiteY25" fmla="*/ 102670 h 102669"/>
                <a:gd name="connsiteX26" fmla="*/ 59397 w 85822"/>
                <a:gd name="connsiteY26" fmla="*/ 101816 h 102669"/>
                <a:gd name="connsiteX27" fmla="*/ 54917 w 85822"/>
                <a:gd name="connsiteY27" fmla="*/ 96824 h 102669"/>
                <a:gd name="connsiteX28" fmla="*/ 55390 w 85822"/>
                <a:gd name="connsiteY28" fmla="*/ 95057 h 102669"/>
                <a:gd name="connsiteX29" fmla="*/ 56751 w 85822"/>
                <a:gd name="connsiteY29" fmla="*/ 93836 h 102669"/>
                <a:gd name="connsiteX30" fmla="*/ 57306 w 85822"/>
                <a:gd name="connsiteY30" fmla="*/ 92983 h 102669"/>
                <a:gd name="connsiteX31" fmla="*/ 58245 w 85822"/>
                <a:gd name="connsiteY31" fmla="*/ 92343 h 102669"/>
                <a:gd name="connsiteX32" fmla="*/ 62896 w 85822"/>
                <a:gd name="connsiteY32" fmla="*/ 92855 h 102669"/>
                <a:gd name="connsiteX33" fmla="*/ 65713 w 85822"/>
                <a:gd name="connsiteY33" fmla="*/ 86497 h 102669"/>
                <a:gd name="connsiteX34" fmla="*/ 65457 w 85822"/>
                <a:gd name="connsiteY34" fmla="*/ 80779 h 102669"/>
                <a:gd name="connsiteX35" fmla="*/ 65201 w 85822"/>
                <a:gd name="connsiteY35" fmla="*/ 74848 h 102669"/>
                <a:gd name="connsiteX36" fmla="*/ 65201 w 85822"/>
                <a:gd name="connsiteY36" fmla="*/ 68276 h 102669"/>
                <a:gd name="connsiteX37" fmla="*/ 64987 w 85822"/>
                <a:gd name="connsiteY37" fmla="*/ 66441 h 102669"/>
                <a:gd name="connsiteX38" fmla="*/ 64560 w 85822"/>
                <a:gd name="connsiteY38" fmla="*/ 63966 h 102669"/>
                <a:gd name="connsiteX39" fmla="*/ 64219 w 85822"/>
                <a:gd name="connsiteY39" fmla="*/ 48988 h 102669"/>
                <a:gd name="connsiteX40" fmla="*/ 64219 w 85822"/>
                <a:gd name="connsiteY40" fmla="*/ 37339 h 102669"/>
                <a:gd name="connsiteX41" fmla="*/ 59952 w 85822"/>
                <a:gd name="connsiteY41" fmla="*/ 50652 h 102669"/>
                <a:gd name="connsiteX42" fmla="*/ 53850 w 85822"/>
                <a:gd name="connsiteY42" fmla="*/ 67935 h 102669"/>
                <a:gd name="connsiteX43" fmla="*/ 50863 w 85822"/>
                <a:gd name="connsiteY43" fmla="*/ 79755 h 102669"/>
                <a:gd name="connsiteX44" fmla="*/ 50137 w 85822"/>
                <a:gd name="connsiteY44" fmla="*/ 85985 h 102669"/>
                <a:gd name="connsiteX45" fmla="*/ 47577 w 85822"/>
                <a:gd name="connsiteY45" fmla="*/ 92556 h 102669"/>
                <a:gd name="connsiteX46" fmla="*/ 42926 w 85822"/>
                <a:gd name="connsiteY46" fmla="*/ 98232 h 102669"/>
                <a:gd name="connsiteX47" fmla="*/ 40878 w 85822"/>
                <a:gd name="connsiteY47" fmla="*/ 97080 h 102669"/>
                <a:gd name="connsiteX48" fmla="*/ 39469 w 85822"/>
                <a:gd name="connsiteY48" fmla="*/ 95415 h 102669"/>
                <a:gd name="connsiteX49" fmla="*/ 31404 w 85822"/>
                <a:gd name="connsiteY49" fmla="*/ 59784 h 102669"/>
                <a:gd name="connsiteX50" fmla="*/ 24150 w 85822"/>
                <a:gd name="connsiteY50" fmla="*/ 36827 h 102669"/>
                <a:gd name="connsiteX51" fmla="*/ 24150 w 85822"/>
                <a:gd name="connsiteY51" fmla="*/ 56456 h 102669"/>
                <a:gd name="connsiteX52" fmla="*/ 24577 w 85822"/>
                <a:gd name="connsiteY52" fmla="*/ 61534 h 102669"/>
                <a:gd name="connsiteX53" fmla="*/ 25003 w 85822"/>
                <a:gd name="connsiteY53" fmla="*/ 65801 h 102669"/>
                <a:gd name="connsiteX54" fmla="*/ 25003 w 85822"/>
                <a:gd name="connsiteY54" fmla="*/ 72116 h 102669"/>
                <a:gd name="connsiteX55" fmla="*/ 26156 w 85822"/>
                <a:gd name="connsiteY55" fmla="*/ 88759 h 102669"/>
                <a:gd name="connsiteX56" fmla="*/ 32812 w 85822"/>
                <a:gd name="connsiteY56" fmla="*/ 94903 h 102669"/>
                <a:gd name="connsiteX57" fmla="*/ 31959 w 85822"/>
                <a:gd name="connsiteY57" fmla="*/ 98232 h 102669"/>
                <a:gd name="connsiteX58" fmla="*/ 18816 w 85822"/>
                <a:gd name="connsiteY58" fmla="*/ 100408 h 102669"/>
                <a:gd name="connsiteX59" fmla="*/ 12501 w 85822"/>
                <a:gd name="connsiteY59" fmla="*/ 101390 h 102669"/>
                <a:gd name="connsiteX60" fmla="*/ 9513 w 85822"/>
                <a:gd name="connsiteY60" fmla="*/ 100877 h 102669"/>
                <a:gd name="connsiteX61" fmla="*/ 7593 w 85822"/>
                <a:gd name="connsiteY61" fmla="*/ 97720 h 102669"/>
                <a:gd name="connsiteX62" fmla="*/ 6527 w 85822"/>
                <a:gd name="connsiteY62" fmla="*/ 93751 h 102669"/>
                <a:gd name="connsiteX63" fmla="*/ 7935 w 85822"/>
                <a:gd name="connsiteY63" fmla="*/ 91831 h 102669"/>
                <a:gd name="connsiteX64" fmla="*/ 10154 w 85822"/>
                <a:gd name="connsiteY64" fmla="*/ 90764 h 102669"/>
                <a:gd name="connsiteX65" fmla="*/ 11519 w 85822"/>
                <a:gd name="connsiteY65" fmla="*/ 90764 h 102669"/>
                <a:gd name="connsiteX66" fmla="*/ 13013 w 85822"/>
                <a:gd name="connsiteY66" fmla="*/ 90764 h 102669"/>
                <a:gd name="connsiteX67" fmla="*/ 15018 w 85822"/>
                <a:gd name="connsiteY67" fmla="*/ 90764 h 102669"/>
                <a:gd name="connsiteX68" fmla="*/ 15829 w 85822"/>
                <a:gd name="connsiteY68" fmla="*/ 83296 h 102669"/>
                <a:gd name="connsiteX69" fmla="*/ 14506 w 85822"/>
                <a:gd name="connsiteY69" fmla="*/ 40838 h 102669"/>
                <a:gd name="connsiteX70" fmla="*/ 14165 w 85822"/>
                <a:gd name="connsiteY70" fmla="*/ 34352 h 102669"/>
                <a:gd name="connsiteX71" fmla="*/ 11348 w 85822"/>
                <a:gd name="connsiteY71" fmla="*/ 14381 h 102669"/>
                <a:gd name="connsiteX72" fmla="*/ 10495 w 85822"/>
                <a:gd name="connsiteY72" fmla="*/ 13400 h 102669"/>
                <a:gd name="connsiteX73" fmla="*/ 3369 w 85822"/>
                <a:gd name="connsiteY73" fmla="*/ 12376 h 102669"/>
                <a:gd name="connsiteX74" fmla="*/ 749 w 85822"/>
                <a:gd name="connsiteY74" fmla="*/ 10229 h 102669"/>
                <a:gd name="connsiteX75" fmla="*/ 40 w 85822"/>
                <a:gd name="connsiteY75" fmla="*/ 6914 h 102669"/>
                <a:gd name="connsiteX76" fmla="*/ 2174 w 85822"/>
                <a:gd name="connsiteY76" fmla="*/ 1750 h 102669"/>
                <a:gd name="connsiteX77" fmla="*/ 9855 w 85822"/>
                <a:gd name="connsiteY77" fmla="*/ 2561 h 102669"/>
                <a:gd name="connsiteX78" fmla="*/ 12757 w 85822"/>
                <a:gd name="connsiteY78" fmla="*/ 2561 h 102669"/>
                <a:gd name="connsiteX79" fmla="*/ 15829 w 85822"/>
                <a:gd name="connsiteY79" fmla="*/ 2561 h 102669"/>
                <a:gd name="connsiteX80" fmla="*/ 20566 w 85822"/>
                <a:gd name="connsiteY80" fmla="*/ 2860 h 102669"/>
                <a:gd name="connsiteX81" fmla="*/ 24833 w 85822"/>
                <a:gd name="connsiteY81" fmla="*/ 6359 h 102669"/>
                <a:gd name="connsiteX82" fmla="*/ 33367 w 85822"/>
                <a:gd name="connsiteY82" fmla="*/ 31962 h 102669"/>
                <a:gd name="connsiteX83" fmla="*/ 38829 w 85822"/>
                <a:gd name="connsiteY83" fmla="*/ 45916 h 102669"/>
                <a:gd name="connsiteX84" fmla="*/ 45315 w 85822"/>
                <a:gd name="connsiteY84" fmla="*/ 65417 h 102669"/>
                <a:gd name="connsiteX85" fmla="*/ 48814 w 85822"/>
                <a:gd name="connsiteY85" fmla="*/ 58248 h 102669"/>
                <a:gd name="connsiteX86" fmla="*/ 51972 w 85822"/>
                <a:gd name="connsiteY86" fmla="*/ 47922 h 102669"/>
                <a:gd name="connsiteX87" fmla="*/ 58160 w 85822"/>
                <a:gd name="connsiteY87" fmla="*/ 26799 h 102669"/>
                <a:gd name="connsiteX88" fmla="*/ 61787 w 85822"/>
                <a:gd name="connsiteY88" fmla="*/ 9175 h 102669"/>
                <a:gd name="connsiteX89" fmla="*/ 62640 w 85822"/>
                <a:gd name="connsiteY89" fmla="*/ 6999 h 102669"/>
                <a:gd name="connsiteX90" fmla="*/ 63033 w 85822"/>
                <a:gd name="connsiteY90" fmla="*/ 6461 h 102669"/>
                <a:gd name="connsiteX91" fmla="*/ 63622 w 85822"/>
                <a:gd name="connsiteY91" fmla="*/ 6146 h 102669"/>
                <a:gd name="connsiteX92" fmla="*/ 64987 w 85822"/>
                <a:gd name="connsiteY92" fmla="*/ 4652 h 102669"/>
                <a:gd name="connsiteX93" fmla="*/ 68486 w 85822"/>
                <a:gd name="connsiteY93" fmla="*/ 3158 h 102669"/>
                <a:gd name="connsiteX94" fmla="*/ 69041 w 85822"/>
                <a:gd name="connsiteY94" fmla="*/ 3158 h 102669"/>
                <a:gd name="connsiteX95" fmla="*/ 69468 w 85822"/>
                <a:gd name="connsiteY95" fmla="*/ 3158 h 102669"/>
                <a:gd name="connsiteX96" fmla="*/ 75954 w 85822"/>
                <a:gd name="connsiteY96" fmla="*/ 1580 h 102669"/>
                <a:gd name="connsiteX97" fmla="*/ 82440 w 85822"/>
                <a:gd name="connsiteY97" fmla="*/ 1 h 102669"/>
                <a:gd name="connsiteX98" fmla="*/ 83938 w 85822"/>
                <a:gd name="connsiteY98" fmla="*/ 410 h 102669"/>
                <a:gd name="connsiteX99" fmla="*/ 84958 w 85822"/>
                <a:gd name="connsiteY99" fmla="*/ 1580 h 102669"/>
                <a:gd name="connsiteX100" fmla="*/ 85768 w 85822"/>
                <a:gd name="connsiteY100" fmla="*/ 5506 h 102669"/>
                <a:gd name="connsiteX101" fmla="*/ 84702 w 85822"/>
                <a:gd name="connsiteY101" fmla="*/ 10413 h 102669"/>
                <a:gd name="connsiteX102" fmla="*/ 84702 w 85822"/>
                <a:gd name="connsiteY102" fmla="*/ 10413 h 10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85822" h="102669">
                  <a:moveTo>
                    <a:pt x="84702" y="10413"/>
                  </a:moveTo>
                  <a:cubicBezTo>
                    <a:pt x="81587" y="10775"/>
                    <a:pt x="78514" y="11445"/>
                    <a:pt x="75527" y="12418"/>
                  </a:cubicBezTo>
                  <a:lnTo>
                    <a:pt x="75527" y="21550"/>
                  </a:lnTo>
                  <a:cubicBezTo>
                    <a:pt x="75570" y="21934"/>
                    <a:pt x="75570" y="22318"/>
                    <a:pt x="75527" y="22702"/>
                  </a:cubicBezTo>
                  <a:cubicBezTo>
                    <a:pt x="75506" y="23099"/>
                    <a:pt x="75506" y="23500"/>
                    <a:pt x="75527" y="23897"/>
                  </a:cubicBezTo>
                  <a:lnTo>
                    <a:pt x="75527" y="48860"/>
                  </a:lnTo>
                  <a:cubicBezTo>
                    <a:pt x="75527" y="48860"/>
                    <a:pt x="75527" y="49671"/>
                    <a:pt x="75869" y="50994"/>
                  </a:cubicBezTo>
                  <a:cubicBezTo>
                    <a:pt x="76210" y="52317"/>
                    <a:pt x="76253" y="53298"/>
                    <a:pt x="76381" y="53853"/>
                  </a:cubicBezTo>
                  <a:cubicBezTo>
                    <a:pt x="76509" y="54408"/>
                    <a:pt x="76381" y="56669"/>
                    <a:pt x="75869" y="59998"/>
                  </a:cubicBezTo>
                  <a:cubicBezTo>
                    <a:pt x="75869" y="59998"/>
                    <a:pt x="75869" y="60894"/>
                    <a:pt x="75869" y="62387"/>
                  </a:cubicBezTo>
                  <a:cubicBezTo>
                    <a:pt x="75869" y="63881"/>
                    <a:pt x="75869" y="64692"/>
                    <a:pt x="75869" y="64820"/>
                  </a:cubicBezTo>
                  <a:lnTo>
                    <a:pt x="75869" y="73354"/>
                  </a:lnTo>
                  <a:cubicBezTo>
                    <a:pt x="75869" y="75232"/>
                    <a:pt x="75869" y="77621"/>
                    <a:pt x="76210" y="81163"/>
                  </a:cubicBezTo>
                  <a:cubicBezTo>
                    <a:pt x="76551" y="84705"/>
                    <a:pt x="76551" y="87734"/>
                    <a:pt x="76551" y="89143"/>
                  </a:cubicBezTo>
                  <a:cubicBezTo>
                    <a:pt x="76735" y="89467"/>
                    <a:pt x="76999" y="89736"/>
                    <a:pt x="77324" y="89915"/>
                  </a:cubicBezTo>
                  <a:cubicBezTo>
                    <a:pt x="77648" y="90094"/>
                    <a:pt x="78015" y="90184"/>
                    <a:pt x="78386" y="90167"/>
                  </a:cubicBezTo>
                  <a:lnTo>
                    <a:pt x="79026" y="90167"/>
                  </a:lnTo>
                  <a:cubicBezTo>
                    <a:pt x="79308" y="90116"/>
                    <a:pt x="79598" y="90116"/>
                    <a:pt x="79880" y="90167"/>
                  </a:cubicBezTo>
                  <a:cubicBezTo>
                    <a:pt x="81971" y="90167"/>
                    <a:pt x="83038" y="92002"/>
                    <a:pt x="83038" y="95671"/>
                  </a:cubicBezTo>
                  <a:cubicBezTo>
                    <a:pt x="83012" y="96333"/>
                    <a:pt x="82828" y="96973"/>
                    <a:pt x="82512" y="97553"/>
                  </a:cubicBezTo>
                  <a:cubicBezTo>
                    <a:pt x="82193" y="98129"/>
                    <a:pt x="81744" y="98624"/>
                    <a:pt x="81203" y="99000"/>
                  </a:cubicBezTo>
                  <a:cubicBezTo>
                    <a:pt x="80302" y="99742"/>
                    <a:pt x="79206" y="100199"/>
                    <a:pt x="78045" y="100323"/>
                  </a:cubicBezTo>
                  <a:lnTo>
                    <a:pt x="76551" y="100323"/>
                  </a:lnTo>
                  <a:lnTo>
                    <a:pt x="74887" y="100323"/>
                  </a:lnTo>
                  <a:cubicBezTo>
                    <a:pt x="74546" y="100323"/>
                    <a:pt x="72327" y="100664"/>
                    <a:pt x="68230" y="101304"/>
                  </a:cubicBezTo>
                  <a:lnTo>
                    <a:pt x="61232" y="102670"/>
                  </a:lnTo>
                  <a:lnTo>
                    <a:pt x="59397" y="101816"/>
                  </a:lnTo>
                  <a:cubicBezTo>
                    <a:pt x="56410" y="100365"/>
                    <a:pt x="54917" y="98701"/>
                    <a:pt x="54917" y="96824"/>
                  </a:cubicBezTo>
                  <a:cubicBezTo>
                    <a:pt x="54900" y="96201"/>
                    <a:pt x="55066" y="95586"/>
                    <a:pt x="55390" y="95057"/>
                  </a:cubicBezTo>
                  <a:cubicBezTo>
                    <a:pt x="55715" y="94528"/>
                    <a:pt x="56188" y="94101"/>
                    <a:pt x="56751" y="93836"/>
                  </a:cubicBezTo>
                  <a:cubicBezTo>
                    <a:pt x="56751" y="93836"/>
                    <a:pt x="56751" y="93452"/>
                    <a:pt x="57306" y="92983"/>
                  </a:cubicBezTo>
                  <a:cubicBezTo>
                    <a:pt x="57861" y="92514"/>
                    <a:pt x="57989" y="92343"/>
                    <a:pt x="58245" y="92343"/>
                  </a:cubicBezTo>
                  <a:lnTo>
                    <a:pt x="62896" y="92855"/>
                  </a:lnTo>
                  <a:cubicBezTo>
                    <a:pt x="64164" y="90896"/>
                    <a:pt x="65115" y="88750"/>
                    <a:pt x="65713" y="86497"/>
                  </a:cubicBezTo>
                  <a:cubicBezTo>
                    <a:pt x="65713" y="85388"/>
                    <a:pt x="65713" y="83510"/>
                    <a:pt x="65457" y="80779"/>
                  </a:cubicBezTo>
                  <a:cubicBezTo>
                    <a:pt x="65201" y="78048"/>
                    <a:pt x="65201" y="76085"/>
                    <a:pt x="65201" y="74848"/>
                  </a:cubicBezTo>
                  <a:lnTo>
                    <a:pt x="65201" y="68276"/>
                  </a:lnTo>
                  <a:cubicBezTo>
                    <a:pt x="65162" y="67661"/>
                    <a:pt x="65094" y="67051"/>
                    <a:pt x="64987" y="66441"/>
                  </a:cubicBezTo>
                  <a:cubicBezTo>
                    <a:pt x="64987" y="65332"/>
                    <a:pt x="64646" y="64521"/>
                    <a:pt x="64560" y="63966"/>
                  </a:cubicBezTo>
                  <a:cubicBezTo>
                    <a:pt x="64560" y="57736"/>
                    <a:pt x="64347" y="52743"/>
                    <a:pt x="64219" y="48988"/>
                  </a:cubicBezTo>
                  <a:lnTo>
                    <a:pt x="64219" y="37339"/>
                  </a:lnTo>
                  <a:cubicBezTo>
                    <a:pt x="62491" y="41674"/>
                    <a:pt x="61066" y="46121"/>
                    <a:pt x="59952" y="50652"/>
                  </a:cubicBezTo>
                  <a:cubicBezTo>
                    <a:pt x="55983" y="62046"/>
                    <a:pt x="53935" y="67721"/>
                    <a:pt x="53850" y="67935"/>
                  </a:cubicBezTo>
                  <a:cubicBezTo>
                    <a:pt x="52463" y="71767"/>
                    <a:pt x="51464" y="75727"/>
                    <a:pt x="50863" y="79755"/>
                  </a:cubicBezTo>
                  <a:cubicBezTo>
                    <a:pt x="50521" y="82400"/>
                    <a:pt x="50308" y="84491"/>
                    <a:pt x="50137" y="85985"/>
                  </a:cubicBezTo>
                  <a:cubicBezTo>
                    <a:pt x="49668" y="88306"/>
                    <a:pt x="48802" y="90529"/>
                    <a:pt x="47577" y="92556"/>
                  </a:cubicBezTo>
                  <a:cubicBezTo>
                    <a:pt x="45700" y="96354"/>
                    <a:pt x="44163" y="98232"/>
                    <a:pt x="42926" y="98232"/>
                  </a:cubicBezTo>
                  <a:cubicBezTo>
                    <a:pt x="42149" y="98048"/>
                    <a:pt x="41441" y="97647"/>
                    <a:pt x="40878" y="97080"/>
                  </a:cubicBezTo>
                  <a:cubicBezTo>
                    <a:pt x="39939" y="96286"/>
                    <a:pt x="39469" y="95731"/>
                    <a:pt x="39469" y="95415"/>
                  </a:cubicBezTo>
                  <a:cubicBezTo>
                    <a:pt x="39469" y="88417"/>
                    <a:pt x="36781" y="76542"/>
                    <a:pt x="31404" y="59784"/>
                  </a:cubicBezTo>
                  <a:cubicBezTo>
                    <a:pt x="26582" y="44593"/>
                    <a:pt x="24150" y="36912"/>
                    <a:pt x="24150" y="36827"/>
                  </a:cubicBezTo>
                  <a:lnTo>
                    <a:pt x="24150" y="56456"/>
                  </a:lnTo>
                  <a:cubicBezTo>
                    <a:pt x="24150" y="57224"/>
                    <a:pt x="24150" y="58931"/>
                    <a:pt x="24577" y="61534"/>
                  </a:cubicBezTo>
                  <a:cubicBezTo>
                    <a:pt x="25003" y="64137"/>
                    <a:pt x="25003" y="65502"/>
                    <a:pt x="25003" y="65801"/>
                  </a:cubicBezTo>
                  <a:lnTo>
                    <a:pt x="25003" y="72116"/>
                  </a:lnTo>
                  <a:lnTo>
                    <a:pt x="26156" y="88759"/>
                  </a:lnTo>
                  <a:cubicBezTo>
                    <a:pt x="30593" y="89100"/>
                    <a:pt x="32812" y="91148"/>
                    <a:pt x="32812" y="94903"/>
                  </a:cubicBezTo>
                  <a:cubicBezTo>
                    <a:pt x="32791" y="96064"/>
                    <a:pt x="32501" y="97203"/>
                    <a:pt x="31959" y="98232"/>
                  </a:cubicBezTo>
                  <a:cubicBezTo>
                    <a:pt x="27654" y="99346"/>
                    <a:pt x="23254" y="100071"/>
                    <a:pt x="18816" y="100408"/>
                  </a:cubicBezTo>
                  <a:cubicBezTo>
                    <a:pt x="16734" y="100860"/>
                    <a:pt x="14626" y="101189"/>
                    <a:pt x="12501" y="101390"/>
                  </a:cubicBezTo>
                  <a:cubicBezTo>
                    <a:pt x="11481" y="101475"/>
                    <a:pt x="10452" y="101296"/>
                    <a:pt x="9513" y="100877"/>
                  </a:cubicBezTo>
                  <a:cubicBezTo>
                    <a:pt x="8596" y="100024"/>
                    <a:pt x="7930" y="98932"/>
                    <a:pt x="7593" y="97720"/>
                  </a:cubicBezTo>
                  <a:cubicBezTo>
                    <a:pt x="7000" y="96474"/>
                    <a:pt x="6642" y="95129"/>
                    <a:pt x="6527" y="93751"/>
                  </a:cubicBezTo>
                  <a:cubicBezTo>
                    <a:pt x="6527" y="93213"/>
                    <a:pt x="6996" y="92573"/>
                    <a:pt x="7935" y="91831"/>
                  </a:cubicBezTo>
                  <a:cubicBezTo>
                    <a:pt x="8553" y="91268"/>
                    <a:pt x="9326" y="90896"/>
                    <a:pt x="10154" y="90764"/>
                  </a:cubicBezTo>
                  <a:lnTo>
                    <a:pt x="11519" y="90764"/>
                  </a:lnTo>
                  <a:lnTo>
                    <a:pt x="13013" y="90764"/>
                  </a:lnTo>
                  <a:lnTo>
                    <a:pt x="15018" y="90764"/>
                  </a:lnTo>
                  <a:cubicBezTo>
                    <a:pt x="15803" y="88357"/>
                    <a:pt x="16081" y="85814"/>
                    <a:pt x="15829" y="83296"/>
                  </a:cubicBezTo>
                  <a:lnTo>
                    <a:pt x="14506" y="40838"/>
                  </a:lnTo>
                  <a:cubicBezTo>
                    <a:pt x="14506" y="37979"/>
                    <a:pt x="14165" y="35803"/>
                    <a:pt x="14165" y="34352"/>
                  </a:cubicBezTo>
                  <a:cubicBezTo>
                    <a:pt x="12944" y="25817"/>
                    <a:pt x="12006" y="19160"/>
                    <a:pt x="11348" y="14381"/>
                  </a:cubicBezTo>
                  <a:cubicBezTo>
                    <a:pt x="11348" y="14040"/>
                    <a:pt x="11050" y="13741"/>
                    <a:pt x="10495" y="13400"/>
                  </a:cubicBezTo>
                  <a:lnTo>
                    <a:pt x="3369" y="12376"/>
                  </a:lnTo>
                  <a:cubicBezTo>
                    <a:pt x="2276" y="11979"/>
                    <a:pt x="1355" y="11224"/>
                    <a:pt x="749" y="10229"/>
                  </a:cubicBezTo>
                  <a:cubicBezTo>
                    <a:pt x="143" y="9235"/>
                    <a:pt x="-105" y="8066"/>
                    <a:pt x="40" y="6914"/>
                  </a:cubicBezTo>
                  <a:cubicBezTo>
                    <a:pt x="275" y="5032"/>
                    <a:pt x="1013" y="3248"/>
                    <a:pt x="2174" y="1750"/>
                  </a:cubicBezTo>
                  <a:cubicBezTo>
                    <a:pt x="4700" y="2297"/>
                    <a:pt x="7273" y="2565"/>
                    <a:pt x="9855" y="2561"/>
                  </a:cubicBezTo>
                  <a:lnTo>
                    <a:pt x="12757" y="2561"/>
                  </a:lnTo>
                  <a:lnTo>
                    <a:pt x="15829" y="2561"/>
                  </a:lnTo>
                  <a:cubicBezTo>
                    <a:pt x="17417" y="2476"/>
                    <a:pt x="19004" y="2574"/>
                    <a:pt x="20566" y="2860"/>
                  </a:cubicBezTo>
                  <a:cubicBezTo>
                    <a:pt x="22132" y="3841"/>
                    <a:pt x="23566" y="5019"/>
                    <a:pt x="24833" y="6359"/>
                  </a:cubicBezTo>
                  <a:cubicBezTo>
                    <a:pt x="28247" y="16558"/>
                    <a:pt x="31148" y="25135"/>
                    <a:pt x="33367" y="31962"/>
                  </a:cubicBezTo>
                  <a:cubicBezTo>
                    <a:pt x="35330" y="37168"/>
                    <a:pt x="37165" y="41819"/>
                    <a:pt x="38829" y="45916"/>
                  </a:cubicBezTo>
                  <a:cubicBezTo>
                    <a:pt x="42729" y="57693"/>
                    <a:pt x="44889" y="64197"/>
                    <a:pt x="45315" y="65417"/>
                  </a:cubicBezTo>
                  <a:cubicBezTo>
                    <a:pt x="46339" y="64862"/>
                    <a:pt x="47492" y="62473"/>
                    <a:pt x="48814" y="58248"/>
                  </a:cubicBezTo>
                  <a:cubicBezTo>
                    <a:pt x="49924" y="54792"/>
                    <a:pt x="50991" y="51378"/>
                    <a:pt x="51972" y="47922"/>
                  </a:cubicBezTo>
                  <a:lnTo>
                    <a:pt x="58160" y="26799"/>
                  </a:lnTo>
                  <a:cubicBezTo>
                    <a:pt x="59726" y="21004"/>
                    <a:pt x="60938" y="15119"/>
                    <a:pt x="61787" y="9175"/>
                  </a:cubicBezTo>
                  <a:cubicBezTo>
                    <a:pt x="62026" y="8433"/>
                    <a:pt x="62307" y="7707"/>
                    <a:pt x="62640" y="6999"/>
                  </a:cubicBezTo>
                  <a:cubicBezTo>
                    <a:pt x="62730" y="6794"/>
                    <a:pt x="62867" y="6606"/>
                    <a:pt x="63033" y="6461"/>
                  </a:cubicBezTo>
                  <a:cubicBezTo>
                    <a:pt x="63204" y="6312"/>
                    <a:pt x="63404" y="6205"/>
                    <a:pt x="63622" y="6146"/>
                  </a:cubicBezTo>
                  <a:cubicBezTo>
                    <a:pt x="64113" y="5685"/>
                    <a:pt x="64569" y="5185"/>
                    <a:pt x="64987" y="4652"/>
                  </a:cubicBezTo>
                  <a:cubicBezTo>
                    <a:pt x="65990" y="3833"/>
                    <a:pt x="67202" y="3316"/>
                    <a:pt x="68486" y="3158"/>
                  </a:cubicBezTo>
                  <a:cubicBezTo>
                    <a:pt x="68665" y="3099"/>
                    <a:pt x="68862" y="3099"/>
                    <a:pt x="69041" y="3158"/>
                  </a:cubicBezTo>
                  <a:cubicBezTo>
                    <a:pt x="69182" y="3205"/>
                    <a:pt x="69331" y="3205"/>
                    <a:pt x="69468" y="3158"/>
                  </a:cubicBezTo>
                  <a:cubicBezTo>
                    <a:pt x="69468" y="3158"/>
                    <a:pt x="71857" y="2646"/>
                    <a:pt x="75954" y="1580"/>
                  </a:cubicBezTo>
                  <a:cubicBezTo>
                    <a:pt x="80050" y="513"/>
                    <a:pt x="82227" y="1"/>
                    <a:pt x="82440" y="1"/>
                  </a:cubicBezTo>
                  <a:cubicBezTo>
                    <a:pt x="82969" y="-12"/>
                    <a:pt x="83490" y="129"/>
                    <a:pt x="83938" y="410"/>
                  </a:cubicBezTo>
                  <a:cubicBezTo>
                    <a:pt x="84386" y="692"/>
                    <a:pt x="84740" y="1097"/>
                    <a:pt x="84958" y="1580"/>
                  </a:cubicBezTo>
                  <a:cubicBezTo>
                    <a:pt x="85538" y="2804"/>
                    <a:pt x="85815" y="4153"/>
                    <a:pt x="85768" y="5506"/>
                  </a:cubicBezTo>
                  <a:cubicBezTo>
                    <a:pt x="85973" y="7217"/>
                    <a:pt x="85598" y="8945"/>
                    <a:pt x="84702" y="10413"/>
                  </a:cubicBezTo>
                  <a:lnTo>
                    <a:pt x="84702" y="10413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E9327B13-1943-FEC1-DE35-13B6C81965DB}"/>
                </a:ext>
              </a:extLst>
            </p:cNvPr>
            <p:cNvSpPr/>
            <p:nvPr/>
          </p:nvSpPr>
          <p:spPr>
            <a:xfrm>
              <a:off x="8548669" y="2400609"/>
              <a:ext cx="132496" cy="152285"/>
            </a:xfrm>
            <a:custGeom>
              <a:avLst/>
              <a:gdLst>
                <a:gd name="connsiteX0" fmla="*/ 132497 w 132496"/>
                <a:gd name="connsiteY0" fmla="*/ 6956 h 152285"/>
                <a:gd name="connsiteX1" fmla="*/ 130278 w 132496"/>
                <a:gd name="connsiteY1" fmla="*/ 12460 h 152285"/>
                <a:gd name="connsiteX2" fmla="*/ 122767 w 132496"/>
                <a:gd name="connsiteY2" fmla="*/ 14466 h 152285"/>
                <a:gd name="connsiteX3" fmla="*/ 119268 w 132496"/>
                <a:gd name="connsiteY3" fmla="*/ 29316 h 152285"/>
                <a:gd name="connsiteX4" fmla="*/ 104205 w 132496"/>
                <a:gd name="connsiteY4" fmla="*/ 89355 h 152285"/>
                <a:gd name="connsiteX5" fmla="*/ 96311 w 132496"/>
                <a:gd name="connsiteY5" fmla="*/ 120719 h 152285"/>
                <a:gd name="connsiteX6" fmla="*/ 92300 w 132496"/>
                <a:gd name="connsiteY6" fmla="*/ 139239 h 152285"/>
                <a:gd name="connsiteX7" fmla="*/ 92641 w 132496"/>
                <a:gd name="connsiteY7" fmla="*/ 143079 h 152285"/>
                <a:gd name="connsiteX8" fmla="*/ 90465 w 132496"/>
                <a:gd name="connsiteY8" fmla="*/ 147688 h 152285"/>
                <a:gd name="connsiteX9" fmla="*/ 86795 w 132496"/>
                <a:gd name="connsiteY9" fmla="*/ 150632 h 152285"/>
                <a:gd name="connsiteX10" fmla="*/ 82186 w 132496"/>
                <a:gd name="connsiteY10" fmla="*/ 152254 h 152285"/>
                <a:gd name="connsiteX11" fmla="*/ 81120 w 132496"/>
                <a:gd name="connsiteY11" fmla="*/ 152254 h 152285"/>
                <a:gd name="connsiteX12" fmla="*/ 80010 w 132496"/>
                <a:gd name="connsiteY12" fmla="*/ 152254 h 152285"/>
                <a:gd name="connsiteX13" fmla="*/ 79071 w 132496"/>
                <a:gd name="connsiteY13" fmla="*/ 151699 h 152285"/>
                <a:gd name="connsiteX14" fmla="*/ 77620 w 132496"/>
                <a:gd name="connsiteY14" fmla="*/ 148584 h 152285"/>
                <a:gd name="connsiteX15" fmla="*/ 73012 w 132496"/>
                <a:gd name="connsiteY15" fmla="*/ 129296 h 152285"/>
                <a:gd name="connsiteX16" fmla="*/ 69171 w 132496"/>
                <a:gd name="connsiteY16" fmla="*/ 116281 h 152285"/>
                <a:gd name="connsiteX17" fmla="*/ 62216 w 132496"/>
                <a:gd name="connsiteY17" fmla="*/ 84917 h 152285"/>
                <a:gd name="connsiteX18" fmla="*/ 60167 w 132496"/>
                <a:gd name="connsiteY18" fmla="*/ 66355 h 152285"/>
                <a:gd name="connsiteX19" fmla="*/ 52103 w 132496"/>
                <a:gd name="connsiteY19" fmla="*/ 85813 h 152285"/>
                <a:gd name="connsiteX20" fmla="*/ 47323 w 132496"/>
                <a:gd name="connsiteY20" fmla="*/ 102882 h 152285"/>
                <a:gd name="connsiteX21" fmla="*/ 45147 w 132496"/>
                <a:gd name="connsiteY21" fmla="*/ 125626 h 152285"/>
                <a:gd name="connsiteX22" fmla="*/ 45147 w 132496"/>
                <a:gd name="connsiteY22" fmla="*/ 135740 h 152285"/>
                <a:gd name="connsiteX23" fmla="*/ 42928 w 132496"/>
                <a:gd name="connsiteY23" fmla="*/ 145426 h 152285"/>
                <a:gd name="connsiteX24" fmla="*/ 37807 w 132496"/>
                <a:gd name="connsiteY24" fmla="*/ 149096 h 152285"/>
                <a:gd name="connsiteX25" fmla="*/ 36698 w 132496"/>
                <a:gd name="connsiteY25" fmla="*/ 149309 h 152285"/>
                <a:gd name="connsiteX26" fmla="*/ 33583 w 132496"/>
                <a:gd name="connsiteY26" fmla="*/ 148029 h 152285"/>
                <a:gd name="connsiteX27" fmla="*/ 28078 w 132496"/>
                <a:gd name="connsiteY27" fmla="*/ 145810 h 152285"/>
                <a:gd name="connsiteX28" fmla="*/ 28462 w 132496"/>
                <a:gd name="connsiteY28" fmla="*/ 134246 h 152285"/>
                <a:gd name="connsiteX29" fmla="*/ 27353 w 132496"/>
                <a:gd name="connsiteY29" fmla="*/ 122511 h 152285"/>
                <a:gd name="connsiteX30" fmla="*/ 25304 w 132496"/>
                <a:gd name="connsiteY30" fmla="*/ 110051 h 152285"/>
                <a:gd name="connsiteX31" fmla="*/ 24750 w 132496"/>
                <a:gd name="connsiteY31" fmla="*/ 99767 h 152285"/>
                <a:gd name="connsiteX32" fmla="*/ 22915 w 132496"/>
                <a:gd name="connsiteY32" fmla="*/ 82698 h 152285"/>
                <a:gd name="connsiteX33" fmla="*/ 15234 w 132496"/>
                <a:gd name="connsiteY33" fmla="*/ 48561 h 152285"/>
                <a:gd name="connsiteX34" fmla="*/ 14124 w 132496"/>
                <a:gd name="connsiteY34" fmla="*/ 37765 h 152285"/>
                <a:gd name="connsiteX35" fmla="*/ 11393 w 132496"/>
                <a:gd name="connsiteY35" fmla="*/ 25987 h 152285"/>
                <a:gd name="connsiteX36" fmla="*/ 9990 w 132496"/>
                <a:gd name="connsiteY36" fmla="*/ 24920 h 152285"/>
                <a:gd name="connsiteX37" fmla="*/ 8236 w 132496"/>
                <a:gd name="connsiteY37" fmla="*/ 24707 h 152285"/>
                <a:gd name="connsiteX38" fmla="*/ 1451 w 132496"/>
                <a:gd name="connsiteY38" fmla="*/ 22702 h 152285"/>
                <a:gd name="connsiteX39" fmla="*/ 0 w 132496"/>
                <a:gd name="connsiteY39" fmla="*/ 17026 h 152285"/>
                <a:gd name="connsiteX40" fmla="*/ 4779 w 132496"/>
                <a:gd name="connsiteY40" fmla="*/ 9857 h 152285"/>
                <a:gd name="connsiteX41" fmla="*/ 6614 w 132496"/>
                <a:gd name="connsiteY41" fmla="*/ 9857 h 152285"/>
                <a:gd name="connsiteX42" fmla="*/ 8449 w 132496"/>
                <a:gd name="connsiteY42" fmla="*/ 10071 h 152285"/>
                <a:gd name="connsiteX43" fmla="*/ 19800 w 132496"/>
                <a:gd name="connsiteY43" fmla="*/ 8961 h 152285"/>
                <a:gd name="connsiteX44" fmla="*/ 31023 w 132496"/>
                <a:gd name="connsiteY44" fmla="*/ 7852 h 152285"/>
                <a:gd name="connsiteX45" fmla="*/ 38789 w 132496"/>
                <a:gd name="connsiteY45" fmla="*/ 9516 h 152285"/>
                <a:gd name="connsiteX46" fmla="*/ 40752 w 132496"/>
                <a:gd name="connsiteY46" fmla="*/ 17410 h 152285"/>
                <a:gd name="connsiteX47" fmla="*/ 34863 w 132496"/>
                <a:gd name="connsiteY47" fmla="*/ 22830 h 152285"/>
                <a:gd name="connsiteX48" fmla="*/ 28974 w 132496"/>
                <a:gd name="connsiteY48" fmla="*/ 27310 h 152285"/>
                <a:gd name="connsiteX49" fmla="*/ 31748 w 132496"/>
                <a:gd name="connsiteY49" fmla="*/ 44379 h 152285"/>
                <a:gd name="connsiteX50" fmla="*/ 34692 w 132496"/>
                <a:gd name="connsiteY50" fmla="*/ 57180 h 152285"/>
                <a:gd name="connsiteX51" fmla="*/ 38149 w 132496"/>
                <a:gd name="connsiteY51" fmla="*/ 72969 h 152285"/>
                <a:gd name="connsiteX52" fmla="*/ 39472 w 132496"/>
                <a:gd name="connsiteY52" fmla="*/ 81802 h 152285"/>
                <a:gd name="connsiteX53" fmla="*/ 43312 w 132496"/>
                <a:gd name="connsiteY53" fmla="*/ 70579 h 152285"/>
                <a:gd name="connsiteX54" fmla="*/ 47323 w 132496"/>
                <a:gd name="connsiteY54" fmla="*/ 54065 h 152285"/>
                <a:gd name="connsiteX55" fmla="*/ 50993 w 132496"/>
                <a:gd name="connsiteY55" fmla="*/ 43269 h 152285"/>
                <a:gd name="connsiteX56" fmla="*/ 53767 w 132496"/>
                <a:gd name="connsiteY56" fmla="*/ 32260 h 152285"/>
                <a:gd name="connsiteX57" fmla="*/ 52956 w 132496"/>
                <a:gd name="connsiteY57" fmla="*/ 27310 h 152285"/>
                <a:gd name="connsiteX58" fmla="*/ 52103 w 132496"/>
                <a:gd name="connsiteY58" fmla="*/ 22147 h 152285"/>
                <a:gd name="connsiteX59" fmla="*/ 54876 w 132496"/>
                <a:gd name="connsiteY59" fmla="*/ 18306 h 152285"/>
                <a:gd name="connsiteX60" fmla="*/ 58162 w 132496"/>
                <a:gd name="connsiteY60" fmla="*/ 16087 h 152285"/>
                <a:gd name="connsiteX61" fmla="*/ 58162 w 132496"/>
                <a:gd name="connsiteY61" fmla="*/ 12631 h 152285"/>
                <a:gd name="connsiteX62" fmla="*/ 59442 w 132496"/>
                <a:gd name="connsiteY62" fmla="*/ 9302 h 152285"/>
                <a:gd name="connsiteX63" fmla="*/ 63453 w 132496"/>
                <a:gd name="connsiteY63" fmla="*/ 8022 h 152285"/>
                <a:gd name="connsiteX64" fmla="*/ 67337 w 132496"/>
                <a:gd name="connsiteY64" fmla="*/ 10241 h 152285"/>
                <a:gd name="connsiteX65" fmla="*/ 71604 w 132496"/>
                <a:gd name="connsiteY65" fmla="*/ 25091 h 152285"/>
                <a:gd name="connsiteX66" fmla="*/ 76383 w 132496"/>
                <a:gd name="connsiteY66" fmla="*/ 63496 h 152285"/>
                <a:gd name="connsiteX67" fmla="*/ 78559 w 132496"/>
                <a:gd name="connsiteY67" fmla="*/ 76895 h 152285"/>
                <a:gd name="connsiteX68" fmla="*/ 80223 w 132496"/>
                <a:gd name="connsiteY68" fmla="*/ 90465 h 152285"/>
                <a:gd name="connsiteX69" fmla="*/ 83680 w 132496"/>
                <a:gd name="connsiteY69" fmla="*/ 105699 h 152285"/>
                <a:gd name="connsiteX70" fmla="*/ 86283 w 132496"/>
                <a:gd name="connsiteY70" fmla="*/ 98700 h 152285"/>
                <a:gd name="connsiteX71" fmla="*/ 88459 w 132496"/>
                <a:gd name="connsiteY71" fmla="*/ 89910 h 152285"/>
                <a:gd name="connsiteX72" fmla="*/ 95585 w 132496"/>
                <a:gd name="connsiteY72" fmla="*/ 60722 h 152285"/>
                <a:gd name="connsiteX73" fmla="*/ 99255 w 132496"/>
                <a:gd name="connsiteY73" fmla="*/ 50993 h 152285"/>
                <a:gd name="connsiteX74" fmla="*/ 107405 w 132496"/>
                <a:gd name="connsiteY74" fmla="*/ 20739 h 152285"/>
                <a:gd name="connsiteX75" fmla="*/ 107405 w 132496"/>
                <a:gd name="connsiteY75" fmla="*/ 17069 h 152285"/>
                <a:gd name="connsiteX76" fmla="*/ 106083 w 132496"/>
                <a:gd name="connsiteY76" fmla="*/ 17410 h 152285"/>
                <a:gd name="connsiteX77" fmla="*/ 102699 w 132496"/>
                <a:gd name="connsiteY77" fmla="*/ 16292 h 152285"/>
                <a:gd name="connsiteX78" fmla="*/ 100407 w 132496"/>
                <a:gd name="connsiteY78" fmla="*/ 13570 h 152285"/>
                <a:gd name="connsiteX79" fmla="*/ 98743 w 132496"/>
                <a:gd name="connsiteY79" fmla="*/ 7681 h 152285"/>
                <a:gd name="connsiteX80" fmla="*/ 101901 w 132496"/>
                <a:gd name="connsiteY80" fmla="*/ 3670 h 152285"/>
                <a:gd name="connsiteX81" fmla="*/ 105741 w 132496"/>
                <a:gd name="connsiteY81" fmla="*/ 2560 h 152285"/>
                <a:gd name="connsiteX82" fmla="*/ 106552 w 132496"/>
                <a:gd name="connsiteY82" fmla="*/ 2560 h 152285"/>
                <a:gd name="connsiteX83" fmla="*/ 107405 w 132496"/>
                <a:gd name="connsiteY83" fmla="*/ 2774 h 152285"/>
                <a:gd name="connsiteX84" fmla="*/ 125925 w 132496"/>
                <a:gd name="connsiteY84" fmla="*/ 0 h 152285"/>
                <a:gd name="connsiteX85" fmla="*/ 132497 w 132496"/>
                <a:gd name="connsiteY85" fmla="*/ 6956 h 15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32496" h="152285">
                  <a:moveTo>
                    <a:pt x="132497" y="6956"/>
                  </a:moveTo>
                  <a:cubicBezTo>
                    <a:pt x="132497" y="9900"/>
                    <a:pt x="131728" y="11735"/>
                    <a:pt x="130278" y="12460"/>
                  </a:cubicBezTo>
                  <a:cubicBezTo>
                    <a:pt x="127820" y="13288"/>
                    <a:pt x="125311" y="13958"/>
                    <a:pt x="122767" y="14466"/>
                  </a:cubicBezTo>
                  <a:cubicBezTo>
                    <a:pt x="121090" y="19283"/>
                    <a:pt x="119917" y="24259"/>
                    <a:pt x="119268" y="29316"/>
                  </a:cubicBezTo>
                  <a:cubicBezTo>
                    <a:pt x="115257" y="49568"/>
                    <a:pt x="110230" y="69606"/>
                    <a:pt x="104205" y="89355"/>
                  </a:cubicBezTo>
                  <a:cubicBezTo>
                    <a:pt x="102754" y="95726"/>
                    <a:pt x="100121" y="106181"/>
                    <a:pt x="96311" y="120719"/>
                  </a:cubicBezTo>
                  <a:cubicBezTo>
                    <a:pt x="94386" y="126749"/>
                    <a:pt x="93042" y="132953"/>
                    <a:pt x="92300" y="139239"/>
                  </a:cubicBezTo>
                  <a:cubicBezTo>
                    <a:pt x="92300" y="140527"/>
                    <a:pt x="92415" y="141812"/>
                    <a:pt x="92641" y="143079"/>
                  </a:cubicBezTo>
                  <a:cubicBezTo>
                    <a:pt x="92641" y="143079"/>
                    <a:pt x="91915" y="144743"/>
                    <a:pt x="90465" y="147688"/>
                  </a:cubicBezTo>
                  <a:cubicBezTo>
                    <a:pt x="89556" y="149006"/>
                    <a:pt x="88280" y="150030"/>
                    <a:pt x="86795" y="150632"/>
                  </a:cubicBezTo>
                  <a:cubicBezTo>
                    <a:pt x="85395" y="151503"/>
                    <a:pt x="83821" y="152057"/>
                    <a:pt x="82186" y="152254"/>
                  </a:cubicBezTo>
                  <a:cubicBezTo>
                    <a:pt x="81832" y="152296"/>
                    <a:pt x="81474" y="152296"/>
                    <a:pt x="81120" y="152254"/>
                  </a:cubicBezTo>
                  <a:cubicBezTo>
                    <a:pt x="80748" y="152211"/>
                    <a:pt x="80377" y="152211"/>
                    <a:pt x="80010" y="152254"/>
                  </a:cubicBezTo>
                  <a:cubicBezTo>
                    <a:pt x="80351" y="152254"/>
                    <a:pt x="80010" y="152254"/>
                    <a:pt x="79071" y="151699"/>
                  </a:cubicBezTo>
                  <a:lnTo>
                    <a:pt x="77620" y="148584"/>
                  </a:lnTo>
                  <a:cubicBezTo>
                    <a:pt x="76767" y="143933"/>
                    <a:pt x="75231" y="137489"/>
                    <a:pt x="73012" y="129296"/>
                  </a:cubicBezTo>
                  <a:lnTo>
                    <a:pt x="69171" y="116281"/>
                  </a:lnTo>
                  <a:cubicBezTo>
                    <a:pt x="65941" y="106048"/>
                    <a:pt x="63616" y="95555"/>
                    <a:pt x="62216" y="84917"/>
                  </a:cubicBezTo>
                  <a:cubicBezTo>
                    <a:pt x="61960" y="78691"/>
                    <a:pt x="61277" y="72487"/>
                    <a:pt x="60167" y="66355"/>
                  </a:cubicBezTo>
                  <a:cubicBezTo>
                    <a:pt x="57112" y="72683"/>
                    <a:pt x="54420" y="79182"/>
                    <a:pt x="52103" y="85813"/>
                  </a:cubicBezTo>
                  <a:cubicBezTo>
                    <a:pt x="50780" y="90081"/>
                    <a:pt x="49158" y="95500"/>
                    <a:pt x="47323" y="102882"/>
                  </a:cubicBezTo>
                  <a:cubicBezTo>
                    <a:pt x="46257" y="111673"/>
                    <a:pt x="45488" y="119268"/>
                    <a:pt x="45147" y="125626"/>
                  </a:cubicBezTo>
                  <a:lnTo>
                    <a:pt x="45147" y="135740"/>
                  </a:lnTo>
                  <a:cubicBezTo>
                    <a:pt x="45343" y="139115"/>
                    <a:pt x="44571" y="142473"/>
                    <a:pt x="42928" y="145426"/>
                  </a:cubicBezTo>
                  <a:lnTo>
                    <a:pt x="37807" y="149096"/>
                  </a:lnTo>
                  <a:cubicBezTo>
                    <a:pt x="37458" y="149250"/>
                    <a:pt x="37078" y="149322"/>
                    <a:pt x="36698" y="149309"/>
                  </a:cubicBezTo>
                  <a:cubicBezTo>
                    <a:pt x="37167" y="149309"/>
                    <a:pt x="36143" y="148883"/>
                    <a:pt x="33583" y="148029"/>
                  </a:cubicBezTo>
                  <a:cubicBezTo>
                    <a:pt x="31693" y="147436"/>
                    <a:pt x="29849" y="146693"/>
                    <a:pt x="28078" y="145810"/>
                  </a:cubicBezTo>
                  <a:cubicBezTo>
                    <a:pt x="28078" y="146066"/>
                    <a:pt x="28078" y="142226"/>
                    <a:pt x="28462" y="134246"/>
                  </a:cubicBezTo>
                  <a:cubicBezTo>
                    <a:pt x="28646" y="130303"/>
                    <a:pt x="28270" y="126352"/>
                    <a:pt x="27353" y="122511"/>
                  </a:cubicBezTo>
                  <a:cubicBezTo>
                    <a:pt x="26239" y="118440"/>
                    <a:pt x="25552" y="114263"/>
                    <a:pt x="25304" y="110051"/>
                  </a:cubicBezTo>
                  <a:cubicBezTo>
                    <a:pt x="25091" y="104290"/>
                    <a:pt x="24878" y="100877"/>
                    <a:pt x="24750" y="99767"/>
                  </a:cubicBezTo>
                  <a:cubicBezTo>
                    <a:pt x="24536" y="95841"/>
                    <a:pt x="23896" y="90209"/>
                    <a:pt x="22915" y="82698"/>
                  </a:cubicBezTo>
                  <a:cubicBezTo>
                    <a:pt x="20995" y="73652"/>
                    <a:pt x="18392" y="62258"/>
                    <a:pt x="15234" y="48561"/>
                  </a:cubicBezTo>
                  <a:cubicBezTo>
                    <a:pt x="14611" y="44993"/>
                    <a:pt x="14240" y="41383"/>
                    <a:pt x="14124" y="37765"/>
                  </a:cubicBezTo>
                  <a:cubicBezTo>
                    <a:pt x="13954" y="33702"/>
                    <a:pt x="13028" y="29708"/>
                    <a:pt x="11393" y="25987"/>
                  </a:cubicBezTo>
                  <a:cubicBezTo>
                    <a:pt x="11026" y="25514"/>
                    <a:pt x="10544" y="25142"/>
                    <a:pt x="9990" y="24920"/>
                  </a:cubicBezTo>
                  <a:cubicBezTo>
                    <a:pt x="9435" y="24694"/>
                    <a:pt x="8829" y="24622"/>
                    <a:pt x="8236" y="24707"/>
                  </a:cubicBezTo>
                  <a:cubicBezTo>
                    <a:pt x="5846" y="24592"/>
                    <a:pt x="3520" y="23901"/>
                    <a:pt x="1451" y="22702"/>
                  </a:cubicBezTo>
                  <a:cubicBezTo>
                    <a:pt x="1092" y="20781"/>
                    <a:pt x="610" y="18882"/>
                    <a:pt x="0" y="17026"/>
                  </a:cubicBezTo>
                  <a:cubicBezTo>
                    <a:pt x="0" y="12247"/>
                    <a:pt x="1579" y="9857"/>
                    <a:pt x="4779" y="9857"/>
                  </a:cubicBezTo>
                  <a:lnTo>
                    <a:pt x="6614" y="9857"/>
                  </a:lnTo>
                  <a:lnTo>
                    <a:pt x="8449" y="10071"/>
                  </a:lnTo>
                  <a:lnTo>
                    <a:pt x="19800" y="8961"/>
                  </a:lnTo>
                  <a:lnTo>
                    <a:pt x="31023" y="7852"/>
                  </a:lnTo>
                  <a:cubicBezTo>
                    <a:pt x="33724" y="7570"/>
                    <a:pt x="36442" y="8150"/>
                    <a:pt x="38789" y="9516"/>
                  </a:cubicBezTo>
                  <a:cubicBezTo>
                    <a:pt x="40112" y="10625"/>
                    <a:pt x="40752" y="13228"/>
                    <a:pt x="40752" y="17410"/>
                  </a:cubicBezTo>
                  <a:cubicBezTo>
                    <a:pt x="40752" y="19458"/>
                    <a:pt x="38789" y="21293"/>
                    <a:pt x="34863" y="22830"/>
                  </a:cubicBezTo>
                  <a:cubicBezTo>
                    <a:pt x="30937" y="24366"/>
                    <a:pt x="28974" y="25817"/>
                    <a:pt x="28974" y="27310"/>
                  </a:cubicBezTo>
                  <a:cubicBezTo>
                    <a:pt x="29448" y="33062"/>
                    <a:pt x="30374" y="38772"/>
                    <a:pt x="31748" y="44379"/>
                  </a:cubicBezTo>
                  <a:cubicBezTo>
                    <a:pt x="32729" y="48646"/>
                    <a:pt x="33711" y="52913"/>
                    <a:pt x="34692" y="57180"/>
                  </a:cubicBezTo>
                  <a:cubicBezTo>
                    <a:pt x="35281" y="62553"/>
                    <a:pt x="36438" y="67844"/>
                    <a:pt x="38149" y="72969"/>
                  </a:cubicBezTo>
                  <a:cubicBezTo>
                    <a:pt x="38413" y="75935"/>
                    <a:pt x="38857" y="78888"/>
                    <a:pt x="39472" y="81802"/>
                  </a:cubicBezTo>
                  <a:cubicBezTo>
                    <a:pt x="40794" y="78474"/>
                    <a:pt x="42075" y="74761"/>
                    <a:pt x="43312" y="70579"/>
                  </a:cubicBezTo>
                  <a:cubicBezTo>
                    <a:pt x="44550" y="66398"/>
                    <a:pt x="45488" y="61405"/>
                    <a:pt x="47323" y="54065"/>
                  </a:cubicBezTo>
                  <a:cubicBezTo>
                    <a:pt x="47323" y="54065"/>
                    <a:pt x="48561" y="50353"/>
                    <a:pt x="50993" y="43269"/>
                  </a:cubicBezTo>
                  <a:cubicBezTo>
                    <a:pt x="52316" y="39711"/>
                    <a:pt x="53246" y="36019"/>
                    <a:pt x="53767" y="32260"/>
                  </a:cubicBezTo>
                  <a:cubicBezTo>
                    <a:pt x="53767" y="32004"/>
                    <a:pt x="53468" y="30340"/>
                    <a:pt x="52956" y="27310"/>
                  </a:cubicBezTo>
                  <a:cubicBezTo>
                    <a:pt x="52444" y="24280"/>
                    <a:pt x="52103" y="22531"/>
                    <a:pt x="52103" y="22147"/>
                  </a:cubicBezTo>
                  <a:cubicBezTo>
                    <a:pt x="52103" y="20952"/>
                    <a:pt x="53041" y="19629"/>
                    <a:pt x="54876" y="18306"/>
                  </a:cubicBezTo>
                  <a:lnTo>
                    <a:pt x="58162" y="16087"/>
                  </a:lnTo>
                  <a:cubicBezTo>
                    <a:pt x="58316" y="14939"/>
                    <a:pt x="58316" y="13779"/>
                    <a:pt x="58162" y="12631"/>
                  </a:cubicBezTo>
                  <a:cubicBezTo>
                    <a:pt x="58162" y="10881"/>
                    <a:pt x="58589" y="9815"/>
                    <a:pt x="59442" y="9302"/>
                  </a:cubicBezTo>
                  <a:cubicBezTo>
                    <a:pt x="60628" y="8500"/>
                    <a:pt x="62019" y="8056"/>
                    <a:pt x="63453" y="8022"/>
                  </a:cubicBezTo>
                  <a:cubicBezTo>
                    <a:pt x="63453" y="8022"/>
                    <a:pt x="64648" y="8748"/>
                    <a:pt x="67337" y="10241"/>
                  </a:cubicBezTo>
                  <a:cubicBezTo>
                    <a:pt x="68531" y="13655"/>
                    <a:pt x="69939" y="18776"/>
                    <a:pt x="71604" y="25091"/>
                  </a:cubicBezTo>
                  <a:cubicBezTo>
                    <a:pt x="72854" y="33997"/>
                    <a:pt x="74450" y="46798"/>
                    <a:pt x="76383" y="63496"/>
                  </a:cubicBezTo>
                  <a:cubicBezTo>
                    <a:pt x="76852" y="66654"/>
                    <a:pt x="77578" y="71134"/>
                    <a:pt x="78559" y="76895"/>
                  </a:cubicBezTo>
                  <a:cubicBezTo>
                    <a:pt x="79071" y="81418"/>
                    <a:pt x="79626" y="85941"/>
                    <a:pt x="80223" y="90465"/>
                  </a:cubicBezTo>
                  <a:cubicBezTo>
                    <a:pt x="80825" y="95653"/>
                    <a:pt x="81981" y="100761"/>
                    <a:pt x="83680" y="105699"/>
                  </a:cubicBezTo>
                  <a:cubicBezTo>
                    <a:pt x="84960" y="103539"/>
                    <a:pt x="85839" y="101171"/>
                    <a:pt x="86283" y="98700"/>
                  </a:cubicBezTo>
                  <a:cubicBezTo>
                    <a:pt x="87606" y="93324"/>
                    <a:pt x="88331" y="90166"/>
                    <a:pt x="88459" y="89910"/>
                  </a:cubicBezTo>
                  <a:cubicBezTo>
                    <a:pt x="90166" y="84392"/>
                    <a:pt x="92543" y="74663"/>
                    <a:pt x="95585" y="60722"/>
                  </a:cubicBezTo>
                  <a:cubicBezTo>
                    <a:pt x="96439" y="58503"/>
                    <a:pt x="97676" y="55260"/>
                    <a:pt x="99255" y="50993"/>
                  </a:cubicBezTo>
                  <a:cubicBezTo>
                    <a:pt x="104589" y="32388"/>
                    <a:pt x="107277" y="22317"/>
                    <a:pt x="107405" y="20739"/>
                  </a:cubicBezTo>
                  <a:lnTo>
                    <a:pt x="107405" y="17069"/>
                  </a:lnTo>
                  <a:cubicBezTo>
                    <a:pt x="107009" y="17316"/>
                    <a:pt x="106548" y="17436"/>
                    <a:pt x="106083" y="17410"/>
                  </a:cubicBezTo>
                  <a:cubicBezTo>
                    <a:pt x="104875" y="17359"/>
                    <a:pt x="103702" y="16971"/>
                    <a:pt x="102699" y="16292"/>
                  </a:cubicBezTo>
                  <a:cubicBezTo>
                    <a:pt x="101696" y="15618"/>
                    <a:pt x="100902" y="14675"/>
                    <a:pt x="100407" y="13570"/>
                  </a:cubicBezTo>
                  <a:cubicBezTo>
                    <a:pt x="99345" y="11786"/>
                    <a:pt x="98773" y="9755"/>
                    <a:pt x="98743" y="7681"/>
                  </a:cubicBezTo>
                  <a:cubicBezTo>
                    <a:pt x="98743" y="6102"/>
                    <a:pt x="99810" y="4779"/>
                    <a:pt x="101901" y="3670"/>
                  </a:cubicBezTo>
                  <a:cubicBezTo>
                    <a:pt x="103079" y="3013"/>
                    <a:pt x="104393" y="2633"/>
                    <a:pt x="105741" y="2560"/>
                  </a:cubicBezTo>
                  <a:cubicBezTo>
                    <a:pt x="106010" y="2526"/>
                    <a:pt x="106283" y="2526"/>
                    <a:pt x="106552" y="2560"/>
                  </a:cubicBezTo>
                  <a:cubicBezTo>
                    <a:pt x="106821" y="2688"/>
                    <a:pt x="107111" y="2761"/>
                    <a:pt x="107405" y="2774"/>
                  </a:cubicBezTo>
                  <a:lnTo>
                    <a:pt x="125925" y="0"/>
                  </a:lnTo>
                  <a:cubicBezTo>
                    <a:pt x="130278" y="2475"/>
                    <a:pt x="132497" y="4865"/>
                    <a:pt x="132497" y="6956"/>
                  </a:cubicBez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9858BC20-9D28-0D21-894E-747F2B062CDF}"/>
                </a:ext>
              </a:extLst>
            </p:cNvPr>
            <p:cNvSpPr/>
            <p:nvPr/>
          </p:nvSpPr>
          <p:spPr>
            <a:xfrm>
              <a:off x="8687396" y="2397835"/>
              <a:ext cx="79241" cy="152680"/>
            </a:xfrm>
            <a:custGeom>
              <a:avLst/>
              <a:gdLst>
                <a:gd name="connsiteX0" fmla="*/ 79242 w 79241"/>
                <a:gd name="connsiteY0" fmla="*/ 124944 h 152680"/>
                <a:gd name="connsiteX1" fmla="*/ 79242 w 79241"/>
                <a:gd name="connsiteY1" fmla="*/ 141458 h 152680"/>
                <a:gd name="connsiteX2" fmla="*/ 62600 w 79241"/>
                <a:gd name="connsiteY2" fmla="*/ 150291 h 152680"/>
                <a:gd name="connsiteX3" fmla="*/ 19202 w 79241"/>
                <a:gd name="connsiteY3" fmla="*/ 151358 h 152680"/>
                <a:gd name="connsiteX4" fmla="*/ 12716 w 79241"/>
                <a:gd name="connsiteY4" fmla="*/ 152126 h 152680"/>
                <a:gd name="connsiteX5" fmla="*/ 7681 w 79241"/>
                <a:gd name="connsiteY5" fmla="*/ 152680 h 152680"/>
                <a:gd name="connsiteX6" fmla="*/ 4523 w 79241"/>
                <a:gd name="connsiteY6" fmla="*/ 151579 h 152680"/>
                <a:gd name="connsiteX7" fmla="*/ 2390 w 79241"/>
                <a:gd name="connsiteY7" fmla="*/ 149011 h 152680"/>
                <a:gd name="connsiteX8" fmla="*/ 555 w 79241"/>
                <a:gd name="connsiteY8" fmla="*/ 143250 h 152680"/>
                <a:gd name="connsiteX9" fmla="*/ 2005 w 79241"/>
                <a:gd name="connsiteY9" fmla="*/ 138044 h 152680"/>
                <a:gd name="connsiteX10" fmla="*/ 4950 w 79241"/>
                <a:gd name="connsiteY10" fmla="*/ 134502 h 152680"/>
                <a:gd name="connsiteX11" fmla="*/ 8620 w 79241"/>
                <a:gd name="connsiteY11" fmla="*/ 134843 h 152680"/>
                <a:gd name="connsiteX12" fmla="*/ 12290 w 79241"/>
                <a:gd name="connsiteY12" fmla="*/ 135227 h 152680"/>
                <a:gd name="connsiteX13" fmla="*/ 15580 w 79241"/>
                <a:gd name="connsiteY13" fmla="*/ 134890 h 152680"/>
                <a:gd name="connsiteX14" fmla="*/ 18374 w 79241"/>
                <a:gd name="connsiteY14" fmla="*/ 133120 h 152680"/>
                <a:gd name="connsiteX15" fmla="*/ 20086 w 79241"/>
                <a:gd name="connsiteY15" fmla="*/ 130290 h 152680"/>
                <a:gd name="connsiteX16" fmla="*/ 20355 w 79241"/>
                <a:gd name="connsiteY16" fmla="*/ 126992 h 152680"/>
                <a:gd name="connsiteX17" fmla="*/ 20355 w 79241"/>
                <a:gd name="connsiteY17" fmla="*/ 123109 h 152680"/>
                <a:gd name="connsiteX18" fmla="*/ 20355 w 79241"/>
                <a:gd name="connsiteY18" fmla="*/ 118628 h 152680"/>
                <a:gd name="connsiteX19" fmla="*/ 20099 w 79241"/>
                <a:gd name="connsiteY19" fmla="*/ 110819 h 152680"/>
                <a:gd name="connsiteX20" fmla="*/ 19842 w 79241"/>
                <a:gd name="connsiteY20" fmla="*/ 102285 h 152680"/>
                <a:gd name="connsiteX21" fmla="*/ 19842 w 79241"/>
                <a:gd name="connsiteY21" fmla="*/ 36911 h 152680"/>
                <a:gd name="connsiteX22" fmla="*/ 17410 w 79241"/>
                <a:gd name="connsiteY22" fmla="*/ 23128 h 152680"/>
                <a:gd name="connsiteX23" fmla="*/ 14380 w 79241"/>
                <a:gd name="connsiteY23" fmla="*/ 21507 h 152680"/>
                <a:gd name="connsiteX24" fmla="*/ 10455 w 79241"/>
                <a:gd name="connsiteY24" fmla="*/ 22232 h 152680"/>
                <a:gd name="connsiteX25" fmla="*/ 6571 w 79241"/>
                <a:gd name="connsiteY25" fmla="*/ 22957 h 152680"/>
                <a:gd name="connsiteX26" fmla="*/ 1493 w 79241"/>
                <a:gd name="connsiteY26" fmla="*/ 17837 h 152680"/>
                <a:gd name="connsiteX27" fmla="*/ 0 w 79241"/>
                <a:gd name="connsiteY27" fmla="*/ 10113 h 152680"/>
                <a:gd name="connsiteX28" fmla="*/ 1280 w 79241"/>
                <a:gd name="connsiteY28" fmla="*/ 7553 h 152680"/>
                <a:gd name="connsiteX29" fmla="*/ 3670 w 79241"/>
                <a:gd name="connsiteY29" fmla="*/ 5718 h 152680"/>
                <a:gd name="connsiteX30" fmla="*/ 29529 w 79241"/>
                <a:gd name="connsiteY30" fmla="*/ 4267 h 152680"/>
                <a:gd name="connsiteX31" fmla="*/ 59101 w 79241"/>
                <a:gd name="connsiteY31" fmla="*/ 0 h 152680"/>
                <a:gd name="connsiteX32" fmla="*/ 61106 w 79241"/>
                <a:gd name="connsiteY32" fmla="*/ 0 h 152680"/>
                <a:gd name="connsiteX33" fmla="*/ 63283 w 79241"/>
                <a:gd name="connsiteY33" fmla="*/ 0 h 152680"/>
                <a:gd name="connsiteX34" fmla="*/ 66056 w 79241"/>
                <a:gd name="connsiteY34" fmla="*/ 0 h 152680"/>
                <a:gd name="connsiteX35" fmla="*/ 72286 w 79241"/>
                <a:gd name="connsiteY35" fmla="*/ 7126 h 152680"/>
                <a:gd name="connsiteX36" fmla="*/ 73737 w 79241"/>
                <a:gd name="connsiteY36" fmla="*/ 17922 h 152680"/>
                <a:gd name="connsiteX37" fmla="*/ 73310 w 79241"/>
                <a:gd name="connsiteY37" fmla="*/ 19714 h 152680"/>
                <a:gd name="connsiteX38" fmla="*/ 72841 w 79241"/>
                <a:gd name="connsiteY38" fmla="*/ 21549 h 152680"/>
                <a:gd name="connsiteX39" fmla="*/ 72116 w 79241"/>
                <a:gd name="connsiteY39" fmla="*/ 31236 h 152680"/>
                <a:gd name="connsiteX40" fmla="*/ 71006 w 79241"/>
                <a:gd name="connsiteY40" fmla="*/ 33625 h 152680"/>
                <a:gd name="connsiteX41" fmla="*/ 68617 w 79241"/>
                <a:gd name="connsiteY41" fmla="*/ 35247 h 152680"/>
                <a:gd name="connsiteX42" fmla="*/ 63496 w 79241"/>
                <a:gd name="connsiteY42" fmla="*/ 36143 h 152680"/>
                <a:gd name="connsiteX43" fmla="*/ 62002 w 79241"/>
                <a:gd name="connsiteY43" fmla="*/ 35631 h 152680"/>
                <a:gd name="connsiteX44" fmla="*/ 59058 w 79241"/>
                <a:gd name="connsiteY44" fmla="*/ 28804 h 152680"/>
                <a:gd name="connsiteX45" fmla="*/ 59058 w 79241"/>
                <a:gd name="connsiteY45" fmla="*/ 20013 h 152680"/>
                <a:gd name="connsiteX46" fmla="*/ 55943 w 79241"/>
                <a:gd name="connsiteY46" fmla="*/ 17453 h 152680"/>
                <a:gd name="connsiteX47" fmla="*/ 53383 w 79241"/>
                <a:gd name="connsiteY47" fmla="*/ 17453 h 152680"/>
                <a:gd name="connsiteX48" fmla="*/ 51164 w 79241"/>
                <a:gd name="connsiteY48" fmla="*/ 17794 h 152680"/>
                <a:gd name="connsiteX49" fmla="*/ 48603 w 79241"/>
                <a:gd name="connsiteY49" fmla="*/ 18178 h 152680"/>
                <a:gd name="connsiteX50" fmla="*/ 34650 w 79241"/>
                <a:gd name="connsiteY50" fmla="*/ 20013 h 152680"/>
                <a:gd name="connsiteX51" fmla="*/ 34308 w 79241"/>
                <a:gd name="connsiteY51" fmla="*/ 26499 h 152680"/>
                <a:gd name="connsiteX52" fmla="*/ 33924 w 79241"/>
                <a:gd name="connsiteY52" fmla="*/ 31193 h 152680"/>
                <a:gd name="connsiteX53" fmla="*/ 34650 w 79241"/>
                <a:gd name="connsiteY53" fmla="*/ 34479 h 152680"/>
                <a:gd name="connsiteX54" fmla="*/ 35375 w 79241"/>
                <a:gd name="connsiteY54" fmla="*/ 41477 h 152680"/>
                <a:gd name="connsiteX55" fmla="*/ 35375 w 79241"/>
                <a:gd name="connsiteY55" fmla="*/ 53767 h 152680"/>
                <a:gd name="connsiteX56" fmla="*/ 35930 w 79241"/>
                <a:gd name="connsiteY56" fmla="*/ 63325 h 152680"/>
                <a:gd name="connsiteX57" fmla="*/ 35930 w 79241"/>
                <a:gd name="connsiteY57" fmla="*/ 66611 h 152680"/>
                <a:gd name="connsiteX58" fmla="*/ 37253 w 79241"/>
                <a:gd name="connsiteY58" fmla="*/ 68361 h 152680"/>
                <a:gd name="connsiteX59" fmla="*/ 39087 w 79241"/>
                <a:gd name="connsiteY59" fmla="*/ 69342 h 152680"/>
                <a:gd name="connsiteX60" fmla="*/ 45915 w 79241"/>
                <a:gd name="connsiteY60" fmla="*/ 69342 h 152680"/>
                <a:gd name="connsiteX61" fmla="*/ 49628 w 79241"/>
                <a:gd name="connsiteY61" fmla="*/ 68446 h 152680"/>
                <a:gd name="connsiteX62" fmla="*/ 53297 w 79241"/>
                <a:gd name="connsiteY62" fmla="*/ 67507 h 152680"/>
                <a:gd name="connsiteX63" fmla="*/ 57074 w 79241"/>
                <a:gd name="connsiteY63" fmla="*/ 68552 h 152680"/>
                <a:gd name="connsiteX64" fmla="*/ 59784 w 79241"/>
                <a:gd name="connsiteY64" fmla="*/ 71390 h 152680"/>
                <a:gd name="connsiteX65" fmla="*/ 62002 w 79241"/>
                <a:gd name="connsiteY65" fmla="*/ 78175 h 152680"/>
                <a:gd name="connsiteX66" fmla="*/ 61064 w 79241"/>
                <a:gd name="connsiteY66" fmla="*/ 83125 h 152680"/>
                <a:gd name="connsiteX67" fmla="*/ 56114 w 79241"/>
                <a:gd name="connsiteY67" fmla="*/ 86411 h 152680"/>
                <a:gd name="connsiteX68" fmla="*/ 53809 w 79241"/>
                <a:gd name="connsiteY68" fmla="*/ 85856 h 152680"/>
                <a:gd name="connsiteX69" fmla="*/ 51334 w 79241"/>
                <a:gd name="connsiteY69" fmla="*/ 85344 h 152680"/>
                <a:gd name="connsiteX70" fmla="*/ 39599 w 79241"/>
                <a:gd name="connsiteY70" fmla="*/ 86411 h 152680"/>
                <a:gd name="connsiteX71" fmla="*/ 37594 w 79241"/>
                <a:gd name="connsiteY71" fmla="*/ 87350 h 152680"/>
                <a:gd name="connsiteX72" fmla="*/ 37210 w 79241"/>
                <a:gd name="connsiteY72" fmla="*/ 106979 h 152680"/>
                <a:gd name="connsiteX73" fmla="*/ 36783 w 79241"/>
                <a:gd name="connsiteY73" fmla="*/ 117263 h 152680"/>
                <a:gd name="connsiteX74" fmla="*/ 36143 w 79241"/>
                <a:gd name="connsiteY74" fmla="*/ 124389 h 152680"/>
                <a:gd name="connsiteX75" fmla="*/ 36485 w 79241"/>
                <a:gd name="connsiteY75" fmla="*/ 128443 h 152680"/>
                <a:gd name="connsiteX76" fmla="*/ 36869 w 79241"/>
                <a:gd name="connsiteY76" fmla="*/ 133947 h 152680"/>
                <a:gd name="connsiteX77" fmla="*/ 40154 w 79241"/>
                <a:gd name="connsiteY77" fmla="*/ 135057 h 152680"/>
                <a:gd name="connsiteX78" fmla="*/ 44421 w 79241"/>
                <a:gd name="connsiteY78" fmla="*/ 135057 h 152680"/>
                <a:gd name="connsiteX79" fmla="*/ 46811 w 79241"/>
                <a:gd name="connsiteY79" fmla="*/ 134587 h 152680"/>
                <a:gd name="connsiteX80" fmla="*/ 49713 w 79241"/>
                <a:gd name="connsiteY80" fmla="*/ 134118 h 152680"/>
                <a:gd name="connsiteX81" fmla="*/ 60210 w 79241"/>
                <a:gd name="connsiteY81" fmla="*/ 133393 h 152680"/>
                <a:gd name="connsiteX82" fmla="*/ 63496 w 79241"/>
                <a:gd name="connsiteY82" fmla="*/ 131942 h 152680"/>
                <a:gd name="connsiteX83" fmla="*/ 64392 w 79241"/>
                <a:gd name="connsiteY83" fmla="*/ 129168 h 152680"/>
                <a:gd name="connsiteX84" fmla="*/ 61490 w 79241"/>
                <a:gd name="connsiteY84" fmla="*/ 109710 h 152680"/>
                <a:gd name="connsiteX85" fmla="*/ 62630 w 79241"/>
                <a:gd name="connsiteY85" fmla="*/ 108429 h 152680"/>
                <a:gd name="connsiteX86" fmla="*/ 64179 w 79241"/>
                <a:gd name="connsiteY86" fmla="*/ 107704 h 152680"/>
                <a:gd name="connsiteX87" fmla="*/ 71476 w 79241"/>
                <a:gd name="connsiteY87" fmla="*/ 107149 h 152680"/>
                <a:gd name="connsiteX88" fmla="*/ 76724 w 79241"/>
                <a:gd name="connsiteY88" fmla="*/ 107875 h 152680"/>
                <a:gd name="connsiteX89" fmla="*/ 77834 w 79241"/>
                <a:gd name="connsiteY89" fmla="*/ 108814 h 152680"/>
                <a:gd name="connsiteX90" fmla="*/ 79242 w 79241"/>
                <a:gd name="connsiteY90" fmla="*/ 124944 h 152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79241" h="152680">
                  <a:moveTo>
                    <a:pt x="79242" y="124944"/>
                  </a:moveTo>
                  <a:lnTo>
                    <a:pt x="79242" y="141458"/>
                  </a:lnTo>
                  <a:cubicBezTo>
                    <a:pt x="79242" y="146834"/>
                    <a:pt x="73695" y="149779"/>
                    <a:pt x="62600" y="150291"/>
                  </a:cubicBezTo>
                  <a:lnTo>
                    <a:pt x="19202" y="151358"/>
                  </a:lnTo>
                  <a:lnTo>
                    <a:pt x="12716" y="152126"/>
                  </a:lnTo>
                  <a:lnTo>
                    <a:pt x="7681" y="152680"/>
                  </a:lnTo>
                  <a:cubicBezTo>
                    <a:pt x="6546" y="152608"/>
                    <a:pt x="5454" y="152228"/>
                    <a:pt x="4523" y="151579"/>
                  </a:cubicBezTo>
                  <a:cubicBezTo>
                    <a:pt x="3589" y="150935"/>
                    <a:pt x="2850" y="150043"/>
                    <a:pt x="2390" y="149011"/>
                  </a:cubicBezTo>
                  <a:cubicBezTo>
                    <a:pt x="1280" y="147282"/>
                    <a:pt x="649" y="145298"/>
                    <a:pt x="555" y="143250"/>
                  </a:cubicBezTo>
                  <a:cubicBezTo>
                    <a:pt x="721" y="141441"/>
                    <a:pt x="1212" y="139678"/>
                    <a:pt x="2005" y="138044"/>
                  </a:cubicBezTo>
                  <a:cubicBezTo>
                    <a:pt x="2987" y="135654"/>
                    <a:pt x="3968" y="134502"/>
                    <a:pt x="4950" y="134502"/>
                  </a:cubicBezTo>
                  <a:lnTo>
                    <a:pt x="8620" y="134843"/>
                  </a:lnTo>
                  <a:lnTo>
                    <a:pt x="12290" y="135227"/>
                  </a:lnTo>
                  <a:cubicBezTo>
                    <a:pt x="13395" y="135373"/>
                    <a:pt x="14526" y="135257"/>
                    <a:pt x="15580" y="134890"/>
                  </a:cubicBezTo>
                  <a:cubicBezTo>
                    <a:pt x="16638" y="134523"/>
                    <a:pt x="17594" y="133918"/>
                    <a:pt x="18374" y="133120"/>
                  </a:cubicBezTo>
                  <a:cubicBezTo>
                    <a:pt x="19160" y="132321"/>
                    <a:pt x="19744" y="131353"/>
                    <a:pt x="20086" y="130290"/>
                  </a:cubicBezTo>
                  <a:cubicBezTo>
                    <a:pt x="20431" y="129224"/>
                    <a:pt x="20521" y="128097"/>
                    <a:pt x="20355" y="126992"/>
                  </a:cubicBezTo>
                  <a:cubicBezTo>
                    <a:pt x="20355" y="126224"/>
                    <a:pt x="20355" y="124944"/>
                    <a:pt x="20355" y="123109"/>
                  </a:cubicBezTo>
                  <a:cubicBezTo>
                    <a:pt x="20355" y="121274"/>
                    <a:pt x="20355" y="119780"/>
                    <a:pt x="20355" y="118628"/>
                  </a:cubicBezTo>
                  <a:cubicBezTo>
                    <a:pt x="20355" y="117476"/>
                    <a:pt x="20355" y="114873"/>
                    <a:pt x="20099" y="110819"/>
                  </a:cubicBezTo>
                  <a:cubicBezTo>
                    <a:pt x="19842" y="106765"/>
                    <a:pt x="19842" y="103906"/>
                    <a:pt x="19842" y="102285"/>
                  </a:cubicBezTo>
                  <a:lnTo>
                    <a:pt x="19842" y="36911"/>
                  </a:lnTo>
                  <a:cubicBezTo>
                    <a:pt x="19458" y="33839"/>
                    <a:pt x="18648" y="29273"/>
                    <a:pt x="17410" y="23128"/>
                  </a:cubicBezTo>
                  <a:cubicBezTo>
                    <a:pt x="17026" y="22061"/>
                    <a:pt x="16002" y="21507"/>
                    <a:pt x="14380" y="21507"/>
                  </a:cubicBezTo>
                  <a:lnTo>
                    <a:pt x="10455" y="22232"/>
                  </a:lnTo>
                  <a:lnTo>
                    <a:pt x="6571" y="22957"/>
                  </a:lnTo>
                  <a:cubicBezTo>
                    <a:pt x="4438" y="22957"/>
                    <a:pt x="2731" y="21251"/>
                    <a:pt x="1493" y="17837"/>
                  </a:cubicBezTo>
                  <a:cubicBezTo>
                    <a:pt x="525" y="15375"/>
                    <a:pt x="17" y="12755"/>
                    <a:pt x="0" y="10113"/>
                  </a:cubicBezTo>
                  <a:cubicBezTo>
                    <a:pt x="217" y="9170"/>
                    <a:pt x="653" y="8291"/>
                    <a:pt x="1280" y="7553"/>
                  </a:cubicBezTo>
                  <a:cubicBezTo>
                    <a:pt x="2134" y="6315"/>
                    <a:pt x="2944" y="5718"/>
                    <a:pt x="3670" y="5718"/>
                  </a:cubicBezTo>
                  <a:cubicBezTo>
                    <a:pt x="9358" y="5462"/>
                    <a:pt x="17978" y="4975"/>
                    <a:pt x="29529" y="4267"/>
                  </a:cubicBezTo>
                  <a:lnTo>
                    <a:pt x="59101" y="0"/>
                  </a:lnTo>
                  <a:lnTo>
                    <a:pt x="61106" y="0"/>
                  </a:lnTo>
                  <a:cubicBezTo>
                    <a:pt x="61806" y="273"/>
                    <a:pt x="62583" y="273"/>
                    <a:pt x="63283" y="0"/>
                  </a:cubicBezTo>
                  <a:lnTo>
                    <a:pt x="66056" y="0"/>
                  </a:lnTo>
                  <a:cubicBezTo>
                    <a:pt x="68745" y="0"/>
                    <a:pt x="70835" y="2390"/>
                    <a:pt x="72286" y="7126"/>
                  </a:cubicBezTo>
                  <a:cubicBezTo>
                    <a:pt x="73272" y="10638"/>
                    <a:pt x="73763" y="14269"/>
                    <a:pt x="73737" y="17922"/>
                  </a:cubicBezTo>
                  <a:cubicBezTo>
                    <a:pt x="73682" y="18537"/>
                    <a:pt x="73537" y="19138"/>
                    <a:pt x="73310" y="19714"/>
                  </a:cubicBezTo>
                  <a:cubicBezTo>
                    <a:pt x="73050" y="20295"/>
                    <a:pt x="72892" y="20914"/>
                    <a:pt x="72841" y="21549"/>
                  </a:cubicBezTo>
                  <a:cubicBezTo>
                    <a:pt x="72841" y="23640"/>
                    <a:pt x="72585" y="26841"/>
                    <a:pt x="72116" y="31236"/>
                  </a:cubicBezTo>
                  <a:cubicBezTo>
                    <a:pt x="71983" y="32123"/>
                    <a:pt x="71599" y="32951"/>
                    <a:pt x="71006" y="33625"/>
                  </a:cubicBezTo>
                  <a:cubicBezTo>
                    <a:pt x="70452" y="34453"/>
                    <a:pt x="69594" y="35038"/>
                    <a:pt x="68617" y="35247"/>
                  </a:cubicBezTo>
                  <a:cubicBezTo>
                    <a:pt x="66884" y="35396"/>
                    <a:pt x="65173" y="35695"/>
                    <a:pt x="63496" y="36143"/>
                  </a:cubicBezTo>
                  <a:cubicBezTo>
                    <a:pt x="63709" y="36143"/>
                    <a:pt x="63240" y="36143"/>
                    <a:pt x="62002" y="35631"/>
                  </a:cubicBezTo>
                  <a:cubicBezTo>
                    <a:pt x="60803" y="33455"/>
                    <a:pt x="59818" y="31168"/>
                    <a:pt x="59058" y="28804"/>
                  </a:cubicBezTo>
                  <a:cubicBezTo>
                    <a:pt x="59233" y="25876"/>
                    <a:pt x="59233" y="22940"/>
                    <a:pt x="59058" y="20013"/>
                  </a:cubicBezTo>
                  <a:cubicBezTo>
                    <a:pt x="58802" y="19032"/>
                    <a:pt x="57778" y="18178"/>
                    <a:pt x="55943" y="17453"/>
                  </a:cubicBezTo>
                  <a:cubicBezTo>
                    <a:pt x="55094" y="17316"/>
                    <a:pt x="54228" y="17316"/>
                    <a:pt x="53383" y="17453"/>
                  </a:cubicBezTo>
                  <a:cubicBezTo>
                    <a:pt x="52632" y="17508"/>
                    <a:pt x="51893" y="17619"/>
                    <a:pt x="51164" y="17794"/>
                  </a:cubicBezTo>
                  <a:cubicBezTo>
                    <a:pt x="50323" y="17995"/>
                    <a:pt x="49465" y="18123"/>
                    <a:pt x="48603" y="18178"/>
                  </a:cubicBezTo>
                  <a:cubicBezTo>
                    <a:pt x="43892" y="18191"/>
                    <a:pt x="39203" y="18810"/>
                    <a:pt x="34650" y="20013"/>
                  </a:cubicBezTo>
                  <a:cubicBezTo>
                    <a:pt x="34650" y="21336"/>
                    <a:pt x="34650" y="23512"/>
                    <a:pt x="34308" y="26499"/>
                  </a:cubicBezTo>
                  <a:cubicBezTo>
                    <a:pt x="33967" y="29486"/>
                    <a:pt x="33924" y="31065"/>
                    <a:pt x="33924" y="31193"/>
                  </a:cubicBezTo>
                  <a:cubicBezTo>
                    <a:pt x="33924" y="31321"/>
                    <a:pt x="34180" y="32175"/>
                    <a:pt x="34650" y="34479"/>
                  </a:cubicBezTo>
                  <a:cubicBezTo>
                    <a:pt x="35145" y="36775"/>
                    <a:pt x="35388" y="39122"/>
                    <a:pt x="35375" y="41477"/>
                  </a:cubicBezTo>
                  <a:lnTo>
                    <a:pt x="35375" y="53767"/>
                  </a:lnTo>
                  <a:cubicBezTo>
                    <a:pt x="35375" y="54492"/>
                    <a:pt x="35588" y="57692"/>
                    <a:pt x="35930" y="63325"/>
                  </a:cubicBezTo>
                  <a:lnTo>
                    <a:pt x="35930" y="66611"/>
                  </a:lnTo>
                  <a:cubicBezTo>
                    <a:pt x="36207" y="67298"/>
                    <a:pt x="36664" y="67900"/>
                    <a:pt x="37253" y="68361"/>
                  </a:cubicBezTo>
                  <a:cubicBezTo>
                    <a:pt x="37722" y="68902"/>
                    <a:pt x="38375" y="69252"/>
                    <a:pt x="39087" y="69342"/>
                  </a:cubicBezTo>
                  <a:lnTo>
                    <a:pt x="45915" y="69342"/>
                  </a:lnTo>
                  <a:cubicBezTo>
                    <a:pt x="47165" y="69112"/>
                    <a:pt x="48407" y="68813"/>
                    <a:pt x="49628" y="68446"/>
                  </a:cubicBezTo>
                  <a:cubicBezTo>
                    <a:pt x="51846" y="67848"/>
                    <a:pt x="53084" y="67507"/>
                    <a:pt x="53297" y="67507"/>
                  </a:cubicBezTo>
                  <a:cubicBezTo>
                    <a:pt x="54624" y="67507"/>
                    <a:pt x="55930" y="67870"/>
                    <a:pt x="57074" y="68552"/>
                  </a:cubicBezTo>
                  <a:cubicBezTo>
                    <a:pt x="58217" y="69235"/>
                    <a:pt x="59152" y="70217"/>
                    <a:pt x="59784" y="71390"/>
                  </a:cubicBezTo>
                  <a:cubicBezTo>
                    <a:pt x="61226" y="73357"/>
                    <a:pt x="62002" y="75734"/>
                    <a:pt x="62002" y="78175"/>
                  </a:cubicBezTo>
                  <a:cubicBezTo>
                    <a:pt x="62194" y="79882"/>
                    <a:pt x="61866" y="81606"/>
                    <a:pt x="61064" y="83125"/>
                  </a:cubicBezTo>
                  <a:cubicBezTo>
                    <a:pt x="59229" y="85344"/>
                    <a:pt x="57607" y="86411"/>
                    <a:pt x="56114" y="86411"/>
                  </a:cubicBezTo>
                  <a:cubicBezTo>
                    <a:pt x="55329" y="86291"/>
                    <a:pt x="54556" y="86108"/>
                    <a:pt x="53809" y="85856"/>
                  </a:cubicBezTo>
                  <a:cubicBezTo>
                    <a:pt x="53003" y="85604"/>
                    <a:pt x="52171" y="85429"/>
                    <a:pt x="51334" y="85344"/>
                  </a:cubicBezTo>
                  <a:cubicBezTo>
                    <a:pt x="47404" y="85463"/>
                    <a:pt x="43487" y="85818"/>
                    <a:pt x="39599" y="86411"/>
                  </a:cubicBezTo>
                  <a:cubicBezTo>
                    <a:pt x="38891" y="86633"/>
                    <a:pt x="38217" y="86948"/>
                    <a:pt x="37594" y="87350"/>
                  </a:cubicBezTo>
                  <a:cubicBezTo>
                    <a:pt x="37125" y="97377"/>
                    <a:pt x="36997" y="103906"/>
                    <a:pt x="37210" y="106979"/>
                  </a:cubicBezTo>
                  <a:cubicBezTo>
                    <a:pt x="37291" y="110410"/>
                    <a:pt x="37146" y="113845"/>
                    <a:pt x="36783" y="117263"/>
                  </a:cubicBezTo>
                  <a:cubicBezTo>
                    <a:pt x="36357" y="122255"/>
                    <a:pt x="36143" y="124645"/>
                    <a:pt x="36143" y="124389"/>
                  </a:cubicBezTo>
                  <a:cubicBezTo>
                    <a:pt x="36143" y="124133"/>
                    <a:pt x="36143" y="125882"/>
                    <a:pt x="36485" y="128443"/>
                  </a:cubicBezTo>
                  <a:cubicBezTo>
                    <a:pt x="36826" y="131003"/>
                    <a:pt x="36869" y="132710"/>
                    <a:pt x="36869" y="133947"/>
                  </a:cubicBezTo>
                  <a:cubicBezTo>
                    <a:pt x="37795" y="134698"/>
                    <a:pt x="38960" y="135095"/>
                    <a:pt x="40154" y="135057"/>
                  </a:cubicBezTo>
                  <a:lnTo>
                    <a:pt x="44421" y="135057"/>
                  </a:lnTo>
                  <a:lnTo>
                    <a:pt x="46811" y="134587"/>
                  </a:lnTo>
                  <a:cubicBezTo>
                    <a:pt x="47759" y="134340"/>
                    <a:pt x="48731" y="134182"/>
                    <a:pt x="49713" y="134118"/>
                  </a:cubicBezTo>
                  <a:cubicBezTo>
                    <a:pt x="52060" y="134118"/>
                    <a:pt x="55559" y="133777"/>
                    <a:pt x="60210" y="133393"/>
                  </a:cubicBezTo>
                  <a:cubicBezTo>
                    <a:pt x="61413" y="133213"/>
                    <a:pt x="62549" y="132710"/>
                    <a:pt x="63496" y="131942"/>
                  </a:cubicBezTo>
                  <a:cubicBezTo>
                    <a:pt x="64605" y="131088"/>
                    <a:pt x="64904" y="130150"/>
                    <a:pt x="64392" y="129168"/>
                  </a:cubicBezTo>
                  <a:lnTo>
                    <a:pt x="61490" y="109710"/>
                  </a:lnTo>
                  <a:cubicBezTo>
                    <a:pt x="61776" y="109210"/>
                    <a:pt x="62165" y="108775"/>
                    <a:pt x="62630" y="108429"/>
                  </a:cubicBezTo>
                  <a:cubicBezTo>
                    <a:pt x="63090" y="108084"/>
                    <a:pt x="63616" y="107836"/>
                    <a:pt x="64179" y="107704"/>
                  </a:cubicBezTo>
                  <a:cubicBezTo>
                    <a:pt x="67464" y="107363"/>
                    <a:pt x="69897" y="107149"/>
                    <a:pt x="71476" y="107149"/>
                  </a:cubicBezTo>
                  <a:cubicBezTo>
                    <a:pt x="73251" y="107077"/>
                    <a:pt x="75030" y="107320"/>
                    <a:pt x="76724" y="107875"/>
                  </a:cubicBezTo>
                  <a:cubicBezTo>
                    <a:pt x="77108" y="107875"/>
                    <a:pt x="77450" y="108216"/>
                    <a:pt x="77834" y="108814"/>
                  </a:cubicBezTo>
                  <a:cubicBezTo>
                    <a:pt x="78644" y="118543"/>
                    <a:pt x="79242" y="124090"/>
                    <a:pt x="79242" y="124944"/>
                  </a:cubicBez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3D829028-26A3-630F-FB96-6546B8A19371}"/>
                </a:ext>
              </a:extLst>
            </p:cNvPr>
            <p:cNvSpPr/>
            <p:nvPr/>
          </p:nvSpPr>
          <p:spPr>
            <a:xfrm>
              <a:off x="8773328" y="2399708"/>
              <a:ext cx="80574" cy="150632"/>
            </a:xfrm>
            <a:custGeom>
              <a:avLst/>
              <a:gdLst>
                <a:gd name="connsiteX0" fmla="*/ 77919 w 80574"/>
                <a:gd name="connsiteY0" fmla="*/ 144744 h 150632"/>
                <a:gd name="connsiteX1" fmla="*/ 69811 w 80574"/>
                <a:gd name="connsiteY1" fmla="*/ 146024 h 150632"/>
                <a:gd name="connsiteX2" fmla="*/ 61277 w 80574"/>
                <a:gd name="connsiteY2" fmla="*/ 146024 h 150632"/>
                <a:gd name="connsiteX3" fmla="*/ 52743 w 80574"/>
                <a:gd name="connsiteY3" fmla="*/ 146024 h 150632"/>
                <a:gd name="connsiteX4" fmla="*/ 14338 w 80574"/>
                <a:gd name="connsiteY4" fmla="*/ 150632 h 150632"/>
                <a:gd name="connsiteX5" fmla="*/ 11052 w 80574"/>
                <a:gd name="connsiteY5" fmla="*/ 149864 h 150632"/>
                <a:gd name="connsiteX6" fmla="*/ 7766 w 80574"/>
                <a:gd name="connsiteY6" fmla="*/ 147304 h 150632"/>
                <a:gd name="connsiteX7" fmla="*/ 7766 w 80574"/>
                <a:gd name="connsiteY7" fmla="*/ 144189 h 150632"/>
                <a:gd name="connsiteX8" fmla="*/ 7297 w 80574"/>
                <a:gd name="connsiteY8" fmla="*/ 142653 h 150632"/>
                <a:gd name="connsiteX9" fmla="*/ 6827 w 80574"/>
                <a:gd name="connsiteY9" fmla="*/ 140903 h 150632"/>
                <a:gd name="connsiteX10" fmla="*/ 8321 w 80574"/>
                <a:gd name="connsiteY10" fmla="*/ 136935 h 150632"/>
                <a:gd name="connsiteX11" fmla="*/ 9917 w 80574"/>
                <a:gd name="connsiteY11" fmla="*/ 135241 h 150632"/>
                <a:gd name="connsiteX12" fmla="*/ 12161 w 80574"/>
                <a:gd name="connsiteY12" fmla="*/ 134630 h 150632"/>
                <a:gd name="connsiteX13" fmla="*/ 15106 w 80574"/>
                <a:gd name="connsiteY13" fmla="*/ 135399 h 150632"/>
                <a:gd name="connsiteX14" fmla="*/ 18392 w 80574"/>
                <a:gd name="connsiteY14" fmla="*/ 136124 h 150632"/>
                <a:gd name="connsiteX15" fmla="*/ 20781 w 80574"/>
                <a:gd name="connsiteY15" fmla="*/ 135185 h 150632"/>
                <a:gd name="connsiteX16" fmla="*/ 22275 w 80574"/>
                <a:gd name="connsiteY16" fmla="*/ 133180 h 150632"/>
                <a:gd name="connsiteX17" fmla="*/ 22275 w 80574"/>
                <a:gd name="connsiteY17" fmla="*/ 104931 h 150632"/>
                <a:gd name="connsiteX18" fmla="*/ 21805 w 80574"/>
                <a:gd name="connsiteY18" fmla="*/ 103651 h 150632"/>
                <a:gd name="connsiteX19" fmla="*/ 21336 w 80574"/>
                <a:gd name="connsiteY19" fmla="*/ 102157 h 150632"/>
                <a:gd name="connsiteX20" fmla="*/ 19330 w 80574"/>
                <a:gd name="connsiteY20" fmla="*/ 68574 h 150632"/>
                <a:gd name="connsiteX21" fmla="*/ 15063 w 80574"/>
                <a:gd name="connsiteY21" fmla="*/ 19245 h 150632"/>
                <a:gd name="connsiteX22" fmla="*/ 12844 w 80574"/>
                <a:gd name="connsiteY22" fmla="*/ 17965 h 150632"/>
                <a:gd name="connsiteX23" fmla="*/ 10369 w 80574"/>
                <a:gd name="connsiteY23" fmla="*/ 17965 h 150632"/>
                <a:gd name="connsiteX24" fmla="*/ 8065 w 80574"/>
                <a:gd name="connsiteY24" fmla="*/ 17965 h 150632"/>
                <a:gd name="connsiteX25" fmla="*/ 4583 w 80574"/>
                <a:gd name="connsiteY25" fmla="*/ 16779 h 150632"/>
                <a:gd name="connsiteX26" fmla="*/ 2219 w 80574"/>
                <a:gd name="connsiteY26" fmla="*/ 13954 h 150632"/>
                <a:gd name="connsiteX27" fmla="*/ 0 w 80574"/>
                <a:gd name="connsiteY27" fmla="*/ 8065 h 150632"/>
                <a:gd name="connsiteX28" fmla="*/ 973 w 80574"/>
                <a:gd name="connsiteY28" fmla="*/ 5074 h 150632"/>
                <a:gd name="connsiteX29" fmla="*/ 3286 w 80574"/>
                <a:gd name="connsiteY29" fmla="*/ 2945 h 150632"/>
                <a:gd name="connsiteX30" fmla="*/ 8065 w 80574"/>
                <a:gd name="connsiteY30" fmla="*/ 1110 h 150632"/>
                <a:gd name="connsiteX31" fmla="*/ 10839 w 80574"/>
                <a:gd name="connsiteY31" fmla="*/ 1665 h 150632"/>
                <a:gd name="connsiteX32" fmla="*/ 13783 w 80574"/>
                <a:gd name="connsiteY32" fmla="*/ 2177 h 150632"/>
                <a:gd name="connsiteX33" fmla="*/ 35588 w 80574"/>
                <a:gd name="connsiteY33" fmla="*/ 0 h 150632"/>
                <a:gd name="connsiteX34" fmla="*/ 42117 w 80574"/>
                <a:gd name="connsiteY34" fmla="*/ 2475 h 150632"/>
                <a:gd name="connsiteX35" fmla="*/ 44255 w 80574"/>
                <a:gd name="connsiteY35" fmla="*/ 5313 h 150632"/>
                <a:gd name="connsiteX36" fmla="*/ 44976 w 80574"/>
                <a:gd name="connsiteY36" fmla="*/ 8791 h 150632"/>
                <a:gd name="connsiteX37" fmla="*/ 44255 w 80574"/>
                <a:gd name="connsiteY37" fmla="*/ 11424 h 150632"/>
                <a:gd name="connsiteX38" fmla="*/ 42373 w 80574"/>
                <a:gd name="connsiteY38" fmla="*/ 13399 h 150632"/>
                <a:gd name="connsiteX39" fmla="*/ 36869 w 80574"/>
                <a:gd name="connsiteY39" fmla="*/ 15234 h 150632"/>
                <a:gd name="connsiteX40" fmla="*/ 35802 w 80574"/>
                <a:gd name="connsiteY40" fmla="*/ 15021 h 150632"/>
                <a:gd name="connsiteX41" fmla="*/ 34479 w 80574"/>
                <a:gd name="connsiteY41" fmla="*/ 15021 h 150632"/>
                <a:gd name="connsiteX42" fmla="*/ 31023 w 80574"/>
                <a:gd name="connsiteY42" fmla="*/ 17965 h 150632"/>
                <a:gd name="connsiteX43" fmla="*/ 38362 w 80574"/>
                <a:gd name="connsiteY43" fmla="*/ 95756 h 150632"/>
                <a:gd name="connsiteX44" fmla="*/ 38362 w 80574"/>
                <a:gd name="connsiteY44" fmla="*/ 129168 h 150632"/>
                <a:gd name="connsiteX45" fmla="*/ 38362 w 80574"/>
                <a:gd name="connsiteY45" fmla="*/ 132113 h 150632"/>
                <a:gd name="connsiteX46" fmla="*/ 38883 w 80574"/>
                <a:gd name="connsiteY46" fmla="*/ 133163 h 150632"/>
                <a:gd name="connsiteX47" fmla="*/ 39984 w 80574"/>
                <a:gd name="connsiteY47" fmla="*/ 133564 h 150632"/>
                <a:gd name="connsiteX48" fmla="*/ 43440 w 80574"/>
                <a:gd name="connsiteY48" fmla="*/ 133180 h 150632"/>
                <a:gd name="connsiteX49" fmla="*/ 46427 w 80574"/>
                <a:gd name="connsiteY49" fmla="*/ 132625 h 150632"/>
                <a:gd name="connsiteX50" fmla="*/ 47238 w 80574"/>
                <a:gd name="connsiteY50" fmla="*/ 132625 h 150632"/>
                <a:gd name="connsiteX51" fmla="*/ 48049 w 80574"/>
                <a:gd name="connsiteY51" fmla="*/ 132838 h 150632"/>
                <a:gd name="connsiteX52" fmla="*/ 52956 w 80574"/>
                <a:gd name="connsiteY52" fmla="*/ 132284 h 150632"/>
                <a:gd name="connsiteX53" fmla="*/ 58546 w 80574"/>
                <a:gd name="connsiteY53" fmla="*/ 130619 h 150632"/>
                <a:gd name="connsiteX54" fmla="*/ 65800 w 80574"/>
                <a:gd name="connsiteY54" fmla="*/ 121616 h 150632"/>
                <a:gd name="connsiteX55" fmla="*/ 65160 w 80574"/>
                <a:gd name="connsiteY55" fmla="*/ 118885 h 150632"/>
                <a:gd name="connsiteX56" fmla="*/ 64520 w 80574"/>
                <a:gd name="connsiteY56" fmla="*/ 116111 h 150632"/>
                <a:gd name="connsiteX57" fmla="*/ 66526 w 80574"/>
                <a:gd name="connsiteY57" fmla="*/ 110990 h 150632"/>
                <a:gd name="connsiteX58" fmla="*/ 68433 w 80574"/>
                <a:gd name="connsiteY58" fmla="*/ 109441 h 150632"/>
                <a:gd name="connsiteX59" fmla="*/ 70793 w 80574"/>
                <a:gd name="connsiteY59" fmla="*/ 108771 h 150632"/>
                <a:gd name="connsiteX60" fmla="*/ 77748 w 80574"/>
                <a:gd name="connsiteY60" fmla="*/ 114489 h 150632"/>
                <a:gd name="connsiteX61" fmla="*/ 80479 w 80574"/>
                <a:gd name="connsiteY61" fmla="*/ 123024 h 150632"/>
                <a:gd name="connsiteX62" fmla="*/ 80479 w 80574"/>
                <a:gd name="connsiteY62" fmla="*/ 140818 h 150632"/>
                <a:gd name="connsiteX63" fmla="*/ 80531 w 80574"/>
                <a:gd name="connsiteY63" fmla="*/ 142124 h 150632"/>
                <a:gd name="connsiteX64" fmla="*/ 80057 w 80574"/>
                <a:gd name="connsiteY64" fmla="*/ 143340 h 150632"/>
                <a:gd name="connsiteX65" fmla="*/ 79135 w 80574"/>
                <a:gd name="connsiteY65" fmla="*/ 144266 h 150632"/>
                <a:gd name="connsiteX66" fmla="*/ 77919 w 80574"/>
                <a:gd name="connsiteY66" fmla="*/ 144744 h 150632"/>
                <a:gd name="connsiteX67" fmla="*/ 77919 w 80574"/>
                <a:gd name="connsiteY67" fmla="*/ 144744 h 150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80574" h="150632">
                  <a:moveTo>
                    <a:pt x="77919" y="144744"/>
                  </a:moveTo>
                  <a:lnTo>
                    <a:pt x="69811" y="146024"/>
                  </a:lnTo>
                  <a:lnTo>
                    <a:pt x="61277" y="146024"/>
                  </a:lnTo>
                  <a:lnTo>
                    <a:pt x="52743" y="146024"/>
                  </a:lnTo>
                  <a:lnTo>
                    <a:pt x="14338" y="150632"/>
                  </a:lnTo>
                  <a:cubicBezTo>
                    <a:pt x="13211" y="150547"/>
                    <a:pt x="12102" y="150287"/>
                    <a:pt x="11052" y="149864"/>
                  </a:cubicBezTo>
                  <a:cubicBezTo>
                    <a:pt x="9089" y="149139"/>
                    <a:pt x="7980" y="148286"/>
                    <a:pt x="7766" y="147304"/>
                  </a:cubicBezTo>
                  <a:cubicBezTo>
                    <a:pt x="7685" y="146267"/>
                    <a:pt x="7685" y="145226"/>
                    <a:pt x="7766" y="144189"/>
                  </a:cubicBezTo>
                  <a:cubicBezTo>
                    <a:pt x="7681" y="143660"/>
                    <a:pt x="7523" y="143144"/>
                    <a:pt x="7297" y="142653"/>
                  </a:cubicBezTo>
                  <a:cubicBezTo>
                    <a:pt x="7058" y="142098"/>
                    <a:pt x="6900" y="141505"/>
                    <a:pt x="6827" y="140903"/>
                  </a:cubicBezTo>
                  <a:cubicBezTo>
                    <a:pt x="6951" y="139470"/>
                    <a:pt x="7468" y="138096"/>
                    <a:pt x="8321" y="136935"/>
                  </a:cubicBezTo>
                  <a:cubicBezTo>
                    <a:pt x="8688" y="136235"/>
                    <a:pt x="9238" y="135646"/>
                    <a:pt x="9917" y="135241"/>
                  </a:cubicBezTo>
                  <a:cubicBezTo>
                    <a:pt x="10595" y="134831"/>
                    <a:pt x="11372" y="134622"/>
                    <a:pt x="12161" y="134630"/>
                  </a:cubicBezTo>
                  <a:lnTo>
                    <a:pt x="15106" y="135399"/>
                  </a:lnTo>
                  <a:cubicBezTo>
                    <a:pt x="16185" y="135714"/>
                    <a:pt x="17282" y="135958"/>
                    <a:pt x="18392" y="136124"/>
                  </a:cubicBezTo>
                  <a:cubicBezTo>
                    <a:pt x="19262" y="136043"/>
                    <a:pt x="20090" y="135719"/>
                    <a:pt x="20781" y="135185"/>
                  </a:cubicBezTo>
                  <a:cubicBezTo>
                    <a:pt x="21763" y="134588"/>
                    <a:pt x="22275" y="133905"/>
                    <a:pt x="22275" y="133180"/>
                  </a:cubicBezTo>
                  <a:lnTo>
                    <a:pt x="22275" y="104931"/>
                  </a:lnTo>
                  <a:cubicBezTo>
                    <a:pt x="22202" y="104478"/>
                    <a:pt x="22044" y="104043"/>
                    <a:pt x="21805" y="103651"/>
                  </a:cubicBezTo>
                  <a:cubicBezTo>
                    <a:pt x="21549" y="103190"/>
                    <a:pt x="21391" y="102682"/>
                    <a:pt x="21336" y="102157"/>
                  </a:cubicBezTo>
                  <a:cubicBezTo>
                    <a:pt x="21336" y="98603"/>
                    <a:pt x="20670" y="87405"/>
                    <a:pt x="19330" y="68574"/>
                  </a:cubicBezTo>
                  <a:cubicBezTo>
                    <a:pt x="17227" y="42429"/>
                    <a:pt x="15806" y="25988"/>
                    <a:pt x="15063" y="19245"/>
                  </a:cubicBezTo>
                  <a:cubicBezTo>
                    <a:pt x="15063" y="18392"/>
                    <a:pt x="14210" y="17965"/>
                    <a:pt x="12844" y="17965"/>
                  </a:cubicBezTo>
                  <a:lnTo>
                    <a:pt x="10369" y="17965"/>
                  </a:lnTo>
                  <a:lnTo>
                    <a:pt x="8065" y="17965"/>
                  </a:lnTo>
                  <a:cubicBezTo>
                    <a:pt x="6819" y="17897"/>
                    <a:pt x="5611" y="17487"/>
                    <a:pt x="4583" y="16779"/>
                  </a:cubicBezTo>
                  <a:cubicBezTo>
                    <a:pt x="3550" y="16071"/>
                    <a:pt x="2735" y="15093"/>
                    <a:pt x="2219" y="13954"/>
                  </a:cubicBezTo>
                  <a:cubicBezTo>
                    <a:pt x="956" y="12230"/>
                    <a:pt x="188" y="10195"/>
                    <a:pt x="0" y="8065"/>
                  </a:cubicBezTo>
                  <a:cubicBezTo>
                    <a:pt x="60" y="7003"/>
                    <a:pt x="397" y="5970"/>
                    <a:pt x="973" y="5074"/>
                  </a:cubicBezTo>
                  <a:cubicBezTo>
                    <a:pt x="1549" y="4178"/>
                    <a:pt x="2343" y="3444"/>
                    <a:pt x="3286" y="2945"/>
                  </a:cubicBezTo>
                  <a:cubicBezTo>
                    <a:pt x="4668" y="1882"/>
                    <a:pt x="6328" y="1246"/>
                    <a:pt x="8065" y="1110"/>
                  </a:cubicBezTo>
                  <a:cubicBezTo>
                    <a:pt x="9004" y="1234"/>
                    <a:pt x="9930" y="1417"/>
                    <a:pt x="10839" y="1665"/>
                  </a:cubicBezTo>
                  <a:cubicBezTo>
                    <a:pt x="11807" y="1908"/>
                    <a:pt x="12793" y="2079"/>
                    <a:pt x="13783" y="2177"/>
                  </a:cubicBezTo>
                  <a:lnTo>
                    <a:pt x="35588" y="0"/>
                  </a:lnTo>
                  <a:cubicBezTo>
                    <a:pt x="37999" y="-21"/>
                    <a:pt x="40329" y="862"/>
                    <a:pt x="42117" y="2475"/>
                  </a:cubicBezTo>
                  <a:cubicBezTo>
                    <a:pt x="43030" y="3252"/>
                    <a:pt x="43764" y="4221"/>
                    <a:pt x="44255" y="5313"/>
                  </a:cubicBezTo>
                  <a:cubicBezTo>
                    <a:pt x="44750" y="6405"/>
                    <a:pt x="44998" y="7592"/>
                    <a:pt x="44976" y="8791"/>
                  </a:cubicBezTo>
                  <a:cubicBezTo>
                    <a:pt x="44959" y="9717"/>
                    <a:pt x="44712" y="10617"/>
                    <a:pt x="44255" y="11424"/>
                  </a:cubicBezTo>
                  <a:cubicBezTo>
                    <a:pt x="43803" y="12226"/>
                    <a:pt x="43154" y="12909"/>
                    <a:pt x="42373" y="13399"/>
                  </a:cubicBezTo>
                  <a:cubicBezTo>
                    <a:pt x="40777" y="14573"/>
                    <a:pt x="38853" y="15213"/>
                    <a:pt x="36869" y="15234"/>
                  </a:cubicBezTo>
                  <a:lnTo>
                    <a:pt x="35802" y="15021"/>
                  </a:lnTo>
                  <a:cubicBezTo>
                    <a:pt x="35362" y="14987"/>
                    <a:pt x="34923" y="14987"/>
                    <a:pt x="34479" y="15021"/>
                  </a:cubicBezTo>
                  <a:cubicBezTo>
                    <a:pt x="32175" y="15021"/>
                    <a:pt x="31023" y="16002"/>
                    <a:pt x="31023" y="17965"/>
                  </a:cubicBezTo>
                  <a:lnTo>
                    <a:pt x="38362" y="95756"/>
                  </a:lnTo>
                  <a:lnTo>
                    <a:pt x="38362" y="129168"/>
                  </a:lnTo>
                  <a:cubicBezTo>
                    <a:pt x="38102" y="130133"/>
                    <a:pt x="38102" y="131148"/>
                    <a:pt x="38362" y="132113"/>
                  </a:cubicBezTo>
                  <a:cubicBezTo>
                    <a:pt x="38396" y="132518"/>
                    <a:pt x="38584" y="132894"/>
                    <a:pt x="38883" y="133163"/>
                  </a:cubicBezTo>
                  <a:cubicBezTo>
                    <a:pt x="39186" y="133431"/>
                    <a:pt x="39578" y="133576"/>
                    <a:pt x="39984" y="133564"/>
                  </a:cubicBezTo>
                  <a:cubicBezTo>
                    <a:pt x="41144" y="133525"/>
                    <a:pt x="42301" y="133397"/>
                    <a:pt x="43440" y="133180"/>
                  </a:cubicBezTo>
                  <a:cubicBezTo>
                    <a:pt x="44426" y="132941"/>
                    <a:pt x="45424" y="132753"/>
                    <a:pt x="46427" y="132625"/>
                  </a:cubicBezTo>
                  <a:cubicBezTo>
                    <a:pt x="46696" y="132561"/>
                    <a:pt x="46973" y="132561"/>
                    <a:pt x="47238" y="132625"/>
                  </a:cubicBezTo>
                  <a:cubicBezTo>
                    <a:pt x="47481" y="132779"/>
                    <a:pt x="47763" y="132851"/>
                    <a:pt x="48049" y="132838"/>
                  </a:cubicBezTo>
                  <a:cubicBezTo>
                    <a:pt x="48774" y="132838"/>
                    <a:pt x="50438" y="132625"/>
                    <a:pt x="52956" y="132284"/>
                  </a:cubicBezTo>
                  <a:cubicBezTo>
                    <a:pt x="54915" y="132121"/>
                    <a:pt x="56818" y="131554"/>
                    <a:pt x="58546" y="130619"/>
                  </a:cubicBezTo>
                  <a:cubicBezTo>
                    <a:pt x="63411" y="130875"/>
                    <a:pt x="65800" y="127888"/>
                    <a:pt x="65800" y="121616"/>
                  </a:cubicBezTo>
                  <a:cubicBezTo>
                    <a:pt x="65646" y="120694"/>
                    <a:pt x="65433" y="119781"/>
                    <a:pt x="65160" y="118885"/>
                  </a:cubicBezTo>
                  <a:cubicBezTo>
                    <a:pt x="64883" y="117976"/>
                    <a:pt x="64669" y="117050"/>
                    <a:pt x="64520" y="116111"/>
                  </a:cubicBezTo>
                  <a:cubicBezTo>
                    <a:pt x="64516" y="114212"/>
                    <a:pt x="65233" y="112381"/>
                    <a:pt x="66526" y="110990"/>
                  </a:cubicBezTo>
                  <a:cubicBezTo>
                    <a:pt x="67051" y="110350"/>
                    <a:pt x="67699" y="109821"/>
                    <a:pt x="68433" y="109441"/>
                  </a:cubicBezTo>
                  <a:cubicBezTo>
                    <a:pt x="69163" y="109057"/>
                    <a:pt x="69969" y="108831"/>
                    <a:pt x="70793" y="108771"/>
                  </a:cubicBezTo>
                  <a:cubicBezTo>
                    <a:pt x="73353" y="108771"/>
                    <a:pt x="75657" y="110692"/>
                    <a:pt x="77748" y="114489"/>
                  </a:cubicBezTo>
                  <a:cubicBezTo>
                    <a:pt x="79361" y="117058"/>
                    <a:pt x="80300" y="119994"/>
                    <a:pt x="80479" y="123024"/>
                  </a:cubicBezTo>
                  <a:lnTo>
                    <a:pt x="80479" y="140818"/>
                  </a:lnTo>
                  <a:cubicBezTo>
                    <a:pt x="80586" y="141245"/>
                    <a:pt x="80603" y="141688"/>
                    <a:pt x="80531" y="142124"/>
                  </a:cubicBezTo>
                  <a:cubicBezTo>
                    <a:pt x="80458" y="142555"/>
                    <a:pt x="80296" y="142969"/>
                    <a:pt x="80057" y="143340"/>
                  </a:cubicBezTo>
                  <a:cubicBezTo>
                    <a:pt x="79814" y="143707"/>
                    <a:pt x="79502" y="144023"/>
                    <a:pt x="79135" y="144266"/>
                  </a:cubicBezTo>
                  <a:cubicBezTo>
                    <a:pt x="78768" y="144505"/>
                    <a:pt x="78354" y="144671"/>
                    <a:pt x="77919" y="144744"/>
                  </a:cubicBezTo>
                  <a:lnTo>
                    <a:pt x="77919" y="144744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27622DB-2B35-6DFD-ECDB-39A8E3AE82F5}"/>
                </a:ext>
              </a:extLst>
            </p:cNvPr>
            <p:cNvSpPr/>
            <p:nvPr/>
          </p:nvSpPr>
          <p:spPr>
            <a:xfrm>
              <a:off x="8863841" y="2403936"/>
              <a:ext cx="75993" cy="145683"/>
            </a:xfrm>
            <a:custGeom>
              <a:avLst/>
              <a:gdLst>
                <a:gd name="connsiteX0" fmla="*/ 75994 w 75993"/>
                <a:gd name="connsiteY0" fmla="*/ 93880 h 145683"/>
                <a:gd name="connsiteX1" fmla="*/ 74841 w 75993"/>
                <a:gd name="connsiteY1" fmla="*/ 101603 h 145683"/>
                <a:gd name="connsiteX2" fmla="*/ 73263 w 75993"/>
                <a:gd name="connsiteY2" fmla="*/ 109114 h 145683"/>
                <a:gd name="connsiteX3" fmla="*/ 71044 w 75993"/>
                <a:gd name="connsiteY3" fmla="*/ 112997 h 145683"/>
                <a:gd name="connsiteX4" fmla="*/ 70318 w 75993"/>
                <a:gd name="connsiteY4" fmla="*/ 118117 h 145683"/>
                <a:gd name="connsiteX5" fmla="*/ 65198 w 75993"/>
                <a:gd name="connsiteY5" fmla="*/ 125628 h 145683"/>
                <a:gd name="connsiteX6" fmla="*/ 51244 w 75993"/>
                <a:gd name="connsiteY6" fmla="*/ 141416 h 145683"/>
                <a:gd name="connsiteX7" fmla="*/ 35455 w 75993"/>
                <a:gd name="connsiteY7" fmla="*/ 145683 h 145683"/>
                <a:gd name="connsiteX8" fmla="*/ 30676 w 75993"/>
                <a:gd name="connsiteY8" fmla="*/ 144787 h 145683"/>
                <a:gd name="connsiteX9" fmla="*/ 22141 w 75993"/>
                <a:gd name="connsiteY9" fmla="*/ 138514 h 145683"/>
                <a:gd name="connsiteX10" fmla="*/ 13991 w 75993"/>
                <a:gd name="connsiteY10" fmla="*/ 128785 h 145683"/>
                <a:gd name="connsiteX11" fmla="*/ 5926 w 75993"/>
                <a:gd name="connsiteY11" fmla="*/ 113039 h 145683"/>
                <a:gd name="connsiteX12" fmla="*/ 2043 w 75993"/>
                <a:gd name="connsiteY12" fmla="*/ 89527 h 145683"/>
                <a:gd name="connsiteX13" fmla="*/ 592 w 75993"/>
                <a:gd name="connsiteY13" fmla="*/ 79798 h 145683"/>
                <a:gd name="connsiteX14" fmla="*/ 37 w 75993"/>
                <a:gd name="connsiteY14" fmla="*/ 62004 h 145683"/>
                <a:gd name="connsiteX15" fmla="*/ 4048 w 75993"/>
                <a:gd name="connsiteY15" fmla="*/ 39089 h 145683"/>
                <a:gd name="connsiteX16" fmla="*/ 12583 w 75993"/>
                <a:gd name="connsiteY16" fmla="*/ 20356 h 145683"/>
                <a:gd name="connsiteX17" fmla="*/ 18984 w 75993"/>
                <a:gd name="connsiteY17" fmla="*/ 12845 h 145683"/>
                <a:gd name="connsiteX18" fmla="*/ 29567 w 75993"/>
                <a:gd name="connsiteY18" fmla="*/ 4951 h 145683"/>
                <a:gd name="connsiteX19" fmla="*/ 41643 w 75993"/>
                <a:gd name="connsiteY19" fmla="*/ 2177 h 145683"/>
                <a:gd name="connsiteX20" fmla="*/ 47489 w 75993"/>
                <a:gd name="connsiteY20" fmla="*/ 2732 h 145683"/>
                <a:gd name="connsiteX21" fmla="*/ 49708 w 75993"/>
                <a:gd name="connsiteY21" fmla="*/ 4226 h 145683"/>
                <a:gd name="connsiteX22" fmla="*/ 52993 w 75993"/>
                <a:gd name="connsiteY22" fmla="*/ 4567 h 145683"/>
                <a:gd name="connsiteX23" fmla="*/ 59949 w 75993"/>
                <a:gd name="connsiteY23" fmla="*/ 10072 h 145683"/>
                <a:gd name="connsiteX24" fmla="*/ 60888 w 75993"/>
                <a:gd name="connsiteY24" fmla="*/ 8749 h 145683"/>
                <a:gd name="connsiteX25" fmla="*/ 61229 w 75993"/>
                <a:gd name="connsiteY25" fmla="*/ 7170 h 145683"/>
                <a:gd name="connsiteX26" fmla="*/ 61229 w 75993"/>
                <a:gd name="connsiteY26" fmla="*/ 3287 h 145683"/>
                <a:gd name="connsiteX27" fmla="*/ 61954 w 75993"/>
                <a:gd name="connsiteY27" fmla="*/ 1452 h 145683"/>
                <a:gd name="connsiteX28" fmla="*/ 64643 w 75993"/>
                <a:gd name="connsiteY28" fmla="*/ 1 h 145683"/>
                <a:gd name="connsiteX29" fmla="*/ 71940 w 75993"/>
                <a:gd name="connsiteY29" fmla="*/ 2476 h 145683"/>
                <a:gd name="connsiteX30" fmla="*/ 74389 w 75993"/>
                <a:gd name="connsiteY30" fmla="*/ 5425 h 145683"/>
                <a:gd name="connsiteX31" fmla="*/ 75183 w 75993"/>
                <a:gd name="connsiteY31" fmla="*/ 9176 h 145683"/>
                <a:gd name="connsiteX32" fmla="*/ 69678 w 75993"/>
                <a:gd name="connsiteY32" fmla="*/ 55219 h 145683"/>
                <a:gd name="connsiteX33" fmla="*/ 65624 w 75993"/>
                <a:gd name="connsiteY33" fmla="*/ 59486 h 145683"/>
                <a:gd name="connsiteX34" fmla="*/ 62296 w 75993"/>
                <a:gd name="connsiteY34" fmla="*/ 59870 h 145683"/>
                <a:gd name="connsiteX35" fmla="*/ 59919 w 75993"/>
                <a:gd name="connsiteY35" fmla="*/ 59230 h 145683"/>
                <a:gd name="connsiteX36" fmla="*/ 58029 w 75993"/>
                <a:gd name="connsiteY36" fmla="*/ 57651 h 145683"/>
                <a:gd name="connsiteX37" fmla="*/ 56194 w 75993"/>
                <a:gd name="connsiteY37" fmla="*/ 53384 h 145683"/>
                <a:gd name="connsiteX38" fmla="*/ 56919 w 75993"/>
                <a:gd name="connsiteY38" fmla="*/ 48135 h 145683"/>
                <a:gd name="connsiteX39" fmla="*/ 57645 w 75993"/>
                <a:gd name="connsiteY39" fmla="*/ 42929 h 145683"/>
                <a:gd name="connsiteX40" fmla="*/ 55340 w 75993"/>
                <a:gd name="connsiteY40" fmla="*/ 30810 h 145683"/>
                <a:gd name="connsiteX41" fmla="*/ 50817 w 75993"/>
                <a:gd name="connsiteY41" fmla="*/ 23385 h 145683"/>
                <a:gd name="connsiteX42" fmla="*/ 44715 w 75993"/>
                <a:gd name="connsiteY42" fmla="*/ 20356 h 145683"/>
                <a:gd name="connsiteX43" fmla="*/ 43051 w 75993"/>
                <a:gd name="connsiteY43" fmla="*/ 20697 h 145683"/>
                <a:gd name="connsiteX44" fmla="*/ 41045 w 75993"/>
                <a:gd name="connsiteY44" fmla="*/ 20185 h 145683"/>
                <a:gd name="connsiteX45" fmla="*/ 38826 w 75993"/>
                <a:gd name="connsiteY45" fmla="*/ 19630 h 145683"/>
                <a:gd name="connsiteX46" fmla="*/ 36650 w 75993"/>
                <a:gd name="connsiteY46" fmla="*/ 19630 h 145683"/>
                <a:gd name="connsiteX47" fmla="*/ 27305 w 75993"/>
                <a:gd name="connsiteY47" fmla="*/ 26970 h 145683"/>
                <a:gd name="connsiteX48" fmla="*/ 17234 w 75993"/>
                <a:gd name="connsiteY48" fmla="*/ 52829 h 145683"/>
                <a:gd name="connsiteX49" fmla="*/ 16594 w 75993"/>
                <a:gd name="connsiteY49" fmla="*/ 55944 h 145683"/>
                <a:gd name="connsiteX50" fmla="*/ 15954 w 75993"/>
                <a:gd name="connsiteY50" fmla="*/ 59614 h 145683"/>
                <a:gd name="connsiteX51" fmla="*/ 16338 w 75993"/>
                <a:gd name="connsiteY51" fmla="*/ 61918 h 145683"/>
                <a:gd name="connsiteX52" fmla="*/ 16680 w 75993"/>
                <a:gd name="connsiteY52" fmla="*/ 64052 h 145683"/>
                <a:gd name="connsiteX53" fmla="*/ 16680 w 75993"/>
                <a:gd name="connsiteY53" fmla="*/ 74122 h 145683"/>
                <a:gd name="connsiteX54" fmla="*/ 18258 w 75993"/>
                <a:gd name="connsiteY54" fmla="*/ 85046 h 145683"/>
                <a:gd name="connsiteX55" fmla="*/ 19923 w 75993"/>
                <a:gd name="connsiteY55" fmla="*/ 97848 h 145683"/>
                <a:gd name="connsiteX56" fmla="*/ 20733 w 75993"/>
                <a:gd name="connsiteY56" fmla="*/ 102627 h 145683"/>
                <a:gd name="connsiteX57" fmla="*/ 23848 w 75993"/>
                <a:gd name="connsiteY57" fmla="*/ 113637 h 145683"/>
                <a:gd name="connsiteX58" fmla="*/ 28628 w 75993"/>
                <a:gd name="connsiteY58" fmla="*/ 121702 h 145683"/>
                <a:gd name="connsiteX59" fmla="*/ 29908 w 75993"/>
                <a:gd name="connsiteY59" fmla="*/ 122683 h 145683"/>
                <a:gd name="connsiteX60" fmla="*/ 32938 w 75993"/>
                <a:gd name="connsiteY60" fmla="*/ 124262 h 145683"/>
                <a:gd name="connsiteX61" fmla="*/ 35754 w 75993"/>
                <a:gd name="connsiteY61" fmla="*/ 125542 h 145683"/>
                <a:gd name="connsiteX62" fmla="*/ 40917 w 75993"/>
                <a:gd name="connsiteY62" fmla="*/ 125542 h 145683"/>
                <a:gd name="connsiteX63" fmla="*/ 50262 w 75993"/>
                <a:gd name="connsiteY63" fmla="*/ 119141 h 145683"/>
                <a:gd name="connsiteX64" fmla="*/ 51756 w 75993"/>
                <a:gd name="connsiteY64" fmla="*/ 116197 h 145683"/>
                <a:gd name="connsiteX65" fmla="*/ 57773 w 75993"/>
                <a:gd name="connsiteY65" fmla="*/ 107663 h 145683"/>
                <a:gd name="connsiteX66" fmla="*/ 60376 w 75993"/>
                <a:gd name="connsiteY66" fmla="*/ 99128 h 145683"/>
                <a:gd name="connsiteX67" fmla="*/ 61101 w 75993"/>
                <a:gd name="connsiteY67" fmla="*/ 94861 h 145683"/>
                <a:gd name="connsiteX68" fmla="*/ 60802 w 75993"/>
                <a:gd name="connsiteY68" fmla="*/ 91746 h 145683"/>
                <a:gd name="connsiteX69" fmla="*/ 60546 w 75993"/>
                <a:gd name="connsiteY69" fmla="*/ 88802 h 145683"/>
                <a:gd name="connsiteX70" fmla="*/ 61728 w 75993"/>
                <a:gd name="connsiteY70" fmla="*/ 85115 h 145683"/>
                <a:gd name="connsiteX71" fmla="*/ 64813 w 75993"/>
                <a:gd name="connsiteY71" fmla="*/ 82785 h 145683"/>
                <a:gd name="connsiteX72" fmla="*/ 68867 w 75993"/>
                <a:gd name="connsiteY72" fmla="*/ 82572 h 145683"/>
                <a:gd name="connsiteX73" fmla="*/ 73519 w 75993"/>
                <a:gd name="connsiteY73" fmla="*/ 87351 h 145683"/>
                <a:gd name="connsiteX74" fmla="*/ 75994 w 75993"/>
                <a:gd name="connsiteY74" fmla="*/ 93880 h 145683"/>
                <a:gd name="connsiteX75" fmla="*/ 75994 w 75993"/>
                <a:gd name="connsiteY75" fmla="*/ 93880 h 145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75993" h="145683">
                  <a:moveTo>
                    <a:pt x="75994" y="93880"/>
                  </a:moveTo>
                  <a:cubicBezTo>
                    <a:pt x="75755" y="96470"/>
                    <a:pt x="75370" y="99051"/>
                    <a:pt x="74841" y="101603"/>
                  </a:cubicBezTo>
                  <a:cubicBezTo>
                    <a:pt x="74031" y="105870"/>
                    <a:pt x="73519" y="108388"/>
                    <a:pt x="73263" y="109114"/>
                  </a:cubicBezTo>
                  <a:cubicBezTo>
                    <a:pt x="72388" y="110325"/>
                    <a:pt x="71645" y="111627"/>
                    <a:pt x="71044" y="112997"/>
                  </a:cubicBezTo>
                  <a:cubicBezTo>
                    <a:pt x="70975" y="114721"/>
                    <a:pt x="70732" y="116436"/>
                    <a:pt x="70318" y="118117"/>
                  </a:cubicBezTo>
                  <a:cubicBezTo>
                    <a:pt x="68995" y="119952"/>
                    <a:pt x="67246" y="122384"/>
                    <a:pt x="65198" y="125628"/>
                  </a:cubicBezTo>
                  <a:cubicBezTo>
                    <a:pt x="62492" y="132331"/>
                    <a:pt x="57568" y="137904"/>
                    <a:pt x="51244" y="141416"/>
                  </a:cubicBezTo>
                  <a:cubicBezTo>
                    <a:pt x="46456" y="144215"/>
                    <a:pt x="41007" y="145692"/>
                    <a:pt x="35455" y="145683"/>
                  </a:cubicBezTo>
                  <a:cubicBezTo>
                    <a:pt x="33821" y="145671"/>
                    <a:pt x="32204" y="145368"/>
                    <a:pt x="30676" y="144787"/>
                  </a:cubicBezTo>
                  <a:cubicBezTo>
                    <a:pt x="27420" y="143319"/>
                    <a:pt x="24514" y="141181"/>
                    <a:pt x="22141" y="138514"/>
                  </a:cubicBezTo>
                  <a:cubicBezTo>
                    <a:pt x="19065" y="135591"/>
                    <a:pt x="16329" y="132327"/>
                    <a:pt x="13991" y="128785"/>
                  </a:cubicBezTo>
                  <a:cubicBezTo>
                    <a:pt x="10556" y="123951"/>
                    <a:pt x="7842" y="118646"/>
                    <a:pt x="5926" y="113039"/>
                  </a:cubicBezTo>
                  <a:cubicBezTo>
                    <a:pt x="3980" y="105320"/>
                    <a:pt x="2683" y="97455"/>
                    <a:pt x="2043" y="89527"/>
                  </a:cubicBezTo>
                  <a:cubicBezTo>
                    <a:pt x="1702" y="87479"/>
                    <a:pt x="1190" y="84236"/>
                    <a:pt x="592" y="79798"/>
                  </a:cubicBezTo>
                  <a:cubicBezTo>
                    <a:pt x="97" y="73879"/>
                    <a:pt x="-86" y="67939"/>
                    <a:pt x="37" y="62004"/>
                  </a:cubicBezTo>
                  <a:cubicBezTo>
                    <a:pt x="370" y="54220"/>
                    <a:pt x="1719" y="46518"/>
                    <a:pt x="4048" y="39089"/>
                  </a:cubicBezTo>
                  <a:cubicBezTo>
                    <a:pt x="6481" y="32662"/>
                    <a:pt x="9331" y="26407"/>
                    <a:pt x="12583" y="20356"/>
                  </a:cubicBezTo>
                  <a:cubicBezTo>
                    <a:pt x="14034" y="18777"/>
                    <a:pt x="16167" y="16089"/>
                    <a:pt x="18984" y="12845"/>
                  </a:cubicBezTo>
                  <a:cubicBezTo>
                    <a:pt x="21745" y="9316"/>
                    <a:pt x="25397" y="6590"/>
                    <a:pt x="29567" y="4951"/>
                  </a:cubicBezTo>
                  <a:cubicBezTo>
                    <a:pt x="33364" y="3214"/>
                    <a:pt x="37474" y="2271"/>
                    <a:pt x="41643" y="2177"/>
                  </a:cubicBezTo>
                  <a:cubicBezTo>
                    <a:pt x="43606" y="2113"/>
                    <a:pt x="45573" y="2297"/>
                    <a:pt x="47489" y="2732"/>
                  </a:cubicBezTo>
                  <a:lnTo>
                    <a:pt x="49708" y="4226"/>
                  </a:lnTo>
                  <a:cubicBezTo>
                    <a:pt x="50796" y="4396"/>
                    <a:pt x="51892" y="4512"/>
                    <a:pt x="52993" y="4567"/>
                  </a:cubicBezTo>
                  <a:cubicBezTo>
                    <a:pt x="54901" y="6867"/>
                    <a:pt x="57269" y="8740"/>
                    <a:pt x="59949" y="10072"/>
                  </a:cubicBezTo>
                  <a:cubicBezTo>
                    <a:pt x="60350" y="9700"/>
                    <a:pt x="60670" y="9248"/>
                    <a:pt x="60888" y="8749"/>
                  </a:cubicBezTo>
                  <a:cubicBezTo>
                    <a:pt x="61110" y="8254"/>
                    <a:pt x="61225" y="7712"/>
                    <a:pt x="61229" y="7170"/>
                  </a:cubicBezTo>
                  <a:lnTo>
                    <a:pt x="61229" y="3287"/>
                  </a:lnTo>
                  <a:cubicBezTo>
                    <a:pt x="61220" y="2600"/>
                    <a:pt x="61481" y="1943"/>
                    <a:pt x="61954" y="1452"/>
                  </a:cubicBezTo>
                  <a:cubicBezTo>
                    <a:pt x="62706" y="735"/>
                    <a:pt x="63636" y="236"/>
                    <a:pt x="64643" y="1"/>
                  </a:cubicBezTo>
                  <a:cubicBezTo>
                    <a:pt x="67288" y="-37"/>
                    <a:pt x="69866" y="838"/>
                    <a:pt x="71940" y="2476"/>
                  </a:cubicBezTo>
                  <a:cubicBezTo>
                    <a:pt x="72985" y="3244"/>
                    <a:pt x="73826" y="4256"/>
                    <a:pt x="74389" y="5425"/>
                  </a:cubicBezTo>
                  <a:cubicBezTo>
                    <a:pt x="74957" y="6590"/>
                    <a:pt x="75230" y="7879"/>
                    <a:pt x="75183" y="9176"/>
                  </a:cubicBezTo>
                  <a:lnTo>
                    <a:pt x="69678" y="55219"/>
                  </a:lnTo>
                  <a:cubicBezTo>
                    <a:pt x="69678" y="56584"/>
                    <a:pt x="68313" y="57992"/>
                    <a:pt x="65624" y="59486"/>
                  </a:cubicBezTo>
                  <a:cubicBezTo>
                    <a:pt x="64545" y="59797"/>
                    <a:pt x="63418" y="59930"/>
                    <a:pt x="62296" y="59870"/>
                  </a:cubicBezTo>
                  <a:cubicBezTo>
                    <a:pt x="61468" y="59832"/>
                    <a:pt x="60657" y="59614"/>
                    <a:pt x="59919" y="59230"/>
                  </a:cubicBezTo>
                  <a:cubicBezTo>
                    <a:pt x="59181" y="58846"/>
                    <a:pt x="58537" y="58308"/>
                    <a:pt x="58029" y="57651"/>
                  </a:cubicBezTo>
                  <a:cubicBezTo>
                    <a:pt x="56936" y="56486"/>
                    <a:pt x="56288" y="54976"/>
                    <a:pt x="56194" y="53384"/>
                  </a:cubicBezTo>
                  <a:cubicBezTo>
                    <a:pt x="56194" y="53128"/>
                    <a:pt x="56450" y="51378"/>
                    <a:pt x="56919" y="48135"/>
                  </a:cubicBezTo>
                  <a:cubicBezTo>
                    <a:pt x="57388" y="44892"/>
                    <a:pt x="57645" y="43185"/>
                    <a:pt x="57645" y="42929"/>
                  </a:cubicBezTo>
                  <a:cubicBezTo>
                    <a:pt x="57781" y="38769"/>
                    <a:pt x="56992" y="34630"/>
                    <a:pt x="55340" y="30810"/>
                  </a:cubicBezTo>
                  <a:cubicBezTo>
                    <a:pt x="54252" y="28101"/>
                    <a:pt x="52725" y="25592"/>
                    <a:pt x="50817" y="23385"/>
                  </a:cubicBezTo>
                  <a:cubicBezTo>
                    <a:pt x="49123" y="21802"/>
                    <a:pt x="47002" y="20748"/>
                    <a:pt x="44715" y="20356"/>
                  </a:cubicBezTo>
                  <a:cubicBezTo>
                    <a:pt x="44194" y="20599"/>
                    <a:pt x="43627" y="20714"/>
                    <a:pt x="43051" y="20697"/>
                  </a:cubicBezTo>
                  <a:lnTo>
                    <a:pt x="41045" y="20185"/>
                  </a:lnTo>
                  <a:cubicBezTo>
                    <a:pt x="40328" y="19925"/>
                    <a:pt x="39582" y="19737"/>
                    <a:pt x="38826" y="19630"/>
                  </a:cubicBezTo>
                  <a:cubicBezTo>
                    <a:pt x="38105" y="19519"/>
                    <a:pt x="37371" y="19519"/>
                    <a:pt x="36650" y="19630"/>
                  </a:cubicBezTo>
                  <a:cubicBezTo>
                    <a:pt x="32741" y="20846"/>
                    <a:pt x="29413" y="23458"/>
                    <a:pt x="27305" y="26970"/>
                  </a:cubicBezTo>
                  <a:cubicBezTo>
                    <a:pt x="20221" y="37851"/>
                    <a:pt x="16893" y="46471"/>
                    <a:pt x="17234" y="52829"/>
                  </a:cubicBezTo>
                  <a:cubicBezTo>
                    <a:pt x="17081" y="53875"/>
                    <a:pt x="16867" y="54916"/>
                    <a:pt x="16594" y="55944"/>
                  </a:cubicBezTo>
                  <a:cubicBezTo>
                    <a:pt x="16274" y="57143"/>
                    <a:pt x="16057" y="58372"/>
                    <a:pt x="15954" y="59614"/>
                  </a:cubicBezTo>
                  <a:cubicBezTo>
                    <a:pt x="16018" y="60391"/>
                    <a:pt x="16146" y="61159"/>
                    <a:pt x="16338" y="61918"/>
                  </a:cubicBezTo>
                  <a:cubicBezTo>
                    <a:pt x="16492" y="62622"/>
                    <a:pt x="16603" y="63335"/>
                    <a:pt x="16680" y="64052"/>
                  </a:cubicBezTo>
                  <a:lnTo>
                    <a:pt x="16680" y="74122"/>
                  </a:lnTo>
                  <a:cubicBezTo>
                    <a:pt x="16680" y="74378"/>
                    <a:pt x="17192" y="78006"/>
                    <a:pt x="18258" y="85046"/>
                  </a:cubicBezTo>
                  <a:cubicBezTo>
                    <a:pt x="19325" y="92087"/>
                    <a:pt x="19837" y="96312"/>
                    <a:pt x="19923" y="97848"/>
                  </a:cubicBezTo>
                  <a:cubicBezTo>
                    <a:pt x="19987" y="99465"/>
                    <a:pt x="20260" y="101074"/>
                    <a:pt x="20733" y="102627"/>
                  </a:cubicBezTo>
                  <a:cubicBezTo>
                    <a:pt x="21331" y="105188"/>
                    <a:pt x="22398" y="108857"/>
                    <a:pt x="23848" y="113637"/>
                  </a:cubicBezTo>
                  <a:cubicBezTo>
                    <a:pt x="25645" y="116197"/>
                    <a:pt x="27241" y="118894"/>
                    <a:pt x="28628" y="121702"/>
                  </a:cubicBezTo>
                  <a:cubicBezTo>
                    <a:pt x="28939" y="122154"/>
                    <a:pt x="29387" y="122500"/>
                    <a:pt x="29908" y="122683"/>
                  </a:cubicBezTo>
                  <a:cubicBezTo>
                    <a:pt x="30377" y="122897"/>
                    <a:pt x="31401" y="123409"/>
                    <a:pt x="32938" y="124262"/>
                  </a:cubicBezTo>
                  <a:cubicBezTo>
                    <a:pt x="33804" y="124830"/>
                    <a:pt x="34755" y="125261"/>
                    <a:pt x="35754" y="125542"/>
                  </a:cubicBezTo>
                  <a:lnTo>
                    <a:pt x="40917" y="125542"/>
                  </a:lnTo>
                  <a:cubicBezTo>
                    <a:pt x="42880" y="125542"/>
                    <a:pt x="45995" y="123409"/>
                    <a:pt x="50262" y="119141"/>
                  </a:cubicBezTo>
                  <a:cubicBezTo>
                    <a:pt x="50531" y="118058"/>
                    <a:pt x="51039" y="117050"/>
                    <a:pt x="51756" y="116197"/>
                  </a:cubicBezTo>
                  <a:cubicBezTo>
                    <a:pt x="54410" y="113867"/>
                    <a:pt x="56471" y="110940"/>
                    <a:pt x="57773" y="107663"/>
                  </a:cubicBezTo>
                  <a:lnTo>
                    <a:pt x="60376" y="99128"/>
                  </a:lnTo>
                  <a:cubicBezTo>
                    <a:pt x="60845" y="97754"/>
                    <a:pt x="61093" y="96312"/>
                    <a:pt x="61101" y="94861"/>
                  </a:cubicBezTo>
                  <a:cubicBezTo>
                    <a:pt x="61080" y="93816"/>
                    <a:pt x="60982" y="92774"/>
                    <a:pt x="60802" y="91746"/>
                  </a:cubicBezTo>
                  <a:cubicBezTo>
                    <a:pt x="60662" y="90769"/>
                    <a:pt x="60576" y="89783"/>
                    <a:pt x="60546" y="88802"/>
                  </a:cubicBezTo>
                  <a:cubicBezTo>
                    <a:pt x="60551" y="87479"/>
                    <a:pt x="60964" y="86190"/>
                    <a:pt x="61728" y="85115"/>
                  </a:cubicBezTo>
                  <a:cubicBezTo>
                    <a:pt x="62492" y="84039"/>
                    <a:pt x="63567" y="83224"/>
                    <a:pt x="64813" y="82785"/>
                  </a:cubicBezTo>
                  <a:cubicBezTo>
                    <a:pt x="66153" y="82567"/>
                    <a:pt x="67515" y="82495"/>
                    <a:pt x="68867" y="82572"/>
                  </a:cubicBezTo>
                  <a:cubicBezTo>
                    <a:pt x="70318" y="82572"/>
                    <a:pt x="71897" y="84193"/>
                    <a:pt x="73519" y="87351"/>
                  </a:cubicBezTo>
                  <a:cubicBezTo>
                    <a:pt x="74769" y="89339"/>
                    <a:pt x="75610" y="91558"/>
                    <a:pt x="75994" y="93880"/>
                  </a:cubicBezTo>
                  <a:lnTo>
                    <a:pt x="75994" y="9388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81F7BDA2-8D0B-9D0F-9836-A0367454947B}"/>
                </a:ext>
              </a:extLst>
            </p:cNvPr>
            <p:cNvSpPr/>
            <p:nvPr/>
          </p:nvSpPr>
          <p:spPr>
            <a:xfrm>
              <a:off x="8949052" y="2408443"/>
              <a:ext cx="80735" cy="141133"/>
            </a:xfrm>
            <a:custGeom>
              <a:avLst/>
              <a:gdLst>
                <a:gd name="connsiteX0" fmla="*/ 66782 w 80735"/>
                <a:gd name="connsiteY0" fmla="*/ 129014 h 141133"/>
                <a:gd name="connsiteX1" fmla="*/ 60509 w 80735"/>
                <a:gd name="connsiteY1" fmla="*/ 136183 h 141133"/>
                <a:gd name="connsiteX2" fmla="*/ 57223 w 80735"/>
                <a:gd name="connsiteY2" fmla="*/ 137847 h 141133"/>
                <a:gd name="connsiteX3" fmla="*/ 51548 w 80735"/>
                <a:gd name="connsiteY3" fmla="*/ 140024 h 141133"/>
                <a:gd name="connsiteX4" fmla="*/ 44379 w 80735"/>
                <a:gd name="connsiteY4" fmla="*/ 141133 h 141133"/>
                <a:gd name="connsiteX5" fmla="*/ 37765 w 80735"/>
                <a:gd name="connsiteY5" fmla="*/ 139682 h 141133"/>
                <a:gd name="connsiteX6" fmla="*/ 24579 w 80735"/>
                <a:gd name="connsiteY6" fmla="*/ 132684 h 141133"/>
                <a:gd name="connsiteX7" fmla="*/ 0 w 80735"/>
                <a:gd name="connsiteY7" fmla="*/ 78362 h 141133"/>
                <a:gd name="connsiteX8" fmla="*/ 5291 w 80735"/>
                <a:gd name="connsiteY8" fmla="*/ 43329 h 141133"/>
                <a:gd name="connsiteX9" fmla="*/ 13570 w 80735"/>
                <a:gd name="connsiteY9" fmla="*/ 21694 h 141133"/>
                <a:gd name="connsiteX10" fmla="*/ 16301 w 80735"/>
                <a:gd name="connsiteY10" fmla="*/ 16915 h 141133"/>
                <a:gd name="connsiteX11" fmla="*/ 18306 w 80735"/>
                <a:gd name="connsiteY11" fmla="*/ 11965 h 141133"/>
                <a:gd name="connsiteX12" fmla="*/ 33540 w 80735"/>
                <a:gd name="connsiteY12" fmla="*/ 572 h 141133"/>
                <a:gd name="connsiteX13" fmla="*/ 38149 w 80735"/>
                <a:gd name="connsiteY13" fmla="*/ 17 h 141133"/>
                <a:gd name="connsiteX14" fmla="*/ 48518 w 80735"/>
                <a:gd name="connsiteY14" fmla="*/ 1212 h 141133"/>
                <a:gd name="connsiteX15" fmla="*/ 58973 w 80735"/>
                <a:gd name="connsiteY15" fmla="*/ 7100 h 141133"/>
                <a:gd name="connsiteX16" fmla="*/ 66782 w 80735"/>
                <a:gd name="connsiteY16" fmla="*/ 17086 h 141133"/>
                <a:gd name="connsiteX17" fmla="*/ 74676 w 80735"/>
                <a:gd name="connsiteY17" fmla="*/ 41878 h 141133"/>
                <a:gd name="connsiteX18" fmla="*/ 80735 w 80735"/>
                <a:gd name="connsiteY18" fmla="*/ 72687 h 141133"/>
                <a:gd name="connsiteX19" fmla="*/ 66782 w 80735"/>
                <a:gd name="connsiteY19" fmla="*/ 129014 h 141133"/>
                <a:gd name="connsiteX20" fmla="*/ 61448 w 80735"/>
                <a:gd name="connsiteY20" fmla="*/ 55064 h 141133"/>
                <a:gd name="connsiteX21" fmla="*/ 57181 w 80735"/>
                <a:gd name="connsiteY21" fmla="*/ 40214 h 141133"/>
                <a:gd name="connsiteX22" fmla="*/ 54407 w 80735"/>
                <a:gd name="connsiteY22" fmla="*/ 26815 h 141133"/>
                <a:gd name="connsiteX23" fmla="*/ 51676 w 80735"/>
                <a:gd name="connsiteY23" fmla="*/ 20969 h 141133"/>
                <a:gd name="connsiteX24" fmla="*/ 50396 w 80735"/>
                <a:gd name="connsiteY24" fmla="*/ 19304 h 141133"/>
                <a:gd name="connsiteX25" fmla="*/ 45232 w 80735"/>
                <a:gd name="connsiteY25" fmla="*/ 17086 h 141133"/>
                <a:gd name="connsiteX26" fmla="*/ 41776 w 80735"/>
                <a:gd name="connsiteY26" fmla="*/ 16744 h 141133"/>
                <a:gd name="connsiteX27" fmla="*/ 39557 w 80735"/>
                <a:gd name="connsiteY27" fmla="*/ 17086 h 141133"/>
                <a:gd name="connsiteX28" fmla="*/ 29273 w 80735"/>
                <a:gd name="connsiteY28" fmla="*/ 26815 h 141133"/>
                <a:gd name="connsiteX29" fmla="*/ 16471 w 80735"/>
                <a:gd name="connsiteY29" fmla="*/ 82587 h 141133"/>
                <a:gd name="connsiteX30" fmla="*/ 22189 w 80735"/>
                <a:gd name="connsiteY30" fmla="*/ 107380 h 141133"/>
                <a:gd name="connsiteX31" fmla="*/ 42160 w 80735"/>
                <a:gd name="connsiteY31" fmla="*/ 124448 h 141133"/>
                <a:gd name="connsiteX32" fmla="*/ 49884 w 80735"/>
                <a:gd name="connsiteY32" fmla="*/ 122997 h 141133"/>
                <a:gd name="connsiteX33" fmla="*/ 53724 w 80735"/>
                <a:gd name="connsiteY33" fmla="*/ 119114 h 141133"/>
                <a:gd name="connsiteX34" fmla="*/ 63283 w 80735"/>
                <a:gd name="connsiteY34" fmla="*/ 82246 h 141133"/>
                <a:gd name="connsiteX35" fmla="*/ 63837 w 80735"/>
                <a:gd name="connsiteY35" fmla="*/ 77381 h 141133"/>
                <a:gd name="connsiteX36" fmla="*/ 64179 w 80735"/>
                <a:gd name="connsiteY36" fmla="*/ 74010 h 141133"/>
                <a:gd name="connsiteX37" fmla="*/ 61448 w 80735"/>
                <a:gd name="connsiteY37" fmla="*/ 55064 h 141133"/>
                <a:gd name="connsiteX38" fmla="*/ 61448 w 80735"/>
                <a:gd name="connsiteY38" fmla="*/ 55064 h 14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80735" h="141133">
                  <a:moveTo>
                    <a:pt x="66782" y="129014"/>
                  </a:moveTo>
                  <a:cubicBezTo>
                    <a:pt x="64942" y="131613"/>
                    <a:pt x="62843" y="134015"/>
                    <a:pt x="60509" y="136183"/>
                  </a:cubicBezTo>
                  <a:cubicBezTo>
                    <a:pt x="59186" y="136908"/>
                    <a:pt x="58077" y="137463"/>
                    <a:pt x="57223" y="137847"/>
                  </a:cubicBezTo>
                  <a:cubicBezTo>
                    <a:pt x="55401" y="138748"/>
                    <a:pt x="53502" y="139477"/>
                    <a:pt x="51548" y="140024"/>
                  </a:cubicBezTo>
                  <a:cubicBezTo>
                    <a:pt x="49205" y="140651"/>
                    <a:pt x="46803" y="141022"/>
                    <a:pt x="44379" y="141133"/>
                  </a:cubicBezTo>
                  <a:cubicBezTo>
                    <a:pt x="42100" y="141095"/>
                    <a:pt x="39851" y="140604"/>
                    <a:pt x="37765" y="139682"/>
                  </a:cubicBezTo>
                  <a:cubicBezTo>
                    <a:pt x="33199" y="137689"/>
                    <a:pt x="28791" y="135351"/>
                    <a:pt x="24579" y="132684"/>
                  </a:cubicBezTo>
                  <a:cubicBezTo>
                    <a:pt x="8193" y="122071"/>
                    <a:pt x="0" y="103966"/>
                    <a:pt x="0" y="78362"/>
                  </a:cubicBezTo>
                  <a:cubicBezTo>
                    <a:pt x="397" y="66517"/>
                    <a:pt x="2172" y="54761"/>
                    <a:pt x="5291" y="43329"/>
                  </a:cubicBezTo>
                  <a:cubicBezTo>
                    <a:pt x="7463" y="35908"/>
                    <a:pt x="10233" y="28671"/>
                    <a:pt x="13570" y="21694"/>
                  </a:cubicBezTo>
                  <a:cubicBezTo>
                    <a:pt x="13570" y="21694"/>
                    <a:pt x="14466" y="19987"/>
                    <a:pt x="16301" y="16915"/>
                  </a:cubicBezTo>
                  <a:cubicBezTo>
                    <a:pt x="17372" y="15460"/>
                    <a:pt x="18063" y="13757"/>
                    <a:pt x="18306" y="11965"/>
                  </a:cubicBezTo>
                  <a:cubicBezTo>
                    <a:pt x="23009" y="7689"/>
                    <a:pt x="28108" y="3870"/>
                    <a:pt x="33540" y="572"/>
                  </a:cubicBezTo>
                  <a:cubicBezTo>
                    <a:pt x="35034" y="128"/>
                    <a:pt x="36591" y="-60"/>
                    <a:pt x="38149" y="17"/>
                  </a:cubicBezTo>
                  <a:cubicBezTo>
                    <a:pt x="41639" y="8"/>
                    <a:pt x="45121" y="409"/>
                    <a:pt x="48518" y="1212"/>
                  </a:cubicBezTo>
                  <a:cubicBezTo>
                    <a:pt x="52397" y="2377"/>
                    <a:pt x="55964" y="4391"/>
                    <a:pt x="58973" y="7100"/>
                  </a:cubicBezTo>
                  <a:cubicBezTo>
                    <a:pt x="62335" y="9759"/>
                    <a:pt x="65011" y="13181"/>
                    <a:pt x="66782" y="17086"/>
                  </a:cubicBezTo>
                  <a:cubicBezTo>
                    <a:pt x="69845" y="25206"/>
                    <a:pt x="72483" y="33480"/>
                    <a:pt x="74676" y="41878"/>
                  </a:cubicBezTo>
                  <a:cubicBezTo>
                    <a:pt x="77825" y="51893"/>
                    <a:pt x="79856" y="62224"/>
                    <a:pt x="80735" y="72687"/>
                  </a:cubicBezTo>
                  <a:cubicBezTo>
                    <a:pt x="80735" y="95218"/>
                    <a:pt x="76084" y="113994"/>
                    <a:pt x="66782" y="129014"/>
                  </a:cubicBezTo>
                  <a:close/>
                  <a:moveTo>
                    <a:pt x="61448" y="55064"/>
                  </a:moveTo>
                  <a:cubicBezTo>
                    <a:pt x="59997" y="50199"/>
                    <a:pt x="58503" y="45249"/>
                    <a:pt x="57181" y="40214"/>
                  </a:cubicBezTo>
                  <a:cubicBezTo>
                    <a:pt x="55815" y="34325"/>
                    <a:pt x="54919" y="29887"/>
                    <a:pt x="54407" y="26815"/>
                  </a:cubicBezTo>
                  <a:cubicBezTo>
                    <a:pt x="53878" y="24711"/>
                    <a:pt x="52948" y="22727"/>
                    <a:pt x="51676" y="20969"/>
                  </a:cubicBezTo>
                  <a:cubicBezTo>
                    <a:pt x="51300" y="20376"/>
                    <a:pt x="50874" y="19816"/>
                    <a:pt x="50396" y="19304"/>
                  </a:cubicBezTo>
                  <a:cubicBezTo>
                    <a:pt x="48616" y="18703"/>
                    <a:pt x="46892" y="17960"/>
                    <a:pt x="45232" y="17086"/>
                  </a:cubicBezTo>
                  <a:cubicBezTo>
                    <a:pt x="44097" y="16834"/>
                    <a:pt x="42937" y="16719"/>
                    <a:pt x="41776" y="16744"/>
                  </a:cubicBezTo>
                  <a:cubicBezTo>
                    <a:pt x="41020" y="16689"/>
                    <a:pt x="40261" y="16804"/>
                    <a:pt x="39557" y="17086"/>
                  </a:cubicBezTo>
                  <a:cubicBezTo>
                    <a:pt x="35785" y="19945"/>
                    <a:pt x="32337" y="23209"/>
                    <a:pt x="29273" y="26815"/>
                  </a:cubicBezTo>
                  <a:cubicBezTo>
                    <a:pt x="20427" y="44050"/>
                    <a:pt x="16028" y="63218"/>
                    <a:pt x="16471" y="82587"/>
                  </a:cubicBezTo>
                  <a:cubicBezTo>
                    <a:pt x="16612" y="91160"/>
                    <a:pt x="18558" y="99609"/>
                    <a:pt x="22189" y="107380"/>
                  </a:cubicBezTo>
                  <a:cubicBezTo>
                    <a:pt x="27310" y="118760"/>
                    <a:pt x="33967" y="124448"/>
                    <a:pt x="42160" y="124448"/>
                  </a:cubicBezTo>
                  <a:lnTo>
                    <a:pt x="49884" y="122997"/>
                  </a:lnTo>
                  <a:cubicBezTo>
                    <a:pt x="51462" y="121291"/>
                    <a:pt x="52743" y="119968"/>
                    <a:pt x="53724" y="119114"/>
                  </a:cubicBezTo>
                  <a:cubicBezTo>
                    <a:pt x="59856" y="107781"/>
                    <a:pt x="63138" y="95128"/>
                    <a:pt x="63283" y="82246"/>
                  </a:cubicBezTo>
                  <a:cubicBezTo>
                    <a:pt x="63283" y="81136"/>
                    <a:pt x="63581" y="79515"/>
                    <a:pt x="63837" y="77381"/>
                  </a:cubicBezTo>
                  <a:cubicBezTo>
                    <a:pt x="64093" y="75248"/>
                    <a:pt x="64179" y="74095"/>
                    <a:pt x="64179" y="74010"/>
                  </a:cubicBezTo>
                  <a:cubicBezTo>
                    <a:pt x="64038" y="67605"/>
                    <a:pt x="63120" y="61247"/>
                    <a:pt x="61448" y="55064"/>
                  </a:cubicBezTo>
                  <a:lnTo>
                    <a:pt x="61448" y="55064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B113B10-CB83-3C7B-922C-6F8E09D5D5D9}"/>
                </a:ext>
              </a:extLst>
            </p:cNvPr>
            <p:cNvSpPr/>
            <p:nvPr/>
          </p:nvSpPr>
          <p:spPr>
            <a:xfrm>
              <a:off x="9038546" y="2399878"/>
              <a:ext cx="126366" cy="150291"/>
            </a:xfrm>
            <a:custGeom>
              <a:avLst/>
              <a:gdLst>
                <a:gd name="connsiteX0" fmla="*/ 124804 w 126366"/>
                <a:gd name="connsiteY0" fmla="*/ 14851 h 150291"/>
                <a:gd name="connsiteX1" fmla="*/ 111405 w 126366"/>
                <a:gd name="connsiteY1" fmla="*/ 17966 h 150291"/>
                <a:gd name="connsiteX2" fmla="*/ 111405 w 126366"/>
                <a:gd name="connsiteY2" fmla="*/ 31365 h 150291"/>
                <a:gd name="connsiteX3" fmla="*/ 111021 w 126366"/>
                <a:gd name="connsiteY3" fmla="*/ 32987 h 150291"/>
                <a:gd name="connsiteX4" fmla="*/ 110679 w 126366"/>
                <a:gd name="connsiteY4" fmla="*/ 34651 h 150291"/>
                <a:gd name="connsiteX5" fmla="*/ 110679 w 126366"/>
                <a:gd name="connsiteY5" fmla="*/ 71349 h 150291"/>
                <a:gd name="connsiteX6" fmla="*/ 111234 w 126366"/>
                <a:gd name="connsiteY6" fmla="*/ 74549 h 150291"/>
                <a:gd name="connsiteX7" fmla="*/ 111960 w 126366"/>
                <a:gd name="connsiteY7" fmla="*/ 78816 h 150291"/>
                <a:gd name="connsiteX8" fmla="*/ 111405 w 126366"/>
                <a:gd name="connsiteY8" fmla="*/ 87820 h 150291"/>
                <a:gd name="connsiteX9" fmla="*/ 111405 w 126366"/>
                <a:gd name="connsiteY9" fmla="*/ 91405 h 150291"/>
                <a:gd name="connsiteX10" fmla="*/ 111405 w 126366"/>
                <a:gd name="connsiteY10" fmla="*/ 94989 h 150291"/>
                <a:gd name="connsiteX11" fmla="*/ 111405 w 126366"/>
                <a:gd name="connsiteY11" fmla="*/ 107407 h 150291"/>
                <a:gd name="connsiteX12" fmla="*/ 111661 w 126366"/>
                <a:gd name="connsiteY12" fmla="*/ 113935 h 150291"/>
                <a:gd name="connsiteX13" fmla="*/ 111917 w 126366"/>
                <a:gd name="connsiteY13" fmla="*/ 122470 h 150291"/>
                <a:gd name="connsiteX14" fmla="*/ 112130 w 126366"/>
                <a:gd name="connsiteY14" fmla="*/ 125926 h 150291"/>
                <a:gd name="connsiteX15" fmla="*/ 112472 w 126366"/>
                <a:gd name="connsiteY15" fmla="*/ 130876 h 150291"/>
                <a:gd name="connsiteX16" fmla="*/ 113492 w 126366"/>
                <a:gd name="connsiteY16" fmla="*/ 131853 h 150291"/>
                <a:gd name="connsiteX17" fmla="*/ 114861 w 126366"/>
                <a:gd name="connsiteY17" fmla="*/ 132199 h 150291"/>
                <a:gd name="connsiteX18" fmla="*/ 115971 w 126366"/>
                <a:gd name="connsiteY18" fmla="*/ 131986 h 150291"/>
                <a:gd name="connsiteX19" fmla="*/ 117251 w 126366"/>
                <a:gd name="connsiteY19" fmla="*/ 131986 h 150291"/>
                <a:gd name="connsiteX20" fmla="*/ 122030 w 126366"/>
                <a:gd name="connsiteY20" fmla="*/ 140051 h 150291"/>
                <a:gd name="connsiteX21" fmla="*/ 121147 w 126366"/>
                <a:gd name="connsiteY21" fmla="*/ 142952 h 150291"/>
                <a:gd name="connsiteX22" fmla="*/ 118915 w 126366"/>
                <a:gd name="connsiteY22" fmla="*/ 145001 h 150291"/>
                <a:gd name="connsiteX23" fmla="*/ 114648 w 126366"/>
                <a:gd name="connsiteY23" fmla="*/ 146835 h 150291"/>
                <a:gd name="connsiteX24" fmla="*/ 112344 w 126366"/>
                <a:gd name="connsiteY24" fmla="*/ 146835 h 150291"/>
                <a:gd name="connsiteX25" fmla="*/ 109869 w 126366"/>
                <a:gd name="connsiteY25" fmla="*/ 146835 h 150291"/>
                <a:gd name="connsiteX26" fmla="*/ 105175 w 126366"/>
                <a:gd name="connsiteY26" fmla="*/ 147390 h 150291"/>
                <a:gd name="connsiteX27" fmla="*/ 100140 w 126366"/>
                <a:gd name="connsiteY27" fmla="*/ 148116 h 150291"/>
                <a:gd name="connsiteX28" fmla="*/ 89685 w 126366"/>
                <a:gd name="connsiteY28" fmla="*/ 150292 h 150291"/>
                <a:gd name="connsiteX29" fmla="*/ 87295 w 126366"/>
                <a:gd name="connsiteY29" fmla="*/ 149012 h 150291"/>
                <a:gd name="connsiteX30" fmla="*/ 80511 w 126366"/>
                <a:gd name="connsiteY30" fmla="*/ 141672 h 150291"/>
                <a:gd name="connsiteX31" fmla="*/ 81129 w 126366"/>
                <a:gd name="connsiteY31" fmla="*/ 139022 h 150291"/>
                <a:gd name="connsiteX32" fmla="*/ 83071 w 126366"/>
                <a:gd name="connsiteY32" fmla="*/ 137106 h 150291"/>
                <a:gd name="connsiteX33" fmla="*/ 84095 w 126366"/>
                <a:gd name="connsiteY33" fmla="*/ 135997 h 150291"/>
                <a:gd name="connsiteX34" fmla="*/ 85460 w 126366"/>
                <a:gd name="connsiteY34" fmla="*/ 135058 h 150291"/>
                <a:gd name="connsiteX35" fmla="*/ 92245 w 126366"/>
                <a:gd name="connsiteY35" fmla="*/ 135826 h 150291"/>
                <a:gd name="connsiteX36" fmla="*/ 96513 w 126366"/>
                <a:gd name="connsiteY36" fmla="*/ 126438 h 150291"/>
                <a:gd name="connsiteX37" fmla="*/ 96171 w 126366"/>
                <a:gd name="connsiteY37" fmla="*/ 117904 h 150291"/>
                <a:gd name="connsiteX38" fmla="*/ 95787 w 126366"/>
                <a:gd name="connsiteY38" fmla="*/ 109071 h 150291"/>
                <a:gd name="connsiteX39" fmla="*/ 95787 w 126366"/>
                <a:gd name="connsiteY39" fmla="*/ 100280 h 150291"/>
                <a:gd name="connsiteX40" fmla="*/ 95318 w 126366"/>
                <a:gd name="connsiteY40" fmla="*/ 97507 h 150291"/>
                <a:gd name="connsiteX41" fmla="*/ 94848 w 126366"/>
                <a:gd name="connsiteY41" fmla="*/ 94050 h 150291"/>
                <a:gd name="connsiteX42" fmla="*/ 94123 w 126366"/>
                <a:gd name="connsiteY42" fmla="*/ 71818 h 150291"/>
                <a:gd name="connsiteX43" fmla="*/ 94123 w 126366"/>
                <a:gd name="connsiteY43" fmla="*/ 54749 h 150291"/>
                <a:gd name="connsiteX44" fmla="*/ 87978 w 126366"/>
                <a:gd name="connsiteY44" fmla="*/ 74378 h 150291"/>
                <a:gd name="connsiteX45" fmla="*/ 79060 w 126366"/>
                <a:gd name="connsiteY45" fmla="*/ 99982 h 150291"/>
                <a:gd name="connsiteX46" fmla="*/ 74792 w 126366"/>
                <a:gd name="connsiteY46" fmla="*/ 117050 h 150291"/>
                <a:gd name="connsiteX47" fmla="*/ 73896 w 126366"/>
                <a:gd name="connsiteY47" fmla="*/ 126780 h 150291"/>
                <a:gd name="connsiteX48" fmla="*/ 70056 w 126366"/>
                <a:gd name="connsiteY48" fmla="*/ 135954 h 150291"/>
                <a:gd name="connsiteX49" fmla="*/ 63356 w 126366"/>
                <a:gd name="connsiteY49" fmla="*/ 144232 h 150291"/>
                <a:gd name="connsiteX50" fmla="*/ 60241 w 126366"/>
                <a:gd name="connsiteY50" fmla="*/ 142568 h 150291"/>
                <a:gd name="connsiteX51" fmla="*/ 58065 w 126366"/>
                <a:gd name="connsiteY51" fmla="*/ 140179 h 150291"/>
                <a:gd name="connsiteX52" fmla="*/ 46415 w 126366"/>
                <a:gd name="connsiteY52" fmla="*/ 87692 h 150291"/>
                <a:gd name="connsiteX53" fmla="*/ 35491 w 126366"/>
                <a:gd name="connsiteY53" fmla="*/ 54109 h 150291"/>
                <a:gd name="connsiteX54" fmla="*/ 35491 w 126366"/>
                <a:gd name="connsiteY54" fmla="*/ 82955 h 150291"/>
                <a:gd name="connsiteX55" fmla="*/ 36345 w 126366"/>
                <a:gd name="connsiteY55" fmla="*/ 90380 h 150291"/>
                <a:gd name="connsiteX56" fmla="*/ 36985 w 126366"/>
                <a:gd name="connsiteY56" fmla="*/ 96312 h 150291"/>
                <a:gd name="connsiteX57" fmla="*/ 36985 w 126366"/>
                <a:gd name="connsiteY57" fmla="*/ 105700 h 150291"/>
                <a:gd name="connsiteX58" fmla="*/ 38607 w 126366"/>
                <a:gd name="connsiteY58" fmla="*/ 130108 h 150291"/>
                <a:gd name="connsiteX59" fmla="*/ 48336 w 126366"/>
                <a:gd name="connsiteY59" fmla="*/ 139069 h 150291"/>
                <a:gd name="connsiteX60" fmla="*/ 47269 w 126366"/>
                <a:gd name="connsiteY60" fmla="*/ 144019 h 150291"/>
                <a:gd name="connsiteX61" fmla="*/ 37710 w 126366"/>
                <a:gd name="connsiteY61" fmla="*/ 146238 h 150291"/>
                <a:gd name="connsiteX62" fmla="*/ 27811 w 126366"/>
                <a:gd name="connsiteY62" fmla="*/ 147347 h 150291"/>
                <a:gd name="connsiteX63" fmla="*/ 18423 w 126366"/>
                <a:gd name="connsiteY63" fmla="*/ 148628 h 150291"/>
                <a:gd name="connsiteX64" fmla="*/ 14155 w 126366"/>
                <a:gd name="connsiteY64" fmla="*/ 147988 h 150291"/>
                <a:gd name="connsiteX65" fmla="*/ 11339 w 126366"/>
                <a:gd name="connsiteY65" fmla="*/ 143294 h 150291"/>
                <a:gd name="connsiteX66" fmla="*/ 9675 w 126366"/>
                <a:gd name="connsiteY66" fmla="*/ 137448 h 150291"/>
                <a:gd name="connsiteX67" fmla="*/ 11766 w 126366"/>
                <a:gd name="connsiteY67" fmla="*/ 134674 h 150291"/>
                <a:gd name="connsiteX68" fmla="*/ 15180 w 126366"/>
                <a:gd name="connsiteY68" fmla="*/ 133223 h 150291"/>
                <a:gd name="connsiteX69" fmla="*/ 17185 w 126366"/>
                <a:gd name="connsiteY69" fmla="*/ 133223 h 150291"/>
                <a:gd name="connsiteX70" fmla="*/ 19233 w 126366"/>
                <a:gd name="connsiteY70" fmla="*/ 133223 h 150291"/>
                <a:gd name="connsiteX71" fmla="*/ 22349 w 126366"/>
                <a:gd name="connsiteY71" fmla="*/ 133223 h 150291"/>
                <a:gd name="connsiteX72" fmla="*/ 23629 w 126366"/>
                <a:gd name="connsiteY72" fmla="*/ 122384 h 150291"/>
                <a:gd name="connsiteX73" fmla="*/ 21410 w 126366"/>
                <a:gd name="connsiteY73" fmla="*/ 59998 h 150291"/>
                <a:gd name="connsiteX74" fmla="*/ 21068 w 126366"/>
                <a:gd name="connsiteY74" fmla="*/ 50269 h 150291"/>
                <a:gd name="connsiteX75" fmla="*/ 16801 w 126366"/>
                <a:gd name="connsiteY75" fmla="*/ 20910 h 150291"/>
                <a:gd name="connsiteX76" fmla="*/ 15692 w 126366"/>
                <a:gd name="connsiteY76" fmla="*/ 19460 h 150291"/>
                <a:gd name="connsiteX77" fmla="*/ 5237 w 126366"/>
                <a:gd name="connsiteY77" fmla="*/ 18179 h 150291"/>
                <a:gd name="connsiteX78" fmla="*/ 1149 w 126366"/>
                <a:gd name="connsiteY78" fmla="*/ 14979 h 150291"/>
                <a:gd name="connsiteX79" fmla="*/ 74 w 126366"/>
                <a:gd name="connsiteY79" fmla="*/ 9901 h 150291"/>
                <a:gd name="connsiteX80" fmla="*/ 3189 w 126366"/>
                <a:gd name="connsiteY80" fmla="*/ 2561 h 150291"/>
                <a:gd name="connsiteX81" fmla="*/ 14582 w 126366"/>
                <a:gd name="connsiteY81" fmla="*/ 3500 h 150291"/>
                <a:gd name="connsiteX82" fmla="*/ 18849 w 126366"/>
                <a:gd name="connsiteY82" fmla="*/ 3500 h 150291"/>
                <a:gd name="connsiteX83" fmla="*/ 23373 w 126366"/>
                <a:gd name="connsiteY83" fmla="*/ 3287 h 150291"/>
                <a:gd name="connsiteX84" fmla="*/ 29944 w 126366"/>
                <a:gd name="connsiteY84" fmla="*/ 3842 h 150291"/>
                <a:gd name="connsiteX85" fmla="*/ 36388 w 126366"/>
                <a:gd name="connsiteY85" fmla="*/ 9005 h 150291"/>
                <a:gd name="connsiteX86" fmla="*/ 49189 w 126366"/>
                <a:gd name="connsiteY86" fmla="*/ 46599 h 150291"/>
                <a:gd name="connsiteX87" fmla="*/ 57297 w 126366"/>
                <a:gd name="connsiteY87" fmla="*/ 67337 h 150291"/>
                <a:gd name="connsiteX88" fmla="*/ 67026 w 126366"/>
                <a:gd name="connsiteY88" fmla="*/ 95800 h 150291"/>
                <a:gd name="connsiteX89" fmla="*/ 71976 w 126366"/>
                <a:gd name="connsiteY89" fmla="*/ 85302 h 150291"/>
                <a:gd name="connsiteX90" fmla="*/ 76542 w 126366"/>
                <a:gd name="connsiteY90" fmla="*/ 70111 h 150291"/>
                <a:gd name="connsiteX91" fmla="*/ 85546 w 126366"/>
                <a:gd name="connsiteY91" fmla="*/ 39089 h 150291"/>
                <a:gd name="connsiteX92" fmla="*/ 90880 w 126366"/>
                <a:gd name="connsiteY92" fmla="*/ 13229 h 150291"/>
                <a:gd name="connsiteX93" fmla="*/ 92331 w 126366"/>
                <a:gd name="connsiteY93" fmla="*/ 9730 h 150291"/>
                <a:gd name="connsiteX94" fmla="*/ 93611 w 126366"/>
                <a:gd name="connsiteY94" fmla="*/ 8792 h 150291"/>
                <a:gd name="connsiteX95" fmla="*/ 95830 w 126366"/>
                <a:gd name="connsiteY95" fmla="*/ 6615 h 150291"/>
                <a:gd name="connsiteX96" fmla="*/ 100780 w 126366"/>
                <a:gd name="connsiteY96" fmla="*/ 4396 h 150291"/>
                <a:gd name="connsiteX97" fmla="*/ 101676 w 126366"/>
                <a:gd name="connsiteY97" fmla="*/ 4396 h 150291"/>
                <a:gd name="connsiteX98" fmla="*/ 102401 w 126366"/>
                <a:gd name="connsiteY98" fmla="*/ 4396 h 150291"/>
                <a:gd name="connsiteX99" fmla="*/ 111874 w 126366"/>
                <a:gd name="connsiteY99" fmla="*/ 2177 h 150291"/>
                <a:gd name="connsiteX100" fmla="*/ 121305 w 126366"/>
                <a:gd name="connsiteY100" fmla="*/ 1 h 150291"/>
                <a:gd name="connsiteX101" fmla="*/ 123451 w 126366"/>
                <a:gd name="connsiteY101" fmla="*/ 564 h 150291"/>
                <a:gd name="connsiteX102" fmla="*/ 124975 w 126366"/>
                <a:gd name="connsiteY102" fmla="*/ 2177 h 150291"/>
                <a:gd name="connsiteX103" fmla="*/ 126298 w 126366"/>
                <a:gd name="connsiteY103" fmla="*/ 7853 h 150291"/>
                <a:gd name="connsiteX104" fmla="*/ 124804 w 126366"/>
                <a:gd name="connsiteY104" fmla="*/ 14851 h 150291"/>
                <a:gd name="connsiteX105" fmla="*/ 124804 w 126366"/>
                <a:gd name="connsiteY105" fmla="*/ 14851 h 150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126366" h="150291">
                  <a:moveTo>
                    <a:pt x="124804" y="14851"/>
                  </a:moveTo>
                  <a:cubicBezTo>
                    <a:pt x="120242" y="15431"/>
                    <a:pt x="115753" y="16477"/>
                    <a:pt x="111405" y="17966"/>
                  </a:cubicBezTo>
                  <a:lnTo>
                    <a:pt x="111405" y="31365"/>
                  </a:lnTo>
                  <a:cubicBezTo>
                    <a:pt x="111332" y="31920"/>
                    <a:pt x="111205" y="32462"/>
                    <a:pt x="111021" y="32987"/>
                  </a:cubicBezTo>
                  <a:cubicBezTo>
                    <a:pt x="110859" y="33533"/>
                    <a:pt x="110748" y="34087"/>
                    <a:pt x="110679" y="34651"/>
                  </a:cubicBezTo>
                  <a:lnTo>
                    <a:pt x="110679" y="71349"/>
                  </a:lnTo>
                  <a:cubicBezTo>
                    <a:pt x="110679" y="71349"/>
                    <a:pt x="110679" y="72543"/>
                    <a:pt x="111234" y="74549"/>
                  </a:cubicBezTo>
                  <a:cubicBezTo>
                    <a:pt x="111789" y="76555"/>
                    <a:pt x="111832" y="78005"/>
                    <a:pt x="111960" y="78816"/>
                  </a:cubicBezTo>
                  <a:cubicBezTo>
                    <a:pt x="112088" y="79627"/>
                    <a:pt x="111960" y="83083"/>
                    <a:pt x="111405" y="87820"/>
                  </a:cubicBezTo>
                  <a:cubicBezTo>
                    <a:pt x="111405" y="88076"/>
                    <a:pt x="111405" y="89271"/>
                    <a:pt x="111405" y="91405"/>
                  </a:cubicBezTo>
                  <a:cubicBezTo>
                    <a:pt x="111405" y="93538"/>
                    <a:pt x="111405" y="94733"/>
                    <a:pt x="111405" y="94989"/>
                  </a:cubicBezTo>
                  <a:lnTo>
                    <a:pt x="111405" y="107407"/>
                  </a:lnTo>
                  <a:cubicBezTo>
                    <a:pt x="111405" y="107663"/>
                    <a:pt x="111490" y="109839"/>
                    <a:pt x="111661" y="113935"/>
                  </a:cubicBezTo>
                  <a:cubicBezTo>
                    <a:pt x="111661" y="118203"/>
                    <a:pt x="111917" y="120848"/>
                    <a:pt x="111917" y="122470"/>
                  </a:cubicBezTo>
                  <a:cubicBezTo>
                    <a:pt x="111917" y="122683"/>
                    <a:pt x="111917" y="123878"/>
                    <a:pt x="112130" y="125926"/>
                  </a:cubicBezTo>
                  <a:cubicBezTo>
                    <a:pt x="112344" y="127974"/>
                    <a:pt x="112130" y="129681"/>
                    <a:pt x="112472" y="130876"/>
                  </a:cubicBezTo>
                  <a:cubicBezTo>
                    <a:pt x="112723" y="131286"/>
                    <a:pt x="113074" y="131623"/>
                    <a:pt x="113492" y="131853"/>
                  </a:cubicBezTo>
                  <a:cubicBezTo>
                    <a:pt x="113910" y="132084"/>
                    <a:pt x="114384" y="132203"/>
                    <a:pt x="114861" y="132199"/>
                  </a:cubicBezTo>
                  <a:cubicBezTo>
                    <a:pt x="115237" y="132173"/>
                    <a:pt x="115612" y="132101"/>
                    <a:pt x="115971" y="131986"/>
                  </a:cubicBezTo>
                  <a:cubicBezTo>
                    <a:pt x="116398" y="131934"/>
                    <a:pt x="116824" y="131934"/>
                    <a:pt x="117251" y="131986"/>
                  </a:cubicBezTo>
                  <a:cubicBezTo>
                    <a:pt x="120452" y="131986"/>
                    <a:pt x="122030" y="134674"/>
                    <a:pt x="122030" y="140051"/>
                  </a:cubicBezTo>
                  <a:cubicBezTo>
                    <a:pt x="122000" y="141079"/>
                    <a:pt x="121698" y="142082"/>
                    <a:pt x="121147" y="142952"/>
                  </a:cubicBezTo>
                  <a:cubicBezTo>
                    <a:pt x="120601" y="143823"/>
                    <a:pt x="119829" y="144531"/>
                    <a:pt x="118915" y="145001"/>
                  </a:cubicBezTo>
                  <a:cubicBezTo>
                    <a:pt x="117738" y="146072"/>
                    <a:pt x="116235" y="146716"/>
                    <a:pt x="114648" y="146835"/>
                  </a:cubicBezTo>
                  <a:lnTo>
                    <a:pt x="112344" y="146835"/>
                  </a:lnTo>
                  <a:lnTo>
                    <a:pt x="109869" y="146835"/>
                  </a:lnTo>
                  <a:cubicBezTo>
                    <a:pt x="108290" y="146899"/>
                    <a:pt x="106724" y="147083"/>
                    <a:pt x="105175" y="147390"/>
                  </a:cubicBezTo>
                  <a:cubicBezTo>
                    <a:pt x="103041" y="147732"/>
                    <a:pt x="101377" y="147988"/>
                    <a:pt x="100140" y="148116"/>
                  </a:cubicBezTo>
                  <a:cubicBezTo>
                    <a:pt x="95147" y="149097"/>
                    <a:pt x="91605" y="149823"/>
                    <a:pt x="89685" y="150292"/>
                  </a:cubicBezTo>
                  <a:cubicBezTo>
                    <a:pt x="88930" y="149793"/>
                    <a:pt x="88127" y="149366"/>
                    <a:pt x="87295" y="149012"/>
                  </a:cubicBezTo>
                  <a:cubicBezTo>
                    <a:pt x="82772" y="146835"/>
                    <a:pt x="80511" y="144361"/>
                    <a:pt x="80511" y="141672"/>
                  </a:cubicBezTo>
                  <a:cubicBezTo>
                    <a:pt x="80463" y="140750"/>
                    <a:pt x="80677" y="139829"/>
                    <a:pt x="81129" y="139022"/>
                  </a:cubicBezTo>
                  <a:cubicBezTo>
                    <a:pt x="81586" y="138211"/>
                    <a:pt x="82256" y="137550"/>
                    <a:pt x="83071" y="137106"/>
                  </a:cubicBezTo>
                  <a:lnTo>
                    <a:pt x="84095" y="135997"/>
                  </a:lnTo>
                  <a:cubicBezTo>
                    <a:pt x="84650" y="135399"/>
                    <a:pt x="85119" y="135058"/>
                    <a:pt x="85460" y="135058"/>
                  </a:cubicBezTo>
                  <a:lnTo>
                    <a:pt x="92245" y="135826"/>
                  </a:lnTo>
                  <a:cubicBezTo>
                    <a:pt x="94084" y="132903"/>
                    <a:pt x="95518" y="129745"/>
                    <a:pt x="96513" y="126438"/>
                  </a:cubicBezTo>
                  <a:cubicBezTo>
                    <a:pt x="96513" y="124859"/>
                    <a:pt x="96513" y="122171"/>
                    <a:pt x="96171" y="117904"/>
                  </a:cubicBezTo>
                  <a:cubicBezTo>
                    <a:pt x="95830" y="113637"/>
                    <a:pt x="95787" y="110906"/>
                    <a:pt x="95787" y="109071"/>
                  </a:cubicBezTo>
                  <a:lnTo>
                    <a:pt x="95787" y="100280"/>
                  </a:lnTo>
                  <a:cubicBezTo>
                    <a:pt x="95787" y="100024"/>
                    <a:pt x="95787" y="99128"/>
                    <a:pt x="95318" y="97507"/>
                  </a:cubicBezTo>
                  <a:cubicBezTo>
                    <a:pt x="95070" y="96372"/>
                    <a:pt x="94912" y="95215"/>
                    <a:pt x="94848" y="94050"/>
                  </a:cubicBezTo>
                  <a:cubicBezTo>
                    <a:pt x="94507" y="84748"/>
                    <a:pt x="94251" y="77323"/>
                    <a:pt x="94123" y="71818"/>
                  </a:cubicBezTo>
                  <a:lnTo>
                    <a:pt x="94123" y="54749"/>
                  </a:lnTo>
                  <a:cubicBezTo>
                    <a:pt x="91665" y="61159"/>
                    <a:pt x="89613" y="67713"/>
                    <a:pt x="87978" y="74378"/>
                  </a:cubicBezTo>
                  <a:cubicBezTo>
                    <a:pt x="82132" y="91149"/>
                    <a:pt x="79188" y="99640"/>
                    <a:pt x="79060" y="99982"/>
                  </a:cubicBezTo>
                  <a:cubicBezTo>
                    <a:pt x="77080" y="105520"/>
                    <a:pt x="75650" y="111234"/>
                    <a:pt x="74792" y="117050"/>
                  </a:cubicBezTo>
                  <a:cubicBezTo>
                    <a:pt x="74280" y="120976"/>
                    <a:pt x="73982" y="124219"/>
                    <a:pt x="73896" y="126780"/>
                  </a:cubicBezTo>
                  <a:cubicBezTo>
                    <a:pt x="72966" y="129976"/>
                    <a:pt x="71677" y="133052"/>
                    <a:pt x="70056" y="135954"/>
                  </a:cubicBezTo>
                  <a:cubicBezTo>
                    <a:pt x="67410" y="141459"/>
                    <a:pt x="65149" y="144232"/>
                    <a:pt x="63356" y="144232"/>
                  </a:cubicBezTo>
                  <a:cubicBezTo>
                    <a:pt x="62187" y="143972"/>
                    <a:pt x="61112" y="143396"/>
                    <a:pt x="60241" y="142568"/>
                  </a:cubicBezTo>
                  <a:cubicBezTo>
                    <a:pt x="58790" y="141459"/>
                    <a:pt x="58065" y="140691"/>
                    <a:pt x="58065" y="140179"/>
                  </a:cubicBezTo>
                  <a:cubicBezTo>
                    <a:pt x="58065" y="129912"/>
                    <a:pt x="54182" y="112416"/>
                    <a:pt x="46415" y="87692"/>
                  </a:cubicBezTo>
                  <a:cubicBezTo>
                    <a:pt x="39289" y="65460"/>
                    <a:pt x="35620" y="54237"/>
                    <a:pt x="35491" y="54109"/>
                  </a:cubicBezTo>
                  <a:lnTo>
                    <a:pt x="35491" y="82955"/>
                  </a:lnTo>
                  <a:cubicBezTo>
                    <a:pt x="35491" y="84150"/>
                    <a:pt x="35918" y="86625"/>
                    <a:pt x="36345" y="90380"/>
                  </a:cubicBezTo>
                  <a:cubicBezTo>
                    <a:pt x="36772" y="94136"/>
                    <a:pt x="36985" y="96098"/>
                    <a:pt x="36985" y="96312"/>
                  </a:cubicBezTo>
                  <a:lnTo>
                    <a:pt x="36985" y="105700"/>
                  </a:lnTo>
                  <a:lnTo>
                    <a:pt x="38607" y="130108"/>
                  </a:lnTo>
                  <a:cubicBezTo>
                    <a:pt x="45093" y="130449"/>
                    <a:pt x="48336" y="133479"/>
                    <a:pt x="48336" y="139069"/>
                  </a:cubicBezTo>
                  <a:cubicBezTo>
                    <a:pt x="48348" y="140780"/>
                    <a:pt x="47986" y="142470"/>
                    <a:pt x="47269" y="144019"/>
                  </a:cubicBezTo>
                  <a:cubicBezTo>
                    <a:pt x="44231" y="145295"/>
                    <a:pt x="41000" y="146046"/>
                    <a:pt x="37710" y="146238"/>
                  </a:cubicBezTo>
                  <a:cubicBezTo>
                    <a:pt x="31608" y="146835"/>
                    <a:pt x="28280" y="147219"/>
                    <a:pt x="27811" y="147347"/>
                  </a:cubicBezTo>
                  <a:cubicBezTo>
                    <a:pt x="24704" y="147941"/>
                    <a:pt x="21572" y="148367"/>
                    <a:pt x="18423" y="148628"/>
                  </a:cubicBezTo>
                  <a:cubicBezTo>
                    <a:pt x="16972" y="148722"/>
                    <a:pt x="15517" y="148504"/>
                    <a:pt x="14155" y="147988"/>
                  </a:cubicBezTo>
                  <a:cubicBezTo>
                    <a:pt x="12824" y="146695"/>
                    <a:pt x="11855" y="145077"/>
                    <a:pt x="11339" y="143294"/>
                  </a:cubicBezTo>
                  <a:cubicBezTo>
                    <a:pt x="10456" y="141455"/>
                    <a:pt x="9893" y="139479"/>
                    <a:pt x="9675" y="137448"/>
                  </a:cubicBezTo>
                  <a:cubicBezTo>
                    <a:pt x="9675" y="136594"/>
                    <a:pt x="10358" y="135655"/>
                    <a:pt x="11766" y="134674"/>
                  </a:cubicBezTo>
                  <a:cubicBezTo>
                    <a:pt x="12743" y="133876"/>
                    <a:pt x="13925" y="133372"/>
                    <a:pt x="15180" y="133223"/>
                  </a:cubicBezTo>
                  <a:lnTo>
                    <a:pt x="17185" y="133223"/>
                  </a:lnTo>
                  <a:lnTo>
                    <a:pt x="19233" y="133223"/>
                  </a:lnTo>
                  <a:lnTo>
                    <a:pt x="22349" y="133223"/>
                  </a:lnTo>
                  <a:cubicBezTo>
                    <a:pt x="23573" y="129750"/>
                    <a:pt x="24013" y="126050"/>
                    <a:pt x="23629" y="122384"/>
                  </a:cubicBezTo>
                  <a:lnTo>
                    <a:pt x="21410" y="59998"/>
                  </a:lnTo>
                  <a:cubicBezTo>
                    <a:pt x="21094" y="56768"/>
                    <a:pt x="20979" y="53516"/>
                    <a:pt x="21068" y="50269"/>
                  </a:cubicBezTo>
                  <a:cubicBezTo>
                    <a:pt x="19221" y="37668"/>
                    <a:pt x="17795" y="27883"/>
                    <a:pt x="16801" y="20910"/>
                  </a:cubicBezTo>
                  <a:cubicBezTo>
                    <a:pt x="16801" y="20569"/>
                    <a:pt x="16417" y="20057"/>
                    <a:pt x="15692" y="19460"/>
                  </a:cubicBezTo>
                  <a:cubicBezTo>
                    <a:pt x="12150" y="19075"/>
                    <a:pt x="8651" y="18649"/>
                    <a:pt x="5237" y="18179"/>
                  </a:cubicBezTo>
                  <a:cubicBezTo>
                    <a:pt x="3543" y="17629"/>
                    <a:pt x="2096" y="16494"/>
                    <a:pt x="1149" y="14979"/>
                  </a:cubicBezTo>
                  <a:cubicBezTo>
                    <a:pt x="206" y="13468"/>
                    <a:pt x="-174" y="11668"/>
                    <a:pt x="74" y="9901"/>
                  </a:cubicBezTo>
                  <a:cubicBezTo>
                    <a:pt x="471" y="7230"/>
                    <a:pt x="1542" y="4704"/>
                    <a:pt x="3189" y="2561"/>
                  </a:cubicBezTo>
                  <a:cubicBezTo>
                    <a:pt x="6952" y="3193"/>
                    <a:pt x="10763" y="3509"/>
                    <a:pt x="14582" y="3500"/>
                  </a:cubicBezTo>
                  <a:lnTo>
                    <a:pt x="18849" y="3500"/>
                  </a:lnTo>
                  <a:lnTo>
                    <a:pt x="23373" y="3287"/>
                  </a:lnTo>
                  <a:cubicBezTo>
                    <a:pt x="25579" y="3129"/>
                    <a:pt x="27798" y="3317"/>
                    <a:pt x="29944" y="3842"/>
                  </a:cubicBezTo>
                  <a:cubicBezTo>
                    <a:pt x="32351" y="5216"/>
                    <a:pt x="34523" y="6957"/>
                    <a:pt x="36388" y="9005"/>
                  </a:cubicBezTo>
                  <a:lnTo>
                    <a:pt x="49189" y="46599"/>
                  </a:lnTo>
                  <a:cubicBezTo>
                    <a:pt x="52035" y="54310"/>
                    <a:pt x="54737" y="61223"/>
                    <a:pt x="57297" y="67337"/>
                  </a:cubicBezTo>
                  <a:cubicBezTo>
                    <a:pt x="62985" y="84577"/>
                    <a:pt x="66228" y="94067"/>
                    <a:pt x="67026" y="95800"/>
                  </a:cubicBezTo>
                  <a:cubicBezTo>
                    <a:pt x="69501" y="92753"/>
                    <a:pt x="71200" y="89151"/>
                    <a:pt x="71976" y="85302"/>
                  </a:cubicBezTo>
                  <a:cubicBezTo>
                    <a:pt x="73555" y="80182"/>
                    <a:pt x="75091" y="75104"/>
                    <a:pt x="76542" y="70111"/>
                  </a:cubicBezTo>
                  <a:cubicBezTo>
                    <a:pt x="80809" y="56413"/>
                    <a:pt x="83711" y="46044"/>
                    <a:pt x="85546" y="39089"/>
                  </a:cubicBezTo>
                  <a:cubicBezTo>
                    <a:pt x="87935" y="30610"/>
                    <a:pt x="89719" y="21964"/>
                    <a:pt x="90880" y="13229"/>
                  </a:cubicBezTo>
                  <a:cubicBezTo>
                    <a:pt x="91477" y="11736"/>
                    <a:pt x="91947" y="10584"/>
                    <a:pt x="92331" y="9730"/>
                  </a:cubicBezTo>
                  <a:cubicBezTo>
                    <a:pt x="92638" y="9282"/>
                    <a:pt x="93090" y="8949"/>
                    <a:pt x="93611" y="8792"/>
                  </a:cubicBezTo>
                  <a:cubicBezTo>
                    <a:pt x="94400" y="8122"/>
                    <a:pt x="95143" y="7396"/>
                    <a:pt x="95830" y="6615"/>
                  </a:cubicBezTo>
                  <a:cubicBezTo>
                    <a:pt x="97225" y="5408"/>
                    <a:pt x="98949" y="4635"/>
                    <a:pt x="100780" y="4396"/>
                  </a:cubicBezTo>
                  <a:cubicBezTo>
                    <a:pt x="101078" y="4345"/>
                    <a:pt x="101381" y="4345"/>
                    <a:pt x="101676" y="4396"/>
                  </a:cubicBezTo>
                  <a:cubicBezTo>
                    <a:pt x="101915" y="4448"/>
                    <a:pt x="102162" y="4448"/>
                    <a:pt x="102401" y="4396"/>
                  </a:cubicBezTo>
                  <a:cubicBezTo>
                    <a:pt x="102657" y="4396"/>
                    <a:pt x="105815" y="3671"/>
                    <a:pt x="111874" y="2177"/>
                  </a:cubicBezTo>
                  <a:cubicBezTo>
                    <a:pt x="117934" y="684"/>
                    <a:pt x="121091" y="1"/>
                    <a:pt x="121305" y="1"/>
                  </a:cubicBezTo>
                  <a:cubicBezTo>
                    <a:pt x="122060" y="-16"/>
                    <a:pt x="122803" y="176"/>
                    <a:pt x="123451" y="564"/>
                  </a:cubicBezTo>
                  <a:cubicBezTo>
                    <a:pt x="124104" y="948"/>
                    <a:pt x="124629" y="1507"/>
                    <a:pt x="124975" y="2177"/>
                  </a:cubicBezTo>
                  <a:cubicBezTo>
                    <a:pt x="125905" y="3923"/>
                    <a:pt x="126362" y="5881"/>
                    <a:pt x="126298" y="7853"/>
                  </a:cubicBezTo>
                  <a:cubicBezTo>
                    <a:pt x="126566" y="10285"/>
                    <a:pt x="126042" y="12743"/>
                    <a:pt x="124804" y="14851"/>
                  </a:cubicBezTo>
                  <a:lnTo>
                    <a:pt x="124804" y="14851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9BC4380B-8490-27D0-2A56-82D5F275F201}"/>
                </a:ext>
              </a:extLst>
            </p:cNvPr>
            <p:cNvSpPr/>
            <p:nvPr/>
          </p:nvSpPr>
          <p:spPr>
            <a:xfrm>
              <a:off x="9172145" y="2397835"/>
              <a:ext cx="79284" cy="152680"/>
            </a:xfrm>
            <a:custGeom>
              <a:avLst/>
              <a:gdLst>
                <a:gd name="connsiteX0" fmla="*/ 79285 w 79284"/>
                <a:gd name="connsiteY0" fmla="*/ 124944 h 152680"/>
                <a:gd name="connsiteX1" fmla="*/ 79285 w 79284"/>
                <a:gd name="connsiteY1" fmla="*/ 141458 h 152680"/>
                <a:gd name="connsiteX2" fmla="*/ 62600 w 79284"/>
                <a:gd name="connsiteY2" fmla="*/ 150291 h 152680"/>
                <a:gd name="connsiteX3" fmla="*/ 19245 w 79284"/>
                <a:gd name="connsiteY3" fmla="*/ 151358 h 152680"/>
                <a:gd name="connsiteX4" fmla="*/ 12716 w 79284"/>
                <a:gd name="connsiteY4" fmla="*/ 152126 h 152680"/>
                <a:gd name="connsiteX5" fmla="*/ 7681 w 79284"/>
                <a:gd name="connsiteY5" fmla="*/ 152680 h 152680"/>
                <a:gd name="connsiteX6" fmla="*/ 4527 w 79284"/>
                <a:gd name="connsiteY6" fmla="*/ 151575 h 152680"/>
                <a:gd name="connsiteX7" fmla="*/ 2390 w 79284"/>
                <a:gd name="connsiteY7" fmla="*/ 149011 h 152680"/>
                <a:gd name="connsiteX8" fmla="*/ 555 w 79284"/>
                <a:gd name="connsiteY8" fmla="*/ 143250 h 152680"/>
                <a:gd name="connsiteX9" fmla="*/ 2005 w 79284"/>
                <a:gd name="connsiteY9" fmla="*/ 138044 h 152680"/>
                <a:gd name="connsiteX10" fmla="*/ 4950 w 79284"/>
                <a:gd name="connsiteY10" fmla="*/ 134502 h 152680"/>
                <a:gd name="connsiteX11" fmla="*/ 8620 w 79284"/>
                <a:gd name="connsiteY11" fmla="*/ 134843 h 152680"/>
                <a:gd name="connsiteX12" fmla="*/ 12290 w 79284"/>
                <a:gd name="connsiteY12" fmla="*/ 135227 h 152680"/>
                <a:gd name="connsiteX13" fmla="*/ 15584 w 79284"/>
                <a:gd name="connsiteY13" fmla="*/ 134890 h 152680"/>
                <a:gd name="connsiteX14" fmla="*/ 18379 w 79284"/>
                <a:gd name="connsiteY14" fmla="*/ 133120 h 152680"/>
                <a:gd name="connsiteX15" fmla="*/ 20090 w 79284"/>
                <a:gd name="connsiteY15" fmla="*/ 130290 h 152680"/>
                <a:gd name="connsiteX16" fmla="*/ 20355 w 79284"/>
                <a:gd name="connsiteY16" fmla="*/ 126992 h 152680"/>
                <a:gd name="connsiteX17" fmla="*/ 20355 w 79284"/>
                <a:gd name="connsiteY17" fmla="*/ 123109 h 152680"/>
                <a:gd name="connsiteX18" fmla="*/ 20355 w 79284"/>
                <a:gd name="connsiteY18" fmla="*/ 118628 h 152680"/>
                <a:gd name="connsiteX19" fmla="*/ 20056 w 79284"/>
                <a:gd name="connsiteY19" fmla="*/ 110819 h 152680"/>
                <a:gd name="connsiteX20" fmla="*/ 19800 w 79284"/>
                <a:gd name="connsiteY20" fmla="*/ 102285 h 152680"/>
                <a:gd name="connsiteX21" fmla="*/ 19800 w 79284"/>
                <a:gd name="connsiteY21" fmla="*/ 36911 h 152680"/>
                <a:gd name="connsiteX22" fmla="*/ 17368 w 79284"/>
                <a:gd name="connsiteY22" fmla="*/ 23128 h 152680"/>
                <a:gd name="connsiteX23" fmla="*/ 14380 w 79284"/>
                <a:gd name="connsiteY23" fmla="*/ 21507 h 152680"/>
                <a:gd name="connsiteX24" fmla="*/ 10455 w 79284"/>
                <a:gd name="connsiteY24" fmla="*/ 22232 h 152680"/>
                <a:gd name="connsiteX25" fmla="*/ 6529 w 79284"/>
                <a:gd name="connsiteY25" fmla="*/ 22957 h 152680"/>
                <a:gd name="connsiteX26" fmla="*/ 1493 w 79284"/>
                <a:gd name="connsiteY26" fmla="*/ 17837 h 152680"/>
                <a:gd name="connsiteX27" fmla="*/ 0 w 79284"/>
                <a:gd name="connsiteY27" fmla="*/ 10113 h 152680"/>
                <a:gd name="connsiteX28" fmla="*/ 1280 w 79284"/>
                <a:gd name="connsiteY28" fmla="*/ 7553 h 152680"/>
                <a:gd name="connsiteX29" fmla="*/ 3670 w 79284"/>
                <a:gd name="connsiteY29" fmla="*/ 5718 h 152680"/>
                <a:gd name="connsiteX30" fmla="*/ 29529 w 79284"/>
                <a:gd name="connsiteY30" fmla="*/ 4267 h 152680"/>
                <a:gd name="connsiteX31" fmla="*/ 59058 w 79284"/>
                <a:gd name="connsiteY31" fmla="*/ 0 h 152680"/>
                <a:gd name="connsiteX32" fmla="*/ 61448 w 79284"/>
                <a:gd name="connsiteY32" fmla="*/ 0 h 152680"/>
                <a:gd name="connsiteX33" fmla="*/ 63667 w 79284"/>
                <a:gd name="connsiteY33" fmla="*/ 0 h 152680"/>
                <a:gd name="connsiteX34" fmla="*/ 66398 w 79284"/>
                <a:gd name="connsiteY34" fmla="*/ 0 h 152680"/>
                <a:gd name="connsiteX35" fmla="*/ 72628 w 79284"/>
                <a:gd name="connsiteY35" fmla="*/ 7126 h 152680"/>
                <a:gd name="connsiteX36" fmla="*/ 74121 w 79284"/>
                <a:gd name="connsiteY36" fmla="*/ 17922 h 152680"/>
                <a:gd name="connsiteX37" fmla="*/ 73652 w 79284"/>
                <a:gd name="connsiteY37" fmla="*/ 19714 h 152680"/>
                <a:gd name="connsiteX38" fmla="*/ 73183 w 79284"/>
                <a:gd name="connsiteY38" fmla="*/ 21549 h 152680"/>
                <a:gd name="connsiteX39" fmla="*/ 72457 w 79284"/>
                <a:gd name="connsiteY39" fmla="*/ 31236 h 152680"/>
                <a:gd name="connsiteX40" fmla="*/ 71347 w 79284"/>
                <a:gd name="connsiteY40" fmla="*/ 33625 h 152680"/>
                <a:gd name="connsiteX41" fmla="*/ 68958 w 79284"/>
                <a:gd name="connsiteY41" fmla="*/ 35247 h 152680"/>
                <a:gd name="connsiteX42" fmla="*/ 63837 w 79284"/>
                <a:gd name="connsiteY42" fmla="*/ 36143 h 152680"/>
                <a:gd name="connsiteX43" fmla="*/ 62386 w 79284"/>
                <a:gd name="connsiteY43" fmla="*/ 35631 h 152680"/>
                <a:gd name="connsiteX44" fmla="*/ 59442 w 79284"/>
                <a:gd name="connsiteY44" fmla="*/ 28804 h 152680"/>
                <a:gd name="connsiteX45" fmla="*/ 59442 w 79284"/>
                <a:gd name="connsiteY45" fmla="*/ 20013 h 152680"/>
                <a:gd name="connsiteX46" fmla="*/ 56284 w 79284"/>
                <a:gd name="connsiteY46" fmla="*/ 17453 h 152680"/>
                <a:gd name="connsiteX47" fmla="*/ 53724 w 79284"/>
                <a:gd name="connsiteY47" fmla="*/ 17453 h 152680"/>
                <a:gd name="connsiteX48" fmla="*/ 51548 w 79284"/>
                <a:gd name="connsiteY48" fmla="*/ 17794 h 152680"/>
                <a:gd name="connsiteX49" fmla="*/ 48945 w 79284"/>
                <a:gd name="connsiteY49" fmla="*/ 18178 h 152680"/>
                <a:gd name="connsiteX50" fmla="*/ 35034 w 79284"/>
                <a:gd name="connsiteY50" fmla="*/ 20013 h 152680"/>
                <a:gd name="connsiteX51" fmla="*/ 34650 w 79284"/>
                <a:gd name="connsiteY51" fmla="*/ 26499 h 152680"/>
                <a:gd name="connsiteX52" fmla="*/ 34265 w 79284"/>
                <a:gd name="connsiteY52" fmla="*/ 31193 h 152680"/>
                <a:gd name="connsiteX53" fmla="*/ 35034 w 79284"/>
                <a:gd name="connsiteY53" fmla="*/ 34479 h 152680"/>
                <a:gd name="connsiteX54" fmla="*/ 35759 w 79284"/>
                <a:gd name="connsiteY54" fmla="*/ 41477 h 152680"/>
                <a:gd name="connsiteX55" fmla="*/ 35759 w 79284"/>
                <a:gd name="connsiteY55" fmla="*/ 53767 h 152680"/>
                <a:gd name="connsiteX56" fmla="*/ 36314 w 79284"/>
                <a:gd name="connsiteY56" fmla="*/ 63325 h 152680"/>
                <a:gd name="connsiteX57" fmla="*/ 36314 w 79284"/>
                <a:gd name="connsiteY57" fmla="*/ 66611 h 152680"/>
                <a:gd name="connsiteX58" fmla="*/ 37594 w 79284"/>
                <a:gd name="connsiteY58" fmla="*/ 68361 h 152680"/>
                <a:gd name="connsiteX59" fmla="*/ 39429 w 79284"/>
                <a:gd name="connsiteY59" fmla="*/ 69342 h 152680"/>
                <a:gd name="connsiteX60" fmla="*/ 45744 w 79284"/>
                <a:gd name="connsiteY60" fmla="*/ 69342 h 152680"/>
                <a:gd name="connsiteX61" fmla="*/ 49414 w 79284"/>
                <a:gd name="connsiteY61" fmla="*/ 68446 h 152680"/>
                <a:gd name="connsiteX62" fmla="*/ 53127 w 79284"/>
                <a:gd name="connsiteY62" fmla="*/ 67507 h 152680"/>
                <a:gd name="connsiteX63" fmla="*/ 56886 w 79284"/>
                <a:gd name="connsiteY63" fmla="*/ 68557 h 152680"/>
                <a:gd name="connsiteX64" fmla="*/ 59570 w 79284"/>
                <a:gd name="connsiteY64" fmla="*/ 71390 h 152680"/>
                <a:gd name="connsiteX65" fmla="*/ 61789 w 79284"/>
                <a:gd name="connsiteY65" fmla="*/ 78175 h 152680"/>
                <a:gd name="connsiteX66" fmla="*/ 60893 w 79284"/>
                <a:gd name="connsiteY66" fmla="*/ 83125 h 152680"/>
                <a:gd name="connsiteX67" fmla="*/ 55943 w 79284"/>
                <a:gd name="connsiteY67" fmla="*/ 86411 h 152680"/>
                <a:gd name="connsiteX68" fmla="*/ 53639 w 79284"/>
                <a:gd name="connsiteY68" fmla="*/ 85856 h 152680"/>
                <a:gd name="connsiteX69" fmla="*/ 51164 w 79284"/>
                <a:gd name="connsiteY69" fmla="*/ 85344 h 152680"/>
                <a:gd name="connsiteX70" fmla="*/ 39429 w 79284"/>
                <a:gd name="connsiteY70" fmla="*/ 86411 h 152680"/>
                <a:gd name="connsiteX71" fmla="*/ 37381 w 79284"/>
                <a:gd name="connsiteY71" fmla="*/ 87350 h 152680"/>
                <a:gd name="connsiteX72" fmla="*/ 37039 w 79284"/>
                <a:gd name="connsiteY72" fmla="*/ 106979 h 152680"/>
                <a:gd name="connsiteX73" fmla="*/ 36570 w 79284"/>
                <a:gd name="connsiteY73" fmla="*/ 117263 h 152680"/>
                <a:gd name="connsiteX74" fmla="*/ 35930 w 79284"/>
                <a:gd name="connsiteY74" fmla="*/ 124389 h 152680"/>
                <a:gd name="connsiteX75" fmla="*/ 36314 w 79284"/>
                <a:gd name="connsiteY75" fmla="*/ 128443 h 152680"/>
                <a:gd name="connsiteX76" fmla="*/ 36655 w 79284"/>
                <a:gd name="connsiteY76" fmla="*/ 133947 h 152680"/>
                <a:gd name="connsiteX77" fmla="*/ 39984 w 79284"/>
                <a:gd name="connsiteY77" fmla="*/ 135057 h 152680"/>
                <a:gd name="connsiteX78" fmla="*/ 43995 w 79284"/>
                <a:gd name="connsiteY78" fmla="*/ 135057 h 152680"/>
                <a:gd name="connsiteX79" fmla="*/ 46384 w 79284"/>
                <a:gd name="connsiteY79" fmla="*/ 134587 h 152680"/>
                <a:gd name="connsiteX80" fmla="*/ 49329 w 79284"/>
                <a:gd name="connsiteY80" fmla="*/ 134118 h 152680"/>
                <a:gd name="connsiteX81" fmla="*/ 59784 w 79284"/>
                <a:gd name="connsiteY81" fmla="*/ 133393 h 152680"/>
                <a:gd name="connsiteX82" fmla="*/ 63069 w 79284"/>
                <a:gd name="connsiteY82" fmla="*/ 131942 h 152680"/>
                <a:gd name="connsiteX83" fmla="*/ 64089 w 79284"/>
                <a:gd name="connsiteY83" fmla="*/ 130738 h 152680"/>
                <a:gd name="connsiteX84" fmla="*/ 64008 w 79284"/>
                <a:gd name="connsiteY84" fmla="*/ 129168 h 152680"/>
                <a:gd name="connsiteX85" fmla="*/ 61064 w 79284"/>
                <a:gd name="connsiteY85" fmla="*/ 109710 h 152680"/>
                <a:gd name="connsiteX86" fmla="*/ 62224 w 79284"/>
                <a:gd name="connsiteY86" fmla="*/ 108421 h 152680"/>
                <a:gd name="connsiteX87" fmla="*/ 63795 w 79284"/>
                <a:gd name="connsiteY87" fmla="*/ 107704 h 152680"/>
                <a:gd name="connsiteX88" fmla="*/ 71049 w 79284"/>
                <a:gd name="connsiteY88" fmla="*/ 107149 h 152680"/>
                <a:gd name="connsiteX89" fmla="*/ 76340 w 79284"/>
                <a:gd name="connsiteY89" fmla="*/ 107875 h 152680"/>
                <a:gd name="connsiteX90" fmla="*/ 77407 w 79284"/>
                <a:gd name="connsiteY90" fmla="*/ 108814 h 152680"/>
                <a:gd name="connsiteX91" fmla="*/ 79285 w 79284"/>
                <a:gd name="connsiteY91" fmla="*/ 124944 h 152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79284" h="152680">
                  <a:moveTo>
                    <a:pt x="79285" y="124944"/>
                  </a:moveTo>
                  <a:lnTo>
                    <a:pt x="79285" y="141458"/>
                  </a:lnTo>
                  <a:cubicBezTo>
                    <a:pt x="79285" y="146834"/>
                    <a:pt x="73737" y="149779"/>
                    <a:pt x="62600" y="150291"/>
                  </a:cubicBezTo>
                  <a:lnTo>
                    <a:pt x="19245" y="151358"/>
                  </a:lnTo>
                  <a:lnTo>
                    <a:pt x="12716" y="152126"/>
                  </a:lnTo>
                  <a:lnTo>
                    <a:pt x="7681" y="152680"/>
                  </a:lnTo>
                  <a:cubicBezTo>
                    <a:pt x="6550" y="152604"/>
                    <a:pt x="5462" y="152220"/>
                    <a:pt x="4527" y="151575"/>
                  </a:cubicBezTo>
                  <a:cubicBezTo>
                    <a:pt x="3597" y="150927"/>
                    <a:pt x="2859" y="150043"/>
                    <a:pt x="2390" y="149011"/>
                  </a:cubicBezTo>
                  <a:cubicBezTo>
                    <a:pt x="1284" y="147282"/>
                    <a:pt x="653" y="145298"/>
                    <a:pt x="555" y="143250"/>
                  </a:cubicBezTo>
                  <a:cubicBezTo>
                    <a:pt x="743" y="141445"/>
                    <a:pt x="1233" y="139682"/>
                    <a:pt x="2005" y="138044"/>
                  </a:cubicBezTo>
                  <a:cubicBezTo>
                    <a:pt x="2987" y="135654"/>
                    <a:pt x="3968" y="134502"/>
                    <a:pt x="4950" y="134502"/>
                  </a:cubicBezTo>
                  <a:lnTo>
                    <a:pt x="8620" y="134843"/>
                  </a:lnTo>
                  <a:lnTo>
                    <a:pt x="12290" y="135227"/>
                  </a:lnTo>
                  <a:cubicBezTo>
                    <a:pt x="13399" y="135373"/>
                    <a:pt x="14526" y="135257"/>
                    <a:pt x="15584" y="134890"/>
                  </a:cubicBezTo>
                  <a:cubicBezTo>
                    <a:pt x="16638" y="134523"/>
                    <a:pt x="17598" y="133918"/>
                    <a:pt x="18379" y="133120"/>
                  </a:cubicBezTo>
                  <a:cubicBezTo>
                    <a:pt x="19160" y="132321"/>
                    <a:pt x="19744" y="131353"/>
                    <a:pt x="20090" y="130290"/>
                  </a:cubicBezTo>
                  <a:cubicBezTo>
                    <a:pt x="20431" y="129224"/>
                    <a:pt x="20525" y="128097"/>
                    <a:pt x="20355" y="126992"/>
                  </a:cubicBezTo>
                  <a:cubicBezTo>
                    <a:pt x="20355" y="126224"/>
                    <a:pt x="20355" y="124944"/>
                    <a:pt x="20355" y="123109"/>
                  </a:cubicBezTo>
                  <a:cubicBezTo>
                    <a:pt x="20355" y="121274"/>
                    <a:pt x="20355" y="119780"/>
                    <a:pt x="20355" y="118628"/>
                  </a:cubicBezTo>
                  <a:cubicBezTo>
                    <a:pt x="20355" y="117476"/>
                    <a:pt x="20355" y="114873"/>
                    <a:pt x="20056" y="110819"/>
                  </a:cubicBezTo>
                  <a:cubicBezTo>
                    <a:pt x="19757" y="106765"/>
                    <a:pt x="19800" y="103906"/>
                    <a:pt x="19800" y="102285"/>
                  </a:cubicBezTo>
                  <a:lnTo>
                    <a:pt x="19800" y="36911"/>
                  </a:lnTo>
                  <a:cubicBezTo>
                    <a:pt x="19416" y="33839"/>
                    <a:pt x="18605" y="29273"/>
                    <a:pt x="17368" y="23128"/>
                  </a:cubicBezTo>
                  <a:cubicBezTo>
                    <a:pt x="16983" y="22061"/>
                    <a:pt x="16002" y="21507"/>
                    <a:pt x="14380" y="21507"/>
                  </a:cubicBezTo>
                  <a:cubicBezTo>
                    <a:pt x="14124" y="21507"/>
                    <a:pt x="12802" y="21763"/>
                    <a:pt x="10455" y="22232"/>
                  </a:cubicBezTo>
                  <a:cubicBezTo>
                    <a:pt x="8108" y="22701"/>
                    <a:pt x="6785" y="22957"/>
                    <a:pt x="6529" y="22957"/>
                  </a:cubicBezTo>
                  <a:cubicBezTo>
                    <a:pt x="4395" y="22957"/>
                    <a:pt x="2731" y="21251"/>
                    <a:pt x="1493" y="17837"/>
                  </a:cubicBezTo>
                  <a:cubicBezTo>
                    <a:pt x="508" y="15379"/>
                    <a:pt x="0" y="12759"/>
                    <a:pt x="0" y="10113"/>
                  </a:cubicBezTo>
                  <a:cubicBezTo>
                    <a:pt x="217" y="9170"/>
                    <a:pt x="657" y="8291"/>
                    <a:pt x="1280" y="7553"/>
                  </a:cubicBezTo>
                  <a:cubicBezTo>
                    <a:pt x="2134" y="6315"/>
                    <a:pt x="2902" y="5718"/>
                    <a:pt x="3670" y="5718"/>
                  </a:cubicBezTo>
                  <a:cubicBezTo>
                    <a:pt x="9362" y="5462"/>
                    <a:pt x="17982" y="4975"/>
                    <a:pt x="29529" y="4267"/>
                  </a:cubicBezTo>
                  <a:lnTo>
                    <a:pt x="59058" y="0"/>
                  </a:lnTo>
                  <a:lnTo>
                    <a:pt x="61448" y="0"/>
                  </a:lnTo>
                  <a:cubicBezTo>
                    <a:pt x="62165" y="269"/>
                    <a:pt x="62954" y="269"/>
                    <a:pt x="63667" y="0"/>
                  </a:cubicBezTo>
                  <a:lnTo>
                    <a:pt x="66398" y="0"/>
                  </a:lnTo>
                  <a:cubicBezTo>
                    <a:pt x="69086" y="0"/>
                    <a:pt x="71177" y="2390"/>
                    <a:pt x="72628" y="7126"/>
                  </a:cubicBezTo>
                  <a:cubicBezTo>
                    <a:pt x="73631" y="10634"/>
                    <a:pt x="74134" y="14269"/>
                    <a:pt x="74121" y="17922"/>
                  </a:cubicBezTo>
                  <a:cubicBezTo>
                    <a:pt x="74049" y="18537"/>
                    <a:pt x="73891" y="19138"/>
                    <a:pt x="73652" y="19714"/>
                  </a:cubicBezTo>
                  <a:cubicBezTo>
                    <a:pt x="73413" y="20299"/>
                    <a:pt x="73255" y="20918"/>
                    <a:pt x="73183" y="21549"/>
                  </a:cubicBezTo>
                  <a:cubicBezTo>
                    <a:pt x="73183" y="23640"/>
                    <a:pt x="72926" y="26841"/>
                    <a:pt x="72457" y="31236"/>
                  </a:cubicBezTo>
                  <a:cubicBezTo>
                    <a:pt x="72329" y="32123"/>
                    <a:pt x="71945" y="32951"/>
                    <a:pt x="71347" y="33625"/>
                  </a:cubicBezTo>
                  <a:cubicBezTo>
                    <a:pt x="70793" y="34453"/>
                    <a:pt x="69935" y="35038"/>
                    <a:pt x="68958" y="35247"/>
                  </a:cubicBezTo>
                  <a:cubicBezTo>
                    <a:pt x="67230" y="35401"/>
                    <a:pt x="65519" y="35704"/>
                    <a:pt x="63837" y="36143"/>
                  </a:cubicBezTo>
                  <a:cubicBezTo>
                    <a:pt x="64093" y="36143"/>
                    <a:pt x="63581" y="36143"/>
                    <a:pt x="62386" y="35631"/>
                  </a:cubicBezTo>
                  <a:cubicBezTo>
                    <a:pt x="61153" y="33472"/>
                    <a:pt x="60167" y="31180"/>
                    <a:pt x="59442" y="28804"/>
                  </a:cubicBezTo>
                  <a:cubicBezTo>
                    <a:pt x="59600" y="25872"/>
                    <a:pt x="59600" y="22940"/>
                    <a:pt x="59442" y="20013"/>
                  </a:cubicBezTo>
                  <a:cubicBezTo>
                    <a:pt x="59186" y="19032"/>
                    <a:pt x="58119" y="18178"/>
                    <a:pt x="56284" y="17453"/>
                  </a:cubicBezTo>
                  <a:cubicBezTo>
                    <a:pt x="55439" y="17312"/>
                    <a:pt x="54573" y="17312"/>
                    <a:pt x="53724" y="17453"/>
                  </a:cubicBezTo>
                  <a:cubicBezTo>
                    <a:pt x="52990" y="17504"/>
                    <a:pt x="52265" y="17619"/>
                    <a:pt x="51548" y="17794"/>
                  </a:cubicBezTo>
                  <a:cubicBezTo>
                    <a:pt x="50694" y="17995"/>
                    <a:pt x="49824" y="18127"/>
                    <a:pt x="48945" y="18178"/>
                  </a:cubicBezTo>
                  <a:cubicBezTo>
                    <a:pt x="44251" y="18191"/>
                    <a:pt x="39574" y="18810"/>
                    <a:pt x="35034" y="20013"/>
                  </a:cubicBezTo>
                  <a:cubicBezTo>
                    <a:pt x="35034" y="21336"/>
                    <a:pt x="35034" y="23512"/>
                    <a:pt x="34650" y="26499"/>
                  </a:cubicBezTo>
                  <a:cubicBezTo>
                    <a:pt x="34265" y="29486"/>
                    <a:pt x="34265" y="31065"/>
                    <a:pt x="34265" y="31193"/>
                  </a:cubicBezTo>
                  <a:cubicBezTo>
                    <a:pt x="34265" y="31321"/>
                    <a:pt x="34522" y="32175"/>
                    <a:pt x="35034" y="34479"/>
                  </a:cubicBezTo>
                  <a:cubicBezTo>
                    <a:pt x="35507" y="36779"/>
                    <a:pt x="35751" y="39126"/>
                    <a:pt x="35759" y="41477"/>
                  </a:cubicBezTo>
                  <a:lnTo>
                    <a:pt x="35759" y="53767"/>
                  </a:lnTo>
                  <a:cubicBezTo>
                    <a:pt x="35759" y="54492"/>
                    <a:pt x="35759" y="57692"/>
                    <a:pt x="36314" y="63325"/>
                  </a:cubicBezTo>
                  <a:lnTo>
                    <a:pt x="36314" y="66611"/>
                  </a:lnTo>
                  <a:cubicBezTo>
                    <a:pt x="36583" y="67294"/>
                    <a:pt x="37027" y="67895"/>
                    <a:pt x="37594" y="68361"/>
                  </a:cubicBezTo>
                  <a:cubicBezTo>
                    <a:pt x="38068" y="68894"/>
                    <a:pt x="38720" y="69244"/>
                    <a:pt x="39429" y="69342"/>
                  </a:cubicBezTo>
                  <a:lnTo>
                    <a:pt x="45744" y="69342"/>
                  </a:lnTo>
                  <a:cubicBezTo>
                    <a:pt x="46982" y="69103"/>
                    <a:pt x="48207" y="68804"/>
                    <a:pt x="49414" y="68446"/>
                  </a:cubicBezTo>
                  <a:cubicBezTo>
                    <a:pt x="51633" y="67848"/>
                    <a:pt x="52871" y="67507"/>
                    <a:pt x="53127" y="67507"/>
                  </a:cubicBezTo>
                  <a:cubicBezTo>
                    <a:pt x="54454" y="67511"/>
                    <a:pt x="55751" y="67874"/>
                    <a:pt x="56886" y="68557"/>
                  </a:cubicBezTo>
                  <a:cubicBezTo>
                    <a:pt x="58021" y="69244"/>
                    <a:pt x="58947" y="70221"/>
                    <a:pt x="59570" y="71390"/>
                  </a:cubicBezTo>
                  <a:cubicBezTo>
                    <a:pt x="61017" y="73357"/>
                    <a:pt x="61793" y="75734"/>
                    <a:pt x="61789" y="78175"/>
                  </a:cubicBezTo>
                  <a:cubicBezTo>
                    <a:pt x="61977" y="79873"/>
                    <a:pt x="61665" y="81593"/>
                    <a:pt x="60893" y="83125"/>
                  </a:cubicBezTo>
                  <a:cubicBezTo>
                    <a:pt x="59058" y="85344"/>
                    <a:pt x="57394" y="86411"/>
                    <a:pt x="55943" y="86411"/>
                  </a:cubicBezTo>
                  <a:cubicBezTo>
                    <a:pt x="55158" y="86300"/>
                    <a:pt x="54390" y="86112"/>
                    <a:pt x="53639" y="85856"/>
                  </a:cubicBezTo>
                  <a:cubicBezTo>
                    <a:pt x="52832" y="85604"/>
                    <a:pt x="52004" y="85429"/>
                    <a:pt x="51164" y="85344"/>
                  </a:cubicBezTo>
                  <a:cubicBezTo>
                    <a:pt x="47234" y="85463"/>
                    <a:pt x="43316" y="85818"/>
                    <a:pt x="39429" y="86411"/>
                  </a:cubicBezTo>
                  <a:cubicBezTo>
                    <a:pt x="38708" y="86624"/>
                    <a:pt x="38016" y="86940"/>
                    <a:pt x="37381" y="87350"/>
                  </a:cubicBezTo>
                  <a:cubicBezTo>
                    <a:pt x="36911" y="97377"/>
                    <a:pt x="36783" y="103906"/>
                    <a:pt x="37039" y="106979"/>
                  </a:cubicBezTo>
                  <a:cubicBezTo>
                    <a:pt x="37099" y="110410"/>
                    <a:pt x="36941" y="113845"/>
                    <a:pt x="36570" y="117263"/>
                  </a:cubicBezTo>
                  <a:cubicBezTo>
                    <a:pt x="36143" y="122255"/>
                    <a:pt x="35930" y="124645"/>
                    <a:pt x="35930" y="124389"/>
                  </a:cubicBezTo>
                  <a:cubicBezTo>
                    <a:pt x="35930" y="124133"/>
                    <a:pt x="35930" y="125882"/>
                    <a:pt x="36314" y="128443"/>
                  </a:cubicBezTo>
                  <a:cubicBezTo>
                    <a:pt x="36698" y="131003"/>
                    <a:pt x="36655" y="132710"/>
                    <a:pt x="36655" y="133947"/>
                  </a:cubicBezTo>
                  <a:cubicBezTo>
                    <a:pt x="37594" y="134707"/>
                    <a:pt x="38776" y="135099"/>
                    <a:pt x="39984" y="135057"/>
                  </a:cubicBezTo>
                  <a:lnTo>
                    <a:pt x="43995" y="135057"/>
                  </a:lnTo>
                  <a:cubicBezTo>
                    <a:pt x="44801" y="134942"/>
                    <a:pt x="45599" y="134788"/>
                    <a:pt x="46384" y="134587"/>
                  </a:cubicBezTo>
                  <a:cubicBezTo>
                    <a:pt x="47349" y="134340"/>
                    <a:pt x="48334" y="134182"/>
                    <a:pt x="49329" y="134118"/>
                  </a:cubicBezTo>
                  <a:cubicBezTo>
                    <a:pt x="51633" y="134118"/>
                    <a:pt x="55132" y="133777"/>
                    <a:pt x="59784" y="133393"/>
                  </a:cubicBezTo>
                  <a:cubicBezTo>
                    <a:pt x="60995" y="133230"/>
                    <a:pt x="62135" y="132727"/>
                    <a:pt x="63069" y="131942"/>
                  </a:cubicBezTo>
                  <a:cubicBezTo>
                    <a:pt x="63551" y="131686"/>
                    <a:pt x="63914" y="131255"/>
                    <a:pt x="64089" y="130738"/>
                  </a:cubicBezTo>
                  <a:cubicBezTo>
                    <a:pt x="64264" y="130222"/>
                    <a:pt x="64234" y="129663"/>
                    <a:pt x="64008" y="129168"/>
                  </a:cubicBezTo>
                  <a:lnTo>
                    <a:pt x="61064" y="109710"/>
                  </a:lnTo>
                  <a:cubicBezTo>
                    <a:pt x="61358" y="109206"/>
                    <a:pt x="61751" y="108767"/>
                    <a:pt x="62224" y="108421"/>
                  </a:cubicBezTo>
                  <a:cubicBezTo>
                    <a:pt x="62694" y="108080"/>
                    <a:pt x="63227" y="107832"/>
                    <a:pt x="63795" y="107704"/>
                  </a:cubicBezTo>
                  <a:cubicBezTo>
                    <a:pt x="67038" y="107363"/>
                    <a:pt x="69470" y="107149"/>
                    <a:pt x="71049" y="107149"/>
                  </a:cubicBezTo>
                  <a:cubicBezTo>
                    <a:pt x="72841" y="107081"/>
                    <a:pt x="74633" y="107324"/>
                    <a:pt x="76340" y="107875"/>
                  </a:cubicBezTo>
                  <a:cubicBezTo>
                    <a:pt x="76681" y="107875"/>
                    <a:pt x="77066" y="108216"/>
                    <a:pt x="77407" y="108814"/>
                  </a:cubicBezTo>
                  <a:cubicBezTo>
                    <a:pt x="78687" y="118543"/>
                    <a:pt x="79285" y="124090"/>
                    <a:pt x="79285" y="124944"/>
                  </a:cubicBez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grpSp>
          <p:nvGrpSpPr>
            <p:cNvPr id="109" name="图形 20">
              <a:extLst>
                <a:ext uri="{FF2B5EF4-FFF2-40B4-BE49-F238E27FC236}">
                  <a16:creationId xmlns:a16="http://schemas.microsoft.com/office/drawing/2014/main" id="{79217C71-D7C6-904A-7D7E-3335FA6361A0}"/>
                </a:ext>
              </a:extLst>
            </p:cNvPr>
            <p:cNvGrpSpPr/>
            <p:nvPr/>
          </p:nvGrpSpPr>
          <p:grpSpPr>
            <a:xfrm>
              <a:off x="8549817" y="2397835"/>
              <a:ext cx="702765" cy="155059"/>
              <a:chOff x="8549817" y="2397835"/>
              <a:chExt cx="702765" cy="155059"/>
            </a:xfrm>
            <a:solidFill>
              <a:srgbClr val="231F20">
                <a:alpha val="30000"/>
              </a:srgbClr>
            </a:solidFill>
          </p:grpSpPr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FFB6C58A-071F-DA71-22B9-8EE13E7EC78D}"/>
                  </a:ext>
                </a:extLst>
              </p:cNvPr>
              <p:cNvSpPr/>
              <p:nvPr/>
            </p:nvSpPr>
            <p:spPr>
              <a:xfrm>
                <a:off x="8549817" y="2400609"/>
                <a:ext cx="132454" cy="152285"/>
              </a:xfrm>
              <a:custGeom>
                <a:avLst/>
                <a:gdLst>
                  <a:gd name="connsiteX0" fmla="*/ 132454 w 132454"/>
                  <a:gd name="connsiteY0" fmla="*/ 6956 h 152285"/>
                  <a:gd name="connsiteX1" fmla="*/ 130278 w 132454"/>
                  <a:gd name="connsiteY1" fmla="*/ 12460 h 152285"/>
                  <a:gd name="connsiteX2" fmla="*/ 122767 w 132454"/>
                  <a:gd name="connsiteY2" fmla="*/ 14466 h 152285"/>
                  <a:gd name="connsiteX3" fmla="*/ 119268 w 132454"/>
                  <a:gd name="connsiteY3" fmla="*/ 29316 h 152285"/>
                  <a:gd name="connsiteX4" fmla="*/ 104205 w 132454"/>
                  <a:gd name="connsiteY4" fmla="*/ 89355 h 152285"/>
                  <a:gd name="connsiteX5" fmla="*/ 96311 w 132454"/>
                  <a:gd name="connsiteY5" fmla="*/ 120719 h 152285"/>
                  <a:gd name="connsiteX6" fmla="*/ 92300 w 132454"/>
                  <a:gd name="connsiteY6" fmla="*/ 139239 h 152285"/>
                  <a:gd name="connsiteX7" fmla="*/ 92641 w 132454"/>
                  <a:gd name="connsiteY7" fmla="*/ 143079 h 152285"/>
                  <a:gd name="connsiteX8" fmla="*/ 90465 w 132454"/>
                  <a:gd name="connsiteY8" fmla="*/ 147688 h 152285"/>
                  <a:gd name="connsiteX9" fmla="*/ 86795 w 132454"/>
                  <a:gd name="connsiteY9" fmla="*/ 150632 h 152285"/>
                  <a:gd name="connsiteX10" fmla="*/ 82186 w 132454"/>
                  <a:gd name="connsiteY10" fmla="*/ 152254 h 152285"/>
                  <a:gd name="connsiteX11" fmla="*/ 81077 w 132454"/>
                  <a:gd name="connsiteY11" fmla="*/ 152254 h 152285"/>
                  <a:gd name="connsiteX12" fmla="*/ 80010 w 132454"/>
                  <a:gd name="connsiteY12" fmla="*/ 152254 h 152285"/>
                  <a:gd name="connsiteX13" fmla="*/ 79071 w 132454"/>
                  <a:gd name="connsiteY13" fmla="*/ 151699 h 152285"/>
                  <a:gd name="connsiteX14" fmla="*/ 77620 w 132454"/>
                  <a:gd name="connsiteY14" fmla="*/ 148584 h 152285"/>
                  <a:gd name="connsiteX15" fmla="*/ 73012 w 132454"/>
                  <a:gd name="connsiteY15" fmla="*/ 129296 h 152285"/>
                  <a:gd name="connsiteX16" fmla="*/ 69171 w 132454"/>
                  <a:gd name="connsiteY16" fmla="*/ 116281 h 152285"/>
                  <a:gd name="connsiteX17" fmla="*/ 62173 w 132454"/>
                  <a:gd name="connsiteY17" fmla="*/ 84917 h 152285"/>
                  <a:gd name="connsiteX18" fmla="*/ 60168 w 132454"/>
                  <a:gd name="connsiteY18" fmla="*/ 66355 h 152285"/>
                  <a:gd name="connsiteX19" fmla="*/ 52103 w 132454"/>
                  <a:gd name="connsiteY19" fmla="*/ 85813 h 152285"/>
                  <a:gd name="connsiteX20" fmla="*/ 47323 w 132454"/>
                  <a:gd name="connsiteY20" fmla="*/ 102882 h 152285"/>
                  <a:gd name="connsiteX21" fmla="*/ 45147 w 132454"/>
                  <a:gd name="connsiteY21" fmla="*/ 125626 h 152285"/>
                  <a:gd name="connsiteX22" fmla="*/ 45147 w 132454"/>
                  <a:gd name="connsiteY22" fmla="*/ 135740 h 152285"/>
                  <a:gd name="connsiteX23" fmla="*/ 42928 w 132454"/>
                  <a:gd name="connsiteY23" fmla="*/ 145426 h 152285"/>
                  <a:gd name="connsiteX24" fmla="*/ 37808 w 132454"/>
                  <a:gd name="connsiteY24" fmla="*/ 149096 h 152285"/>
                  <a:gd name="connsiteX25" fmla="*/ 36698 w 132454"/>
                  <a:gd name="connsiteY25" fmla="*/ 149309 h 152285"/>
                  <a:gd name="connsiteX26" fmla="*/ 33583 w 132454"/>
                  <a:gd name="connsiteY26" fmla="*/ 148029 h 152285"/>
                  <a:gd name="connsiteX27" fmla="*/ 28078 w 132454"/>
                  <a:gd name="connsiteY27" fmla="*/ 145810 h 152285"/>
                  <a:gd name="connsiteX28" fmla="*/ 28420 w 132454"/>
                  <a:gd name="connsiteY28" fmla="*/ 134246 h 152285"/>
                  <a:gd name="connsiteX29" fmla="*/ 27310 w 132454"/>
                  <a:gd name="connsiteY29" fmla="*/ 122511 h 152285"/>
                  <a:gd name="connsiteX30" fmla="*/ 25304 w 132454"/>
                  <a:gd name="connsiteY30" fmla="*/ 110051 h 152285"/>
                  <a:gd name="connsiteX31" fmla="*/ 24750 w 132454"/>
                  <a:gd name="connsiteY31" fmla="*/ 99767 h 152285"/>
                  <a:gd name="connsiteX32" fmla="*/ 22915 w 132454"/>
                  <a:gd name="connsiteY32" fmla="*/ 82698 h 152285"/>
                  <a:gd name="connsiteX33" fmla="*/ 15234 w 132454"/>
                  <a:gd name="connsiteY33" fmla="*/ 48561 h 152285"/>
                  <a:gd name="connsiteX34" fmla="*/ 14124 w 132454"/>
                  <a:gd name="connsiteY34" fmla="*/ 37765 h 152285"/>
                  <a:gd name="connsiteX35" fmla="*/ 11351 w 132454"/>
                  <a:gd name="connsiteY35" fmla="*/ 25987 h 152285"/>
                  <a:gd name="connsiteX36" fmla="*/ 8236 w 132454"/>
                  <a:gd name="connsiteY36" fmla="*/ 24707 h 152285"/>
                  <a:gd name="connsiteX37" fmla="*/ 1451 w 132454"/>
                  <a:gd name="connsiteY37" fmla="*/ 22702 h 152285"/>
                  <a:gd name="connsiteX38" fmla="*/ 0 w 132454"/>
                  <a:gd name="connsiteY38" fmla="*/ 17026 h 152285"/>
                  <a:gd name="connsiteX39" fmla="*/ 4779 w 132454"/>
                  <a:gd name="connsiteY39" fmla="*/ 9857 h 152285"/>
                  <a:gd name="connsiteX40" fmla="*/ 6614 w 132454"/>
                  <a:gd name="connsiteY40" fmla="*/ 9857 h 152285"/>
                  <a:gd name="connsiteX41" fmla="*/ 8449 w 132454"/>
                  <a:gd name="connsiteY41" fmla="*/ 10071 h 152285"/>
                  <a:gd name="connsiteX42" fmla="*/ 19800 w 132454"/>
                  <a:gd name="connsiteY42" fmla="*/ 8961 h 152285"/>
                  <a:gd name="connsiteX43" fmla="*/ 31023 w 132454"/>
                  <a:gd name="connsiteY43" fmla="*/ 7852 h 152285"/>
                  <a:gd name="connsiteX44" fmla="*/ 38789 w 132454"/>
                  <a:gd name="connsiteY44" fmla="*/ 9516 h 152285"/>
                  <a:gd name="connsiteX45" fmla="*/ 40709 w 132454"/>
                  <a:gd name="connsiteY45" fmla="*/ 17410 h 152285"/>
                  <a:gd name="connsiteX46" fmla="*/ 34863 w 132454"/>
                  <a:gd name="connsiteY46" fmla="*/ 22830 h 152285"/>
                  <a:gd name="connsiteX47" fmla="*/ 28974 w 132454"/>
                  <a:gd name="connsiteY47" fmla="*/ 27310 h 152285"/>
                  <a:gd name="connsiteX48" fmla="*/ 31748 w 132454"/>
                  <a:gd name="connsiteY48" fmla="*/ 44379 h 152285"/>
                  <a:gd name="connsiteX49" fmla="*/ 34650 w 132454"/>
                  <a:gd name="connsiteY49" fmla="*/ 57180 h 152285"/>
                  <a:gd name="connsiteX50" fmla="*/ 38149 w 132454"/>
                  <a:gd name="connsiteY50" fmla="*/ 72969 h 152285"/>
                  <a:gd name="connsiteX51" fmla="*/ 39429 w 132454"/>
                  <a:gd name="connsiteY51" fmla="*/ 81802 h 152285"/>
                  <a:gd name="connsiteX52" fmla="*/ 43312 w 132454"/>
                  <a:gd name="connsiteY52" fmla="*/ 70579 h 152285"/>
                  <a:gd name="connsiteX53" fmla="*/ 47323 w 132454"/>
                  <a:gd name="connsiteY53" fmla="*/ 54065 h 152285"/>
                  <a:gd name="connsiteX54" fmla="*/ 50993 w 132454"/>
                  <a:gd name="connsiteY54" fmla="*/ 43269 h 152285"/>
                  <a:gd name="connsiteX55" fmla="*/ 53767 w 132454"/>
                  <a:gd name="connsiteY55" fmla="*/ 32260 h 152285"/>
                  <a:gd name="connsiteX56" fmla="*/ 52913 w 132454"/>
                  <a:gd name="connsiteY56" fmla="*/ 27310 h 152285"/>
                  <a:gd name="connsiteX57" fmla="*/ 52103 w 132454"/>
                  <a:gd name="connsiteY57" fmla="*/ 22147 h 152285"/>
                  <a:gd name="connsiteX58" fmla="*/ 54834 w 132454"/>
                  <a:gd name="connsiteY58" fmla="*/ 18306 h 152285"/>
                  <a:gd name="connsiteX59" fmla="*/ 58162 w 132454"/>
                  <a:gd name="connsiteY59" fmla="*/ 16087 h 152285"/>
                  <a:gd name="connsiteX60" fmla="*/ 58162 w 132454"/>
                  <a:gd name="connsiteY60" fmla="*/ 12631 h 152285"/>
                  <a:gd name="connsiteX61" fmla="*/ 59442 w 132454"/>
                  <a:gd name="connsiteY61" fmla="*/ 9302 h 152285"/>
                  <a:gd name="connsiteX62" fmla="*/ 63453 w 132454"/>
                  <a:gd name="connsiteY62" fmla="*/ 8022 h 152285"/>
                  <a:gd name="connsiteX63" fmla="*/ 67294 w 132454"/>
                  <a:gd name="connsiteY63" fmla="*/ 10241 h 152285"/>
                  <a:gd name="connsiteX64" fmla="*/ 71561 w 132454"/>
                  <a:gd name="connsiteY64" fmla="*/ 25091 h 152285"/>
                  <a:gd name="connsiteX65" fmla="*/ 76340 w 132454"/>
                  <a:gd name="connsiteY65" fmla="*/ 63496 h 152285"/>
                  <a:gd name="connsiteX66" fmla="*/ 78517 w 132454"/>
                  <a:gd name="connsiteY66" fmla="*/ 76895 h 152285"/>
                  <a:gd name="connsiteX67" fmla="*/ 80181 w 132454"/>
                  <a:gd name="connsiteY67" fmla="*/ 90465 h 152285"/>
                  <a:gd name="connsiteX68" fmla="*/ 83637 w 132454"/>
                  <a:gd name="connsiteY68" fmla="*/ 105699 h 152285"/>
                  <a:gd name="connsiteX69" fmla="*/ 86197 w 132454"/>
                  <a:gd name="connsiteY69" fmla="*/ 98700 h 152285"/>
                  <a:gd name="connsiteX70" fmla="*/ 88417 w 132454"/>
                  <a:gd name="connsiteY70" fmla="*/ 89910 h 152285"/>
                  <a:gd name="connsiteX71" fmla="*/ 95543 w 132454"/>
                  <a:gd name="connsiteY71" fmla="*/ 60722 h 152285"/>
                  <a:gd name="connsiteX72" fmla="*/ 99212 w 132454"/>
                  <a:gd name="connsiteY72" fmla="*/ 50993 h 152285"/>
                  <a:gd name="connsiteX73" fmla="*/ 107363 w 132454"/>
                  <a:gd name="connsiteY73" fmla="*/ 20739 h 152285"/>
                  <a:gd name="connsiteX74" fmla="*/ 107363 w 132454"/>
                  <a:gd name="connsiteY74" fmla="*/ 17069 h 152285"/>
                  <a:gd name="connsiteX75" fmla="*/ 106083 w 132454"/>
                  <a:gd name="connsiteY75" fmla="*/ 17410 h 152285"/>
                  <a:gd name="connsiteX76" fmla="*/ 102699 w 132454"/>
                  <a:gd name="connsiteY76" fmla="*/ 16301 h 152285"/>
                  <a:gd name="connsiteX77" fmla="*/ 100407 w 132454"/>
                  <a:gd name="connsiteY77" fmla="*/ 13570 h 152285"/>
                  <a:gd name="connsiteX78" fmla="*/ 98743 w 132454"/>
                  <a:gd name="connsiteY78" fmla="*/ 7681 h 152285"/>
                  <a:gd name="connsiteX79" fmla="*/ 101858 w 132454"/>
                  <a:gd name="connsiteY79" fmla="*/ 3670 h 152285"/>
                  <a:gd name="connsiteX80" fmla="*/ 105741 w 132454"/>
                  <a:gd name="connsiteY80" fmla="*/ 2560 h 152285"/>
                  <a:gd name="connsiteX81" fmla="*/ 106552 w 132454"/>
                  <a:gd name="connsiteY81" fmla="*/ 2560 h 152285"/>
                  <a:gd name="connsiteX82" fmla="*/ 107363 w 132454"/>
                  <a:gd name="connsiteY82" fmla="*/ 2774 h 152285"/>
                  <a:gd name="connsiteX83" fmla="*/ 125925 w 132454"/>
                  <a:gd name="connsiteY83" fmla="*/ 0 h 152285"/>
                  <a:gd name="connsiteX84" fmla="*/ 132454 w 132454"/>
                  <a:gd name="connsiteY84" fmla="*/ 6956 h 152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132454" h="152285">
                    <a:moveTo>
                      <a:pt x="132454" y="6956"/>
                    </a:moveTo>
                    <a:cubicBezTo>
                      <a:pt x="132454" y="9802"/>
                      <a:pt x="131728" y="11637"/>
                      <a:pt x="130278" y="12460"/>
                    </a:cubicBezTo>
                    <a:cubicBezTo>
                      <a:pt x="127820" y="13284"/>
                      <a:pt x="125311" y="13954"/>
                      <a:pt x="122767" y="14466"/>
                    </a:cubicBezTo>
                    <a:cubicBezTo>
                      <a:pt x="121095" y="19283"/>
                      <a:pt x="119921" y="24259"/>
                      <a:pt x="119268" y="29316"/>
                    </a:cubicBezTo>
                    <a:cubicBezTo>
                      <a:pt x="115262" y="49568"/>
                      <a:pt x="110235" y="69606"/>
                      <a:pt x="104205" y="89355"/>
                    </a:cubicBezTo>
                    <a:cubicBezTo>
                      <a:pt x="102712" y="95713"/>
                      <a:pt x="99938" y="106168"/>
                      <a:pt x="96311" y="120719"/>
                    </a:cubicBezTo>
                    <a:cubicBezTo>
                      <a:pt x="94386" y="126749"/>
                      <a:pt x="93042" y="132953"/>
                      <a:pt x="92300" y="139239"/>
                    </a:cubicBezTo>
                    <a:cubicBezTo>
                      <a:pt x="92278" y="140527"/>
                      <a:pt x="92394" y="141816"/>
                      <a:pt x="92641" y="143079"/>
                    </a:cubicBezTo>
                    <a:cubicBezTo>
                      <a:pt x="92641" y="143079"/>
                      <a:pt x="91916" y="144743"/>
                      <a:pt x="90465" y="147688"/>
                    </a:cubicBezTo>
                    <a:cubicBezTo>
                      <a:pt x="89543" y="148993"/>
                      <a:pt x="88271" y="150013"/>
                      <a:pt x="86795" y="150632"/>
                    </a:cubicBezTo>
                    <a:cubicBezTo>
                      <a:pt x="85395" y="151503"/>
                      <a:pt x="83825" y="152057"/>
                      <a:pt x="82186" y="152254"/>
                    </a:cubicBezTo>
                    <a:cubicBezTo>
                      <a:pt x="81819" y="152296"/>
                      <a:pt x="81448" y="152296"/>
                      <a:pt x="81077" y="152254"/>
                    </a:cubicBezTo>
                    <a:cubicBezTo>
                      <a:pt x="80723" y="152211"/>
                      <a:pt x="80364" y="152211"/>
                      <a:pt x="80010" y="152254"/>
                    </a:cubicBezTo>
                    <a:cubicBezTo>
                      <a:pt x="80351" y="152254"/>
                      <a:pt x="80010" y="152254"/>
                      <a:pt x="79071" y="151699"/>
                    </a:cubicBezTo>
                    <a:cubicBezTo>
                      <a:pt x="78132" y="151144"/>
                      <a:pt x="78218" y="149907"/>
                      <a:pt x="77620" y="148584"/>
                    </a:cubicBezTo>
                    <a:cubicBezTo>
                      <a:pt x="76767" y="143933"/>
                      <a:pt x="75231" y="137489"/>
                      <a:pt x="73012" y="129296"/>
                    </a:cubicBezTo>
                    <a:lnTo>
                      <a:pt x="69171" y="116281"/>
                    </a:lnTo>
                    <a:cubicBezTo>
                      <a:pt x="65954" y="106044"/>
                      <a:pt x="63616" y="95551"/>
                      <a:pt x="62173" y="84917"/>
                    </a:cubicBezTo>
                    <a:cubicBezTo>
                      <a:pt x="61960" y="78687"/>
                      <a:pt x="61286" y="72487"/>
                      <a:pt x="60168" y="66355"/>
                    </a:cubicBezTo>
                    <a:cubicBezTo>
                      <a:pt x="57100" y="72675"/>
                      <a:pt x="54407" y="79174"/>
                      <a:pt x="52103" y="85813"/>
                    </a:cubicBezTo>
                    <a:cubicBezTo>
                      <a:pt x="50737" y="90081"/>
                      <a:pt x="49158" y="95500"/>
                      <a:pt x="47323" y="102882"/>
                    </a:cubicBezTo>
                    <a:cubicBezTo>
                      <a:pt x="46214" y="111673"/>
                      <a:pt x="45488" y="119268"/>
                      <a:pt x="45147" y="125626"/>
                    </a:cubicBezTo>
                    <a:lnTo>
                      <a:pt x="45147" y="135740"/>
                    </a:lnTo>
                    <a:cubicBezTo>
                      <a:pt x="45322" y="139111"/>
                      <a:pt x="44554" y="142465"/>
                      <a:pt x="42928" y="145426"/>
                    </a:cubicBezTo>
                    <a:lnTo>
                      <a:pt x="37808" y="149096"/>
                    </a:lnTo>
                    <a:cubicBezTo>
                      <a:pt x="37462" y="149250"/>
                      <a:pt x="37082" y="149322"/>
                      <a:pt x="36698" y="149309"/>
                    </a:cubicBezTo>
                    <a:cubicBezTo>
                      <a:pt x="37167" y="149309"/>
                      <a:pt x="36143" y="148883"/>
                      <a:pt x="33583" y="148029"/>
                    </a:cubicBezTo>
                    <a:cubicBezTo>
                      <a:pt x="31693" y="147444"/>
                      <a:pt x="29849" y="146702"/>
                      <a:pt x="28078" y="145810"/>
                    </a:cubicBezTo>
                    <a:cubicBezTo>
                      <a:pt x="28078" y="146066"/>
                      <a:pt x="28078" y="142226"/>
                      <a:pt x="28420" y="134246"/>
                    </a:cubicBezTo>
                    <a:cubicBezTo>
                      <a:pt x="28624" y="130303"/>
                      <a:pt x="28253" y="126347"/>
                      <a:pt x="27310" y="122511"/>
                    </a:cubicBezTo>
                    <a:cubicBezTo>
                      <a:pt x="26235" y="118432"/>
                      <a:pt x="25561" y="114259"/>
                      <a:pt x="25304" y="110051"/>
                    </a:cubicBezTo>
                    <a:cubicBezTo>
                      <a:pt x="25048" y="104290"/>
                      <a:pt x="24878" y="100877"/>
                      <a:pt x="24750" y="99767"/>
                    </a:cubicBezTo>
                    <a:cubicBezTo>
                      <a:pt x="24494" y="95841"/>
                      <a:pt x="23896" y="90209"/>
                      <a:pt x="22915" y="82698"/>
                    </a:cubicBezTo>
                    <a:cubicBezTo>
                      <a:pt x="20952" y="73652"/>
                      <a:pt x="18392" y="62271"/>
                      <a:pt x="15234" y="48561"/>
                    </a:cubicBezTo>
                    <a:cubicBezTo>
                      <a:pt x="14611" y="44993"/>
                      <a:pt x="14240" y="41383"/>
                      <a:pt x="14124" y="37765"/>
                    </a:cubicBezTo>
                    <a:cubicBezTo>
                      <a:pt x="13962" y="33698"/>
                      <a:pt x="13019" y="29700"/>
                      <a:pt x="11351" y="25987"/>
                    </a:cubicBezTo>
                    <a:cubicBezTo>
                      <a:pt x="10882" y="25134"/>
                      <a:pt x="9857" y="24707"/>
                      <a:pt x="8236" y="24707"/>
                    </a:cubicBezTo>
                    <a:cubicBezTo>
                      <a:pt x="5846" y="24592"/>
                      <a:pt x="3520" y="23901"/>
                      <a:pt x="1451" y="22702"/>
                    </a:cubicBezTo>
                    <a:cubicBezTo>
                      <a:pt x="1097" y="20781"/>
                      <a:pt x="610" y="18882"/>
                      <a:pt x="0" y="17026"/>
                    </a:cubicBezTo>
                    <a:cubicBezTo>
                      <a:pt x="0" y="12247"/>
                      <a:pt x="1579" y="9857"/>
                      <a:pt x="4779" y="9857"/>
                    </a:cubicBezTo>
                    <a:lnTo>
                      <a:pt x="6614" y="9857"/>
                    </a:lnTo>
                    <a:lnTo>
                      <a:pt x="8449" y="10071"/>
                    </a:lnTo>
                    <a:lnTo>
                      <a:pt x="19800" y="8961"/>
                    </a:lnTo>
                    <a:lnTo>
                      <a:pt x="31023" y="7852"/>
                    </a:lnTo>
                    <a:cubicBezTo>
                      <a:pt x="33724" y="7570"/>
                      <a:pt x="36442" y="8150"/>
                      <a:pt x="38789" y="9516"/>
                    </a:cubicBezTo>
                    <a:cubicBezTo>
                      <a:pt x="40069" y="10625"/>
                      <a:pt x="40709" y="13228"/>
                      <a:pt x="40709" y="17410"/>
                    </a:cubicBezTo>
                    <a:cubicBezTo>
                      <a:pt x="40709" y="19458"/>
                      <a:pt x="38789" y="21293"/>
                      <a:pt x="34863" y="22830"/>
                    </a:cubicBezTo>
                    <a:cubicBezTo>
                      <a:pt x="30937" y="24366"/>
                      <a:pt x="28974" y="25817"/>
                      <a:pt x="28974" y="27310"/>
                    </a:cubicBezTo>
                    <a:cubicBezTo>
                      <a:pt x="29448" y="33062"/>
                      <a:pt x="30378" y="38772"/>
                      <a:pt x="31748" y="44379"/>
                    </a:cubicBezTo>
                    <a:cubicBezTo>
                      <a:pt x="32730" y="48646"/>
                      <a:pt x="33711" y="52913"/>
                      <a:pt x="34650" y="57180"/>
                    </a:cubicBezTo>
                    <a:cubicBezTo>
                      <a:pt x="35273" y="62549"/>
                      <a:pt x="36446" y="67840"/>
                      <a:pt x="38149" y="72969"/>
                    </a:cubicBezTo>
                    <a:cubicBezTo>
                      <a:pt x="38418" y="75935"/>
                      <a:pt x="38844" y="78883"/>
                      <a:pt x="39429" y="81802"/>
                    </a:cubicBezTo>
                    <a:cubicBezTo>
                      <a:pt x="40914" y="78128"/>
                      <a:pt x="42211" y="74382"/>
                      <a:pt x="43312" y="70579"/>
                    </a:cubicBezTo>
                    <a:cubicBezTo>
                      <a:pt x="44166" y="66910"/>
                      <a:pt x="45488" y="61405"/>
                      <a:pt x="47323" y="54065"/>
                    </a:cubicBezTo>
                    <a:cubicBezTo>
                      <a:pt x="47323" y="54065"/>
                      <a:pt x="48561" y="50353"/>
                      <a:pt x="50993" y="43269"/>
                    </a:cubicBezTo>
                    <a:cubicBezTo>
                      <a:pt x="52320" y="39711"/>
                      <a:pt x="53250" y="36019"/>
                      <a:pt x="53767" y="32260"/>
                    </a:cubicBezTo>
                    <a:cubicBezTo>
                      <a:pt x="53767" y="32004"/>
                      <a:pt x="53468" y="30340"/>
                      <a:pt x="52913" y="27310"/>
                    </a:cubicBezTo>
                    <a:cubicBezTo>
                      <a:pt x="52359" y="24280"/>
                      <a:pt x="52103" y="22531"/>
                      <a:pt x="52103" y="22147"/>
                    </a:cubicBezTo>
                    <a:cubicBezTo>
                      <a:pt x="52103" y="20952"/>
                      <a:pt x="53041" y="19629"/>
                      <a:pt x="54834" y="18306"/>
                    </a:cubicBezTo>
                    <a:lnTo>
                      <a:pt x="58162" y="16087"/>
                    </a:lnTo>
                    <a:cubicBezTo>
                      <a:pt x="58316" y="14939"/>
                      <a:pt x="58316" y="13779"/>
                      <a:pt x="58162" y="12631"/>
                    </a:cubicBezTo>
                    <a:cubicBezTo>
                      <a:pt x="58162" y="10881"/>
                      <a:pt x="58589" y="9815"/>
                      <a:pt x="59442" y="9302"/>
                    </a:cubicBezTo>
                    <a:cubicBezTo>
                      <a:pt x="60628" y="8496"/>
                      <a:pt x="62024" y="8052"/>
                      <a:pt x="63453" y="8022"/>
                    </a:cubicBezTo>
                    <a:cubicBezTo>
                      <a:pt x="63453" y="8022"/>
                      <a:pt x="64648" y="8748"/>
                      <a:pt x="67294" y="10241"/>
                    </a:cubicBezTo>
                    <a:cubicBezTo>
                      <a:pt x="68971" y="15114"/>
                      <a:pt x="70392" y="20073"/>
                      <a:pt x="71561" y="25091"/>
                    </a:cubicBezTo>
                    <a:cubicBezTo>
                      <a:pt x="72786" y="33997"/>
                      <a:pt x="74377" y="46798"/>
                      <a:pt x="76340" y="63496"/>
                    </a:cubicBezTo>
                    <a:cubicBezTo>
                      <a:pt x="76810" y="66654"/>
                      <a:pt x="77535" y="71134"/>
                      <a:pt x="78517" y="76895"/>
                    </a:cubicBezTo>
                    <a:cubicBezTo>
                      <a:pt x="79029" y="81418"/>
                      <a:pt x="79541" y="85941"/>
                      <a:pt x="80181" y="90465"/>
                    </a:cubicBezTo>
                    <a:cubicBezTo>
                      <a:pt x="80782" y="95653"/>
                      <a:pt x="81943" y="100761"/>
                      <a:pt x="83637" y="105699"/>
                    </a:cubicBezTo>
                    <a:cubicBezTo>
                      <a:pt x="84896" y="103535"/>
                      <a:pt x="85762" y="101167"/>
                      <a:pt x="86197" y="98700"/>
                    </a:cubicBezTo>
                    <a:lnTo>
                      <a:pt x="88417" y="89910"/>
                    </a:lnTo>
                    <a:cubicBezTo>
                      <a:pt x="90123" y="84392"/>
                      <a:pt x="92500" y="74663"/>
                      <a:pt x="95543" y="60722"/>
                    </a:cubicBezTo>
                    <a:cubicBezTo>
                      <a:pt x="96396" y="58503"/>
                      <a:pt x="97634" y="55260"/>
                      <a:pt x="99212" y="50993"/>
                    </a:cubicBezTo>
                    <a:cubicBezTo>
                      <a:pt x="104504" y="32388"/>
                      <a:pt x="107222" y="22305"/>
                      <a:pt x="107363" y="20739"/>
                    </a:cubicBezTo>
                    <a:lnTo>
                      <a:pt x="107363" y="17069"/>
                    </a:lnTo>
                    <a:cubicBezTo>
                      <a:pt x="106987" y="17321"/>
                      <a:pt x="106535" y="17440"/>
                      <a:pt x="106083" y="17410"/>
                    </a:cubicBezTo>
                    <a:cubicBezTo>
                      <a:pt x="104875" y="17363"/>
                      <a:pt x="103702" y="16979"/>
                      <a:pt x="102699" y="16301"/>
                    </a:cubicBezTo>
                    <a:cubicBezTo>
                      <a:pt x="101696" y="15622"/>
                      <a:pt x="100902" y="14675"/>
                      <a:pt x="100407" y="13570"/>
                    </a:cubicBezTo>
                    <a:cubicBezTo>
                      <a:pt x="99349" y="11786"/>
                      <a:pt x="98773" y="9755"/>
                      <a:pt x="98743" y="7681"/>
                    </a:cubicBezTo>
                    <a:cubicBezTo>
                      <a:pt x="98743" y="6102"/>
                      <a:pt x="99810" y="4779"/>
                      <a:pt x="101858" y="3670"/>
                    </a:cubicBezTo>
                    <a:cubicBezTo>
                      <a:pt x="103057" y="3017"/>
                      <a:pt x="104380" y="2637"/>
                      <a:pt x="105741" y="2560"/>
                    </a:cubicBezTo>
                    <a:cubicBezTo>
                      <a:pt x="106010" y="2530"/>
                      <a:pt x="106283" y="2530"/>
                      <a:pt x="106552" y="2560"/>
                    </a:cubicBezTo>
                    <a:cubicBezTo>
                      <a:pt x="106808" y="2680"/>
                      <a:pt x="107086" y="2752"/>
                      <a:pt x="107363" y="2774"/>
                    </a:cubicBezTo>
                    <a:lnTo>
                      <a:pt x="125925" y="0"/>
                    </a:lnTo>
                    <a:cubicBezTo>
                      <a:pt x="130406" y="2475"/>
                      <a:pt x="132454" y="4865"/>
                      <a:pt x="132454" y="6956"/>
                    </a:cubicBez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"/>
                  <a:ea typeface="思源黑体"/>
                  <a:cs typeface="+mn-cs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420D4AD5-A107-C328-AF0C-E20094AAEDB6}"/>
                  </a:ext>
                </a:extLst>
              </p:cNvPr>
              <p:cNvSpPr/>
              <p:nvPr/>
            </p:nvSpPr>
            <p:spPr>
              <a:xfrm>
                <a:off x="8688543" y="2397835"/>
                <a:ext cx="79241" cy="152680"/>
              </a:xfrm>
              <a:custGeom>
                <a:avLst/>
                <a:gdLst>
                  <a:gd name="connsiteX0" fmla="*/ 79242 w 79241"/>
                  <a:gd name="connsiteY0" fmla="*/ 124944 h 152680"/>
                  <a:gd name="connsiteX1" fmla="*/ 79242 w 79241"/>
                  <a:gd name="connsiteY1" fmla="*/ 141458 h 152680"/>
                  <a:gd name="connsiteX2" fmla="*/ 62600 w 79241"/>
                  <a:gd name="connsiteY2" fmla="*/ 150291 h 152680"/>
                  <a:gd name="connsiteX3" fmla="*/ 19202 w 79241"/>
                  <a:gd name="connsiteY3" fmla="*/ 151358 h 152680"/>
                  <a:gd name="connsiteX4" fmla="*/ 12716 w 79241"/>
                  <a:gd name="connsiteY4" fmla="*/ 152126 h 152680"/>
                  <a:gd name="connsiteX5" fmla="*/ 7681 w 79241"/>
                  <a:gd name="connsiteY5" fmla="*/ 152680 h 152680"/>
                  <a:gd name="connsiteX6" fmla="*/ 4510 w 79241"/>
                  <a:gd name="connsiteY6" fmla="*/ 151575 h 152680"/>
                  <a:gd name="connsiteX7" fmla="*/ 2347 w 79241"/>
                  <a:gd name="connsiteY7" fmla="*/ 149011 h 152680"/>
                  <a:gd name="connsiteX8" fmla="*/ 512 w 79241"/>
                  <a:gd name="connsiteY8" fmla="*/ 143250 h 152680"/>
                  <a:gd name="connsiteX9" fmla="*/ 2006 w 79241"/>
                  <a:gd name="connsiteY9" fmla="*/ 138044 h 152680"/>
                  <a:gd name="connsiteX10" fmla="*/ 4950 w 79241"/>
                  <a:gd name="connsiteY10" fmla="*/ 134502 h 152680"/>
                  <a:gd name="connsiteX11" fmla="*/ 8620 w 79241"/>
                  <a:gd name="connsiteY11" fmla="*/ 134843 h 152680"/>
                  <a:gd name="connsiteX12" fmla="*/ 12290 w 79241"/>
                  <a:gd name="connsiteY12" fmla="*/ 135227 h 152680"/>
                  <a:gd name="connsiteX13" fmla="*/ 15584 w 79241"/>
                  <a:gd name="connsiteY13" fmla="*/ 134890 h 152680"/>
                  <a:gd name="connsiteX14" fmla="*/ 18379 w 79241"/>
                  <a:gd name="connsiteY14" fmla="*/ 133120 h 152680"/>
                  <a:gd name="connsiteX15" fmla="*/ 20090 w 79241"/>
                  <a:gd name="connsiteY15" fmla="*/ 130290 h 152680"/>
                  <a:gd name="connsiteX16" fmla="*/ 20355 w 79241"/>
                  <a:gd name="connsiteY16" fmla="*/ 126992 h 152680"/>
                  <a:gd name="connsiteX17" fmla="*/ 20355 w 79241"/>
                  <a:gd name="connsiteY17" fmla="*/ 123109 h 152680"/>
                  <a:gd name="connsiteX18" fmla="*/ 20355 w 79241"/>
                  <a:gd name="connsiteY18" fmla="*/ 118628 h 152680"/>
                  <a:gd name="connsiteX19" fmla="*/ 20099 w 79241"/>
                  <a:gd name="connsiteY19" fmla="*/ 110819 h 152680"/>
                  <a:gd name="connsiteX20" fmla="*/ 19800 w 79241"/>
                  <a:gd name="connsiteY20" fmla="*/ 102285 h 152680"/>
                  <a:gd name="connsiteX21" fmla="*/ 19800 w 79241"/>
                  <a:gd name="connsiteY21" fmla="*/ 36911 h 152680"/>
                  <a:gd name="connsiteX22" fmla="*/ 17368 w 79241"/>
                  <a:gd name="connsiteY22" fmla="*/ 23128 h 152680"/>
                  <a:gd name="connsiteX23" fmla="*/ 14380 w 79241"/>
                  <a:gd name="connsiteY23" fmla="*/ 21507 h 152680"/>
                  <a:gd name="connsiteX24" fmla="*/ 10455 w 79241"/>
                  <a:gd name="connsiteY24" fmla="*/ 22232 h 152680"/>
                  <a:gd name="connsiteX25" fmla="*/ 6529 w 79241"/>
                  <a:gd name="connsiteY25" fmla="*/ 22957 h 152680"/>
                  <a:gd name="connsiteX26" fmla="*/ 1494 w 79241"/>
                  <a:gd name="connsiteY26" fmla="*/ 17837 h 152680"/>
                  <a:gd name="connsiteX27" fmla="*/ 0 w 79241"/>
                  <a:gd name="connsiteY27" fmla="*/ 10113 h 152680"/>
                  <a:gd name="connsiteX28" fmla="*/ 1280 w 79241"/>
                  <a:gd name="connsiteY28" fmla="*/ 7553 h 152680"/>
                  <a:gd name="connsiteX29" fmla="*/ 3670 w 79241"/>
                  <a:gd name="connsiteY29" fmla="*/ 5718 h 152680"/>
                  <a:gd name="connsiteX30" fmla="*/ 29529 w 79241"/>
                  <a:gd name="connsiteY30" fmla="*/ 4267 h 152680"/>
                  <a:gd name="connsiteX31" fmla="*/ 59101 w 79241"/>
                  <a:gd name="connsiteY31" fmla="*/ 0 h 152680"/>
                  <a:gd name="connsiteX32" fmla="*/ 61448 w 79241"/>
                  <a:gd name="connsiteY32" fmla="*/ 0 h 152680"/>
                  <a:gd name="connsiteX33" fmla="*/ 63667 w 79241"/>
                  <a:gd name="connsiteY33" fmla="*/ 0 h 152680"/>
                  <a:gd name="connsiteX34" fmla="*/ 66440 w 79241"/>
                  <a:gd name="connsiteY34" fmla="*/ 0 h 152680"/>
                  <a:gd name="connsiteX35" fmla="*/ 72671 w 79241"/>
                  <a:gd name="connsiteY35" fmla="*/ 7126 h 152680"/>
                  <a:gd name="connsiteX36" fmla="*/ 74121 w 79241"/>
                  <a:gd name="connsiteY36" fmla="*/ 17922 h 152680"/>
                  <a:gd name="connsiteX37" fmla="*/ 73652 w 79241"/>
                  <a:gd name="connsiteY37" fmla="*/ 19714 h 152680"/>
                  <a:gd name="connsiteX38" fmla="*/ 73225 w 79241"/>
                  <a:gd name="connsiteY38" fmla="*/ 21549 h 152680"/>
                  <a:gd name="connsiteX39" fmla="*/ 72457 w 79241"/>
                  <a:gd name="connsiteY39" fmla="*/ 31236 h 152680"/>
                  <a:gd name="connsiteX40" fmla="*/ 71390 w 79241"/>
                  <a:gd name="connsiteY40" fmla="*/ 33625 h 152680"/>
                  <a:gd name="connsiteX41" fmla="*/ 69001 w 79241"/>
                  <a:gd name="connsiteY41" fmla="*/ 35247 h 152680"/>
                  <a:gd name="connsiteX42" fmla="*/ 63837 w 79241"/>
                  <a:gd name="connsiteY42" fmla="*/ 36143 h 152680"/>
                  <a:gd name="connsiteX43" fmla="*/ 62386 w 79241"/>
                  <a:gd name="connsiteY43" fmla="*/ 35631 h 152680"/>
                  <a:gd name="connsiteX44" fmla="*/ 59442 w 79241"/>
                  <a:gd name="connsiteY44" fmla="*/ 28804 h 152680"/>
                  <a:gd name="connsiteX45" fmla="*/ 59442 w 79241"/>
                  <a:gd name="connsiteY45" fmla="*/ 20013 h 152680"/>
                  <a:gd name="connsiteX46" fmla="*/ 56327 w 79241"/>
                  <a:gd name="connsiteY46" fmla="*/ 17453 h 152680"/>
                  <a:gd name="connsiteX47" fmla="*/ 53767 w 79241"/>
                  <a:gd name="connsiteY47" fmla="*/ 17453 h 152680"/>
                  <a:gd name="connsiteX48" fmla="*/ 51548 w 79241"/>
                  <a:gd name="connsiteY48" fmla="*/ 17794 h 152680"/>
                  <a:gd name="connsiteX49" fmla="*/ 48988 w 79241"/>
                  <a:gd name="connsiteY49" fmla="*/ 18178 h 152680"/>
                  <a:gd name="connsiteX50" fmla="*/ 35034 w 79241"/>
                  <a:gd name="connsiteY50" fmla="*/ 20013 h 152680"/>
                  <a:gd name="connsiteX51" fmla="*/ 34650 w 79241"/>
                  <a:gd name="connsiteY51" fmla="*/ 26499 h 152680"/>
                  <a:gd name="connsiteX52" fmla="*/ 34308 w 79241"/>
                  <a:gd name="connsiteY52" fmla="*/ 31193 h 152680"/>
                  <a:gd name="connsiteX53" fmla="*/ 35034 w 79241"/>
                  <a:gd name="connsiteY53" fmla="*/ 34479 h 152680"/>
                  <a:gd name="connsiteX54" fmla="*/ 35759 w 79241"/>
                  <a:gd name="connsiteY54" fmla="*/ 41477 h 152680"/>
                  <a:gd name="connsiteX55" fmla="*/ 35759 w 79241"/>
                  <a:gd name="connsiteY55" fmla="*/ 53767 h 152680"/>
                  <a:gd name="connsiteX56" fmla="*/ 36314 w 79241"/>
                  <a:gd name="connsiteY56" fmla="*/ 63325 h 152680"/>
                  <a:gd name="connsiteX57" fmla="*/ 36314 w 79241"/>
                  <a:gd name="connsiteY57" fmla="*/ 66611 h 152680"/>
                  <a:gd name="connsiteX58" fmla="*/ 37594 w 79241"/>
                  <a:gd name="connsiteY58" fmla="*/ 68361 h 152680"/>
                  <a:gd name="connsiteX59" fmla="*/ 39472 w 79241"/>
                  <a:gd name="connsiteY59" fmla="*/ 69342 h 152680"/>
                  <a:gd name="connsiteX60" fmla="*/ 46299 w 79241"/>
                  <a:gd name="connsiteY60" fmla="*/ 69342 h 152680"/>
                  <a:gd name="connsiteX61" fmla="*/ 50012 w 79241"/>
                  <a:gd name="connsiteY61" fmla="*/ 68446 h 152680"/>
                  <a:gd name="connsiteX62" fmla="*/ 53681 w 79241"/>
                  <a:gd name="connsiteY62" fmla="*/ 67507 h 152680"/>
                  <a:gd name="connsiteX63" fmla="*/ 57462 w 79241"/>
                  <a:gd name="connsiteY63" fmla="*/ 68552 h 152680"/>
                  <a:gd name="connsiteX64" fmla="*/ 60168 w 79241"/>
                  <a:gd name="connsiteY64" fmla="*/ 71390 h 152680"/>
                  <a:gd name="connsiteX65" fmla="*/ 62386 w 79241"/>
                  <a:gd name="connsiteY65" fmla="*/ 78175 h 152680"/>
                  <a:gd name="connsiteX66" fmla="*/ 61448 w 79241"/>
                  <a:gd name="connsiteY66" fmla="*/ 83125 h 152680"/>
                  <a:gd name="connsiteX67" fmla="*/ 56498 w 79241"/>
                  <a:gd name="connsiteY67" fmla="*/ 86411 h 152680"/>
                  <a:gd name="connsiteX68" fmla="*/ 54193 w 79241"/>
                  <a:gd name="connsiteY68" fmla="*/ 85856 h 152680"/>
                  <a:gd name="connsiteX69" fmla="*/ 51718 w 79241"/>
                  <a:gd name="connsiteY69" fmla="*/ 85344 h 152680"/>
                  <a:gd name="connsiteX70" fmla="*/ 39984 w 79241"/>
                  <a:gd name="connsiteY70" fmla="*/ 86411 h 152680"/>
                  <a:gd name="connsiteX71" fmla="*/ 37978 w 79241"/>
                  <a:gd name="connsiteY71" fmla="*/ 87350 h 152680"/>
                  <a:gd name="connsiteX72" fmla="*/ 37594 w 79241"/>
                  <a:gd name="connsiteY72" fmla="*/ 106979 h 152680"/>
                  <a:gd name="connsiteX73" fmla="*/ 37125 w 79241"/>
                  <a:gd name="connsiteY73" fmla="*/ 117263 h 152680"/>
                  <a:gd name="connsiteX74" fmla="*/ 36485 w 79241"/>
                  <a:gd name="connsiteY74" fmla="*/ 124389 h 152680"/>
                  <a:gd name="connsiteX75" fmla="*/ 36869 w 79241"/>
                  <a:gd name="connsiteY75" fmla="*/ 128443 h 152680"/>
                  <a:gd name="connsiteX76" fmla="*/ 37253 w 79241"/>
                  <a:gd name="connsiteY76" fmla="*/ 133947 h 152680"/>
                  <a:gd name="connsiteX77" fmla="*/ 40538 w 79241"/>
                  <a:gd name="connsiteY77" fmla="*/ 135057 h 152680"/>
                  <a:gd name="connsiteX78" fmla="*/ 44592 w 79241"/>
                  <a:gd name="connsiteY78" fmla="*/ 135057 h 152680"/>
                  <a:gd name="connsiteX79" fmla="*/ 46982 w 79241"/>
                  <a:gd name="connsiteY79" fmla="*/ 134587 h 152680"/>
                  <a:gd name="connsiteX80" fmla="*/ 49884 w 79241"/>
                  <a:gd name="connsiteY80" fmla="*/ 134118 h 152680"/>
                  <a:gd name="connsiteX81" fmla="*/ 60338 w 79241"/>
                  <a:gd name="connsiteY81" fmla="*/ 133393 h 152680"/>
                  <a:gd name="connsiteX82" fmla="*/ 63667 w 79241"/>
                  <a:gd name="connsiteY82" fmla="*/ 131942 h 152680"/>
                  <a:gd name="connsiteX83" fmla="*/ 64563 w 79241"/>
                  <a:gd name="connsiteY83" fmla="*/ 129168 h 152680"/>
                  <a:gd name="connsiteX84" fmla="*/ 61618 w 79241"/>
                  <a:gd name="connsiteY84" fmla="*/ 109710 h 152680"/>
                  <a:gd name="connsiteX85" fmla="*/ 62779 w 79241"/>
                  <a:gd name="connsiteY85" fmla="*/ 108421 h 152680"/>
                  <a:gd name="connsiteX86" fmla="*/ 64349 w 79241"/>
                  <a:gd name="connsiteY86" fmla="*/ 107704 h 152680"/>
                  <a:gd name="connsiteX87" fmla="*/ 71646 w 79241"/>
                  <a:gd name="connsiteY87" fmla="*/ 107149 h 152680"/>
                  <a:gd name="connsiteX88" fmla="*/ 76895 w 79241"/>
                  <a:gd name="connsiteY88" fmla="*/ 107875 h 152680"/>
                  <a:gd name="connsiteX89" fmla="*/ 78005 w 79241"/>
                  <a:gd name="connsiteY89" fmla="*/ 108814 h 152680"/>
                  <a:gd name="connsiteX90" fmla="*/ 79242 w 79241"/>
                  <a:gd name="connsiteY90" fmla="*/ 124944 h 152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79241" h="152680">
                    <a:moveTo>
                      <a:pt x="79242" y="124944"/>
                    </a:moveTo>
                    <a:lnTo>
                      <a:pt x="79242" y="141458"/>
                    </a:lnTo>
                    <a:cubicBezTo>
                      <a:pt x="79242" y="146834"/>
                      <a:pt x="73695" y="149779"/>
                      <a:pt x="62600" y="150291"/>
                    </a:cubicBezTo>
                    <a:lnTo>
                      <a:pt x="19202" y="151358"/>
                    </a:lnTo>
                    <a:lnTo>
                      <a:pt x="12716" y="152126"/>
                    </a:lnTo>
                    <a:lnTo>
                      <a:pt x="7681" y="152680"/>
                    </a:lnTo>
                    <a:cubicBezTo>
                      <a:pt x="6546" y="152599"/>
                      <a:pt x="5449" y="152220"/>
                      <a:pt x="4510" y="151575"/>
                    </a:cubicBezTo>
                    <a:cubicBezTo>
                      <a:pt x="3576" y="150927"/>
                      <a:pt x="2825" y="150043"/>
                      <a:pt x="2347" y="149011"/>
                    </a:cubicBezTo>
                    <a:cubicBezTo>
                      <a:pt x="1259" y="147274"/>
                      <a:pt x="632" y="145294"/>
                      <a:pt x="512" y="143250"/>
                    </a:cubicBezTo>
                    <a:cubicBezTo>
                      <a:pt x="700" y="141436"/>
                      <a:pt x="1208" y="139674"/>
                      <a:pt x="2006" y="138044"/>
                    </a:cubicBezTo>
                    <a:cubicBezTo>
                      <a:pt x="2987" y="135654"/>
                      <a:pt x="3968" y="134502"/>
                      <a:pt x="4950" y="134502"/>
                    </a:cubicBezTo>
                    <a:lnTo>
                      <a:pt x="8620" y="134843"/>
                    </a:lnTo>
                    <a:lnTo>
                      <a:pt x="12290" y="135227"/>
                    </a:lnTo>
                    <a:cubicBezTo>
                      <a:pt x="13399" y="135373"/>
                      <a:pt x="14526" y="135257"/>
                      <a:pt x="15584" y="134890"/>
                    </a:cubicBezTo>
                    <a:cubicBezTo>
                      <a:pt x="16638" y="134523"/>
                      <a:pt x="17598" y="133918"/>
                      <a:pt x="18379" y="133120"/>
                    </a:cubicBezTo>
                    <a:cubicBezTo>
                      <a:pt x="19160" y="132321"/>
                      <a:pt x="19744" y="131353"/>
                      <a:pt x="20090" y="130290"/>
                    </a:cubicBezTo>
                    <a:cubicBezTo>
                      <a:pt x="20431" y="129224"/>
                      <a:pt x="20525" y="128097"/>
                      <a:pt x="20355" y="126992"/>
                    </a:cubicBezTo>
                    <a:cubicBezTo>
                      <a:pt x="20355" y="126224"/>
                      <a:pt x="20355" y="124944"/>
                      <a:pt x="20355" y="123109"/>
                    </a:cubicBezTo>
                    <a:cubicBezTo>
                      <a:pt x="20355" y="121274"/>
                      <a:pt x="20355" y="119780"/>
                      <a:pt x="20355" y="118628"/>
                    </a:cubicBezTo>
                    <a:cubicBezTo>
                      <a:pt x="20355" y="117476"/>
                      <a:pt x="20355" y="114873"/>
                      <a:pt x="20099" y="110819"/>
                    </a:cubicBezTo>
                    <a:cubicBezTo>
                      <a:pt x="19843" y="106765"/>
                      <a:pt x="19800" y="103906"/>
                      <a:pt x="19800" y="102285"/>
                    </a:cubicBezTo>
                    <a:lnTo>
                      <a:pt x="19800" y="36911"/>
                    </a:lnTo>
                    <a:cubicBezTo>
                      <a:pt x="19458" y="33839"/>
                      <a:pt x="18648" y="29273"/>
                      <a:pt x="17368" y="23128"/>
                    </a:cubicBezTo>
                    <a:cubicBezTo>
                      <a:pt x="17026" y="22061"/>
                      <a:pt x="16002" y="21507"/>
                      <a:pt x="14380" y="21507"/>
                    </a:cubicBezTo>
                    <a:cubicBezTo>
                      <a:pt x="14124" y="21507"/>
                      <a:pt x="12844" y="21763"/>
                      <a:pt x="10455" y="22232"/>
                    </a:cubicBezTo>
                    <a:cubicBezTo>
                      <a:pt x="8065" y="22701"/>
                      <a:pt x="6785" y="22957"/>
                      <a:pt x="6529" y="22957"/>
                    </a:cubicBezTo>
                    <a:cubicBezTo>
                      <a:pt x="4438" y="22957"/>
                      <a:pt x="2731" y="21251"/>
                      <a:pt x="1494" y="17837"/>
                    </a:cubicBezTo>
                    <a:cubicBezTo>
                      <a:pt x="529" y="15375"/>
                      <a:pt x="21" y="12755"/>
                      <a:pt x="0" y="10113"/>
                    </a:cubicBezTo>
                    <a:cubicBezTo>
                      <a:pt x="218" y="9170"/>
                      <a:pt x="657" y="8291"/>
                      <a:pt x="1280" y="7553"/>
                    </a:cubicBezTo>
                    <a:cubicBezTo>
                      <a:pt x="2134" y="6315"/>
                      <a:pt x="2944" y="5718"/>
                      <a:pt x="3670" y="5718"/>
                    </a:cubicBezTo>
                    <a:cubicBezTo>
                      <a:pt x="9358" y="5462"/>
                      <a:pt x="17978" y="4975"/>
                      <a:pt x="29529" y="4267"/>
                    </a:cubicBezTo>
                    <a:lnTo>
                      <a:pt x="59101" y="0"/>
                    </a:lnTo>
                    <a:lnTo>
                      <a:pt x="61448" y="0"/>
                    </a:lnTo>
                    <a:cubicBezTo>
                      <a:pt x="62165" y="269"/>
                      <a:pt x="62954" y="269"/>
                      <a:pt x="63667" y="0"/>
                    </a:cubicBezTo>
                    <a:lnTo>
                      <a:pt x="66440" y="0"/>
                    </a:lnTo>
                    <a:cubicBezTo>
                      <a:pt x="69129" y="0"/>
                      <a:pt x="71177" y="2390"/>
                      <a:pt x="72671" y="7126"/>
                    </a:cubicBezTo>
                    <a:cubicBezTo>
                      <a:pt x="73661" y="10638"/>
                      <a:pt x="74147" y="14269"/>
                      <a:pt x="74121" y="17922"/>
                    </a:cubicBezTo>
                    <a:cubicBezTo>
                      <a:pt x="74070" y="18541"/>
                      <a:pt x="73912" y="19147"/>
                      <a:pt x="73652" y="19714"/>
                    </a:cubicBezTo>
                    <a:cubicBezTo>
                      <a:pt x="73421" y="20299"/>
                      <a:pt x="73276" y="20918"/>
                      <a:pt x="73225" y="21549"/>
                    </a:cubicBezTo>
                    <a:cubicBezTo>
                      <a:pt x="73140" y="24788"/>
                      <a:pt x="72884" y="28023"/>
                      <a:pt x="72457" y="31236"/>
                    </a:cubicBezTo>
                    <a:cubicBezTo>
                      <a:pt x="72363" y="32123"/>
                      <a:pt x="71988" y="32960"/>
                      <a:pt x="71390" y="33625"/>
                    </a:cubicBezTo>
                    <a:cubicBezTo>
                      <a:pt x="70836" y="34453"/>
                      <a:pt x="69978" y="35038"/>
                      <a:pt x="69001" y="35247"/>
                    </a:cubicBezTo>
                    <a:cubicBezTo>
                      <a:pt x="67260" y="35409"/>
                      <a:pt x="65531" y="35708"/>
                      <a:pt x="63837" y="36143"/>
                    </a:cubicBezTo>
                    <a:cubicBezTo>
                      <a:pt x="64093" y="36143"/>
                      <a:pt x="63624" y="36143"/>
                      <a:pt x="62386" y="35631"/>
                    </a:cubicBezTo>
                    <a:cubicBezTo>
                      <a:pt x="61153" y="33472"/>
                      <a:pt x="60168" y="31180"/>
                      <a:pt x="59442" y="28804"/>
                    </a:cubicBezTo>
                    <a:cubicBezTo>
                      <a:pt x="59621" y="25876"/>
                      <a:pt x="59621" y="22940"/>
                      <a:pt x="59442" y="20013"/>
                    </a:cubicBezTo>
                    <a:cubicBezTo>
                      <a:pt x="59186" y="19032"/>
                      <a:pt x="58162" y="18178"/>
                      <a:pt x="56327" y="17453"/>
                    </a:cubicBezTo>
                    <a:cubicBezTo>
                      <a:pt x="55478" y="17316"/>
                      <a:pt x="54616" y="17316"/>
                      <a:pt x="53767" y="17453"/>
                    </a:cubicBezTo>
                    <a:cubicBezTo>
                      <a:pt x="53020" y="17508"/>
                      <a:pt x="52278" y="17619"/>
                      <a:pt x="51548" y="17794"/>
                    </a:cubicBezTo>
                    <a:cubicBezTo>
                      <a:pt x="50707" y="17995"/>
                      <a:pt x="49849" y="18123"/>
                      <a:pt x="48988" y="18178"/>
                    </a:cubicBezTo>
                    <a:cubicBezTo>
                      <a:pt x="44277" y="18191"/>
                      <a:pt x="39587" y="18810"/>
                      <a:pt x="35034" y="20013"/>
                    </a:cubicBezTo>
                    <a:cubicBezTo>
                      <a:pt x="35034" y="21336"/>
                      <a:pt x="35034" y="23512"/>
                      <a:pt x="34650" y="26499"/>
                    </a:cubicBezTo>
                    <a:cubicBezTo>
                      <a:pt x="34266" y="29486"/>
                      <a:pt x="34308" y="31065"/>
                      <a:pt x="34308" y="31193"/>
                    </a:cubicBezTo>
                    <a:cubicBezTo>
                      <a:pt x="34308" y="31321"/>
                      <a:pt x="34564" y="32175"/>
                      <a:pt x="35034" y="34479"/>
                    </a:cubicBezTo>
                    <a:cubicBezTo>
                      <a:pt x="35507" y="36779"/>
                      <a:pt x="35751" y="39126"/>
                      <a:pt x="35759" y="41477"/>
                    </a:cubicBezTo>
                    <a:lnTo>
                      <a:pt x="35759" y="53767"/>
                    </a:lnTo>
                    <a:cubicBezTo>
                      <a:pt x="35759" y="54492"/>
                      <a:pt x="35759" y="57692"/>
                      <a:pt x="36314" y="63325"/>
                    </a:cubicBezTo>
                    <a:lnTo>
                      <a:pt x="36314" y="66611"/>
                    </a:lnTo>
                    <a:cubicBezTo>
                      <a:pt x="36583" y="67294"/>
                      <a:pt x="37027" y="67895"/>
                      <a:pt x="37594" y="68361"/>
                    </a:cubicBezTo>
                    <a:cubicBezTo>
                      <a:pt x="38085" y="68898"/>
                      <a:pt x="38750" y="69248"/>
                      <a:pt x="39472" y="69342"/>
                    </a:cubicBezTo>
                    <a:lnTo>
                      <a:pt x="46299" y="69342"/>
                    </a:lnTo>
                    <a:cubicBezTo>
                      <a:pt x="47554" y="69107"/>
                      <a:pt x="48791" y="68809"/>
                      <a:pt x="50012" y="68446"/>
                    </a:cubicBezTo>
                    <a:cubicBezTo>
                      <a:pt x="52188" y="67848"/>
                      <a:pt x="53425" y="67507"/>
                      <a:pt x="53681" y="67507"/>
                    </a:cubicBezTo>
                    <a:cubicBezTo>
                      <a:pt x="55013" y="67507"/>
                      <a:pt x="56318" y="67870"/>
                      <a:pt x="57462" y="68552"/>
                    </a:cubicBezTo>
                    <a:cubicBezTo>
                      <a:pt x="58602" y="69235"/>
                      <a:pt x="59536" y="70217"/>
                      <a:pt x="60168" y="71390"/>
                    </a:cubicBezTo>
                    <a:cubicBezTo>
                      <a:pt x="61593" y="73366"/>
                      <a:pt x="62370" y="75734"/>
                      <a:pt x="62386" y="78175"/>
                    </a:cubicBezTo>
                    <a:cubicBezTo>
                      <a:pt x="62579" y="79882"/>
                      <a:pt x="62254" y="81606"/>
                      <a:pt x="61448" y="83125"/>
                    </a:cubicBezTo>
                    <a:cubicBezTo>
                      <a:pt x="59613" y="85344"/>
                      <a:pt x="57991" y="86411"/>
                      <a:pt x="56498" y="86411"/>
                    </a:cubicBezTo>
                    <a:cubicBezTo>
                      <a:pt x="55713" y="86300"/>
                      <a:pt x="54945" y="86112"/>
                      <a:pt x="54193" y="85856"/>
                    </a:cubicBezTo>
                    <a:cubicBezTo>
                      <a:pt x="53387" y="85604"/>
                      <a:pt x="52559" y="85429"/>
                      <a:pt x="51718" y="85344"/>
                    </a:cubicBezTo>
                    <a:cubicBezTo>
                      <a:pt x="47789" y="85463"/>
                      <a:pt x="43871" y="85818"/>
                      <a:pt x="39984" y="86411"/>
                    </a:cubicBezTo>
                    <a:cubicBezTo>
                      <a:pt x="39280" y="86633"/>
                      <a:pt x="38605" y="86948"/>
                      <a:pt x="37978" y="87350"/>
                    </a:cubicBezTo>
                    <a:cubicBezTo>
                      <a:pt x="37509" y="93878"/>
                      <a:pt x="37381" y="100433"/>
                      <a:pt x="37594" y="106979"/>
                    </a:cubicBezTo>
                    <a:cubicBezTo>
                      <a:pt x="37654" y="110410"/>
                      <a:pt x="37496" y="113845"/>
                      <a:pt x="37125" y="117263"/>
                    </a:cubicBezTo>
                    <a:cubicBezTo>
                      <a:pt x="36698" y="122255"/>
                      <a:pt x="36485" y="124645"/>
                      <a:pt x="36485" y="124389"/>
                    </a:cubicBezTo>
                    <a:cubicBezTo>
                      <a:pt x="36485" y="124133"/>
                      <a:pt x="36485" y="125882"/>
                      <a:pt x="36869" y="128443"/>
                    </a:cubicBezTo>
                    <a:cubicBezTo>
                      <a:pt x="37253" y="131003"/>
                      <a:pt x="37253" y="132710"/>
                      <a:pt x="37253" y="133947"/>
                    </a:cubicBezTo>
                    <a:cubicBezTo>
                      <a:pt x="38174" y="134707"/>
                      <a:pt x="39344" y="135099"/>
                      <a:pt x="40538" y="135057"/>
                    </a:cubicBezTo>
                    <a:lnTo>
                      <a:pt x="44592" y="135057"/>
                    </a:lnTo>
                    <a:lnTo>
                      <a:pt x="46982" y="134587"/>
                    </a:lnTo>
                    <a:cubicBezTo>
                      <a:pt x="47934" y="134340"/>
                      <a:pt x="48906" y="134182"/>
                      <a:pt x="49884" y="134118"/>
                    </a:cubicBezTo>
                    <a:cubicBezTo>
                      <a:pt x="52230" y="134118"/>
                      <a:pt x="55687" y="133777"/>
                      <a:pt x="60338" y="133393"/>
                    </a:cubicBezTo>
                    <a:cubicBezTo>
                      <a:pt x="61563" y="133222"/>
                      <a:pt x="62711" y="132723"/>
                      <a:pt x="63667" y="131942"/>
                    </a:cubicBezTo>
                    <a:cubicBezTo>
                      <a:pt x="64776" y="131088"/>
                      <a:pt x="65075" y="130150"/>
                      <a:pt x="64563" y="129168"/>
                    </a:cubicBezTo>
                    <a:lnTo>
                      <a:pt x="61618" y="109710"/>
                    </a:lnTo>
                    <a:cubicBezTo>
                      <a:pt x="61913" y="109206"/>
                      <a:pt x="62305" y="108767"/>
                      <a:pt x="62779" y="108421"/>
                    </a:cubicBezTo>
                    <a:cubicBezTo>
                      <a:pt x="63249" y="108080"/>
                      <a:pt x="63782" y="107832"/>
                      <a:pt x="64349" y="107704"/>
                    </a:cubicBezTo>
                    <a:cubicBezTo>
                      <a:pt x="67635" y="107363"/>
                      <a:pt x="70067" y="107149"/>
                      <a:pt x="71646" y="107149"/>
                    </a:cubicBezTo>
                    <a:cubicBezTo>
                      <a:pt x="73426" y="107077"/>
                      <a:pt x="75201" y="107320"/>
                      <a:pt x="76895" y="107875"/>
                    </a:cubicBezTo>
                    <a:cubicBezTo>
                      <a:pt x="77236" y="107875"/>
                      <a:pt x="77620" y="108216"/>
                      <a:pt x="78005" y="108814"/>
                    </a:cubicBezTo>
                    <a:cubicBezTo>
                      <a:pt x="78644" y="118543"/>
                      <a:pt x="79242" y="124090"/>
                      <a:pt x="79242" y="124944"/>
                    </a:cubicBez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"/>
                  <a:ea typeface="思源黑体"/>
                  <a:cs typeface="+mn-cs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69C1B89-1B92-35C0-EB45-80062CFE612A}"/>
                  </a:ext>
                </a:extLst>
              </p:cNvPr>
              <p:cNvSpPr/>
              <p:nvPr/>
            </p:nvSpPr>
            <p:spPr>
              <a:xfrm>
                <a:off x="8774489" y="2399712"/>
                <a:ext cx="80373" cy="150632"/>
              </a:xfrm>
              <a:custGeom>
                <a:avLst/>
                <a:gdLst>
                  <a:gd name="connsiteX0" fmla="*/ 77876 w 80373"/>
                  <a:gd name="connsiteY0" fmla="*/ 144744 h 150632"/>
                  <a:gd name="connsiteX1" fmla="*/ 69812 w 80373"/>
                  <a:gd name="connsiteY1" fmla="*/ 146024 h 150632"/>
                  <a:gd name="connsiteX2" fmla="*/ 61277 w 80373"/>
                  <a:gd name="connsiteY2" fmla="*/ 146024 h 150632"/>
                  <a:gd name="connsiteX3" fmla="*/ 52743 w 80373"/>
                  <a:gd name="connsiteY3" fmla="*/ 146024 h 150632"/>
                  <a:gd name="connsiteX4" fmla="*/ 14338 w 80373"/>
                  <a:gd name="connsiteY4" fmla="*/ 150632 h 150632"/>
                  <a:gd name="connsiteX5" fmla="*/ 11052 w 80373"/>
                  <a:gd name="connsiteY5" fmla="*/ 149864 h 150632"/>
                  <a:gd name="connsiteX6" fmla="*/ 7724 w 80373"/>
                  <a:gd name="connsiteY6" fmla="*/ 147304 h 150632"/>
                  <a:gd name="connsiteX7" fmla="*/ 7724 w 80373"/>
                  <a:gd name="connsiteY7" fmla="*/ 144189 h 150632"/>
                  <a:gd name="connsiteX8" fmla="*/ 7254 w 80373"/>
                  <a:gd name="connsiteY8" fmla="*/ 142653 h 150632"/>
                  <a:gd name="connsiteX9" fmla="*/ 6785 w 80373"/>
                  <a:gd name="connsiteY9" fmla="*/ 140903 h 150632"/>
                  <a:gd name="connsiteX10" fmla="*/ 8278 w 80373"/>
                  <a:gd name="connsiteY10" fmla="*/ 136935 h 150632"/>
                  <a:gd name="connsiteX11" fmla="*/ 9870 w 80373"/>
                  <a:gd name="connsiteY11" fmla="*/ 135236 h 150632"/>
                  <a:gd name="connsiteX12" fmla="*/ 12119 w 80373"/>
                  <a:gd name="connsiteY12" fmla="*/ 134630 h 150632"/>
                  <a:gd name="connsiteX13" fmla="*/ 15063 w 80373"/>
                  <a:gd name="connsiteY13" fmla="*/ 135399 h 150632"/>
                  <a:gd name="connsiteX14" fmla="*/ 18349 w 80373"/>
                  <a:gd name="connsiteY14" fmla="*/ 136124 h 150632"/>
                  <a:gd name="connsiteX15" fmla="*/ 20739 w 80373"/>
                  <a:gd name="connsiteY15" fmla="*/ 135185 h 150632"/>
                  <a:gd name="connsiteX16" fmla="*/ 21733 w 80373"/>
                  <a:gd name="connsiteY16" fmla="*/ 134379 h 150632"/>
                  <a:gd name="connsiteX17" fmla="*/ 22189 w 80373"/>
                  <a:gd name="connsiteY17" fmla="*/ 133180 h 150632"/>
                  <a:gd name="connsiteX18" fmla="*/ 22189 w 80373"/>
                  <a:gd name="connsiteY18" fmla="*/ 104931 h 150632"/>
                  <a:gd name="connsiteX19" fmla="*/ 21763 w 80373"/>
                  <a:gd name="connsiteY19" fmla="*/ 103651 h 150632"/>
                  <a:gd name="connsiteX20" fmla="*/ 21293 w 80373"/>
                  <a:gd name="connsiteY20" fmla="*/ 102157 h 150632"/>
                  <a:gd name="connsiteX21" fmla="*/ 19288 w 80373"/>
                  <a:gd name="connsiteY21" fmla="*/ 68574 h 150632"/>
                  <a:gd name="connsiteX22" fmla="*/ 15021 w 80373"/>
                  <a:gd name="connsiteY22" fmla="*/ 19245 h 150632"/>
                  <a:gd name="connsiteX23" fmla="*/ 12844 w 80373"/>
                  <a:gd name="connsiteY23" fmla="*/ 17965 h 150632"/>
                  <a:gd name="connsiteX24" fmla="*/ 10369 w 80373"/>
                  <a:gd name="connsiteY24" fmla="*/ 17965 h 150632"/>
                  <a:gd name="connsiteX25" fmla="*/ 8065 w 80373"/>
                  <a:gd name="connsiteY25" fmla="*/ 17965 h 150632"/>
                  <a:gd name="connsiteX26" fmla="*/ 4562 w 80373"/>
                  <a:gd name="connsiteY26" fmla="*/ 16779 h 150632"/>
                  <a:gd name="connsiteX27" fmla="*/ 2176 w 80373"/>
                  <a:gd name="connsiteY27" fmla="*/ 13954 h 150632"/>
                  <a:gd name="connsiteX28" fmla="*/ 0 w 80373"/>
                  <a:gd name="connsiteY28" fmla="*/ 8065 h 150632"/>
                  <a:gd name="connsiteX29" fmla="*/ 969 w 80373"/>
                  <a:gd name="connsiteY29" fmla="*/ 5074 h 150632"/>
                  <a:gd name="connsiteX30" fmla="*/ 3286 w 80373"/>
                  <a:gd name="connsiteY30" fmla="*/ 2945 h 150632"/>
                  <a:gd name="connsiteX31" fmla="*/ 8065 w 80373"/>
                  <a:gd name="connsiteY31" fmla="*/ 1110 h 150632"/>
                  <a:gd name="connsiteX32" fmla="*/ 10839 w 80373"/>
                  <a:gd name="connsiteY32" fmla="*/ 1665 h 150632"/>
                  <a:gd name="connsiteX33" fmla="*/ 13741 w 80373"/>
                  <a:gd name="connsiteY33" fmla="*/ 2177 h 150632"/>
                  <a:gd name="connsiteX34" fmla="*/ 35589 w 80373"/>
                  <a:gd name="connsiteY34" fmla="*/ 0 h 150632"/>
                  <a:gd name="connsiteX35" fmla="*/ 42117 w 80373"/>
                  <a:gd name="connsiteY35" fmla="*/ 2475 h 150632"/>
                  <a:gd name="connsiteX36" fmla="*/ 44234 w 80373"/>
                  <a:gd name="connsiteY36" fmla="*/ 5317 h 150632"/>
                  <a:gd name="connsiteX37" fmla="*/ 44934 w 80373"/>
                  <a:gd name="connsiteY37" fmla="*/ 8791 h 150632"/>
                  <a:gd name="connsiteX38" fmla="*/ 44238 w 80373"/>
                  <a:gd name="connsiteY38" fmla="*/ 11424 h 150632"/>
                  <a:gd name="connsiteX39" fmla="*/ 42373 w 80373"/>
                  <a:gd name="connsiteY39" fmla="*/ 13399 h 150632"/>
                  <a:gd name="connsiteX40" fmla="*/ 36869 w 80373"/>
                  <a:gd name="connsiteY40" fmla="*/ 15234 h 150632"/>
                  <a:gd name="connsiteX41" fmla="*/ 35759 w 80373"/>
                  <a:gd name="connsiteY41" fmla="*/ 15021 h 150632"/>
                  <a:gd name="connsiteX42" fmla="*/ 34479 w 80373"/>
                  <a:gd name="connsiteY42" fmla="*/ 15021 h 150632"/>
                  <a:gd name="connsiteX43" fmla="*/ 31023 w 80373"/>
                  <a:gd name="connsiteY43" fmla="*/ 17965 h 150632"/>
                  <a:gd name="connsiteX44" fmla="*/ 38362 w 80373"/>
                  <a:gd name="connsiteY44" fmla="*/ 95756 h 150632"/>
                  <a:gd name="connsiteX45" fmla="*/ 38362 w 80373"/>
                  <a:gd name="connsiteY45" fmla="*/ 129168 h 150632"/>
                  <a:gd name="connsiteX46" fmla="*/ 38362 w 80373"/>
                  <a:gd name="connsiteY46" fmla="*/ 132113 h 150632"/>
                  <a:gd name="connsiteX47" fmla="*/ 38883 w 80373"/>
                  <a:gd name="connsiteY47" fmla="*/ 133163 h 150632"/>
                  <a:gd name="connsiteX48" fmla="*/ 39984 w 80373"/>
                  <a:gd name="connsiteY48" fmla="*/ 133564 h 150632"/>
                  <a:gd name="connsiteX49" fmla="*/ 43142 w 80373"/>
                  <a:gd name="connsiteY49" fmla="*/ 133009 h 150632"/>
                  <a:gd name="connsiteX50" fmla="*/ 46128 w 80373"/>
                  <a:gd name="connsiteY50" fmla="*/ 132454 h 150632"/>
                  <a:gd name="connsiteX51" fmla="*/ 46939 w 80373"/>
                  <a:gd name="connsiteY51" fmla="*/ 132454 h 150632"/>
                  <a:gd name="connsiteX52" fmla="*/ 47750 w 80373"/>
                  <a:gd name="connsiteY52" fmla="*/ 132668 h 150632"/>
                  <a:gd name="connsiteX53" fmla="*/ 52657 w 80373"/>
                  <a:gd name="connsiteY53" fmla="*/ 132113 h 150632"/>
                  <a:gd name="connsiteX54" fmla="*/ 58247 w 80373"/>
                  <a:gd name="connsiteY54" fmla="*/ 130449 h 150632"/>
                  <a:gd name="connsiteX55" fmla="*/ 65502 w 80373"/>
                  <a:gd name="connsiteY55" fmla="*/ 121445 h 150632"/>
                  <a:gd name="connsiteX56" fmla="*/ 64861 w 80373"/>
                  <a:gd name="connsiteY56" fmla="*/ 118714 h 150632"/>
                  <a:gd name="connsiteX57" fmla="*/ 64222 w 80373"/>
                  <a:gd name="connsiteY57" fmla="*/ 115940 h 150632"/>
                  <a:gd name="connsiteX58" fmla="*/ 66227 w 80373"/>
                  <a:gd name="connsiteY58" fmla="*/ 110819 h 150632"/>
                  <a:gd name="connsiteX59" fmla="*/ 68130 w 80373"/>
                  <a:gd name="connsiteY59" fmla="*/ 109271 h 150632"/>
                  <a:gd name="connsiteX60" fmla="*/ 70494 w 80373"/>
                  <a:gd name="connsiteY60" fmla="*/ 108601 h 150632"/>
                  <a:gd name="connsiteX61" fmla="*/ 77493 w 80373"/>
                  <a:gd name="connsiteY61" fmla="*/ 114319 h 150632"/>
                  <a:gd name="connsiteX62" fmla="*/ 80224 w 80373"/>
                  <a:gd name="connsiteY62" fmla="*/ 122853 h 150632"/>
                  <a:gd name="connsiteX63" fmla="*/ 80224 w 80373"/>
                  <a:gd name="connsiteY63" fmla="*/ 140647 h 150632"/>
                  <a:gd name="connsiteX64" fmla="*/ 80356 w 80373"/>
                  <a:gd name="connsiteY64" fmla="*/ 141957 h 150632"/>
                  <a:gd name="connsiteX65" fmla="*/ 79950 w 80373"/>
                  <a:gd name="connsiteY65" fmla="*/ 143212 h 150632"/>
                  <a:gd name="connsiteX66" fmla="*/ 79076 w 80373"/>
                  <a:gd name="connsiteY66" fmla="*/ 144198 h 150632"/>
                  <a:gd name="connsiteX67" fmla="*/ 77876 w 80373"/>
                  <a:gd name="connsiteY67" fmla="*/ 144744 h 150632"/>
                  <a:gd name="connsiteX68" fmla="*/ 77876 w 80373"/>
                  <a:gd name="connsiteY68" fmla="*/ 144744 h 15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0373" h="150632">
                    <a:moveTo>
                      <a:pt x="77876" y="144744"/>
                    </a:moveTo>
                    <a:lnTo>
                      <a:pt x="69812" y="146024"/>
                    </a:lnTo>
                    <a:lnTo>
                      <a:pt x="61277" y="146024"/>
                    </a:lnTo>
                    <a:lnTo>
                      <a:pt x="52743" y="146024"/>
                    </a:lnTo>
                    <a:lnTo>
                      <a:pt x="14338" y="150632"/>
                    </a:lnTo>
                    <a:cubicBezTo>
                      <a:pt x="13207" y="150547"/>
                      <a:pt x="12102" y="150287"/>
                      <a:pt x="11052" y="149864"/>
                    </a:cubicBezTo>
                    <a:cubicBezTo>
                      <a:pt x="9089" y="149126"/>
                      <a:pt x="7980" y="148273"/>
                      <a:pt x="7724" y="147304"/>
                    </a:cubicBezTo>
                    <a:cubicBezTo>
                      <a:pt x="7638" y="146267"/>
                      <a:pt x="7638" y="145226"/>
                      <a:pt x="7724" y="144189"/>
                    </a:cubicBezTo>
                    <a:cubicBezTo>
                      <a:pt x="7638" y="143660"/>
                      <a:pt x="7480" y="143139"/>
                      <a:pt x="7254" y="142653"/>
                    </a:cubicBezTo>
                    <a:cubicBezTo>
                      <a:pt x="7011" y="142094"/>
                      <a:pt x="6853" y="141505"/>
                      <a:pt x="6785" y="140903"/>
                    </a:cubicBezTo>
                    <a:cubicBezTo>
                      <a:pt x="6905" y="139470"/>
                      <a:pt x="7425" y="138096"/>
                      <a:pt x="8278" y="136935"/>
                    </a:cubicBezTo>
                    <a:cubicBezTo>
                      <a:pt x="8641" y="136231"/>
                      <a:pt x="9192" y="135646"/>
                      <a:pt x="9870" y="135236"/>
                    </a:cubicBezTo>
                    <a:cubicBezTo>
                      <a:pt x="10549" y="134831"/>
                      <a:pt x="11325" y="134622"/>
                      <a:pt x="12119" y="134630"/>
                    </a:cubicBezTo>
                    <a:lnTo>
                      <a:pt x="15063" y="135399"/>
                    </a:lnTo>
                    <a:cubicBezTo>
                      <a:pt x="16139" y="135714"/>
                      <a:pt x="17240" y="135958"/>
                      <a:pt x="18349" y="136124"/>
                    </a:cubicBezTo>
                    <a:cubicBezTo>
                      <a:pt x="19215" y="136034"/>
                      <a:pt x="20043" y="135710"/>
                      <a:pt x="20739" y="135185"/>
                    </a:cubicBezTo>
                    <a:cubicBezTo>
                      <a:pt x="21135" y="135006"/>
                      <a:pt x="21477" y="134729"/>
                      <a:pt x="21733" y="134379"/>
                    </a:cubicBezTo>
                    <a:cubicBezTo>
                      <a:pt x="21985" y="134025"/>
                      <a:pt x="22143" y="133611"/>
                      <a:pt x="22189" y="133180"/>
                    </a:cubicBezTo>
                    <a:lnTo>
                      <a:pt x="22189" y="104931"/>
                    </a:lnTo>
                    <a:cubicBezTo>
                      <a:pt x="22134" y="104478"/>
                      <a:pt x="21989" y="104043"/>
                      <a:pt x="21763" y="103651"/>
                    </a:cubicBezTo>
                    <a:cubicBezTo>
                      <a:pt x="21507" y="103190"/>
                      <a:pt x="21345" y="102682"/>
                      <a:pt x="21293" y="102157"/>
                    </a:cubicBezTo>
                    <a:cubicBezTo>
                      <a:pt x="21293" y="98603"/>
                      <a:pt x="20623" y="87405"/>
                      <a:pt x="19288" y="68574"/>
                    </a:cubicBezTo>
                    <a:cubicBezTo>
                      <a:pt x="17180" y="42429"/>
                      <a:pt x="15759" y="25988"/>
                      <a:pt x="15021" y="19245"/>
                    </a:cubicBezTo>
                    <a:cubicBezTo>
                      <a:pt x="15021" y="18392"/>
                      <a:pt x="14167" y="17965"/>
                      <a:pt x="12844" y="17965"/>
                    </a:cubicBezTo>
                    <a:lnTo>
                      <a:pt x="10369" y="17965"/>
                    </a:lnTo>
                    <a:lnTo>
                      <a:pt x="8065" y="17965"/>
                    </a:lnTo>
                    <a:cubicBezTo>
                      <a:pt x="6810" y="17893"/>
                      <a:pt x="5599" y="17483"/>
                      <a:pt x="4562" y="16779"/>
                    </a:cubicBezTo>
                    <a:cubicBezTo>
                      <a:pt x="3525" y="16071"/>
                      <a:pt x="2701" y="15093"/>
                      <a:pt x="2176" y="13954"/>
                    </a:cubicBezTo>
                    <a:cubicBezTo>
                      <a:pt x="939" y="12222"/>
                      <a:pt x="188" y="10186"/>
                      <a:pt x="0" y="8065"/>
                    </a:cubicBezTo>
                    <a:cubicBezTo>
                      <a:pt x="60" y="7003"/>
                      <a:pt x="393" y="5970"/>
                      <a:pt x="969" y="5074"/>
                    </a:cubicBezTo>
                    <a:cubicBezTo>
                      <a:pt x="1545" y="4178"/>
                      <a:pt x="2343" y="3444"/>
                      <a:pt x="3286" y="2945"/>
                    </a:cubicBezTo>
                    <a:cubicBezTo>
                      <a:pt x="4664" y="1878"/>
                      <a:pt x="6324" y="1238"/>
                      <a:pt x="8065" y="1110"/>
                    </a:cubicBezTo>
                    <a:cubicBezTo>
                      <a:pt x="9000" y="1233"/>
                      <a:pt x="9926" y="1417"/>
                      <a:pt x="10839" y="1665"/>
                    </a:cubicBezTo>
                    <a:cubicBezTo>
                      <a:pt x="11790" y="1903"/>
                      <a:pt x="12763" y="2074"/>
                      <a:pt x="13741" y="2177"/>
                    </a:cubicBezTo>
                    <a:lnTo>
                      <a:pt x="35589" y="0"/>
                    </a:lnTo>
                    <a:cubicBezTo>
                      <a:pt x="37995" y="-17"/>
                      <a:pt x="40325" y="866"/>
                      <a:pt x="42117" y="2475"/>
                    </a:cubicBezTo>
                    <a:cubicBezTo>
                      <a:pt x="43026" y="3252"/>
                      <a:pt x="43747" y="4225"/>
                      <a:pt x="44234" y="5317"/>
                    </a:cubicBezTo>
                    <a:cubicBezTo>
                      <a:pt x="44725" y="6410"/>
                      <a:pt x="44959" y="7596"/>
                      <a:pt x="44934" y="8791"/>
                    </a:cubicBezTo>
                    <a:cubicBezTo>
                      <a:pt x="44925" y="9712"/>
                      <a:pt x="44686" y="10617"/>
                      <a:pt x="44238" y="11424"/>
                    </a:cubicBezTo>
                    <a:cubicBezTo>
                      <a:pt x="43794" y="12226"/>
                      <a:pt x="43150" y="12909"/>
                      <a:pt x="42373" y="13399"/>
                    </a:cubicBezTo>
                    <a:cubicBezTo>
                      <a:pt x="40773" y="14573"/>
                      <a:pt x="38849" y="15213"/>
                      <a:pt x="36869" y="15234"/>
                    </a:cubicBezTo>
                    <a:cubicBezTo>
                      <a:pt x="36493" y="15204"/>
                      <a:pt x="36118" y="15132"/>
                      <a:pt x="35759" y="15021"/>
                    </a:cubicBezTo>
                    <a:cubicBezTo>
                      <a:pt x="35333" y="14987"/>
                      <a:pt x="34906" y="14987"/>
                      <a:pt x="34479" y="15021"/>
                    </a:cubicBezTo>
                    <a:cubicBezTo>
                      <a:pt x="32175" y="15021"/>
                      <a:pt x="31023" y="16002"/>
                      <a:pt x="31023" y="17965"/>
                    </a:cubicBezTo>
                    <a:lnTo>
                      <a:pt x="38362" y="95756"/>
                    </a:lnTo>
                    <a:lnTo>
                      <a:pt x="38362" y="129168"/>
                    </a:lnTo>
                    <a:cubicBezTo>
                      <a:pt x="38098" y="130133"/>
                      <a:pt x="38098" y="131148"/>
                      <a:pt x="38362" y="132113"/>
                    </a:cubicBezTo>
                    <a:cubicBezTo>
                      <a:pt x="38392" y="132518"/>
                      <a:pt x="38580" y="132894"/>
                      <a:pt x="38883" y="133163"/>
                    </a:cubicBezTo>
                    <a:cubicBezTo>
                      <a:pt x="39186" y="133431"/>
                      <a:pt x="39578" y="133576"/>
                      <a:pt x="39984" y="133564"/>
                    </a:cubicBezTo>
                    <a:cubicBezTo>
                      <a:pt x="41046" y="133453"/>
                      <a:pt x="42104" y="133269"/>
                      <a:pt x="43142" y="133009"/>
                    </a:cubicBezTo>
                    <a:cubicBezTo>
                      <a:pt x="44123" y="132766"/>
                      <a:pt x="45122" y="132578"/>
                      <a:pt x="46128" y="132454"/>
                    </a:cubicBezTo>
                    <a:cubicBezTo>
                      <a:pt x="46393" y="132399"/>
                      <a:pt x="46670" y="132399"/>
                      <a:pt x="46939" y="132454"/>
                    </a:cubicBezTo>
                    <a:cubicBezTo>
                      <a:pt x="47182" y="132608"/>
                      <a:pt x="47464" y="132680"/>
                      <a:pt x="47750" y="132668"/>
                    </a:cubicBezTo>
                    <a:cubicBezTo>
                      <a:pt x="48476" y="132668"/>
                      <a:pt x="50097" y="132454"/>
                      <a:pt x="52657" y="132113"/>
                    </a:cubicBezTo>
                    <a:cubicBezTo>
                      <a:pt x="54616" y="131951"/>
                      <a:pt x="56519" y="131383"/>
                      <a:pt x="58247" y="130449"/>
                    </a:cubicBezTo>
                    <a:cubicBezTo>
                      <a:pt x="63069" y="130705"/>
                      <a:pt x="65502" y="127718"/>
                      <a:pt x="65502" y="121445"/>
                    </a:cubicBezTo>
                    <a:cubicBezTo>
                      <a:pt x="65348" y="120523"/>
                      <a:pt x="65135" y="119610"/>
                      <a:pt x="64861" y="118714"/>
                    </a:cubicBezTo>
                    <a:cubicBezTo>
                      <a:pt x="64580" y="117805"/>
                      <a:pt x="64367" y="116879"/>
                      <a:pt x="64222" y="115940"/>
                    </a:cubicBezTo>
                    <a:cubicBezTo>
                      <a:pt x="64213" y="114041"/>
                      <a:pt x="64930" y="112211"/>
                      <a:pt x="66227" y="110819"/>
                    </a:cubicBezTo>
                    <a:cubicBezTo>
                      <a:pt x="66748" y="110179"/>
                      <a:pt x="67396" y="109650"/>
                      <a:pt x="68130" y="109271"/>
                    </a:cubicBezTo>
                    <a:cubicBezTo>
                      <a:pt x="68864" y="108887"/>
                      <a:pt x="69667" y="108660"/>
                      <a:pt x="70494" y="108601"/>
                    </a:cubicBezTo>
                    <a:cubicBezTo>
                      <a:pt x="73097" y="108601"/>
                      <a:pt x="75402" y="110521"/>
                      <a:pt x="77493" y="114319"/>
                    </a:cubicBezTo>
                    <a:cubicBezTo>
                      <a:pt x="79105" y="116888"/>
                      <a:pt x="80044" y="119823"/>
                      <a:pt x="80224" y="122853"/>
                    </a:cubicBezTo>
                    <a:lnTo>
                      <a:pt x="80224" y="140647"/>
                    </a:lnTo>
                    <a:cubicBezTo>
                      <a:pt x="80356" y="141070"/>
                      <a:pt x="80403" y="141518"/>
                      <a:pt x="80356" y="141957"/>
                    </a:cubicBezTo>
                    <a:cubicBezTo>
                      <a:pt x="80309" y="142401"/>
                      <a:pt x="80172" y="142828"/>
                      <a:pt x="79950" y="143212"/>
                    </a:cubicBezTo>
                    <a:cubicBezTo>
                      <a:pt x="79728" y="143596"/>
                      <a:pt x="79430" y="143933"/>
                      <a:pt x="79076" y="144198"/>
                    </a:cubicBezTo>
                    <a:cubicBezTo>
                      <a:pt x="78717" y="144462"/>
                      <a:pt x="78307" y="144646"/>
                      <a:pt x="77876" y="144744"/>
                    </a:cubicBezTo>
                    <a:lnTo>
                      <a:pt x="77876" y="144744"/>
                    </a:ln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"/>
                  <a:ea typeface="思源黑体"/>
                  <a:cs typeface="+mn-cs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D55B6D4A-2FC7-C303-5D43-FA37B5A436FE}"/>
                  </a:ext>
                </a:extLst>
              </p:cNvPr>
              <p:cNvSpPr/>
              <p:nvPr/>
            </p:nvSpPr>
            <p:spPr>
              <a:xfrm>
                <a:off x="8865000" y="2403935"/>
                <a:ext cx="75995" cy="145683"/>
              </a:xfrm>
              <a:custGeom>
                <a:avLst/>
                <a:gdLst>
                  <a:gd name="connsiteX0" fmla="*/ 75995 w 75995"/>
                  <a:gd name="connsiteY0" fmla="*/ 93880 h 145683"/>
                  <a:gd name="connsiteX1" fmla="*/ 74800 w 75995"/>
                  <a:gd name="connsiteY1" fmla="*/ 101604 h 145683"/>
                  <a:gd name="connsiteX2" fmla="*/ 73264 w 75995"/>
                  <a:gd name="connsiteY2" fmla="*/ 109114 h 145683"/>
                  <a:gd name="connsiteX3" fmla="*/ 71045 w 75995"/>
                  <a:gd name="connsiteY3" fmla="*/ 112997 h 145683"/>
                  <a:gd name="connsiteX4" fmla="*/ 70320 w 75995"/>
                  <a:gd name="connsiteY4" fmla="*/ 118118 h 145683"/>
                  <a:gd name="connsiteX5" fmla="*/ 65199 w 75995"/>
                  <a:gd name="connsiteY5" fmla="*/ 125628 h 145683"/>
                  <a:gd name="connsiteX6" fmla="*/ 51245 w 75995"/>
                  <a:gd name="connsiteY6" fmla="*/ 141417 h 145683"/>
                  <a:gd name="connsiteX7" fmla="*/ 35457 w 75995"/>
                  <a:gd name="connsiteY7" fmla="*/ 145684 h 145683"/>
                  <a:gd name="connsiteX8" fmla="*/ 30678 w 75995"/>
                  <a:gd name="connsiteY8" fmla="*/ 144788 h 145683"/>
                  <a:gd name="connsiteX9" fmla="*/ 22143 w 75995"/>
                  <a:gd name="connsiteY9" fmla="*/ 138515 h 145683"/>
                  <a:gd name="connsiteX10" fmla="*/ 13993 w 75995"/>
                  <a:gd name="connsiteY10" fmla="*/ 128786 h 145683"/>
                  <a:gd name="connsiteX11" fmla="*/ 5885 w 75995"/>
                  <a:gd name="connsiteY11" fmla="*/ 113040 h 145683"/>
                  <a:gd name="connsiteX12" fmla="*/ 2045 w 75995"/>
                  <a:gd name="connsiteY12" fmla="*/ 89528 h 145683"/>
                  <a:gd name="connsiteX13" fmla="*/ 594 w 75995"/>
                  <a:gd name="connsiteY13" fmla="*/ 79798 h 145683"/>
                  <a:gd name="connsiteX14" fmla="*/ 39 w 75995"/>
                  <a:gd name="connsiteY14" fmla="*/ 62004 h 145683"/>
                  <a:gd name="connsiteX15" fmla="*/ 4050 w 75995"/>
                  <a:gd name="connsiteY15" fmla="*/ 39089 h 145683"/>
                  <a:gd name="connsiteX16" fmla="*/ 12585 w 75995"/>
                  <a:gd name="connsiteY16" fmla="*/ 20356 h 145683"/>
                  <a:gd name="connsiteX17" fmla="*/ 18985 w 75995"/>
                  <a:gd name="connsiteY17" fmla="*/ 12846 h 145683"/>
                  <a:gd name="connsiteX18" fmla="*/ 29611 w 75995"/>
                  <a:gd name="connsiteY18" fmla="*/ 4952 h 145683"/>
                  <a:gd name="connsiteX19" fmla="*/ 41687 w 75995"/>
                  <a:gd name="connsiteY19" fmla="*/ 2178 h 145683"/>
                  <a:gd name="connsiteX20" fmla="*/ 47533 w 75995"/>
                  <a:gd name="connsiteY20" fmla="*/ 2733 h 145683"/>
                  <a:gd name="connsiteX21" fmla="*/ 49752 w 75995"/>
                  <a:gd name="connsiteY21" fmla="*/ 4226 h 145683"/>
                  <a:gd name="connsiteX22" fmla="*/ 53038 w 75995"/>
                  <a:gd name="connsiteY22" fmla="*/ 4568 h 145683"/>
                  <a:gd name="connsiteX23" fmla="*/ 59993 w 75995"/>
                  <a:gd name="connsiteY23" fmla="*/ 10072 h 145683"/>
                  <a:gd name="connsiteX24" fmla="*/ 60932 w 75995"/>
                  <a:gd name="connsiteY24" fmla="*/ 8754 h 145683"/>
                  <a:gd name="connsiteX25" fmla="*/ 61273 w 75995"/>
                  <a:gd name="connsiteY25" fmla="*/ 7171 h 145683"/>
                  <a:gd name="connsiteX26" fmla="*/ 61273 w 75995"/>
                  <a:gd name="connsiteY26" fmla="*/ 3287 h 145683"/>
                  <a:gd name="connsiteX27" fmla="*/ 61956 w 75995"/>
                  <a:gd name="connsiteY27" fmla="*/ 1453 h 145683"/>
                  <a:gd name="connsiteX28" fmla="*/ 64645 w 75995"/>
                  <a:gd name="connsiteY28" fmla="*/ 2 h 145683"/>
                  <a:gd name="connsiteX29" fmla="*/ 71984 w 75995"/>
                  <a:gd name="connsiteY29" fmla="*/ 2477 h 145683"/>
                  <a:gd name="connsiteX30" fmla="*/ 74425 w 75995"/>
                  <a:gd name="connsiteY30" fmla="*/ 5430 h 145683"/>
                  <a:gd name="connsiteX31" fmla="*/ 75227 w 75995"/>
                  <a:gd name="connsiteY31" fmla="*/ 9176 h 145683"/>
                  <a:gd name="connsiteX32" fmla="*/ 69723 w 75995"/>
                  <a:gd name="connsiteY32" fmla="*/ 55219 h 145683"/>
                  <a:gd name="connsiteX33" fmla="*/ 65455 w 75995"/>
                  <a:gd name="connsiteY33" fmla="*/ 59487 h 145683"/>
                  <a:gd name="connsiteX34" fmla="*/ 62127 w 75995"/>
                  <a:gd name="connsiteY34" fmla="*/ 59871 h 145683"/>
                  <a:gd name="connsiteX35" fmla="*/ 59746 w 75995"/>
                  <a:gd name="connsiteY35" fmla="*/ 59235 h 145683"/>
                  <a:gd name="connsiteX36" fmla="*/ 57860 w 75995"/>
                  <a:gd name="connsiteY36" fmla="*/ 57652 h 145683"/>
                  <a:gd name="connsiteX37" fmla="*/ 56025 w 75995"/>
                  <a:gd name="connsiteY37" fmla="*/ 53384 h 145683"/>
                  <a:gd name="connsiteX38" fmla="*/ 56750 w 75995"/>
                  <a:gd name="connsiteY38" fmla="*/ 48136 h 145683"/>
                  <a:gd name="connsiteX39" fmla="*/ 57475 w 75995"/>
                  <a:gd name="connsiteY39" fmla="*/ 42930 h 145683"/>
                  <a:gd name="connsiteX40" fmla="*/ 55427 w 75995"/>
                  <a:gd name="connsiteY40" fmla="*/ 30640 h 145683"/>
                  <a:gd name="connsiteX41" fmla="*/ 50947 w 75995"/>
                  <a:gd name="connsiteY41" fmla="*/ 23215 h 145683"/>
                  <a:gd name="connsiteX42" fmla="*/ 44845 w 75995"/>
                  <a:gd name="connsiteY42" fmla="*/ 20186 h 145683"/>
                  <a:gd name="connsiteX43" fmla="*/ 43180 w 75995"/>
                  <a:gd name="connsiteY43" fmla="*/ 20527 h 145683"/>
                  <a:gd name="connsiteX44" fmla="*/ 41175 w 75995"/>
                  <a:gd name="connsiteY44" fmla="*/ 20015 h 145683"/>
                  <a:gd name="connsiteX45" fmla="*/ 38956 w 75995"/>
                  <a:gd name="connsiteY45" fmla="*/ 19460 h 145683"/>
                  <a:gd name="connsiteX46" fmla="*/ 36780 w 75995"/>
                  <a:gd name="connsiteY46" fmla="*/ 19460 h 145683"/>
                  <a:gd name="connsiteX47" fmla="*/ 27434 w 75995"/>
                  <a:gd name="connsiteY47" fmla="*/ 26800 h 145683"/>
                  <a:gd name="connsiteX48" fmla="*/ 17364 w 75995"/>
                  <a:gd name="connsiteY48" fmla="*/ 52659 h 145683"/>
                  <a:gd name="connsiteX49" fmla="*/ 16724 w 75995"/>
                  <a:gd name="connsiteY49" fmla="*/ 55774 h 145683"/>
                  <a:gd name="connsiteX50" fmla="*/ 16084 w 75995"/>
                  <a:gd name="connsiteY50" fmla="*/ 59444 h 145683"/>
                  <a:gd name="connsiteX51" fmla="*/ 16468 w 75995"/>
                  <a:gd name="connsiteY51" fmla="*/ 61748 h 145683"/>
                  <a:gd name="connsiteX52" fmla="*/ 16809 w 75995"/>
                  <a:gd name="connsiteY52" fmla="*/ 63882 h 145683"/>
                  <a:gd name="connsiteX53" fmla="*/ 16809 w 75995"/>
                  <a:gd name="connsiteY53" fmla="*/ 73952 h 145683"/>
                  <a:gd name="connsiteX54" fmla="*/ 18388 w 75995"/>
                  <a:gd name="connsiteY54" fmla="*/ 84876 h 145683"/>
                  <a:gd name="connsiteX55" fmla="*/ 20010 w 75995"/>
                  <a:gd name="connsiteY55" fmla="*/ 97678 h 145683"/>
                  <a:gd name="connsiteX56" fmla="*/ 20863 w 75995"/>
                  <a:gd name="connsiteY56" fmla="*/ 102457 h 145683"/>
                  <a:gd name="connsiteX57" fmla="*/ 23978 w 75995"/>
                  <a:gd name="connsiteY57" fmla="*/ 113467 h 145683"/>
                  <a:gd name="connsiteX58" fmla="*/ 28757 w 75995"/>
                  <a:gd name="connsiteY58" fmla="*/ 121532 h 145683"/>
                  <a:gd name="connsiteX59" fmla="*/ 30037 w 75995"/>
                  <a:gd name="connsiteY59" fmla="*/ 122513 h 145683"/>
                  <a:gd name="connsiteX60" fmla="*/ 33067 w 75995"/>
                  <a:gd name="connsiteY60" fmla="*/ 124092 h 145683"/>
                  <a:gd name="connsiteX61" fmla="*/ 35883 w 75995"/>
                  <a:gd name="connsiteY61" fmla="*/ 125372 h 145683"/>
                  <a:gd name="connsiteX62" fmla="*/ 41047 w 75995"/>
                  <a:gd name="connsiteY62" fmla="*/ 125372 h 145683"/>
                  <a:gd name="connsiteX63" fmla="*/ 50392 w 75995"/>
                  <a:gd name="connsiteY63" fmla="*/ 118971 h 145683"/>
                  <a:gd name="connsiteX64" fmla="*/ 51843 w 75995"/>
                  <a:gd name="connsiteY64" fmla="*/ 116027 h 145683"/>
                  <a:gd name="connsiteX65" fmla="*/ 57902 w 75995"/>
                  <a:gd name="connsiteY65" fmla="*/ 107493 h 145683"/>
                  <a:gd name="connsiteX66" fmla="*/ 60505 w 75995"/>
                  <a:gd name="connsiteY66" fmla="*/ 98958 h 145683"/>
                  <a:gd name="connsiteX67" fmla="*/ 61231 w 75995"/>
                  <a:gd name="connsiteY67" fmla="*/ 94691 h 145683"/>
                  <a:gd name="connsiteX68" fmla="*/ 60932 w 75995"/>
                  <a:gd name="connsiteY68" fmla="*/ 91576 h 145683"/>
                  <a:gd name="connsiteX69" fmla="*/ 60676 w 75995"/>
                  <a:gd name="connsiteY69" fmla="*/ 88632 h 145683"/>
                  <a:gd name="connsiteX70" fmla="*/ 61854 w 75995"/>
                  <a:gd name="connsiteY70" fmla="*/ 84945 h 145683"/>
                  <a:gd name="connsiteX71" fmla="*/ 64943 w 75995"/>
                  <a:gd name="connsiteY71" fmla="*/ 82615 h 145683"/>
                  <a:gd name="connsiteX72" fmla="*/ 69210 w 75995"/>
                  <a:gd name="connsiteY72" fmla="*/ 82401 h 145683"/>
                  <a:gd name="connsiteX73" fmla="*/ 73862 w 75995"/>
                  <a:gd name="connsiteY73" fmla="*/ 87181 h 145683"/>
                  <a:gd name="connsiteX74" fmla="*/ 75995 w 75995"/>
                  <a:gd name="connsiteY74" fmla="*/ 93880 h 145683"/>
                  <a:gd name="connsiteX75" fmla="*/ 75995 w 75995"/>
                  <a:gd name="connsiteY75" fmla="*/ 93880 h 145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75995" h="145683">
                    <a:moveTo>
                      <a:pt x="75995" y="93880"/>
                    </a:moveTo>
                    <a:cubicBezTo>
                      <a:pt x="75756" y="96475"/>
                      <a:pt x="75355" y="99056"/>
                      <a:pt x="74800" y="101604"/>
                    </a:cubicBezTo>
                    <a:cubicBezTo>
                      <a:pt x="74032" y="105871"/>
                      <a:pt x="73520" y="108389"/>
                      <a:pt x="73264" y="109114"/>
                    </a:cubicBezTo>
                    <a:cubicBezTo>
                      <a:pt x="72372" y="110313"/>
                      <a:pt x="71626" y="111619"/>
                      <a:pt x="71045" y="112997"/>
                    </a:cubicBezTo>
                    <a:cubicBezTo>
                      <a:pt x="70951" y="114721"/>
                      <a:pt x="70708" y="116432"/>
                      <a:pt x="70320" y="118118"/>
                    </a:cubicBezTo>
                    <a:cubicBezTo>
                      <a:pt x="68954" y="119953"/>
                      <a:pt x="67247" y="122385"/>
                      <a:pt x="65199" y="125628"/>
                    </a:cubicBezTo>
                    <a:cubicBezTo>
                      <a:pt x="62490" y="132332"/>
                      <a:pt x="57565" y="137905"/>
                      <a:pt x="51245" y="141417"/>
                    </a:cubicBezTo>
                    <a:cubicBezTo>
                      <a:pt x="46453" y="144220"/>
                      <a:pt x="41004" y="145693"/>
                      <a:pt x="35457" y="145684"/>
                    </a:cubicBezTo>
                    <a:cubicBezTo>
                      <a:pt x="33822" y="145675"/>
                      <a:pt x="32201" y="145372"/>
                      <a:pt x="30678" y="144788"/>
                    </a:cubicBezTo>
                    <a:cubicBezTo>
                      <a:pt x="27422" y="143320"/>
                      <a:pt x="24511" y="141182"/>
                      <a:pt x="22143" y="138515"/>
                    </a:cubicBezTo>
                    <a:cubicBezTo>
                      <a:pt x="19054" y="135601"/>
                      <a:pt x="16318" y="132336"/>
                      <a:pt x="13993" y="128786"/>
                    </a:cubicBezTo>
                    <a:cubicBezTo>
                      <a:pt x="10566" y="123943"/>
                      <a:pt x="7835" y="118639"/>
                      <a:pt x="5885" y="113040"/>
                    </a:cubicBezTo>
                    <a:cubicBezTo>
                      <a:pt x="3973" y="105316"/>
                      <a:pt x="2693" y="97452"/>
                      <a:pt x="2045" y="89528"/>
                    </a:cubicBezTo>
                    <a:cubicBezTo>
                      <a:pt x="1703" y="87479"/>
                      <a:pt x="1191" y="84236"/>
                      <a:pt x="594" y="79798"/>
                    </a:cubicBezTo>
                    <a:cubicBezTo>
                      <a:pt x="99" y="73880"/>
                      <a:pt x="-89" y="67940"/>
                      <a:pt x="39" y="62004"/>
                    </a:cubicBezTo>
                    <a:cubicBezTo>
                      <a:pt x="367" y="54221"/>
                      <a:pt x="1716" y="46519"/>
                      <a:pt x="4050" y="39089"/>
                    </a:cubicBezTo>
                    <a:cubicBezTo>
                      <a:pt x="6495" y="32667"/>
                      <a:pt x="9346" y="26411"/>
                      <a:pt x="12585" y="20356"/>
                    </a:cubicBezTo>
                    <a:cubicBezTo>
                      <a:pt x="14078" y="18777"/>
                      <a:pt x="16212" y="16089"/>
                      <a:pt x="18985" y="12846"/>
                    </a:cubicBezTo>
                    <a:cubicBezTo>
                      <a:pt x="21772" y="9326"/>
                      <a:pt x="25437" y="6603"/>
                      <a:pt x="29611" y="4952"/>
                    </a:cubicBezTo>
                    <a:cubicBezTo>
                      <a:pt x="33404" y="3211"/>
                      <a:pt x="37514" y="2268"/>
                      <a:pt x="41687" y="2178"/>
                    </a:cubicBezTo>
                    <a:cubicBezTo>
                      <a:pt x="43650" y="2114"/>
                      <a:pt x="45613" y="2298"/>
                      <a:pt x="47533" y="2733"/>
                    </a:cubicBezTo>
                    <a:lnTo>
                      <a:pt x="49752" y="4226"/>
                    </a:lnTo>
                    <a:cubicBezTo>
                      <a:pt x="50840" y="4397"/>
                      <a:pt x="51937" y="4512"/>
                      <a:pt x="53038" y="4568"/>
                    </a:cubicBezTo>
                    <a:cubicBezTo>
                      <a:pt x="54945" y="6868"/>
                      <a:pt x="57313" y="8745"/>
                      <a:pt x="59993" y="10072"/>
                    </a:cubicBezTo>
                    <a:cubicBezTo>
                      <a:pt x="60390" y="9701"/>
                      <a:pt x="60710" y="9249"/>
                      <a:pt x="60932" y="8754"/>
                    </a:cubicBezTo>
                    <a:cubicBezTo>
                      <a:pt x="61150" y="8255"/>
                      <a:pt x="61265" y="7713"/>
                      <a:pt x="61273" y="7171"/>
                    </a:cubicBezTo>
                    <a:lnTo>
                      <a:pt x="61273" y="3287"/>
                    </a:lnTo>
                    <a:cubicBezTo>
                      <a:pt x="61248" y="2609"/>
                      <a:pt x="61491" y="1948"/>
                      <a:pt x="61956" y="1453"/>
                    </a:cubicBezTo>
                    <a:cubicBezTo>
                      <a:pt x="62716" y="753"/>
                      <a:pt x="63642" y="254"/>
                      <a:pt x="64645" y="2"/>
                    </a:cubicBezTo>
                    <a:cubicBezTo>
                      <a:pt x="67303" y="-45"/>
                      <a:pt x="69893" y="830"/>
                      <a:pt x="71984" y="2477"/>
                    </a:cubicBezTo>
                    <a:cubicBezTo>
                      <a:pt x="73021" y="3249"/>
                      <a:pt x="73857" y="4260"/>
                      <a:pt x="74425" y="5430"/>
                    </a:cubicBezTo>
                    <a:cubicBezTo>
                      <a:pt x="74988" y="6595"/>
                      <a:pt x="75261" y="7879"/>
                      <a:pt x="75227" y="9176"/>
                    </a:cubicBezTo>
                    <a:lnTo>
                      <a:pt x="69723" y="55219"/>
                    </a:lnTo>
                    <a:cubicBezTo>
                      <a:pt x="69723" y="56585"/>
                      <a:pt x="68357" y="57993"/>
                      <a:pt x="65455" y="59487"/>
                    </a:cubicBezTo>
                    <a:cubicBezTo>
                      <a:pt x="64375" y="59798"/>
                      <a:pt x="63249" y="59930"/>
                      <a:pt x="62127" y="59871"/>
                    </a:cubicBezTo>
                    <a:cubicBezTo>
                      <a:pt x="61295" y="59832"/>
                      <a:pt x="60484" y="59619"/>
                      <a:pt x="59746" y="59235"/>
                    </a:cubicBezTo>
                    <a:cubicBezTo>
                      <a:pt x="59007" y="58851"/>
                      <a:pt x="58363" y="58309"/>
                      <a:pt x="57860" y="57652"/>
                    </a:cubicBezTo>
                    <a:cubicBezTo>
                      <a:pt x="56746" y="56499"/>
                      <a:pt x="56093" y="54980"/>
                      <a:pt x="56025" y="53384"/>
                    </a:cubicBezTo>
                    <a:cubicBezTo>
                      <a:pt x="56025" y="53128"/>
                      <a:pt x="56281" y="51379"/>
                      <a:pt x="56750" y="48136"/>
                    </a:cubicBezTo>
                    <a:cubicBezTo>
                      <a:pt x="57219" y="44893"/>
                      <a:pt x="57475" y="43186"/>
                      <a:pt x="57475" y="42930"/>
                    </a:cubicBezTo>
                    <a:cubicBezTo>
                      <a:pt x="57740" y="38731"/>
                      <a:pt x="57040" y="34523"/>
                      <a:pt x="55427" y="30640"/>
                    </a:cubicBezTo>
                    <a:cubicBezTo>
                      <a:pt x="54365" y="27926"/>
                      <a:pt x="52850" y="25417"/>
                      <a:pt x="50947" y="23215"/>
                    </a:cubicBezTo>
                    <a:cubicBezTo>
                      <a:pt x="49236" y="21649"/>
                      <a:pt x="47123" y="20600"/>
                      <a:pt x="44845" y="20186"/>
                    </a:cubicBezTo>
                    <a:cubicBezTo>
                      <a:pt x="44324" y="20429"/>
                      <a:pt x="43752" y="20544"/>
                      <a:pt x="43180" y="20527"/>
                    </a:cubicBezTo>
                    <a:lnTo>
                      <a:pt x="41175" y="20015"/>
                    </a:lnTo>
                    <a:cubicBezTo>
                      <a:pt x="40454" y="19755"/>
                      <a:pt x="39711" y="19571"/>
                      <a:pt x="38956" y="19460"/>
                    </a:cubicBezTo>
                    <a:cubicBezTo>
                      <a:pt x="38235" y="19349"/>
                      <a:pt x="37501" y="19349"/>
                      <a:pt x="36780" y="19460"/>
                    </a:cubicBezTo>
                    <a:cubicBezTo>
                      <a:pt x="32867" y="20676"/>
                      <a:pt x="29542" y="23288"/>
                      <a:pt x="27434" y="26800"/>
                    </a:cubicBezTo>
                    <a:cubicBezTo>
                      <a:pt x="20351" y="37664"/>
                      <a:pt x="16992" y="46284"/>
                      <a:pt x="17364" y="52659"/>
                    </a:cubicBezTo>
                    <a:cubicBezTo>
                      <a:pt x="17206" y="53709"/>
                      <a:pt x="16992" y="54746"/>
                      <a:pt x="16724" y="55774"/>
                    </a:cubicBezTo>
                    <a:cubicBezTo>
                      <a:pt x="16399" y="56973"/>
                      <a:pt x="16186" y="58202"/>
                      <a:pt x="16084" y="59444"/>
                    </a:cubicBezTo>
                    <a:cubicBezTo>
                      <a:pt x="16143" y="60221"/>
                      <a:pt x="16272" y="60993"/>
                      <a:pt x="16468" y="61748"/>
                    </a:cubicBezTo>
                    <a:cubicBezTo>
                      <a:pt x="16617" y="62452"/>
                      <a:pt x="16732" y="63165"/>
                      <a:pt x="16809" y="63882"/>
                    </a:cubicBezTo>
                    <a:lnTo>
                      <a:pt x="16809" y="73952"/>
                    </a:lnTo>
                    <a:cubicBezTo>
                      <a:pt x="16809" y="74208"/>
                      <a:pt x="17321" y="77835"/>
                      <a:pt x="18388" y="84876"/>
                    </a:cubicBezTo>
                    <a:cubicBezTo>
                      <a:pt x="19455" y="91917"/>
                      <a:pt x="19967" y="96142"/>
                      <a:pt x="20010" y="97678"/>
                    </a:cubicBezTo>
                    <a:cubicBezTo>
                      <a:pt x="20108" y="99295"/>
                      <a:pt x="20398" y="100900"/>
                      <a:pt x="20863" y="102457"/>
                    </a:cubicBezTo>
                    <a:cubicBezTo>
                      <a:pt x="21460" y="105018"/>
                      <a:pt x="22485" y="108687"/>
                      <a:pt x="23978" y="113467"/>
                    </a:cubicBezTo>
                    <a:cubicBezTo>
                      <a:pt x="25757" y="116040"/>
                      <a:pt x="27353" y="118732"/>
                      <a:pt x="28757" y="121532"/>
                    </a:cubicBezTo>
                    <a:cubicBezTo>
                      <a:pt x="29069" y="121984"/>
                      <a:pt x="29517" y="122330"/>
                      <a:pt x="30037" y="122513"/>
                    </a:cubicBezTo>
                    <a:cubicBezTo>
                      <a:pt x="30507" y="122726"/>
                      <a:pt x="31531" y="123239"/>
                      <a:pt x="33067" y="124092"/>
                    </a:cubicBezTo>
                    <a:cubicBezTo>
                      <a:pt x="33929" y="124668"/>
                      <a:pt x="34881" y="125099"/>
                      <a:pt x="35883" y="125372"/>
                    </a:cubicBezTo>
                    <a:lnTo>
                      <a:pt x="41047" y="125372"/>
                    </a:lnTo>
                    <a:cubicBezTo>
                      <a:pt x="43010" y="125372"/>
                      <a:pt x="46125" y="123239"/>
                      <a:pt x="50392" y="118971"/>
                    </a:cubicBezTo>
                    <a:cubicBezTo>
                      <a:pt x="50657" y="117896"/>
                      <a:pt x="51151" y="116889"/>
                      <a:pt x="51843" y="116027"/>
                    </a:cubicBezTo>
                    <a:cubicBezTo>
                      <a:pt x="54505" y="113697"/>
                      <a:pt x="56584" y="110774"/>
                      <a:pt x="57902" y="107493"/>
                    </a:cubicBezTo>
                    <a:cubicBezTo>
                      <a:pt x="58756" y="104548"/>
                      <a:pt x="59609" y="101689"/>
                      <a:pt x="60505" y="98958"/>
                    </a:cubicBezTo>
                    <a:cubicBezTo>
                      <a:pt x="60975" y="97584"/>
                      <a:pt x="61218" y="96142"/>
                      <a:pt x="61231" y="94691"/>
                    </a:cubicBezTo>
                    <a:cubicBezTo>
                      <a:pt x="61205" y="93646"/>
                      <a:pt x="61107" y="92604"/>
                      <a:pt x="60932" y="91576"/>
                    </a:cubicBezTo>
                    <a:cubicBezTo>
                      <a:pt x="60787" y="90599"/>
                      <a:pt x="60702" y="89617"/>
                      <a:pt x="60676" y="88632"/>
                    </a:cubicBezTo>
                    <a:cubicBezTo>
                      <a:pt x="60680" y="87309"/>
                      <a:pt x="61090" y="86024"/>
                      <a:pt x="61854" y="84945"/>
                    </a:cubicBezTo>
                    <a:cubicBezTo>
                      <a:pt x="62617" y="83869"/>
                      <a:pt x="63697" y="83054"/>
                      <a:pt x="64943" y="82615"/>
                    </a:cubicBezTo>
                    <a:cubicBezTo>
                      <a:pt x="66351" y="82380"/>
                      <a:pt x="67781" y="82308"/>
                      <a:pt x="69210" y="82401"/>
                    </a:cubicBezTo>
                    <a:cubicBezTo>
                      <a:pt x="70661" y="82401"/>
                      <a:pt x="72240" y="84023"/>
                      <a:pt x="73862" y="87181"/>
                    </a:cubicBezTo>
                    <a:cubicBezTo>
                      <a:pt x="75009" y="89246"/>
                      <a:pt x="75735" y="91525"/>
                      <a:pt x="75995" y="93880"/>
                    </a:cubicBezTo>
                    <a:lnTo>
                      <a:pt x="75995" y="93880"/>
                    </a:ln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"/>
                  <a:ea typeface="思源黑体"/>
                  <a:cs typeface="+mn-cs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4543958D-73F9-EE81-A61A-87EFA18188F6}"/>
                  </a:ext>
                </a:extLst>
              </p:cNvPr>
              <p:cNvSpPr/>
              <p:nvPr/>
            </p:nvSpPr>
            <p:spPr>
              <a:xfrm>
                <a:off x="8950208" y="2408443"/>
                <a:ext cx="80735" cy="141133"/>
              </a:xfrm>
              <a:custGeom>
                <a:avLst/>
                <a:gdLst>
                  <a:gd name="connsiteX0" fmla="*/ 66739 w 80735"/>
                  <a:gd name="connsiteY0" fmla="*/ 129014 h 141133"/>
                  <a:gd name="connsiteX1" fmla="*/ 60509 w 80735"/>
                  <a:gd name="connsiteY1" fmla="*/ 136183 h 141133"/>
                  <a:gd name="connsiteX2" fmla="*/ 57223 w 80735"/>
                  <a:gd name="connsiteY2" fmla="*/ 137847 h 141133"/>
                  <a:gd name="connsiteX3" fmla="*/ 44422 w 80735"/>
                  <a:gd name="connsiteY3" fmla="*/ 141133 h 141133"/>
                  <a:gd name="connsiteX4" fmla="*/ 37807 w 80735"/>
                  <a:gd name="connsiteY4" fmla="*/ 139682 h 141133"/>
                  <a:gd name="connsiteX5" fmla="*/ 24579 w 80735"/>
                  <a:gd name="connsiteY5" fmla="*/ 132684 h 141133"/>
                  <a:gd name="connsiteX6" fmla="*/ 0 w 80735"/>
                  <a:gd name="connsiteY6" fmla="*/ 78362 h 141133"/>
                  <a:gd name="connsiteX7" fmla="*/ 5334 w 80735"/>
                  <a:gd name="connsiteY7" fmla="*/ 43329 h 141133"/>
                  <a:gd name="connsiteX8" fmla="*/ 13570 w 80735"/>
                  <a:gd name="connsiteY8" fmla="*/ 21694 h 141133"/>
                  <a:gd name="connsiteX9" fmla="*/ 16343 w 80735"/>
                  <a:gd name="connsiteY9" fmla="*/ 16915 h 141133"/>
                  <a:gd name="connsiteX10" fmla="*/ 18349 w 80735"/>
                  <a:gd name="connsiteY10" fmla="*/ 11965 h 141133"/>
                  <a:gd name="connsiteX11" fmla="*/ 33583 w 80735"/>
                  <a:gd name="connsiteY11" fmla="*/ 572 h 141133"/>
                  <a:gd name="connsiteX12" fmla="*/ 38191 w 80735"/>
                  <a:gd name="connsiteY12" fmla="*/ 17 h 141133"/>
                  <a:gd name="connsiteX13" fmla="*/ 48561 w 80735"/>
                  <a:gd name="connsiteY13" fmla="*/ 1212 h 141133"/>
                  <a:gd name="connsiteX14" fmla="*/ 59015 w 80735"/>
                  <a:gd name="connsiteY14" fmla="*/ 7100 h 141133"/>
                  <a:gd name="connsiteX15" fmla="*/ 66782 w 80735"/>
                  <a:gd name="connsiteY15" fmla="*/ 17086 h 141133"/>
                  <a:gd name="connsiteX16" fmla="*/ 74676 w 80735"/>
                  <a:gd name="connsiteY16" fmla="*/ 41878 h 141133"/>
                  <a:gd name="connsiteX17" fmla="*/ 80735 w 80735"/>
                  <a:gd name="connsiteY17" fmla="*/ 72687 h 141133"/>
                  <a:gd name="connsiteX18" fmla="*/ 66739 w 80735"/>
                  <a:gd name="connsiteY18" fmla="*/ 129014 h 141133"/>
                  <a:gd name="connsiteX19" fmla="*/ 61448 w 80735"/>
                  <a:gd name="connsiteY19" fmla="*/ 55064 h 141133"/>
                  <a:gd name="connsiteX20" fmla="*/ 57181 w 80735"/>
                  <a:gd name="connsiteY20" fmla="*/ 40214 h 141133"/>
                  <a:gd name="connsiteX21" fmla="*/ 54407 w 80735"/>
                  <a:gd name="connsiteY21" fmla="*/ 26815 h 141133"/>
                  <a:gd name="connsiteX22" fmla="*/ 51676 w 80735"/>
                  <a:gd name="connsiteY22" fmla="*/ 20969 h 141133"/>
                  <a:gd name="connsiteX23" fmla="*/ 50353 w 80735"/>
                  <a:gd name="connsiteY23" fmla="*/ 19304 h 141133"/>
                  <a:gd name="connsiteX24" fmla="*/ 45232 w 80735"/>
                  <a:gd name="connsiteY24" fmla="*/ 17086 h 141133"/>
                  <a:gd name="connsiteX25" fmla="*/ 41733 w 80735"/>
                  <a:gd name="connsiteY25" fmla="*/ 16744 h 141133"/>
                  <a:gd name="connsiteX26" fmla="*/ 39557 w 80735"/>
                  <a:gd name="connsiteY26" fmla="*/ 17086 h 141133"/>
                  <a:gd name="connsiteX27" fmla="*/ 29273 w 80735"/>
                  <a:gd name="connsiteY27" fmla="*/ 26815 h 141133"/>
                  <a:gd name="connsiteX28" fmla="*/ 16471 w 80735"/>
                  <a:gd name="connsiteY28" fmla="*/ 82587 h 141133"/>
                  <a:gd name="connsiteX29" fmla="*/ 22360 w 80735"/>
                  <a:gd name="connsiteY29" fmla="*/ 107209 h 141133"/>
                  <a:gd name="connsiteX30" fmla="*/ 42331 w 80735"/>
                  <a:gd name="connsiteY30" fmla="*/ 124619 h 141133"/>
                  <a:gd name="connsiteX31" fmla="*/ 50054 w 80735"/>
                  <a:gd name="connsiteY31" fmla="*/ 123168 h 141133"/>
                  <a:gd name="connsiteX32" fmla="*/ 53895 w 80735"/>
                  <a:gd name="connsiteY32" fmla="*/ 119285 h 141133"/>
                  <a:gd name="connsiteX33" fmla="*/ 63453 w 80735"/>
                  <a:gd name="connsiteY33" fmla="*/ 82416 h 141133"/>
                  <a:gd name="connsiteX34" fmla="*/ 64008 w 80735"/>
                  <a:gd name="connsiteY34" fmla="*/ 77552 h 141133"/>
                  <a:gd name="connsiteX35" fmla="*/ 64349 w 80735"/>
                  <a:gd name="connsiteY35" fmla="*/ 74181 h 141133"/>
                  <a:gd name="connsiteX36" fmla="*/ 61448 w 80735"/>
                  <a:gd name="connsiteY36" fmla="*/ 55064 h 141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80735" h="141133">
                    <a:moveTo>
                      <a:pt x="66739" y="129014"/>
                    </a:moveTo>
                    <a:cubicBezTo>
                      <a:pt x="64921" y="131617"/>
                      <a:pt x="62834" y="134020"/>
                      <a:pt x="60509" y="136183"/>
                    </a:cubicBezTo>
                    <a:cubicBezTo>
                      <a:pt x="59186" y="136908"/>
                      <a:pt x="58077" y="137463"/>
                      <a:pt x="57223" y="137847"/>
                    </a:cubicBezTo>
                    <a:cubicBezTo>
                      <a:pt x="53238" y="139836"/>
                      <a:pt x="48876" y="140958"/>
                      <a:pt x="44422" y="141133"/>
                    </a:cubicBezTo>
                    <a:cubicBezTo>
                      <a:pt x="42143" y="141095"/>
                      <a:pt x="39894" y="140604"/>
                      <a:pt x="37807" y="139682"/>
                    </a:cubicBezTo>
                    <a:cubicBezTo>
                      <a:pt x="33233" y="137681"/>
                      <a:pt x="28812" y="135342"/>
                      <a:pt x="24579" y="132684"/>
                    </a:cubicBezTo>
                    <a:cubicBezTo>
                      <a:pt x="8193" y="122046"/>
                      <a:pt x="0" y="103936"/>
                      <a:pt x="0" y="78362"/>
                    </a:cubicBezTo>
                    <a:cubicBezTo>
                      <a:pt x="418" y="66517"/>
                      <a:pt x="2206" y="54761"/>
                      <a:pt x="5334" y="43329"/>
                    </a:cubicBezTo>
                    <a:cubicBezTo>
                      <a:pt x="7510" y="35912"/>
                      <a:pt x="10263" y="28680"/>
                      <a:pt x="13570" y="21694"/>
                    </a:cubicBezTo>
                    <a:cubicBezTo>
                      <a:pt x="13570" y="21694"/>
                      <a:pt x="14509" y="19987"/>
                      <a:pt x="16343" y="16915"/>
                    </a:cubicBezTo>
                    <a:cubicBezTo>
                      <a:pt x="17397" y="15447"/>
                      <a:pt x="18084" y="13749"/>
                      <a:pt x="18349" y="11965"/>
                    </a:cubicBezTo>
                    <a:cubicBezTo>
                      <a:pt x="23034" y="7668"/>
                      <a:pt x="28138" y="3849"/>
                      <a:pt x="33583" y="572"/>
                    </a:cubicBezTo>
                    <a:cubicBezTo>
                      <a:pt x="35081" y="128"/>
                      <a:pt x="36638" y="-60"/>
                      <a:pt x="38191" y="17"/>
                    </a:cubicBezTo>
                    <a:cubicBezTo>
                      <a:pt x="41686" y="8"/>
                      <a:pt x="45164" y="409"/>
                      <a:pt x="48561" y="1212"/>
                    </a:cubicBezTo>
                    <a:cubicBezTo>
                      <a:pt x="52440" y="2377"/>
                      <a:pt x="56011" y="4391"/>
                      <a:pt x="59015" y="7100"/>
                    </a:cubicBezTo>
                    <a:cubicBezTo>
                      <a:pt x="62378" y="9746"/>
                      <a:pt x="65045" y="13177"/>
                      <a:pt x="66782" y="17086"/>
                    </a:cubicBezTo>
                    <a:cubicBezTo>
                      <a:pt x="69867" y="25198"/>
                      <a:pt x="72504" y="33476"/>
                      <a:pt x="74676" y="41878"/>
                    </a:cubicBezTo>
                    <a:cubicBezTo>
                      <a:pt x="77846" y="51889"/>
                      <a:pt x="79882" y="62224"/>
                      <a:pt x="80735" y="72687"/>
                    </a:cubicBezTo>
                    <a:cubicBezTo>
                      <a:pt x="80710" y="95218"/>
                      <a:pt x="76042" y="113994"/>
                      <a:pt x="66739" y="129014"/>
                    </a:cubicBezTo>
                    <a:close/>
                    <a:moveTo>
                      <a:pt x="61448" y="55064"/>
                    </a:moveTo>
                    <a:cubicBezTo>
                      <a:pt x="59954" y="50199"/>
                      <a:pt x="58503" y="45249"/>
                      <a:pt x="57181" y="40214"/>
                    </a:cubicBezTo>
                    <a:cubicBezTo>
                      <a:pt x="55815" y="34325"/>
                      <a:pt x="54876" y="29887"/>
                      <a:pt x="54407" y="26815"/>
                    </a:cubicBezTo>
                    <a:cubicBezTo>
                      <a:pt x="53856" y="24720"/>
                      <a:pt x="52930" y="22735"/>
                      <a:pt x="51676" y="20969"/>
                    </a:cubicBezTo>
                    <a:cubicBezTo>
                      <a:pt x="51305" y="20363"/>
                      <a:pt x="50861" y="19804"/>
                      <a:pt x="50353" y="19304"/>
                    </a:cubicBezTo>
                    <a:cubicBezTo>
                      <a:pt x="48595" y="18699"/>
                      <a:pt x="46884" y="17956"/>
                      <a:pt x="45232" y="17086"/>
                    </a:cubicBezTo>
                    <a:cubicBezTo>
                      <a:pt x="44084" y="16834"/>
                      <a:pt x="42911" y="16719"/>
                      <a:pt x="41733" y="16744"/>
                    </a:cubicBezTo>
                    <a:cubicBezTo>
                      <a:pt x="40995" y="16689"/>
                      <a:pt x="40248" y="16804"/>
                      <a:pt x="39557" y="17086"/>
                    </a:cubicBezTo>
                    <a:cubicBezTo>
                      <a:pt x="35776" y="19932"/>
                      <a:pt x="32328" y="23196"/>
                      <a:pt x="29273" y="26815"/>
                    </a:cubicBezTo>
                    <a:cubicBezTo>
                      <a:pt x="20410" y="44041"/>
                      <a:pt x="16011" y="63218"/>
                      <a:pt x="16471" y="82587"/>
                    </a:cubicBezTo>
                    <a:cubicBezTo>
                      <a:pt x="16689" y="91117"/>
                      <a:pt x="18699" y="99502"/>
                      <a:pt x="22360" y="107209"/>
                    </a:cubicBezTo>
                    <a:cubicBezTo>
                      <a:pt x="27481" y="118816"/>
                      <a:pt x="34138" y="124619"/>
                      <a:pt x="42331" y="124619"/>
                    </a:cubicBezTo>
                    <a:lnTo>
                      <a:pt x="50054" y="123168"/>
                    </a:lnTo>
                    <a:cubicBezTo>
                      <a:pt x="51633" y="121461"/>
                      <a:pt x="52913" y="120138"/>
                      <a:pt x="53895" y="119285"/>
                    </a:cubicBezTo>
                    <a:cubicBezTo>
                      <a:pt x="60027" y="107951"/>
                      <a:pt x="63308" y="95299"/>
                      <a:pt x="63453" y="82416"/>
                    </a:cubicBezTo>
                    <a:cubicBezTo>
                      <a:pt x="63453" y="81307"/>
                      <a:pt x="63752" y="79685"/>
                      <a:pt x="64008" y="77552"/>
                    </a:cubicBezTo>
                    <a:cubicBezTo>
                      <a:pt x="64264" y="75418"/>
                      <a:pt x="64349" y="74266"/>
                      <a:pt x="64349" y="74181"/>
                    </a:cubicBezTo>
                    <a:cubicBezTo>
                      <a:pt x="64170" y="67712"/>
                      <a:pt x="63197" y="61294"/>
                      <a:pt x="61448" y="55064"/>
                    </a:cubicBez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"/>
                  <a:ea typeface="思源黑体"/>
                  <a:cs typeface="+mn-cs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392094FD-2D6A-BE7C-C812-0BA7A40946CB}"/>
                  </a:ext>
                </a:extLst>
              </p:cNvPr>
              <p:cNvSpPr/>
              <p:nvPr/>
            </p:nvSpPr>
            <p:spPr>
              <a:xfrm>
                <a:off x="9039706" y="2399878"/>
                <a:ext cx="126154" cy="150291"/>
              </a:xfrm>
              <a:custGeom>
                <a:avLst/>
                <a:gdLst>
                  <a:gd name="connsiteX0" fmla="*/ 124801 w 126154"/>
                  <a:gd name="connsiteY0" fmla="*/ 14851 h 150291"/>
                  <a:gd name="connsiteX1" fmla="*/ 111402 w 126154"/>
                  <a:gd name="connsiteY1" fmla="*/ 17966 h 150291"/>
                  <a:gd name="connsiteX2" fmla="*/ 111402 w 126154"/>
                  <a:gd name="connsiteY2" fmla="*/ 31365 h 150291"/>
                  <a:gd name="connsiteX3" fmla="*/ 111023 w 126154"/>
                  <a:gd name="connsiteY3" fmla="*/ 32987 h 150291"/>
                  <a:gd name="connsiteX4" fmla="*/ 110677 w 126154"/>
                  <a:gd name="connsiteY4" fmla="*/ 34651 h 150291"/>
                  <a:gd name="connsiteX5" fmla="*/ 110677 w 126154"/>
                  <a:gd name="connsiteY5" fmla="*/ 71349 h 150291"/>
                  <a:gd name="connsiteX6" fmla="*/ 111189 w 126154"/>
                  <a:gd name="connsiteY6" fmla="*/ 74549 h 150291"/>
                  <a:gd name="connsiteX7" fmla="*/ 111957 w 126154"/>
                  <a:gd name="connsiteY7" fmla="*/ 78816 h 150291"/>
                  <a:gd name="connsiteX8" fmla="*/ 111402 w 126154"/>
                  <a:gd name="connsiteY8" fmla="*/ 87820 h 150291"/>
                  <a:gd name="connsiteX9" fmla="*/ 111402 w 126154"/>
                  <a:gd name="connsiteY9" fmla="*/ 91405 h 150291"/>
                  <a:gd name="connsiteX10" fmla="*/ 111402 w 126154"/>
                  <a:gd name="connsiteY10" fmla="*/ 94989 h 150291"/>
                  <a:gd name="connsiteX11" fmla="*/ 111402 w 126154"/>
                  <a:gd name="connsiteY11" fmla="*/ 107407 h 150291"/>
                  <a:gd name="connsiteX12" fmla="*/ 111701 w 126154"/>
                  <a:gd name="connsiteY12" fmla="*/ 113935 h 150291"/>
                  <a:gd name="connsiteX13" fmla="*/ 111957 w 126154"/>
                  <a:gd name="connsiteY13" fmla="*/ 122470 h 150291"/>
                  <a:gd name="connsiteX14" fmla="*/ 112175 w 126154"/>
                  <a:gd name="connsiteY14" fmla="*/ 125926 h 150291"/>
                  <a:gd name="connsiteX15" fmla="*/ 112512 w 126154"/>
                  <a:gd name="connsiteY15" fmla="*/ 130876 h 150291"/>
                  <a:gd name="connsiteX16" fmla="*/ 113536 w 126154"/>
                  <a:gd name="connsiteY16" fmla="*/ 131853 h 150291"/>
                  <a:gd name="connsiteX17" fmla="*/ 114901 w 126154"/>
                  <a:gd name="connsiteY17" fmla="*/ 132199 h 150291"/>
                  <a:gd name="connsiteX18" fmla="*/ 116011 w 126154"/>
                  <a:gd name="connsiteY18" fmla="*/ 131986 h 150291"/>
                  <a:gd name="connsiteX19" fmla="*/ 117291 w 126154"/>
                  <a:gd name="connsiteY19" fmla="*/ 131986 h 150291"/>
                  <a:gd name="connsiteX20" fmla="*/ 122070 w 126154"/>
                  <a:gd name="connsiteY20" fmla="*/ 140051 h 150291"/>
                  <a:gd name="connsiteX21" fmla="*/ 121179 w 126154"/>
                  <a:gd name="connsiteY21" fmla="*/ 142944 h 150291"/>
                  <a:gd name="connsiteX22" fmla="*/ 118955 w 126154"/>
                  <a:gd name="connsiteY22" fmla="*/ 145001 h 150291"/>
                  <a:gd name="connsiteX23" fmla="*/ 114688 w 126154"/>
                  <a:gd name="connsiteY23" fmla="*/ 146835 h 150291"/>
                  <a:gd name="connsiteX24" fmla="*/ 112388 w 126154"/>
                  <a:gd name="connsiteY24" fmla="*/ 146835 h 150291"/>
                  <a:gd name="connsiteX25" fmla="*/ 109909 w 126154"/>
                  <a:gd name="connsiteY25" fmla="*/ 146835 h 150291"/>
                  <a:gd name="connsiteX26" fmla="*/ 105219 w 126154"/>
                  <a:gd name="connsiteY26" fmla="*/ 147390 h 150291"/>
                  <a:gd name="connsiteX27" fmla="*/ 100180 w 126154"/>
                  <a:gd name="connsiteY27" fmla="*/ 148116 h 150291"/>
                  <a:gd name="connsiteX28" fmla="*/ 89729 w 126154"/>
                  <a:gd name="connsiteY28" fmla="*/ 150292 h 150291"/>
                  <a:gd name="connsiteX29" fmla="*/ 87339 w 126154"/>
                  <a:gd name="connsiteY29" fmla="*/ 149012 h 150291"/>
                  <a:gd name="connsiteX30" fmla="*/ 80550 w 126154"/>
                  <a:gd name="connsiteY30" fmla="*/ 141672 h 150291"/>
                  <a:gd name="connsiteX31" fmla="*/ 81174 w 126154"/>
                  <a:gd name="connsiteY31" fmla="*/ 139022 h 150291"/>
                  <a:gd name="connsiteX32" fmla="*/ 83111 w 126154"/>
                  <a:gd name="connsiteY32" fmla="*/ 137106 h 150291"/>
                  <a:gd name="connsiteX33" fmla="*/ 84139 w 126154"/>
                  <a:gd name="connsiteY33" fmla="*/ 135997 h 150291"/>
                  <a:gd name="connsiteX34" fmla="*/ 85505 w 126154"/>
                  <a:gd name="connsiteY34" fmla="*/ 135058 h 150291"/>
                  <a:gd name="connsiteX35" fmla="*/ 92285 w 126154"/>
                  <a:gd name="connsiteY35" fmla="*/ 135826 h 150291"/>
                  <a:gd name="connsiteX36" fmla="*/ 96552 w 126154"/>
                  <a:gd name="connsiteY36" fmla="*/ 126438 h 150291"/>
                  <a:gd name="connsiteX37" fmla="*/ 96173 w 126154"/>
                  <a:gd name="connsiteY37" fmla="*/ 117904 h 150291"/>
                  <a:gd name="connsiteX38" fmla="*/ 95831 w 126154"/>
                  <a:gd name="connsiteY38" fmla="*/ 109071 h 150291"/>
                  <a:gd name="connsiteX39" fmla="*/ 95831 w 126154"/>
                  <a:gd name="connsiteY39" fmla="*/ 100280 h 150291"/>
                  <a:gd name="connsiteX40" fmla="*/ 95362 w 126154"/>
                  <a:gd name="connsiteY40" fmla="*/ 97507 h 150291"/>
                  <a:gd name="connsiteX41" fmla="*/ 94888 w 126154"/>
                  <a:gd name="connsiteY41" fmla="*/ 94050 h 150291"/>
                  <a:gd name="connsiteX42" fmla="*/ 94163 w 126154"/>
                  <a:gd name="connsiteY42" fmla="*/ 71818 h 150291"/>
                  <a:gd name="connsiteX43" fmla="*/ 94163 w 126154"/>
                  <a:gd name="connsiteY43" fmla="*/ 54749 h 150291"/>
                  <a:gd name="connsiteX44" fmla="*/ 87975 w 126154"/>
                  <a:gd name="connsiteY44" fmla="*/ 74378 h 150291"/>
                  <a:gd name="connsiteX45" fmla="*/ 79104 w 126154"/>
                  <a:gd name="connsiteY45" fmla="*/ 99982 h 150291"/>
                  <a:gd name="connsiteX46" fmla="*/ 74837 w 126154"/>
                  <a:gd name="connsiteY46" fmla="*/ 117050 h 150291"/>
                  <a:gd name="connsiteX47" fmla="*/ 73893 w 126154"/>
                  <a:gd name="connsiteY47" fmla="*/ 126780 h 150291"/>
                  <a:gd name="connsiteX48" fmla="*/ 70096 w 126154"/>
                  <a:gd name="connsiteY48" fmla="*/ 135954 h 150291"/>
                  <a:gd name="connsiteX49" fmla="*/ 63396 w 126154"/>
                  <a:gd name="connsiteY49" fmla="*/ 144232 h 150291"/>
                  <a:gd name="connsiteX50" fmla="*/ 60281 w 126154"/>
                  <a:gd name="connsiteY50" fmla="*/ 142568 h 150291"/>
                  <a:gd name="connsiteX51" fmla="*/ 58105 w 126154"/>
                  <a:gd name="connsiteY51" fmla="*/ 140179 h 150291"/>
                  <a:gd name="connsiteX52" fmla="*/ 46455 w 126154"/>
                  <a:gd name="connsiteY52" fmla="*/ 87692 h 150291"/>
                  <a:gd name="connsiteX53" fmla="*/ 35531 w 126154"/>
                  <a:gd name="connsiteY53" fmla="*/ 54109 h 150291"/>
                  <a:gd name="connsiteX54" fmla="*/ 35531 w 126154"/>
                  <a:gd name="connsiteY54" fmla="*/ 82955 h 150291"/>
                  <a:gd name="connsiteX55" fmla="*/ 36389 w 126154"/>
                  <a:gd name="connsiteY55" fmla="*/ 90380 h 150291"/>
                  <a:gd name="connsiteX56" fmla="*/ 37025 w 126154"/>
                  <a:gd name="connsiteY56" fmla="*/ 96312 h 150291"/>
                  <a:gd name="connsiteX57" fmla="*/ 37025 w 126154"/>
                  <a:gd name="connsiteY57" fmla="*/ 105700 h 150291"/>
                  <a:gd name="connsiteX58" fmla="*/ 38647 w 126154"/>
                  <a:gd name="connsiteY58" fmla="*/ 130108 h 150291"/>
                  <a:gd name="connsiteX59" fmla="*/ 48380 w 126154"/>
                  <a:gd name="connsiteY59" fmla="*/ 139069 h 150291"/>
                  <a:gd name="connsiteX60" fmla="*/ 47266 w 126154"/>
                  <a:gd name="connsiteY60" fmla="*/ 144019 h 150291"/>
                  <a:gd name="connsiteX61" fmla="*/ 37755 w 126154"/>
                  <a:gd name="connsiteY61" fmla="*/ 146238 h 150291"/>
                  <a:gd name="connsiteX62" fmla="*/ 27855 w 126154"/>
                  <a:gd name="connsiteY62" fmla="*/ 147347 h 150291"/>
                  <a:gd name="connsiteX63" fmla="*/ 18463 w 126154"/>
                  <a:gd name="connsiteY63" fmla="*/ 148628 h 150291"/>
                  <a:gd name="connsiteX64" fmla="*/ 14195 w 126154"/>
                  <a:gd name="connsiteY64" fmla="*/ 147988 h 150291"/>
                  <a:gd name="connsiteX65" fmla="*/ 11379 w 126154"/>
                  <a:gd name="connsiteY65" fmla="*/ 143294 h 150291"/>
                  <a:gd name="connsiteX66" fmla="*/ 9719 w 126154"/>
                  <a:gd name="connsiteY66" fmla="*/ 137448 h 150291"/>
                  <a:gd name="connsiteX67" fmla="*/ 11810 w 126154"/>
                  <a:gd name="connsiteY67" fmla="*/ 134674 h 150291"/>
                  <a:gd name="connsiteX68" fmla="*/ 15219 w 126154"/>
                  <a:gd name="connsiteY68" fmla="*/ 133223 h 150291"/>
                  <a:gd name="connsiteX69" fmla="*/ 17229 w 126154"/>
                  <a:gd name="connsiteY69" fmla="*/ 133223 h 150291"/>
                  <a:gd name="connsiteX70" fmla="*/ 19231 w 126154"/>
                  <a:gd name="connsiteY70" fmla="*/ 133223 h 150291"/>
                  <a:gd name="connsiteX71" fmla="*/ 22389 w 126154"/>
                  <a:gd name="connsiteY71" fmla="*/ 133223 h 150291"/>
                  <a:gd name="connsiteX72" fmla="*/ 23669 w 126154"/>
                  <a:gd name="connsiteY72" fmla="*/ 122384 h 150291"/>
                  <a:gd name="connsiteX73" fmla="*/ 21454 w 126154"/>
                  <a:gd name="connsiteY73" fmla="*/ 59998 h 150291"/>
                  <a:gd name="connsiteX74" fmla="*/ 21066 w 126154"/>
                  <a:gd name="connsiteY74" fmla="*/ 50269 h 150291"/>
                  <a:gd name="connsiteX75" fmla="*/ 16799 w 126154"/>
                  <a:gd name="connsiteY75" fmla="*/ 20910 h 150291"/>
                  <a:gd name="connsiteX76" fmla="*/ 15689 w 126154"/>
                  <a:gd name="connsiteY76" fmla="*/ 19460 h 150291"/>
                  <a:gd name="connsiteX77" fmla="*/ 5234 w 126154"/>
                  <a:gd name="connsiteY77" fmla="*/ 18179 h 150291"/>
                  <a:gd name="connsiteX78" fmla="*/ 1151 w 126154"/>
                  <a:gd name="connsiteY78" fmla="*/ 14979 h 150291"/>
                  <a:gd name="connsiteX79" fmla="*/ 75 w 126154"/>
                  <a:gd name="connsiteY79" fmla="*/ 9901 h 150291"/>
                  <a:gd name="connsiteX80" fmla="*/ 3186 w 126154"/>
                  <a:gd name="connsiteY80" fmla="*/ 2561 h 150291"/>
                  <a:gd name="connsiteX81" fmla="*/ 14580 w 126154"/>
                  <a:gd name="connsiteY81" fmla="*/ 3500 h 150291"/>
                  <a:gd name="connsiteX82" fmla="*/ 18847 w 126154"/>
                  <a:gd name="connsiteY82" fmla="*/ 3500 h 150291"/>
                  <a:gd name="connsiteX83" fmla="*/ 23114 w 126154"/>
                  <a:gd name="connsiteY83" fmla="*/ 3287 h 150291"/>
                  <a:gd name="connsiteX84" fmla="*/ 29732 w 126154"/>
                  <a:gd name="connsiteY84" fmla="*/ 3842 h 150291"/>
                  <a:gd name="connsiteX85" fmla="*/ 36172 w 126154"/>
                  <a:gd name="connsiteY85" fmla="*/ 9005 h 150291"/>
                  <a:gd name="connsiteX86" fmla="*/ 48973 w 126154"/>
                  <a:gd name="connsiteY86" fmla="*/ 46599 h 150291"/>
                  <a:gd name="connsiteX87" fmla="*/ 57081 w 126154"/>
                  <a:gd name="connsiteY87" fmla="*/ 67337 h 150291"/>
                  <a:gd name="connsiteX88" fmla="*/ 66772 w 126154"/>
                  <a:gd name="connsiteY88" fmla="*/ 95800 h 150291"/>
                  <a:gd name="connsiteX89" fmla="*/ 71760 w 126154"/>
                  <a:gd name="connsiteY89" fmla="*/ 85302 h 150291"/>
                  <a:gd name="connsiteX90" fmla="*/ 76326 w 126154"/>
                  <a:gd name="connsiteY90" fmla="*/ 70111 h 150291"/>
                  <a:gd name="connsiteX91" fmla="*/ 85330 w 126154"/>
                  <a:gd name="connsiteY91" fmla="*/ 39089 h 150291"/>
                  <a:gd name="connsiteX92" fmla="*/ 90621 w 126154"/>
                  <a:gd name="connsiteY92" fmla="*/ 13229 h 150291"/>
                  <a:gd name="connsiteX93" fmla="*/ 92119 w 126154"/>
                  <a:gd name="connsiteY93" fmla="*/ 9730 h 150291"/>
                  <a:gd name="connsiteX94" fmla="*/ 93395 w 126154"/>
                  <a:gd name="connsiteY94" fmla="*/ 8792 h 150291"/>
                  <a:gd name="connsiteX95" fmla="*/ 95618 w 126154"/>
                  <a:gd name="connsiteY95" fmla="*/ 6615 h 150291"/>
                  <a:gd name="connsiteX96" fmla="*/ 100563 w 126154"/>
                  <a:gd name="connsiteY96" fmla="*/ 4396 h 150291"/>
                  <a:gd name="connsiteX97" fmla="*/ 101464 w 126154"/>
                  <a:gd name="connsiteY97" fmla="*/ 4396 h 150291"/>
                  <a:gd name="connsiteX98" fmla="*/ 102185 w 126154"/>
                  <a:gd name="connsiteY98" fmla="*/ 4396 h 150291"/>
                  <a:gd name="connsiteX99" fmla="*/ 111658 w 126154"/>
                  <a:gd name="connsiteY99" fmla="*/ 2177 h 150291"/>
                  <a:gd name="connsiteX100" fmla="*/ 121089 w 126154"/>
                  <a:gd name="connsiteY100" fmla="*/ 1 h 150291"/>
                  <a:gd name="connsiteX101" fmla="*/ 123240 w 126154"/>
                  <a:gd name="connsiteY101" fmla="*/ 564 h 150291"/>
                  <a:gd name="connsiteX102" fmla="*/ 124759 w 126154"/>
                  <a:gd name="connsiteY102" fmla="*/ 2177 h 150291"/>
                  <a:gd name="connsiteX103" fmla="*/ 126043 w 126154"/>
                  <a:gd name="connsiteY103" fmla="*/ 7853 h 150291"/>
                  <a:gd name="connsiteX104" fmla="*/ 124801 w 126154"/>
                  <a:gd name="connsiteY104" fmla="*/ 14851 h 150291"/>
                  <a:gd name="connsiteX105" fmla="*/ 124801 w 126154"/>
                  <a:gd name="connsiteY105" fmla="*/ 14851 h 150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126154" h="150291">
                    <a:moveTo>
                      <a:pt x="124801" y="14851"/>
                    </a:moveTo>
                    <a:cubicBezTo>
                      <a:pt x="120244" y="15431"/>
                      <a:pt x="115755" y="16477"/>
                      <a:pt x="111402" y="17966"/>
                    </a:cubicBezTo>
                    <a:lnTo>
                      <a:pt x="111402" y="31365"/>
                    </a:lnTo>
                    <a:cubicBezTo>
                      <a:pt x="111330" y="31920"/>
                      <a:pt x="111202" y="32462"/>
                      <a:pt x="111023" y="32987"/>
                    </a:cubicBezTo>
                    <a:cubicBezTo>
                      <a:pt x="110839" y="33529"/>
                      <a:pt x="110724" y="34087"/>
                      <a:pt x="110677" y="34651"/>
                    </a:cubicBezTo>
                    <a:lnTo>
                      <a:pt x="110677" y="71349"/>
                    </a:lnTo>
                    <a:cubicBezTo>
                      <a:pt x="110677" y="71349"/>
                      <a:pt x="110677" y="72543"/>
                      <a:pt x="111189" y="74549"/>
                    </a:cubicBezTo>
                    <a:cubicBezTo>
                      <a:pt x="111701" y="76555"/>
                      <a:pt x="111829" y="78005"/>
                      <a:pt x="111957" y="78816"/>
                    </a:cubicBezTo>
                    <a:cubicBezTo>
                      <a:pt x="112085" y="79627"/>
                      <a:pt x="111744" y="83083"/>
                      <a:pt x="111402" y="87820"/>
                    </a:cubicBezTo>
                    <a:cubicBezTo>
                      <a:pt x="111402" y="88076"/>
                      <a:pt x="111402" y="89271"/>
                      <a:pt x="111402" y="91405"/>
                    </a:cubicBezTo>
                    <a:cubicBezTo>
                      <a:pt x="111402" y="93538"/>
                      <a:pt x="111402" y="94733"/>
                      <a:pt x="111402" y="94989"/>
                    </a:cubicBezTo>
                    <a:lnTo>
                      <a:pt x="111402" y="107407"/>
                    </a:lnTo>
                    <a:cubicBezTo>
                      <a:pt x="111402" y="107663"/>
                      <a:pt x="111402" y="109839"/>
                      <a:pt x="111701" y="113935"/>
                    </a:cubicBezTo>
                    <a:cubicBezTo>
                      <a:pt x="112000" y="118032"/>
                      <a:pt x="111957" y="120848"/>
                      <a:pt x="111957" y="122470"/>
                    </a:cubicBezTo>
                    <a:cubicBezTo>
                      <a:pt x="111957" y="122683"/>
                      <a:pt x="111961" y="123878"/>
                      <a:pt x="112175" y="125926"/>
                    </a:cubicBezTo>
                    <a:cubicBezTo>
                      <a:pt x="112388" y="127974"/>
                      <a:pt x="112170" y="129681"/>
                      <a:pt x="112512" y="130876"/>
                    </a:cubicBezTo>
                    <a:cubicBezTo>
                      <a:pt x="112763" y="131286"/>
                      <a:pt x="113118" y="131623"/>
                      <a:pt x="113536" y="131853"/>
                    </a:cubicBezTo>
                    <a:cubicBezTo>
                      <a:pt x="113954" y="132084"/>
                      <a:pt x="114424" y="132203"/>
                      <a:pt x="114901" y="132199"/>
                    </a:cubicBezTo>
                    <a:cubicBezTo>
                      <a:pt x="115281" y="132169"/>
                      <a:pt x="115652" y="132097"/>
                      <a:pt x="116011" y="131986"/>
                    </a:cubicBezTo>
                    <a:cubicBezTo>
                      <a:pt x="116438" y="131930"/>
                      <a:pt x="116869" y="131930"/>
                      <a:pt x="117291" y="131986"/>
                    </a:cubicBezTo>
                    <a:cubicBezTo>
                      <a:pt x="120449" y="131986"/>
                      <a:pt x="122070" y="134674"/>
                      <a:pt x="122070" y="140051"/>
                    </a:cubicBezTo>
                    <a:cubicBezTo>
                      <a:pt x="122032" y="141079"/>
                      <a:pt x="121725" y="142078"/>
                      <a:pt x="121179" y="142944"/>
                    </a:cubicBezTo>
                    <a:cubicBezTo>
                      <a:pt x="120632" y="143814"/>
                      <a:pt x="119864" y="144523"/>
                      <a:pt x="118955" y="145001"/>
                    </a:cubicBezTo>
                    <a:cubicBezTo>
                      <a:pt x="117769" y="146059"/>
                      <a:pt x="116271" y="146699"/>
                      <a:pt x="114688" y="146835"/>
                    </a:cubicBezTo>
                    <a:lnTo>
                      <a:pt x="112388" y="146835"/>
                    </a:lnTo>
                    <a:lnTo>
                      <a:pt x="109909" y="146835"/>
                    </a:lnTo>
                    <a:cubicBezTo>
                      <a:pt x="108334" y="146895"/>
                      <a:pt x="106764" y="147079"/>
                      <a:pt x="105219" y="147390"/>
                    </a:cubicBezTo>
                    <a:cubicBezTo>
                      <a:pt x="103085" y="147732"/>
                      <a:pt x="101417" y="147988"/>
                      <a:pt x="100180" y="148116"/>
                    </a:cubicBezTo>
                    <a:cubicBezTo>
                      <a:pt x="95144" y="149097"/>
                      <a:pt x="91649" y="149823"/>
                      <a:pt x="89729" y="150292"/>
                    </a:cubicBezTo>
                    <a:cubicBezTo>
                      <a:pt x="88970" y="149793"/>
                      <a:pt x="88172" y="149366"/>
                      <a:pt x="87339" y="149012"/>
                    </a:cubicBezTo>
                    <a:cubicBezTo>
                      <a:pt x="82816" y="146835"/>
                      <a:pt x="80550" y="144361"/>
                      <a:pt x="80550" y="141672"/>
                    </a:cubicBezTo>
                    <a:cubicBezTo>
                      <a:pt x="80503" y="140750"/>
                      <a:pt x="80721" y="139829"/>
                      <a:pt x="81174" y="139022"/>
                    </a:cubicBezTo>
                    <a:cubicBezTo>
                      <a:pt x="81626" y="138211"/>
                      <a:pt x="82300" y="137550"/>
                      <a:pt x="83111" y="137106"/>
                    </a:cubicBezTo>
                    <a:lnTo>
                      <a:pt x="84139" y="135997"/>
                    </a:lnTo>
                    <a:cubicBezTo>
                      <a:pt x="84694" y="135399"/>
                      <a:pt x="85163" y="135058"/>
                      <a:pt x="85505" y="135058"/>
                    </a:cubicBezTo>
                    <a:lnTo>
                      <a:pt x="92285" y="135826"/>
                    </a:lnTo>
                    <a:cubicBezTo>
                      <a:pt x="94124" y="132903"/>
                      <a:pt x="95562" y="129745"/>
                      <a:pt x="96552" y="126438"/>
                    </a:cubicBezTo>
                    <a:cubicBezTo>
                      <a:pt x="96552" y="124859"/>
                      <a:pt x="96557" y="122171"/>
                      <a:pt x="96173" y="117904"/>
                    </a:cubicBezTo>
                    <a:cubicBezTo>
                      <a:pt x="95789" y="113637"/>
                      <a:pt x="95831" y="110906"/>
                      <a:pt x="95831" y="109071"/>
                    </a:cubicBezTo>
                    <a:lnTo>
                      <a:pt x="95831" y="100280"/>
                    </a:lnTo>
                    <a:cubicBezTo>
                      <a:pt x="95831" y="100024"/>
                      <a:pt x="95831" y="99128"/>
                      <a:pt x="95362" y="97507"/>
                    </a:cubicBezTo>
                    <a:cubicBezTo>
                      <a:pt x="95110" y="96372"/>
                      <a:pt x="94952" y="95215"/>
                      <a:pt x="94888" y="94050"/>
                    </a:cubicBezTo>
                    <a:cubicBezTo>
                      <a:pt x="94547" y="84748"/>
                      <a:pt x="94291" y="77323"/>
                      <a:pt x="94163" y="71818"/>
                    </a:cubicBezTo>
                    <a:lnTo>
                      <a:pt x="94163" y="54749"/>
                    </a:lnTo>
                    <a:cubicBezTo>
                      <a:pt x="91718" y="61167"/>
                      <a:pt x="89648" y="67722"/>
                      <a:pt x="87975" y="74378"/>
                    </a:cubicBezTo>
                    <a:cubicBezTo>
                      <a:pt x="82287" y="91166"/>
                      <a:pt x="79330" y="99700"/>
                      <a:pt x="79104" y="99982"/>
                    </a:cubicBezTo>
                    <a:cubicBezTo>
                      <a:pt x="77124" y="105520"/>
                      <a:pt x="75694" y="111234"/>
                      <a:pt x="74837" y="117050"/>
                    </a:cubicBezTo>
                    <a:cubicBezTo>
                      <a:pt x="74325" y="120976"/>
                      <a:pt x="74022" y="124219"/>
                      <a:pt x="73893" y="126780"/>
                    </a:cubicBezTo>
                    <a:cubicBezTo>
                      <a:pt x="73006" y="129984"/>
                      <a:pt x="71730" y="133061"/>
                      <a:pt x="70096" y="135954"/>
                    </a:cubicBezTo>
                    <a:cubicBezTo>
                      <a:pt x="67450" y="141459"/>
                      <a:pt x="65188" y="144232"/>
                      <a:pt x="63396" y="144232"/>
                    </a:cubicBezTo>
                    <a:cubicBezTo>
                      <a:pt x="62227" y="143972"/>
                      <a:pt x="61152" y="143396"/>
                      <a:pt x="60281" y="142568"/>
                    </a:cubicBezTo>
                    <a:cubicBezTo>
                      <a:pt x="58830" y="141459"/>
                      <a:pt x="58105" y="140691"/>
                      <a:pt x="58105" y="140179"/>
                    </a:cubicBezTo>
                    <a:cubicBezTo>
                      <a:pt x="58105" y="129912"/>
                      <a:pt x="54222" y="112416"/>
                      <a:pt x="46455" y="87692"/>
                    </a:cubicBezTo>
                    <a:cubicBezTo>
                      <a:pt x="39287" y="65460"/>
                      <a:pt x="35660" y="54237"/>
                      <a:pt x="35531" y="54109"/>
                    </a:cubicBezTo>
                    <a:lnTo>
                      <a:pt x="35531" y="82955"/>
                    </a:lnTo>
                    <a:cubicBezTo>
                      <a:pt x="35531" y="84150"/>
                      <a:pt x="35920" y="86625"/>
                      <a:pt x="36389" y="90380"/>
                    </a:cubicBezTo>
                    <a:cubicBezTo>
                      <a:pt x="36859" y="94136"/>
                      <a:pt x="37025" y="96098"/>
                      <a:pt x="37025" y="96312"/>
                    </a:cubicBezTo>
                    <a:lnTo>
                      <a:pt x="37025" y="105700"/>
                    </a:lnTo>
                    <a:lnTo>
                      <a:pt x="38647" y="130108"/>
                    </a:lnTo>
                    <a:cubicBezTo>
                      <a:pt x="45133" y="130449"/>
                      <a:pt x="48380" y="133479"/>
                      <a:pt x="48380" y="139069"/>
                    </a:cubicBezTo>
                    <a:cubicBezTo>
                      <a:pt x="48397" y="140785"/>
                      <a:pt x="48017" y="142479"/>
                      <a:pt x="47266" y="144019"/>
                    </a:cubicBezTo>
                    <a:cubicBezTo>
                      <a:pt x="44245" y="145295"/>
                      <a:pt x="41028" y="146046"/>
                      <a:pt x="37755" y="146238"/>
                    </a:cubicBezTo>
                    <a:cubicBezTo>
                      <a:pt x="31610" y="146835"/>
                      <a:pt x="28324" y="147219"/>
                      <a:pt x="27855" y="147347"/>
                    </a:cubicBezTo>
                    <a:cubicBezTo>
                      <a:pt x="24748" y="147941"/>
                      <a:pt x="21616" y="148367"/>
                      <a:pt x="18463" y="148628"/>
                    </a:cubicBezTo>
                    <a:cubicBezTo>
                      <a:pt x="17012" y="148726"/>
                      <a:pt x="15557" y="148508"/>
                      <a:pt x="14195" y="147988"/>
                    </a:cubicBezTo>
                    <a:cubicBezTo>
                      <a:pt x="12851" y="146707"/>
                      <a:pt x="11878" y="145086"/>
                      <a:pt x="11379" y="143294"/>
                    </a:cubicBezTo>
                    <a:cubicBezTo>
                      <a:pt x="10500" y="141455"/>
                      <a:pt x="9937" y="139479"/>
                      <a:pt x="9719" y="137448"/>
                    </a:cubicBezTo>
                    <a:cubicBezTo>
                      <a:pt x="9719" y="136594"/>
                      <a:pt x="10402" y="135655"/>
                      <a:pt x="11810" y="134674"/>
                    </a:cubicBezTo>
                    <a:cubicBezTo>
                      <a:pt x="12783" y="133876"/>
                      <a:pt x="13969" y="133372"/>
                      <a:pt x="15219" y="133223"/>
                    </a:cubicBezTo>
                    <a:lnTo>
                      <a:pt x="17229" y="133223"/>
                    </a:lnTo>
                    <a:lnTo>
                      <a:pt x="19231" y="133223"/>
                    </a:lnTo>
                    <a:lnTo>
                      <a:pt x="22389" y="133223"/>
                    </a:lnTo>
                    <a:cubicBezTo>
                      <a:pt x="23617" y="129750"/>
                      <a:pt x="24053" y="126050"/>
                      <a:pt x="23669" y="122384"/>
                    </a:cubicBezTo>
                    <a:lnTo>
                      <a:pt x="21454" y="59998"/>
                    </a:lnTo>
                    <a:cubicBezTo>
                      <a:pt x="21125" y="56768"/>
                      <a:pt x="20997" y="53520"/>
                      <a:pt x="21066" y="50269"/>
                    </a:cubicBezTo>
                    <a:cubicBezTo>
                      <a:pt x="19218" y="37668"/>
                      <a:pt x="17797" y="27883"/>
                      <a:pt x="16799" y="20910"/>
                    </a:cubicBezTo>
                    <a:cubicBezTo>
                      <a:pt x="16799" y="20569"/>
                      <a:pt x="16414" y="20057"/>
                      <a:pt x="15689" y="19460"/>
                    </a:cubicBezTo>
                    <a:cubicBezTo>
                      <a:pt x="12147" y="19075"/>
                      <a:pt x="8648" y="18649"/>
                      <a:pt x="5234" y="18179"/>
                    </a:cubicBezTo>
                    <a:cubicBezTo>
                      <a:pt x="3540" y="17629"/>
                      <a:pt x="2094" y="16494"/>
                      <a:pt x="1151" y="14979"/>
                    </a:cubicBezTo>
                    <a:cubicBezTo>
                      <a:pt x="208" y="13468"/>
                      <a:pt x="-176" y="11668"/>
                      <a:pt x="75" y="9901"/>
                    </a:cubicBezTo>
                    <a:cubicBezTo>
                      <a:pt x="472" y="7230"/>
                      <a:pt x="1543" y="4704"/>
                      <a:pt x="3186" y="2561"/>
                    </a:cubicBezTo>
                    <a:cubicBezTo>
                      <a:pt x="6954" y="3193"/>
                      <a:pt x="10765" y="3509"/>
                      <a:pt x="14580" y="3500"/>
                    </a:cubicBezTo>
                    <a:lnTo>
                      <a:pt x="18847" y="3500"/>
                    </a:lnTo>
                    <a:lnTo>
                      <a:pt x="23114" y="3287"/>
                    </a:lnTo>
                    <a:cubicBezTo>
                      <a:pt x="25337" y="3129"/>
                      <a:pt x="27569" y="3312"/>
                      <a:pt x="29732" y="3842"/>
                    </a:cubicBezTo>
                    <a:cubicBezTo>
                      <a:pt x="32135" y="5216"/>
                      <a:pt x="34311" y="6957"/>
                      <a:pt x="36172" y="9005"/>
                    </a:cubicBezTo>
                    <a:lnTo>
                      <a:pt x="48973" y="46599"/>
                    </a:lnTo>
                    <a:cubicBezTo>
                      <a:pt x="51819" y="54310"/>
                      <a:pt x="54520" y="61223"/>
                      <a:pt x="57081" y="67337"/>
                    </a:cubicBezTo>
                    <a:cubicBezTo>
                      <a:pt x="62773" y="84577"/>
                      <a:pt x="66003" y="94067"/>
                      <a:pt x="66772" y="95800"/>
                    </a:cubicBezTo>
                    <a:cubicBezTo>
                      <a:pt x="69281" y="92774"/>
                      <a:pt x="70996" y="89164"/>
                      <a:pt x="71760" y="85302"/>
                    </a:cubicBezTo>
                    <a:cubicBezTo>
                      <a:pt x="73339" y="80182"/>
                      <a:pt x="74875" y="75104"/>
                      <a:pt x="76326" y="70111"/>
                    </a:cubicBezTo>
                    <a:cubicBezTo>
                      <a:pt x="80593" y="56413"/>
                      <a:pt x="83495" y="46044"/>
                      <a:pt x="85330" y="39089"/>
                    </a:cubicBezTo>
                    <a:cubicBezTo>
                      <a:pt x="87706" y="30606"/>
                      <a:pt x="89473" y="21964"/>
                      <a:pt x="90621" y="13229"/>
                    </a:cubicBezTo>
                    <a:cubicBezTo>
                      <a:pt x="91261" y="11736"/>
                      <a:pt x="91735" y="10584"/>
                      <a:pt x="92119" y="9730"/>
                    </a:cubicBezTo>
                    <a:cubicBezTo>
                      <a:pt x="92405" y="9265"/>
                      <a:pt x="92866" y="8928"/>
                      <a:pt x="93395" y="8792"/>
                    </a:cubicBezTo>
                    <a:cubicBezTo>
                      <a:pt x="94188" y="8122"/>
                      <a:pt x="94931" y="7396"/>
                      <a:pt x="95618" y="6615"/>
                    </a:cubicBezTo>
                    <a:cubicBezTo>
                      <a:pt x="97013" y="5408"/>
                      <a:pt x="98733" y="4635"/>
                      <a:pt x="100563" y="4396"/>
                    </a:cubicBezTo>
                    <a:cubicBezTo>
                      <a:pt x="100862" y="4349"/>
                      <a:pt x="101165" y="4349"/>
                      <a:pt x="101464" y="4396"/>
                    </a:cubicBezTo>
                    <a:cubicBezTo>
                      <a:pt x="101703" y="4448"/>
                      <a:pt x="101946" y="4448"/>
                      <a:pt x="102185" y="4396"/>
                    </a:cubicBezTo>
                    <a:cubicBezTo>
                      <a:pt x="102441" y="4396"/>
                      <a:pt x="105599" y="3671"/>
                      <a:pt x="111658" y="2177"/>
                    </a:cubicBezTo>
                    <a:cubicBezTo>
                      <a:pt x="117718" y="684"/>
                      <a:pt x="120875" y="1"/>
                      <a:pt x="121089" y="1"/>
                    </a:cubicBezTo>
                    <a:cubicBezTo>
                      <a:pt x="121844" y="-16"/>
                      <a:pt x="122591" y="176"/>
                      <a:pt x="123240" y="564"/>
                    </a:cubicBezTo>
                    <a:cubicBezTo>
                      <a:pt x="123888" y="948"/>
                      <a:pt x="124417" y="1507"/>
                      <a:pt x="124759" y="2177"/>
                    </a:cubicBezTo>
                    <a:cubicBezTo>
                      <a:pt x="125676" y="3927"/>
                      <a:pt x="126120" y="5881"/>
                      <a:pt x="126043" y="7853"/>
                    </a:cubicBezTo>
                    <a:cubicBezTo>
                      <a:pt x="126380" y="10259"/>
                      <a:pt x="125949" y="12709"/>
                      <a:pt x="124801" y="14851"/>
                    </a:cubicBezTo>
                    <a:lnTo>
                      <a:pt x="124801" y="14851"/>
                    </a:ln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"/>
                  <a:ea typeface="思源黑体"/>
                  <a:cs typeface="+mn-cs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01A39F2C-8E83-1922-2CC5-4BA6733FF49E}"/>
                  </a:ext>
                </a:extLst>
              </p:cNvPr>
              <p:cNvSpPr/>
              <p:nvPr/>
            </p:nvSpPr>
            <p:spPr>
              <a:xfrm>
                <a:off x="9173255" y="2397835"/>
                <a:ext cx="79327" cy="152680"/>
              </a:xfrm>
              <a:custGeom>
                <a:avLst/>
                <a:gdLst>
                  <a:gd name="connsiteX0" fmla="*/ 79327 w 79327"/>
                  <a:gd name="connsiteY0" fmla="*/ 124944 h 152680"/>
                  <a:gd name="connsiteX1" fmla="*/ 79327 w 79327"/>
                  <a:gd name="connsiteY1" fmla="*/ 141458 h 152680"/>
                  <a:gd name="connsiteX2" fmla="*/ 62642 w 79327"/>
                  <a:gd name="connsiteY2" fmla="*/ 150291 h 152680"/>
                  <a:gd name="connsiteX3" fmla="*/ 19245 w 79327"/>
                  <a:gd name="connsiteY3" fmla="*/ 151358 h 152680"/>
                  <a:gd name="connsiteX4" fmla="*/ 12759 w 79327"/>
                  <a:gd name="connsiteY4" fmla="*/ 152126 h 152680"/>
                  <a:gd name="connsiteX5" fmla="*/ 7724 w 79327"/>
                  <a:gd name="connsiteY5" fmla="*/ 152680 h 152680"/>
                  <a:gd name="connsiteX6" fmla="*/ 4570 w 79327"/>
                  <a:gd name="connsiteY6" fmla="*/ 151575 h 152680"/>
                  <a:gd name="connsiteX7" fmla="*/ 2432 w 79327"/>
                  <a:gd name="connsiteY7" fmla="*/ 149011 h 152680"/>
                  <a:gd name="connsiteX8" fmla="*/ 597 w 79327"/>
                  <a:gd name="connsiteY8" fmla="*/ 143250 h 152680"/>
                  <a:gd name="connsiteX9" fmla="*/ 2048 w 79327"/>
                  <a:gd name="connsiteY9" fmla="*/ 138044 h 152680"/>
                  <a:gd name="connsiteX10" fmla="*/ 4993 w 79327"/>
                  <a:gd name="connsiteY10" fmla="*/ 134502 h 152680"/>
                  <a:gd name="connsiteX11" fmla="*/ 8662 w 79327"/>
                  <a:gd name="connsiteY11" fmla="*/ 134843 h 152680"/>
                  <a:gd name="connsiteX12" fmla="*/ 12332 w 79327"/>
                  <a:gd name="connsiteY12" fmla="*/ 135227 h 152680"/>
                  <a:gd name="connsiteX13" fmla="*/ 15626 w 79327"/>
                  <a:gd name="connsiteY13" fmla="*/ 134890 h 152680"/>
                  <a:gd name="connsiteX14" fmla="*/ 18421 w 79327"/>
                  <a:gd name="connsiteY14" fmla="*/ 133120 h 152680"/>
                  <a:gd name="connsiteX15" fmla="*/ 20132 w 79327"/>
                  <a:gd name="connsiteY15" fmla="*/ 130290 h 152680"/>
                  <a:gd name="connsiteX16" fmla="*/ 20397 w 79327"/>
                  <a:gd name="connsiteY16" fmla="*/ 126992 h 152680"/>
                  <a:gd name="connsiteX17" fmla="*/ 20397 w 79327"/>
                  <a:gd name="connsiteY17" fmla="*/ 123109 h 152680"/>
                  <a:gd name="connsiteX18" fmla="*/ 20397 w 79327"/>
                  <a:gd name="connsiteY18" fmla="*/ 118628 h 152680"/>
                  <a:gd name="connsiteX19" fmla="*/ 20098 w 79327"/>
                  <a:gd name="connsiteY19" fmla="*/ 110819 h 152680"/>
                  <a:gd name="connsiteX20" fmla="*/ 19842 w 79327"/>
                  <a:gd name="connsiteY20" fmla="*/ 102285 h 152680"/>
                  <a:gd name="connsiteX21" fmla="*/ 19842 w 79327"/>
                  <a:gd name="connsiteY21" fmla="*/ 36911 h 152680"/>
                  <a:gd name="connsiteX22" fmla="*/ 17410 w 79327"/>
                  <a:gd name="connsiteY22" fmla="*/ 23128 h 152680"/>
                  <a:gd name="connsiteX23" fmla="*/ 14423 w 79327"/>
                  <a:gd name="connsiteY23" fmla="*/ 21507 h 152680"/>
                  <a:gd name="connsiteX24" fmla="*/ 10497 w 79327"/>
                  <a:gd name="connsiteY24" fmla="*/ 22232 h 152680"/>
                  <a:gd name="connsiteX25" fmla="*/ 6571 w 79327"/>
                  <a:gd name="connsiteY25" fmla="*/ 22957 h 152680"/>
                  <a:gd name="connsiteX26" fmla="*/ 1493 w 79327"/>
                  <a:gd name="connsiteY26" fmla="*/ 17837 h 152680"/>
                  <a:gd name="connsiteX27" fmla="*/ 0 w 79327"/>
                  <a:gd name="connsiteY27" fmla="*/ 10113 h 152680"/>
                  <a:gd name="connsiteX28" fmla="*/ 1280 w 79327"/>
                  <a:gd name="connsiteY28" fmla="*/ 7553 h 152680"/>
                  <a:gd name="connsiteX29" fmla="*/ 3670 w 79327"/>
                  <a:gd name="connsiteY29" fmla="*/ 5718 h 152680"/>
                  <a:gd name="connsiteX30" fmla="*/ 29572 w 79327"/>
                  <a:gd name="connsiteY30" fmla="*/ 4267 h 152680"/>
                  <a:gd name="connsiteX31" fmla="*/ 59101 w 79327"/>
                  <a:gd name="connsiteY31" fmla="*/ 0 h 152680"/>
                  <a:gd name="connsiteX32" fmla="*/ 61490 w 79327"/>
                  <a:gd name="connsiteY32" fmla="*/ 0 h 152680"/>
                  <a:gd name="connsiteX33" fmla="*/ 63667 w 79327"/>
                  <a:gd name="connsiteY33" fmla="*/ 0 h 152680"/>
                  <a:gd name="connsiteX34" fmla="*/ 65971 w 79327"/>
                  <a:gd name="connsiteY34" fmla="*/ 0 h 152680"/>
                  <a:gd name="connsiteX35" fmla="*/ 72201 w 79327"/>
                  <a:gd name="connsiteY35" fmla="*/ 7126 h 152680"/>
                  <a:gd name="connsiteX36" fmla="*/ 73694 w 79327"/>
                  <a:gd name="connsiteY36" fmla="*/ 17922 h 152680"/>
                  <a:gd name="connsiteX37" fmla="*/ 73225 w 79327"/>
                  <a:gd name="connsiteY37" fmla="*/ 19714 h 152680"/>
                  <a:gd name="connsiteX38" fmla="*/ 72756 w 79327"/>
                  <a:gd name="connsiteY38" fmla="*/ 21549 h 152680"/>
                  <a:gd name="connsiteX39" fmla="*/ 72030 w 79327"/>
                  <a:gd name="connsiteY39" fmla="*/ 31236 h 152680"/>
                  <a:gd name="connsiteX40" fmla="*/ 70921 w 79327"/>
                  <a:gd name="connsiteY40" fmla="*/ 33625 h 152680"/>
                  <a:gd name="connsiteX41" fmla="*/ 68531 w 79327"/>
                  <a:gd name="connsiteY41" fmla="*/ 35247 h 152680"/>
                  <a:gd name="connsiteX42" fmla="*/ 63411 w 79327"/>
                  <a:gd name="connsiteY42" fmla="*/ 36143 h 152680"/>
                  <a:gd name="connsiteX43" fmla="*/ 61917 w 79327"/>
                  <a:gd name="connsiteY43" fmla="*/ 35631 h 152680"/>
                  <a:gd name="connsiteX44" fmla="*/ 59015 w 79327"/>
                  <a:gd name="connsiteY44" fmla="*/ 28804 h 152680"/>
                  <a:gd name="connsiteX45" fmla="*/ 59015 w 79327"/>
                  <a:gd name="connsiteY45" fmla="*/ 20013 h 152680"/>
                  <a:gd name="connsiteX46" fmla="*/ 55900 w 79327"/>
                  <a:gd name="connsiteY46" fmla="*/ 17453 h 152680"/>
                  <a:gd name="connsiteX47" fmla="*/ 53340 w 79327"/>
                  <a:gd name="connsiteY47" fmla="*/ 17453 h 152680"/>
                  <a:gd name="connsiteX48" fmla="*/ 51121 w 79327"/>
                  <a:gd name="connsiteY48" fmla="*/ 17794 h 152680"/>
                  <a:gd name="connsiteX49" fmla="*/ 48561 w 79327"/>
                  <a:gd name="connsiteY49" fmla="*/ 18178 h 152680"/>
                  <a:gd name="connsiteX50" fmla="*/ 34607 w 79327"/>
                  <a:gd name="connsiteY50" fmla="*/ 20013 h 152680"/>
                  <a:gd name="connsiteX51" fmla="*/ 34265 w 79327"/>
                  <a:gd name="connsiteY51" fmla="*/ 26499 h 152680"/>
                  <a:gd name="connsiteX52" fmla="*/ 33882 w 79327"/>
                  <a:gd name="connsiteY52" fmla="*/ 31193 h 152680"/>
                  <a:gd name="connsiteX53" fmla="*/ 34607 w 79327"/>
                  <a:gd name="connsiteY53" fmla="*/ 34479 h 152680"/>
                  <a:gd name="connsiteX54" fmla="*/ 35375 w 79327"/>
                  <a:gd name="connsiteY54" fmla="*/ 41477 h 152680"/>
                  <a:gd name="connsiteX55" fmla="*/ 35375 w 79327"/>
                  <a:gd name="connsiteY55" fmla="*/ 53767 h 152680"/>
                  <a:gd name="connsiteX56" fmla="*/ 35887 w 79327"/>
                  <a:gd name="connsiteY56" fmla="*/ 63325 h 152680"/>
                  <a:gd name="connsiteX57" fmla="*/ 35887 w 79327"/>
                  <a:gd name="connsiteY57" fmla="*/ 66611 h 152680"/>
                  <a:gd name="connsiteX58" fmla="*/ 37210 w 79327"/>
                  <a:gd name="connsiteY58" fmla="*/ 68361 h 152680"/>
                  <a:gd name="connsiteX59" fmla="*/ 39045 w 79327"/>
                  <a:gd name="connsiteY59" fmla="*/ 69342 h 152680"/>
                  <a:gd name="connsiteX60" fmla="*/ 45872 w 79327"/>
                  <a:gd name="connsiteY60" fmla="*/ 69342 h 152680"/>
                  <a:gd name="connsiteX61" fmla="*/ 49585 w 79327"/>
                  <a:gd name="connsiteY61" fmla="*/ 68446 h 152680"/>
                  <a:gd name="connsiteX62" fmla="*/ 53255 w 79327"/>
                  <a:gd name="connsiteY62" fmla="*/ 67507 h 152680"/>
                  <a:gd name="connsiteX63" fmla="*/ 57035 w 79327"/>
                  <a:gd name="connsiteY63" fmla="*/ 68548 h 152680"/>
                  <a:gd name="connsiteX64" fmla="*/ 59741 w 79327"/>
                  <a:gd name="connsiteY64" fmla="*/ 71390 h 152680"/>
                  <a:gd name="connsiteX65" fmla="*/ 61960 w 79327"/>
                  <a:gd name="connsiteY65" fmla="*/ 78175 h 152680"/>
                  <a:gd name="connsiteX66" fmla="*/ 61064 w 79327"/>
                  <a:gd name="connsiteY66" fmla="*/ 83125 h 152680"/>
                  <a:gd name="connsiteX67" fmla="*/ 58926 w 79327"/>
                  <a:gd name="connsiteY67" fmla="*/ 85306 h 152680"/>
                  <a:gd name="connsiteX68" fmla="*/ 56071 w 79327"/>
                  <a:gd name="connsiteY68" fmla="*/ 86411 h 152680"/>
                  <a:gd name="connsiteX69" fmla="*/ 53809 w 79327"/>
                  <a:gd name="connsiteY69" fmla="*/ 85856 h 152680"/>
                  <a:gd name="connsiteX70" fmla="*/ 51334 w 79327"/>
                  <a:gd name="connsiteY70" fmla="*/ 85344 h 152680"/>
                  <a:gd name="connsiteX71" fmla="*/ 39557 w 79327"/>
                  <a:gd name="connsiteY71" fmla="*/ 86411 h 152680"/>
                  <a:gd name="connsiteX72" fmla="*/ 37551 w 79327"/>
                  <a:gd name="connsiteY72" fmla="*/ 87350 h 152680"/>
                  <a:gd name="connsiteX73" fmla="*/ 37210 w 79327"/>
                  <a:gd name="connsiteY73" fmla="*/ 106979 h 152680"/>
                  <a:gd name="connsiteX74" fmla="*/ 36741 w 79327"/>
                  <a:gd name="connsiteY74" fmla="*/ 117263 h 152680"/>
                  <a:gd name="connsiteX75" fmla="*/ 36100 w 79327"/>
                  <a:gd name="connsiteY75" fmla="*/ 124389 h 152680"/>
                  <a:gd name="connsiteX76" fmla="*/ 36442 w 79327"/>
                  <a:gd name="connsiteY76" fmla="*/ 128443 h 152680"/>
                  <a:gd name="connsiteX77" fmla="*/ 36826 w 79327"/>
                  <a:gd name="connsiteY77" fmla="*/ 133947 h 152680"/>
                  <a:gd name="connsiteX78" fmla="*/ 40112 w 79327"/>
                  <a:gd name="connsiteY78" fmla="*/ 135057 h 152680"/>
                  <a:gd name="connsiteX79" fmla="*/ 44379 w 79327"/>
                  <a:gd name="connsiteY79" fmla="*/ 135057 h 152680"/>
                  <a:gd name="connsiteX80" fmla="*/ 46768 w 79327"/>
                  <a:gd name="connsiteY80" fmla="*/ 134587 h 152680"/>
                  <a:gd name="connsiteX81" fmla="*/ 49713 w 79327"/>
                  <a:gd name="connsiteY81" fmla="*/ 134118 h 152680"/>
                  <a:gd name="connsiteX82" fmla="*/ 60167 w 79327"/>
                  <a:gd name="connsiteY82" fmla="*/ 133393 h 152680"/>
                  <a:gd name="connsiteX83" fmla="*/ 63453 w 79327"/>
                  <a:gd name="connsiteY83" fmla="*/ 131942 h 152680"/>
                  <a:gd name="connsiteX84" fmla="*/ 64473 w 79327"/>
                  <a:gd name="connsiteY84" fmla="*/ 130738 h 152680"/>
                  <a:gd name="connsiteX85" fmla="*/ 64392 w 79327"/>
                  <a:gd name="connsiteY85" fmla="*/ 129168 h 152680"/>
                  <a:gd name="connsiteX86" fmla="*/ 61448 w 79327"/>
                  <a:gd name="connsiteY86" fmla="*/ 109710 h 152680"/>
                  <a:gd name="connsiteX87" fmla="*/ 62604 w 79327"/>
                  <a:gd name="connsiteY87" fmla="*/ 108421 h 152680"/>
                  <a:gd name="connsiteX88" fmla="*/ 64179 w 79327"/>
                  <a:gd name="connsiteY88" fmla="*/ 107704 h 152680"/>
                  <a:gd name="connsiteX89" fmla="*/ 71433 w 79327"/>
                  <a:gd name="connsiteY89" fmla="*/ 107149 h 152680"/>
                  <a:gd name="connsiteX90" fmla="*/ 76681 w 79327"/>
                  <a:gd name="connsiteY90" fmla="*/ 107875 h 152680"/>
                  <a:gd name="connsiteX91" fmla="*/ 77791 w 79327"/>
                  <a:gd name="connsiteY91" fmla="*/ 108814 h 152680"/>
                  <a:gd name="connsiteX92" fmla="*/ 79327 w 79327"/>
                  <a:gd name="connsiteY92" fmla="*/ 124944 h 152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79327" h="152680">
                    <a:moveTo>
                      <a:pt x="79327" y="124944"/>
                    </a:moveTo>
                    <a:lnTo>
                      <a:pt x="79327" y="141458"/>
                    </a:lnTo>
                    <a:cubicBezTo>
                      <a:pt x="79327" y="146834"/>
                      <a:pt x="73737" y="149779"/>
                      <a:pt x="62642" y="150291"/>
                    </a:cubicBezTo>
                    <a:lnTo>
                      <a:pt x="19245" y="151358"/>
                    </a:lnTo>
                    <a:lnTo>
                      <a:pt x="12759" y="152126"/>
                    </a:lnTo>
                    <a:lnTo>
                      <a:pt x="7724" y="152680"/>
                    </a:lnTo>
                    <a:cubicBezTo>
                      <a:pt x="6593" y="152604"/>
                      <a:pt x="5505" y="152220"/>
                      <a:pt x="4570" y="151575"/>
                    </a:cubicBezTo>
                    <a:cubicBezTo>
                      <a:pt x="3640" y="150927"/>
                      <a:pt x="2902" y="150043"/>
                      <a:pt x="2432" y="149011"/>
                    </a:cubicBezTo>
                    <a:cubicBezTo>
                      <a:pt x="1327" y="147282"/>
                      <a:pt x="695" y="145298"/>
                      <a:pt x="597" y="143250"/>
                    </a:cubicBezTo>
                    <a:cubicBezTo>
                      <a:pt x="764" y="141441"/>
                      <a:pt x="1255" y="139678"/>
                      <a:pt x="2048" y="138044"/>
                    </a:cubicBezTo>
                    <a:cubicBezTo>
                      <a:pt x="3030" y="135654"/>
                      <a:pt x="4011" y="134502"/>
                      <a:pt x="4993" y="134502"/>
                    </a:cubicBezTo>
                    <a:lnTo>
                      <a:pt x="8662" y="134843"/>
                    </a:lnTo>
                    <a:lnTo>
                      <a:pt x="12332" y="135227"/>
                    </a:lnTo>
                    <a:cubicBezTo>
                      <a:pt x="13442" y="135373"/>
                      <a:pt x="14568" y="135257"/>
                      <a:pt x="15626" y="134890"/>
                    </a:cubicBezTo>
                    <a:cubicBezTo>
                      <a:pt x="16680" y="134523"/>
                      <a:pt x="17636" y="133918"/>
                      <a:pt x="18421" y="133120"/>
                    </a:cubicBezTo>
                    <a:cubicBezTo>
                      <a:pt x="19202" y="132321"/>
                      <a:pt x="19787" y="131353"/>
                      <a:pt x="20132" y="130290"/>
                    </a:cubicBezTo>
                    <a:cubicBezTo>
                      <a:pt x="20474" y="129224"/>
                      <a:pt x="20564" y="128097"/>
                      <a:pt x="20397" y="126992"/>
                    </a:cubicBezTo>
                    <a:cubicBezTo>
                      <a:pt x="20397" y="126224"/>
                      <a:pt x="20397" y="124944"/>
                      <a:pt x="20397" y="123109"/>
                    </a:cubicBezTo>
                    <a:cubicBezTo>
                      <a:pt x="20397" y="121274"/>
                      <a:pt x="20397" y="119780"/>
                      <a:pt x="20397" y="118628"/>
                    </a:cubicBezTo>
                    <a:cubicBezTo>
                      <a:pt x="20397" y="117476"/>
                      <a:pt x="20397" y="114873"/>
                      <a:pt x="20098" y="110819"/>
                    </a:cubicBezTo>
                    <a:cubicBezTo>
                      <a:pt x="19800" y="106765"/>
                      <a:pt x="19842" y="103906"/>
                      <a:pt x="19842" y="102285"/>
                    </a:cubicBezTo>
                    <a:lnTo>
                      <a:pt x="19842" y="36911"/>
                    </a:lnTo>
                    <a:cubicBezTo>
                      <a:pt x="19458" y="33839"/>
                      <a:pt x="18648" y="29273"/>
                      <a:pt x="17410" y="23128"/>
                    </a:cubicBezTo>
                    <a:cubicBezTo>
                      <a:pt x="17026" y="22061"/>
                      <a:pt x="16045" y="21507"/>
                      <a:pt x="14423" y="21507"/>
                    </a:cubicBezTo>
                    <a:cubicBezTo>
                      <a:pt x="14167" y="21507"/>
                      <a:pt x="12844" y="21763"/>
                      <a:pt x="10497" y="22232"/>
                    </a:cubicBezTo>
                    <a:lnTo>
                      <a:pt x="6571" y="22957"/>
                    </a:lnTo>
                    <a:cubicBezTo>
                      <a:pt x="4438" y="22957"/>
                      <a:pt x="2774" y="21251"/>
                      <a:pt x="1493" y="17837"/>
                    </a:cubicBezTo>
                    <a:cubicBezTo>
                      <a:pt x="529" y="15375"/>
                      <a:pt x="21" y="12755"/>
                      <a:pt x="0" y="10113"/>
                    </a:cubicBezTo>
                    <a:cubicBezTo>
                      <a:pt x="217" y="9170"/>
                      <a:pt x="657" y="8291"/>
                      <a:pt x="1280" y="7553"/>
                    </a:cubicBezTo>
                    <a:cubicBezTo>
                      <a:pt x="2134" y="6315"/>
                      <a:pt x="2944" y="5718"/>
                      <a:pt x="3670" y="5718"/>
                    </a:cubicBezTo>
                    <a:cubicBezTo>
                      <a:pt x="9358" y="5462"/>
                      <a:pt x="17995" y="4975"/>
                      <a:pt x="29572" y="4267"/>
                    </a:cubicBezTo>
                    <a:lnTo>
                      <a:pt x="59101" y="0"/>
                    </a:lnTo>
                    <a:lnTo>
                      <a:pt x="61490" y="0"/>
                    </a:lnTo>
                    <a:cubicBezTo>
                      <a:pt x="62600" y="256"/>
                      <a:pt x="63325" y="256"/>
                      <a:pt x="63667" y="0"/>
                    </a:cubicBezTo>
                    <a:lnTo>
                      <a:pt x="65971" y="0"/>
                    </a:lnTo>
                    <a:cubicBezTo>
                      <a:pt x="68659" y="0"/>
                      <a:pt x="70750" y="2390"/>
                      <a:pt x="72201" y="7126"/>
                    </a:cubicBezTo>
                    <a:cubicBezTo>
                      <a:pt x="73204" y="10634"/>
                      <a:pt x="73707" y="14269"/>
                      <a:pt x="73694" y="17922"/>
                    </a:cubicBezTo>
                    <a:cubicBezTo>
                      <a:pt x="73622" y="18537"/>
                      <a:pt x="73464" y="19138"/>
                      <a:pt x="73225" y="19714"/>
                    </a:cubicBezTo>
                    <a:cubicBezTo>
                      <a:pt x="72986" y="20299"/>
                      <a:pt x="72828" y="20918"/>
                      <a:pt x="72756" y="21549"/>
                    </a:cubicBezTo>
                    <a:cubicBezTo>
                      <a:pt x="72756" y="23640"/>
                      <a:pt x="72500" y="26841"/>
                      <a:pt x="72030" y="31236"/>
                    </a:cubicBezTo>
                    <a:cubicBezTo>
                      <a:pt x="71902" y="32123"/>
                      <a:pt x="71514" y="32951"/>
                      <a:pt x="70921" y="33625"/>
                    </a:cubicBezTo>
                    <a:cubicBezTo>
                      <a:pt x="70366" y="34453"/>
                      <a:pt x="69508" y="35038"/>
                      <a:pt x="68531" y="35247"/>
                    </a:cubicBezTo>
                    <a:cubicBezTo>
                      <a:pt x="66803" y="35396"/>
                      <a:pt x="65088" y="35695"/>
                      <a:pt x="63411" y="36143"/>
                    </a:cubicBezTo>
                    <a:cubicBezTo>
                      <a:pt x="63624" y="36143"/>
                      <a:pt x="63155" y="36143"/>
                      <a:pt x="61917" y="35631"/>
                    </a:cubicBezTo>
                    <a:cubicBezTo>
                      <a:pt x="60714" y="33463"/>
                      <a:pt x="59741" y="31172"/>
                      <a:pt x="59015" y="28804"/>
                    </a:cubicBezTo>
                    <a:cubicBezTo>
                      <a:pt x="59165" y="25872"/>
                      <a:pt x="59165" y="22940"/>
                      <a:pt x="59015" y="20013"/>
                    </a:cubicBezTo>
                    <a:cubicBezTo>
                      <a:pt x="58759" y="19032"/>
                      <a:pt x="57735" y="18178"/>
                      <a:pt x="55900" y="17453"/>
                    </a:cubicBezTo>
                    <a:cubicBezTo>
                      <a:pt x="55051" y="17316"/>
                      <a:pt x="54189" y="17316"/>
                      <a:pt x="53340" y="17453"/>
                    </a:cubicBezTo>
                    <a:cubicBezTo>
                      <a:pt x="52593" y="17508"/>
                      <a:pt x="51851" y="17619"/>
                      <a:pt x="51121" y="17794"/>
                    </a:cubicBezTo>
                    <a:cubicBezTo>
                      <a:pt x="50280" y="17999"/>
                      <a:pt x="49423" y="18127"/>
                      <a:pt x="48561" y="18178"/>
                    </a:cubicBezTo>
                    <a:cubicBezTo>
                      <a:pt x="43850" y="18191"/>
                      <a:pt x="39160" y="18810"/>
                      <a:pt x="34607" y="20013"/>
                    </a:cubicBezTo>
                    <a:cubicBezTo>
                      <a:pt x="34607" y="21336"/>
                      <a:pt x="34607" y="23512"/>
                      <a:pt x="34265" y="26499"/>
                    </a:cubicBezTo>
                    <a:cubicBezTo>
                      <a:pt x="33924" y="29486"/>
                      <a:pt x="33882" y="31065"/>
                      <a:pt x="33882" y="31193"/>
                    </a:cubicBezTo>
                    <a:cubicBezTo>
                      <a:pt x="33882" y="31321"/>
                      <a:pt x="34138" y="32175"/>
                      <a:pt x="34607" y="34479"/>
                    </a:cubicBezTo>
                    <a:cubicBezTo>
                      <a:pt x="35115" y="36775"/>
                      <a:pt x="35375" y="39122"/>
                      <a:pt x="35375" y="41477"/>
                    </a:cubicBezTo>
                    <a:lnTo>
                      <a:pt x="35375" y="53767"/>
                    </a:lnTo>
                    <a:cubicBezTo>
                      <a:pt x="35375" y="54492"/>
                      <a:pt x="35375" y="57692"/>
                      <a:pt x="35887" y="63325"/>
                    </a:cubicBezTo>
                    <a:lnTo>
                      <a:pt x="35887" y="66611"/>
                    </a:lnTo>
                    <a:cubicBezTo>
                      <a:pt x="36169" y="67298"/>
                      <a:pt x="36625" y="67900"/>
                      <a:pt x="37210" y="68361"/>
                    </a:cubicBezTo>
                    <a:cubicBezTo>
                      <a:pt x="37684" y="68894"/>
                      <a:pt x="38337" y="69244"/>
                      <a:pt x="39045" y="69342"/>
                    </a:cubicBezTo>
                    <a:lnTo>
                      <a:pt x="45872" y="69342"/>
                    </a:lnTo>
                    <a:cubicBezTo>
                      <a:pt x="47127" y="69112"/>
                      <a:pt x="48364" y="68813"/>
                      <a:pt x="49585" y="68446"/>
                    </a:cubicBezTo>
                    <a:cubicBezTo>
                      <a:pt x="51804" y="67848"/>
                      <a:pt x="53041" y="67507"/>
                      <a:pt x="53255" y="67507"/>
                    </a:cubicBezTo>
                    <a:cubicBezTo>
                      <a:pt x="54586" y="67503"/>
                      <a:pt x="55892" y="67866"/>
                      <a:pt x="57035" y="68548"/>
                    </a:cubicBezTo>
                    <a:cubicBezTo>
                      <a:pt x="58179" y="69231"/>
                      <a:pt x="59113" y="70212"/>
                      <a:pt x="59741" y="71390"/>
                    </a:cubicBezTo>
                    <a:cubicBezTo>
                      <a:pt x="61187" y="73357"/>
                      <a:pt x="61964" y="75734"/>
                      <a:pt x="61960" y="78175"/>
                    </a:cubicBezTo>
                    <a:cubicBezTo>
                      <a:pt x="62147" y="79873"/>
                      <a:pt x="61836" y="81593"/>
                      <a:pt x="61064" y="83125"/>
                    </a:cubicBezTo>
                    <a:cubicBezTo>
                      <a:pt x="60513" y="83996"/>
                      <a:pt x="59784" y="84742"/>
                      <a:pt x="58926" y="85306"/>
                    </a:cubicBezTo>
                    <a:cubicBezTo>
                      <a:pt x="58064" y="85873"/>
                      <a:pt x="57091" y="86249"/>
                      <a:pt x="56071" y="86411"/>
                    </a:cubicBezTo>
                    <a:cubicBezTo>
                      <a:pt x="55303" y="86291"/>
                      <a:pt x="54547" y="86103"/>
                      <a:pt x="53809" y="85856"/>
                    </a:cubicBezTo>
                    <a:cubicBezTo>
                      <a:pt x="53003" y="85608"/>
                      <a:pt x="52175" y="85434"/>
                      <a:pt x="51334" y="85344"/>
                    </a:cubicBezTo>
                    <a:cubicBezTo>
                      <a:pt x="47391" y="85463"/>
                      <a:pt x="43457" y="85818"/>
                      <a:pt x="39557" y="86411"/>
                    </a:cubicBezTo>
                    <a:cubicBezTo>
                      <a:pt x="38849" y="86633"/>
                      <a:pt x="38178" y="86948"/>
                      <a:pt x="37551" y="87350"/>
                    </a:cubicBezTo>
                    <a:cubicBezTo>
                      <a:pt x="37082" y="97377"/>
                      <a:pt x="36954" y="103906"/>
                      <a:pt x="37210" y="106979"/>
                    </a:cubicBezTo>
                    <a:cubicBezTo>
                      <a:pt x="37248" y="110410"/>
                      <a:pt x="37090" y="113845"/>
                      <a:pt x="36741" y="117263"/>
                    </a:cubicBezTo>
                    <a:cubicBezTo>
                      <a:pt x="36314" y="122255"/>
                      <a:pt x="36100" y="124645"/>
                      <a:pt x="36100" y="124389"/>
                    </a:cubicBezTo>
                    <a:cubicBezTo>
                      <a:pt x="36100" y="124133"/>
                      <a:pt x="36100" y="125882"/>
                      <a:pt x="36442" y="128443"/>
                    </a:cubicBezTo>
                    <a:cubicBezTo>
                      <a:pt x="36783" y="131003"/>
                      <a:pt x="36826" y="132710"/>
                      <a:pt x="36826" y="133947"/>
                    </a:cubicBezTo>
                    <a:cubicBezTo>
                      <a:pt x="37752" y="134698"/>
                      <a:pt x="38917" y="135095"/>
                      <a:pt x="40112" y="135057"/>
                    </a:cubicBezTo>
                    <a:lnTo>
                      <a:pt x="44379" y="135057"/>
                    </a:lnTo>
                    <a:cubicBezTo>
                      <a:pt x="45185" y="134942"/>
                      <a:pt x="45983" y="134788"/>
                      <a:pt x="46768" y="134587"/>
                    </a:cubicBezTo>
                    <a:cubicBezTo>
                      <a:pt x="47733" y="134336"/>
                      <a:pt x="48719" y="134178"/>
                      <a:pt x="49713" y="134118"/>
                    </a:cubicBezTo>
                    <a:cubicBezTo>
                      <a:pt x="52017" y="134118"/>
                      <a:pt x="55516" y="133777"/>
                      <a:pt x="60167" y="133393"/>
                    </a:cubicBezTo>
                    <a:cubicBezTo>
                      <a:pt x="61375" y="133222"/>
                      <a:pt x="62514" y="132718"/>
                      <a:pt x="63453" y="131942"/>
                    </a:cubicBezTo>
                    <a:cubicBezTo>
                      <a:pt x="63935" y="131686"/>
                      <a:pt x="64298" y="131255"/>
                      <a:pt x="64473" y="130738"/>
                    </a:cubicBezTo>
                    <a:cubicBezTo>
                      <a:pt x="64648" y="130222"/>
                      <a:pt x="64618" y="129663"/>
                      <a:pt x="64392" y="129168"/>
                    </a:cubicBezTo>
                    <a:lnTo>
                      <a:pt x="61448" y="109710"/>
                    </a:lnTo>
                    <a:cubicBezTo>
                      <a:pt x="61742" y="109206"/>
                      <a:pt x="62135" y="108767"/>
                      <a:pt x="62604" y="108421"/>
                    </a:cubicBezTo>
                    <a:cubicBezTo>
                      <a:pt x="63074" y="108080"/>
                      <a:pt x="63611" y="107832"/>
                      <a:pt x="64179" y="107704"/>
                    </a:cubicBezTo>
                    <a:cubicBezTo>
                      <a:pt x="67422" y="107363"/>
                      <a:pt x="69854" y="107149"/>
                      <a:pt x="71433" y="107149"/>
                    </a:cubicBezTo>
                    <a:cubicBezTo>
                      <a:pt x="73212" y="107077"/>
                      <a:pt x="74988" y="107320"/>
                      <a:pt x="76681" y="107875"/>
                    </a:cubicBezTo>
                    <a:cubicBezTo>
                      <a:pt x="77066" y="107875"/>
                      <a:pt x="77407" y="108216"/>
                      <a:pt x="77791" y="108814"/>
                    </a:cubicBezTo>
                    <a:cubicBezTo>
                      <a:pt x="78772" y="118543"/>
                      <a:pt x="79327" y="124090"/>
                      <a:pt x="79327" y="124944"/>
                    </a:cubicBez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"/>
                  <a:ea typeface="思源黑体"/>
                  <a:cs typeface="+mn-cs"/>
                </a:endParaRPr>
              </a:p>
            </p:txBody>
          </p:sp>
        </p:grp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69A97E8-77DE-5165-A4C5-7F4F36BA8404}"/>
                </a:ext>
              </a:extLst>
            </p:cNvPr>
            <p:cNvSpPr/>
            <p:nvPr/>
          </p:nvSpPr>
          <p:spPr>
            <a:xfrm>
              <a:off x="7627771" y="5164299"/>
              <a:ext cx="93223" cy="187630"/>
            </a:xfrm>
            <a:custGeom>
              <a:avLst/>
              <a:gdLst>
                <a:gd name="connsiteX0" fmla="*/ 88529 w 93223"/>
                <a:gd name="connsiteY0" fmla="*/ 0 h 187630"/>
                <a:gd name="connsiteX1" fmla="*/ 31904 w 93223"/>
                <a:gd name="connsiteY1" fmla="*/ 0 h 187630"/>
                <a:gd name="connsiteX2" fmla="*/ 24052 w 93223"/>
                <a:gd name="connsiteY2" fmla="*/ 27054 h 187630"/>
                <a:gd name="connsiteX3" fmla="*/ 1692 w 93223"/>
                <a:gd name="connsiteY3" fmla="*/ 125883 h 187630"/>
                <a:gd name="connsiteX4" fmla="*/ 2972 w 93223"/>
                <a:gd name="connsiteY4" fmla="*/ 167488 h 187630"/>
                <a:gd name="connsiteX5" fmla="*/ 2972 w 93223"/>
                <a:gd name="connsiteY5" fmla="*/ 167488 h 187630"/>
                <a:gd name="connsiteX6" fmla="*/ 12275 w 93223"/>
                <a:gd name="connsiteY6" fmla="*/ 181996 h 187630"/>
                <a:gd name="connsiteX7" fmla="*/ 28575 w 93223"/>
                <a:gd name="connsiteY7" fmla="*/ 187629 h 187630"/>
                <a:gd name="connsiteX8" fmla="*/ 55117 w 93223"/>
                <a:gd name="connsiteY8" fmla="*/ 187629 h 187630"/>
                <a:gd name="connsiteX9" fmla="*/ 68414 w 93223"/>
                <a:gd name="connsiteY9" fmla="*/ 184215 h 187630"/>
                <a:gd name="connsiteX10" fmla="*/ 78160 w 93223"/>
                <a:gd name="connsiteY10" fmla="*/ 174529 h 187630"/>
                <a:gd name="connsiteX11" fmla="*/ 80081 w 93223"/>
                <a:gd name="connsiteY11" fmla="*/ 171328 h 187630"/>
                <a:gd name="connsiteX12" fmla="*/ 93224 w 93223"/>
                <a:gd name="connsiteY12" fmla="*/ 125584 h 187630"/>
                <a:gd name="connsiteX13" fmla="*/ 92882 w 93223"/>
                <a:gd name="connsiteY13" fmla="*/ 33455 h 187630"/>
                <a:gd name="connsiteX14" fmla="*/ 88615 w 93223"/>
                <a:gd name="connsiteY14" fmla="*/ 470 h 187630"/>
                <a:gd name="connsiteX15" fmla="*/ 88615 w 93223"/>
                <a:gd name="connsiteY15" fmla="*/ 470 h 187630"/>
                <a:gd name="connsiteX16" fmla="*/ 88529 w 93223"/>
                <a:gd name="connsiteY16" fmla="*/ 0 h 18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3223" h="187630">
                  <a:moveTo>
                    <a:pt x="88529" y="0"/>
                  </a:moveTo>
                  <a:lnTo>
                    <a:pt x="31904" y="0"/>
                  </a:lnTo>
                  <a:cubicBezTo>
                    <a:pt x="28196" y="8663"/>
                    <a:pt x="25558" y="17752"/>
                    <a:pt x="24052" y="27054"/>
                  </a:cubicBezTo>
                  <a:lnTo>
                    <a:pt x="1692" y="125883"/>
                  </a:lnTo>
                  <a:cubicBezTo>
                    <a:pt x="-937" y="139666"/>
                    <a:pt x="-497" y="153875"/>
                    <a:pt x="2972" y="167488"/>
                  </a:cubicBezTo>
                  <a:lnTo>
                    <a:pt x="2972" y="167488"/>
                  </a:lnTo>
                  <a:cubicBezTo>
                    <a:pt x="4350" y="173248"/>
                    <a:pt x="7632" y="178369"/>
                    <a:pt x="12275" y="181996"/>
                  </a:cubicBezTo>
                  <a:cubicBezTo>
                    <a:pt x="16922" y="185666"/>
                    <a:pt x="22661" y="187629"/>
                    <a:pt x="28575" y="187629"/>
                  </a:cubicBezTo>
                  <a:lnTo>
                    <a:pt x="55117" y="187629"/>
                  </a:lnTo>
                  <a:cubicBezTo>
                    <a:pt x="59773" y="187672"/>
                    <a:pt x="64364" y="186519"/>
                    <a:pt x="68414" y="184215"/>
                  </a:cubicBezTo>
                  <a:cubicBezTo>
                    <a:pt x="72463" y="181911"/>
                    <a:pt x="75826" y="178582"/>
                    <a:pt x="78160" y="174529"/>
                  </a:cubicBezTo>
                  <a:lnTo>
                    <a:pt x="80081" y="171328"/>
                  </a:lnTo>
                  <a:cubicBezTo>
                    <a:pt x="88056" y="157332"/>
                    <a:pt x="92562" y="141671"/>
                    <a:pt x="93224" y="125584"/>
                  </a:cubicBezTo>
                  <a:lnTo>
                    <a:pt x="92882" y="33455"/>
                  </a:lnTo>
                  <a:cubicBezTo>
                    <a:pt x="93531" y="22275"/>
                    <a:pt x="92080" y="11095"/>
                    <a:pt x="88615" y="470"/>
                  </a:cubicBezTo>
                  <a:lnTo>
                    <a:pt x="88615" y="470"/>
                  </a:lnTo>
                  <a:lnTo>
                    <a:pt x="88529" y="0"/>
                  </a:lnTo>
                  <a:close/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1904BD9A-D57B-7145-81A1-23EAB1AAAC09}"/>
                </a:ext>
              </a:extLst>
            </p:cNvPr>
            <p:cNvSpPr/>
            <p:nvPr/>
          </p:nvSpPr>
          <p:spPr>
            <a:xfrm>
              <a:off x="7637822" y="4517562"/>
              <a:ext cx="159763" cy="770955"/>
            </a:xfrm>
            <a:custGeom>
              <a:avLst/>
              <a:gdLst>
                <a:gd name="connsiteX0" fmla="*/ 16002 w 159763"/>
                <a:gd name="connsiteY0" fmla="*/ 58461 h 770955"/>
                <a:gd name="connsiteX1" fmla="*/ 33924 w 159763"/>
                <a:gd name="connsiteY1" fmla="*/ 579913 h 770955"/>
                <a:gd name="connsiteX2" fmla="*/ 25731 w 159763"/>
                <a:gd name="connsiteY2" fmla="*/ 719407 h 770955"/>
                <a:gd name="connsiteX3" fmla="*/ 23171 w 159763"/>
                <a:gd name="connsiteY3" fmla="*/ 736476 h 770955"/>
                <a:gd name="connsiteX4" fmla="*/ 20867 w 159763"/>
                <a:gd name="connsiteY4" fmla="*/ 766346 h 770955"/>
                <a:gd name="connsiteX5" fmla="*/ 20867 w 159763"/>
                <a:gd name="connsiteY5" fmla="*/ 770955 h 770955"/>
                <a:gd name="connsiteX6" fmla="*/ 9874 w 159763"/>
                <a:gd name="connsiteY6" fmla="*/ 757258 h 770955"/>
                <a:gd name="connsiteX7" fmla="*/ 7468 w 159763"/>
                <a:gd name="connsiteY7" fmla="*/ 739890 h 770955"/>
                <a:gd name="connsiteX8" fmla="*/ 16727 w 159763"/>
                <a:gd name="connsiteY8" fmla="*/ 692524 h 770955"/>
                <a:gd name="connsiteX9" fmla="*/ 20995 w 159763"/>
                <a:gd name="connsiteY9" fmla="*/ 661075 h 770955"/>
                <a:gd name="connsiteX10" fmla="*/ 21891 w 159763"/>
                <a:gd name="connsiteY10" fmla="*/ 646865 h 770955"/>
                <a:gd name="connsiteX11" fmla="*/ 21891 w 159763"/>
                <a:gd name="connsiteY11" fmla="*/ 619598 h 770955"/>
                <a:gd name="connsiteX12" fmla="*/ 0 w 159763"/>
                <a:gd name="connsiteY12" fmla="*/ 0 h 770955"/>
                <a:gd name="connsiteX13" fmla="*/ 135526 w 159763"/>
                <a:gd name="connsiteY13" fmla="*/ 20056 h 770955"/>
                <a:gd name="connsiteX14" fmla="*/ 159764 w 159763"/>
                <a:gd name="connsiteY14" fmla="*/ 23640 h 770955"/>
                <a:gd name="connsiteX15" fmla="*/ 134929 w 159763"/>
                <a:gd name="connsiteY15" fmla="*/ 26841 h 770955"/>
                <a:gd name="connsiteX16" fmla="*/ 31065 w 159763"/>
                <a:gd name="connsiteY16" fmla="*/ 39941 h 770955"/>
                <a:gd name="connsiteX17" fmla="*/ 20056 w 159763"/>
                <a:gd name="connsiteY17" fmla="*/ 46372 h 770955"/>
                <a:gd name="connsiteX18" fmla="*/ 16002 w 159763"/>
                <a:gd name="connsiteY18" fmla="*/ 58461 h 770955"/>
                <a:gd name="connsiteX19" fmla="*/ 16002 w 159763"/>
                <a:gd name="connsiteY19" fmla="*/ 58461 h 770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59763" h="770955">
                  <a:moveTo>
                    <a:pt x="16002" y="58461"/>
                  </a:moveTo>
                  <a:lnTo>
                    <a:pt x="33924" y="579913"/>
                  </a:lnTo>
                  <a:cubicBezTo>
                    <a:pt x="35550" y="626553"/>
                    <a:pt x="32806" y="673279"/>
                    <a:pt x="25731" y="719407"/>
                  </a:cubicBezTo>
                  <a:lnTo>
                    <a:pt x="23171" y="736476"/>
                  </a:lnTo>
                  <a:cubicBezTo>
                    <a:pt x="21643" y="746376"/>
                    <a:pt x="20871" y="756361"/>
                    <a:pt x="20867" y="766346"/>
                  </a:cubicBezTo>
                  <a:lnTo>
                    <a:pt x="20867" y="770955"/>
                  </a:lnTo>
                  <a:cubicBezTo>
                    <a:pt x="16032" y="767456"/>
                    <a:pt x="12234" y="762762"/>
                    <a:pt x="9874" y="757258"/>
                  </a:cubicBezTo>
                  <a:cubicBezTo>
                    <a:pt x="7515" y="751796"/>
                    <a:pt x="6682" y="745779"/>
                    <a:pt x="7468" y="739890"/>
                  </a:cubicBezTo>
                  <a:lnTo>
                    <a:pt x="16727" y="692524"/>
                  </a:lnTo>
                  <a:cubicBezTo>
                    <a:pt x="18767" y="682112"/>
                    <a:pt x="20192" y="671615"/>
                    <a:pt x="20995" y="661075"/>
                  </a:cubicBezTo>
                  <a:cubicBezTo>
                    <a:pt x="24579" y="653351"/>
                    <a:pt x="25561" y="647846"/>
                    <a:pt x="21891" y="646865"/>
                  </a:cubicBezTo>
                  <a:cubicBezTo>
                    <a:pt x="22275" y="637733"/>
                    <a:pt x="22189" y="628644"/>
                    <a:pt x="21891" y="619598"/>
                  </a:cubicBezTo>
                  <a:lnTo>
                    <a:pt x="0" y="0"/>
                  </a:lnTo>
                  <a:lnTo>
                    <a:pt x="135526" y="20056"/>
                  </a:lnTo>
                  <a:lnTo>
                    <a:pt x="159764" y="23640"/>
                  </a:lnTo>
                  <a:lnTo>
                    <a:pt x="134929" y="26841"/>
                  </a:lnTo>
                  <a:lnTo>
                    <a:pt x="31065" y="39941"/>
                  </a:lnTo>
                  <a:cubicBezTo>
                    <a:pt x="26738" y="40679"/>
                    <a:pt x="22825" y="42967"/>
                    <a:pt x="20056" y="46372"/>
                  </a:cubicBezTo>
                  <a:cubicBezTo>
                    <a:pt x="17286" y="49777"/>
                    <a:pt x="15844" y="54070"/>
                    <a:pt x="16002" y="58461"/>
                  </a:cubicBezTo>
                  <a:lnTo>
                    <a:pt x="16002" y="58461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956AB155-A3C5-7CB1-4428-7D761C8E8A5B}"/>
                </a:ext>
              </a:extLst>
            </p:cNvPr>
            <p:cNvSpPr/>
            <p:nvPr/>
          </p:nvSpPr>
          <p:spPr>
            <a:xfrm>
              <a:off x="7892830" y="4411987"/>
              <a:ext cx="343381" cy="908746"/>
            </a:xfrm>
            <a:custGeom>
              <a:avLst/>
              <a:gdLst>
                <a:gd name="connsiteX0" fmla="*/ 172907 w 343381"/>
                <a:gd name="connsiteY0" fmla="*/ 4609 h 908746"/>
                <a:gd name="connsiteX1" fmla="*/ 0 w 343381"/>
                <a:gd name="connsiteY1" fmla="*/ 0 h 908746"/>
                <a:gd name="connsiteX2" fmla="*/ 185154 w 343381"/>
                <a:gd name="connsiteY2" fmla="*/ 705624 h 908746"/>
                <a:gd name="connsiteX3" fmla="*/ 193688 w 343381"/>
                <a:gd name="connsiteY3" fmla="*/ 761913 h 908746"/>
                <a:gd name="connsiteX4" fmla="*/ 193688 w 343381"/>
                <a:gd name="connsiteY4" fmla="*/ 761913 h 908746"/>
                <a:gd name="connsiteX5" fmla="*/ 255733 w 343381"/>
                <a:gd name="connsiteY5" fmla="*/ 873884 h 908746"/>
                <a:gd name="connsiteX6" fmla="*/ 325459 w 343381"/>
                <a:gd name="connsiteY6" fmla="*/ 908747 h 908746"/>
                <a:gd name="connsiteX7" fmla="*/ 343381 w 343381"/>
                <a:gd name="connsiteY7" fmla="*/ 884424 h 908746"/>
                <a:gd name="connsiteX8" fmla="*/ 267127 w 343381"/>
                <a:gd name="connsiteY8" fmla="*/ 740961 h 908746"/>
                <a:gd name="connsiteX9" fmla="*/ 255947 w 343381"/>
                <a:gd name="connsiteY9" fmla="*/ 708313 h 908746"/>
                <a:gd name="connsiteX10" fmla="*/ 172907 w 343381"/>
                <a:gd name="connsiteY10" fmla="*/ 4609 h 908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3381" h="908746">
                  <a:moveTo>
                    <a:pt x="172907" y="4609"/>
                  </a:moveTo>
                  <a:lnTo>
                    <a:pt x="0" y="0"/>
                  </a:lnTo>
                  <a:lnTo>
                    <a:pt x="185154" y="705624"/>
                  </a:lnTo>
                  <a:cubicBezTo>
                    <a:pt x="191017" y="723802"/>
                    <a:pt x="193897" y="742796"/>
                    <a:pt x="193688" y="761913"/>
                  </a:cubicBezTo>
                  <a:lnTo>
                    <a:pt x="193688" y="761913"/>
                  </a:lnTo>
                  <a:lnTo>
                    <a:pt x="255733" y="873884"/>
                  </a:lnTo>
                  <a:lnTo>
                    <a:pt x="325459" y="908747"/>
                  </a:lnTo>
                  <a:lnTo>
                    <a:pt x="343381" y="884424"/>
                  </a:lnTo>
                  <a:lnTo>
                    <a:pt x="267127" y="740961"/>
                  </a:lnTo>
                  <a:cubicBezTo>
                    <a:pt x="261660" y="730762"/>
                    <a:pt x="257884" y="719727"/>
                    <a:pt x="255947" y="708313"/>
                  </a:cubicBezTo>
                  <a:lnTo>
                    <a:pt x="172907" y="4609"/>
                  </a:lnTo>
                  <a:close/>
                </a:path>
              </a:pathLst>
            </a:custGeom>
            <a:solidFill>
              <a:srgbClr val="FA9B9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24320B4-B381-1E9E-6B7C-0C56204E4921}"/>
                </a:ext>
              </a:extLst>
            </p:cNvPr>
            <p:cNvSpPr/>
            <p:nvPr/>
          </p:nvSpPr>
          <p:spPr>
            <a:xfrm>
              <a:off x="7892186" y="4411987"/>
              <a:ext cx="343040" cy="908875"/>
            </a:xfrm>
            <a:custGeom>
              <a:avLst/>
              <a:gdLst>
                <a:gd name="connsiteX0" fmla="*/ 267041 w 343040"/>
                <a:gd name="connsiteY0" fmla="*/ 740961 h 908875"/>
                <a:gd name="connsiteX1" fmla="*/ 255861 w 343040"/>
                <a:gd name="connsiteY1" fmla="*/ 708313 h 908875"/>
                <a:gd name="connsiteX2" fmla="*/ 172907 w 343040"/>
                <a:gd name="connsiteY2" fmla="*/ 4609 h 908875"/>
                <a:gd name="connsiteX3" fmla="*/ 0 w 343040"/>
                <a:gd name="connsiteY3" fmla="*/ 0 h 908875"/>
                <a:gd name="connsiteX4" fmla="*/ 0 w 343040"/>
                <a:gd name="connsiteY4" fmla="*/ 469 h 908875"/>
                <a:gd name="connsiteX5" fmla="*/ 155710 w 343040"/>
                <a:gd name="connsiteY5" fmla="*/ 4737 h 908875"/>
                <a:gd name="connsiteX6" fmla="*/ 238664 w 343040"/>
                <a:gd name="connsiteY6" fmla="*/ 708611 h 908875"/>
                <a:gd name="connsiteX7" fmla="*/ 249845 w 343040"/>
                <a:gd name="connsiteY7" fmla="*/ 741260 h 908875"/>
                <a:gd name="connsiteX8" fmla="*/ 325971 w 343040"/>
                <a:gd name="connsiteY8" fmla="*/ 884552 h 908875"/>
                <a:gd name="connsiteX9" fmla="*/ 312658 w 343040"/>
                <a:gd name="connsiteY9" fmla="*/ 902645 h 908875"/>
                <a:gd name="connsiteX10" fmla="*/ 325118 w 343040"/>
                <a:gd name="connsiteY10" fmla="*/ 908875 h 908875"/>
                <a:gd name="connsiteX11" fmla="*/ 343040 w 343040"/>
                <a:gd name="connsiteY11" fmla="*/ 884552 h 908875"/>
                <a:gd name="connsiteX12" fmla="*/ 267041 w 343040"/>
                <a:gd name="connsiteY12" fmla="*/ 740961 h 90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3040" h="908875">
                  <a:moveTo>
                    <a:pt x="267041" y="740961"/>
                  </a:moveTo>
                  <a:cubicBezTo>
                    <a:pt x="261579" y="730762"/>
                    <a:pt x="257803" y="719727"/>
                    <a:pt x="255861" y="708313"/>
                  </a:cubicBezTo>
                  <a:lnTo>
                    <a:pt x="172907" y="4609"/>
                  </a:lnTo>
                  <a:lnTo>
                    <a:pt x="0" y="0"/>
                  </a:lnTo>
                  <a:lnTo>
                    <a:pt x="0" y="469"/>
                  </a:lnTo>
                  <a:lnTo>
                    <a:pt x="155710" y="4737"/>
                  </a:lnTo>
                  <a:lnTo>
                    <a:pt x="238664" y="708611"/>
                  </a:lnTo>
                  <a:cubicBezTo>
                    <a:pt x="240606" y="720026"/>
                    <a:pt x="244383" y="731061"/>
                    <a:pt x="249845" y="741260"/>
                  </a:cubicBezTo>
                  <a:lnTo>
                    <a:pt x="325971" y="884552"/>
                  </a:lnTo>
                  <a:lnTo>
                    <a:pt x="312658" y="902645"/>
                  </a:lnTo>
                  <a:lnTo>
                    <a:pt x="325118" y="908875"/>
                  </a:lnTo>
                  <a:lnTo>
                    <a:pt x="343040" y="884552"/>
                  </a:lnTo>
                  <a:lnTo>
                    <a:pt x="267041" y="740961"/>
                  </a:lnTo>
                  <a:close/>
                </a:path>
              </a:pathLst>
            </a:custGeom>
            <a:solidFill>
              <a:srgbClr val="231F2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F3B126BE-19DA-7183-7B1A-4302B090B84D}"/>
                </a:ext>
              </a:extLst>
            </p:cNvPr>
            <p:cNvSpPr/>
            <p:nvPr/>
          </p:nvSpPr>
          <p:spPr>
            <a:xfrm>
              <a:off x="8070108" y="5173943"/>
              <a:ext cx="237224" cy="177814"/>
            </a:xfrm>
            <a:custGeom>
              <a:avLst/>
              <a:gdLst>
                <a:gd name="connsiteX0" fmla="*/ 236683 w 237224"/>
                <a:gd name="connsiteY0" fmla="*/ 166293 h 177814"/>
                <a:gd name="connsiteX1" fmla="*/ 237170 w 237224"/>
                <a:gd name="connsiteY1" fmla="*/ 170261 h 177814"/>
                <a:gd name="connsiteX2" fmla="*/ 235791 w 237224"/>
                <a:gd name="connsiteY2" fmla="*/ 174016 h 177814"/>
                <a:gd name="connsiteX3" fmla="*/ 232851 w 237224"/>
                <a:gd name="connsiteY3" fmla="*/ 176747 h 177814"/>
                <a:gd name="connsiteX4" fmla="*/ 229002 w 237224"/>
                <a:gd name="connsiteY4" fmla="*/ 177814 h 177814"/>
                <a:gd name="connsiteX5" fmla="*/ 141012 w 237224"/>
                <a:gd name="connsiteY5" fmla="*/ 177814 h 177814"/>
                <a:gd name="connsiteX6" fmla="*/ 109879 w 237224"/>
                <a:gd name="connsiteY6" fmla="*/ 170901 h 177814"/>
                <a:gd name="connsiteX7" fmla="*/ 84728 w 237224"/>
                <a:gd name="connsiteY7" fmla="*/ 151272 h 177814"/>
                <a:gd name="connsiteX8" fmla="*/ 36423 w 237224"/>
                <a:gd name="connsiteY8" fmla="*/ 92086 h 177814"/>
                <a:gd name="connsiteX9" fmla="*/ 33206 w 237224"/>
                <a:gd name="connsiteY9" fmla="*/ 89867 h 177814"/>
                <a:gd name="connsiteX10" fmla="*/ 29306 w 237224"/>
                <a:gd name="connsiteY10" fmla="*/ 89953 h 177814"/>
                <a:gd name="connsiteX11" fmla="*/ 26152 w 237224"/>
                <a:gd name="connsiteY11" fmla="*/ 92214 h 177814"/>
                <a:gd name="connsiteX12" fmla="*/ 24902 w 237224"/>
                <a:gd name="connsiteY12" fmla="*/ 95927 h 177814"/>
                <a:gd name="connsiteX13" fmla="*/ 22341 w 237224"/>
                <a:gd name="connsiteY13" fmla="*/ 177814 h 177814"/>
                <a:gd name="connsiteX14" fmla="*/ 13380 w 237224"/>
                <a:gd name="connsiteY14" fmla="*/ 177814 h 177814"/>
                <a:gd name="connsiteX15" fmla="*/ 1902 w 237224"/>
                <a:gd name="connsiteY15" fmla="*/ 98146 h 177814"/>
                <a:gd name="connsiteX16" fmla="*/ 16282 w 237224"/>
                <a:gd name="connsiteY16" fmla="*/ 0 h 177814"/>
                <a:gd name="connsiteX17" fmla="*/ 95609 w 237224"/>
                <a:gd name="connsiteY17" fmla="*/ 95970 h 177814"/>
                <a:gd name="connsiteX18" fmla="*/ 127216 w 237224"/>
                <a:gd name="connsiteY18" fmla="*/ 118714 h 177814"/>
                <a:gd name="connsiteX19" fmla="*/ 165975 w 237224"/>
                <a:gd name="connsiteY19" fmla="*/ 122511 h 177814"/>
                <a:gd name="connsiteX20" fmla="*/ 165975 w 237224"/>
                <a:gd name="connsiteY20" fmla="*/ 122511 h 177814"/>
                <a:gd name="connsiteX21" fmla="*/ 215262 w 237224"/>
                <a:gd name="connsiteY21" fmla="*/ 144914 h 177814"/>
                <a:gd name="connsiteX22" fmla="*/ 236683 w 237224"/>
                <a:gd name="connsiteY22" fmla="*/ 166293 h 177814"/>
                <a:gd name="connsiteX23" fmla="*/ 236683 w 237224"/>
                <a:gd name="connsiteY23" fmla="*/ 166293 h 177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7224" h="177814">
                  <a:moveTo>
                    <a:pt x="236683" y="166293"/>
                  </a:moveTo>
                  <a:cubicBezTo>
                    <a:pt x="237157" y="167573"/>
                    <a:pt x="237323" y="168896"/>
                    <a:pt x="237170" y="170261"/>
                  </a:cubicBezTo>
                  <a:cubicBezTo>
                    <a:pt x="237011" y="171584"/>
                    <a:pt x="236542" y="172907"/>
                    <a:pt x="235791" y="174016"/>
                  </a:cubicBezTo>
                  <a:cubicBezTo>
                    <a:pt x="235040" y="175126"/>
                    <a:pt x="234033" y="176065"/>
                    <a:pt x="232851" y="176747"/>
                  </a:cubicBezTo>
                  <a:cubicBezTo>
                    <a:pt x="231673" y="177388"/>
                    <a:pt x="230350" y="177771"/>
                    <a:pt x="229002" y="177814"/>
                  </a:cubicBezTo>
                  <a:lnTo>
                    <a:pt x="141012" y="177814"/>
                  </a:lnTo>
                  <a:cubicBezTo>
                    <a:pt x="130246" y="177857"/>
                    <a:pt x="119612" y="175468"/>
                    <a:pt x="109879" y="170901"/>
                  </a:cubicBezTo>
                  <a:cubicBezTo>
                    <a:pt x="100141" y="166293"/>
                    <a:pt x="91551" y="159593"/>
                    <a:pt x="84728" y="151272"/>
                  </a:cubicBezTo>
                  <a:lnTo>
                    <a:pt x="36423" y="92086"/>
                  </a:lnTo>
                  <a:cubicBezTo>
                    <a:pt x="35604" y="91019"/>
                    <a:pt x="34478" y="90251"/>
                    <a:pt x="33206" y="89867"/>
                  </a:cubicBezTo>
                  <a:cubicBezTo>
                    <a:pt x="31930" y="89483"/>
                    <a:pt x="30569" y="89526"/>
                    <a:pt x="29306" y="89953"/>
                  </a:cubicBezTo>
                  <a:cubicBezTo>
                    <a:pt x="28042" y="90337"/>
                    <a:pt x="26941" y="91148"/>
                    <a:pt x="26152" y="92214"/>
                  </a:cubicBezTo>
                  <a:cubicBezTo>
                    <a:pt x="25363" y="93281"/>
                    <a:pt x="24927" y="94604"/>
                    <a:pt x="24902" y="95927"/>
                  </a:cubicBezTo>
                  <a:lnTo>
                    <a:pt x="22341" y="177814"/>
                  </a:lnTo>
                  <a:lnTo>
                    <a:pt x="13380" y="177814"/>
                  </a:lnTo>
                  <a:lnTo>
                    <a:pt x="1902" y="98146"/>
                  </a:lnTo>
                  <a:cubicBezTo>
                    <a:pt x="-3129" y="64733"/>
                    <a:pt x="1876" y="30553"/>
                    <a:pt x="16282" y="0"/>
                  </a:cubicBezTo>
                  <a:lnTo>
                    <a:pt x="95609" y="95970"/>
                  </a:lnTo>
                  <a:cubicBezTo>
                    <a:pt x="103952" y="106211"/>
                    <a:pt x="114859" y="114062"/>
                    <a:pt x="127216" y="118714"/>
                  </a:cubicBezTo>
                  <a:cubicBezTo>
                    <a:pt x="139574" y="123365"/>
                    <a:pt x="152948" y="124688"/>
                    <a:pt x="165975" y="122511"/>
                  </a:cubicBezTo>
                  <a:lnTo>
                    <a:pt x="165975" y="122511"/>
                  </a:lnTo>
                  <a:lnTo>
                    <a:pt x="215262" y="144914"/>
                  </a:lnTo>
                  <a:cubicBezTo>
                    <a:pt x="224654" y="149352"/>
                    <a:pt x="232224" y="156905"/>
                    <a:pt x="236683" y="166293"/>
                  </a:cubicBezTo>
                  <a:lnTo>
                    <a:pt x="236683" y="166293"/>
                  </a:lnTo>
                  <a:close/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BC005CCC-EF67-5FCE-EADF-6D6A1716A2CF}"/>
                </a:ext>
              </a:extLst>
            </p:cNvPr>
            <p:cNvSpPr/>
            <p:nvPr/>
          </p:nvSpPr>
          <p:spPr>
            <a:xfrm>
              <a:off x="7633939" y="4412034"/>
              <a:ext cx="150632" cy="882500"/>
            </a:xfrm>
            <a:custGeom>
              <a:avLst/>
              <a:gdLst>
                <a:gd name="connsiteX0" fmla="*/ 150632 w 150632"/>
                <a:gd name="connsiteY0" fmla="*/ 1579 h 882500"/>
                <a:gd name="connsiteX1" fmla="*/ 139367 w 150632"/>
                <a:gd name="connsiteY1" fmla="*/ 125328 h 882500"/>
                <a:gd name="connsiteX2" fmla="*/ 138769 w 150632"/>
                <a:gd name="connsiteY2" fmla="*/ 132113 h 882500"/>
                <a:gd name="connsiteX3" fmla="*/ 86155 w 150632"/>
                <a:gd name="connsiteY3" fmla="*/ 711044 h 882500"/>
                <a:gd name="connsiteX4" fmla="*/ 81034 w 150632"/>
                <a:gd name="connsiteY4" fmla="*/ 811195 h 882500"/>
                <a:gd name="connsiteX5" fmla="*/ 81674 w 150632"/>
                <a:gd name="connsiteY5" fmla="*/ 851178 h 882500"/>
                <a:gd name="connsiteX6" fmla="*/ 71689 w 150632"/>
                <a:gd name="connsiteY6" fmla="*/ 873453 h 882500"/>
                <a:gd name="connsiteX7" fmla="*/ 49030 w 150632"/>
                <a:gd name="connsiteY7" fmla="*/ 882500 h 882500"/>
                <a:gd name="connsiteX8" fmla="*/ 43483 w 150632"/>
                <a:gd name="connsiteY8" fmla="*/ 882500 h 882500"/>
                <a:gd name="connsiteX9" fmla="*/ 24579 w 150632"/>
                <a:gd name="connsiteY9" fmla="*/ 876483 h 882500"/>
                <a:gd name="connsiteX10" fmla="*/ 13587 w 150632"/>
                <a:gd name="connsiteY10" fmla="*/ 862785 h 882500"/>
                <a:gd name="connsiteX11" fmla="*/ 11180 w 150632"/>
                <a:gd name="connsiteY11" fmla="*/ 845418 h 882500"/>
                <a:gd name="connsiteX12" fmla="*/ 20440 w 150632"/>
                <a:gd name="connsiteY12" fmla="*/ 798052 h 882500"/>
                <a:gd name="connsiteX13" fmla="*/ 24707 w 150632"/>
                <a:gd name="connsiteY13" fmla="*/ 766603 h 882500"/>
                <a:gd name="connsiteX14" fmla="*/ 25603 w 150632"/>
                <a:gd name="connsiteY14" fmla="*/ 752393 h 882500"/>
                <a:gd name="connsiteX15" fmla="*/ 25603 w 150632"/>
                <a:gd name="connsiteY15" fmla="*/ 725125 h 882500"/>
                <a:gd name="connsiteX16" fmla="*/ 3712 w 150632"/>
                <a:gd name="connsiteY16" fmla="*/ 105528 h 882500"/>
                <a:gd name="connsiteX17" fmla="*/ 0 w 150632"/>
                <a:gd name="connsiteY17" fmla="*/ 0 h 882500"/>
                <a:gd name="connsiteX18" fmla="*/ 150632 w 150632"/>
                <a:gd name="connsiteY18" fmla="*/ 1579 h 88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32" h="882500">
                  <a:moveTo>
                    <a:pt x="150632" y="1579"/>
                  </a:moveTo>
                  <a:lnTo>
                    <a:pt x="139367" y="125328"/>
                  </a:lnTo>
                  <a:lnTo>
                    <a:pt x="138769" y="132113"/>
                  </a:lnTo>
                  <a:lnTo>
                    <a:pt x="86155" y="711044"/>
                  </a:lnTo>
                  <a:cubicBezTo>
                    <a:pt x="82203" y="744285"/>
                    <a:pt x="80492" y="777740"/>
                    <a:pt x="81034" y="811195"/>
                  </a:cubicBezTo>
                  <a:lnTo>
                    <a:pt x="81674" y="851178"/>
                  </a:lnTo>
                  <a:cubicBezTo>
                    <a:pt x="81363" y="859627"/>
                    <a:pt x="77783" y="867607"/>
                    <a:pt x="71689" y="873453"/>
                  </a:cubicBezTo>
                  <a:cubicBezTo>
                    <a:pt x="65600" y="879300"/>
                    <a:pt x="57471" y="882542"/>
                    <a:pt x="49030" y="882500"/>
                  </a:cubicBezTo>
                  <a:lnTo>
                    <a:pt x="43483" y="882500"/>
                  </a:lnTo>
                  <a:cubicBezTo>
                    <a:pt x="36702" y="882542"/>
                    <a:pt x="30088" y="880451"/>
                    <a:pt x="24579" y="876483"/>
                  </a:cubicBezTo>
                  <a:cubicBezTo>
                    <a:pt x="19744" y="872984"/>
                    <a:pt x="15947" y="868290"/>
                    <a:pt x="13587" y="862785"/>
                  </a:cubicBezTo>
                  <a:cubicBezTo>
                    <a:pt x="11227" y="857323"/>
                    <a:pt x="10395" y="851306"/>
                    <a:pt x="11180" y="845418"/>
                  </a:cubicBezTo>
                  <a:lnTo>
                    <a:pt x="20440" y="798052"/>
                  </a:lnTo>
                  <a:cubicBezTo>
                    <a:pt x="22480" y="787683"/>
                    <a:pt x="23901" y="777142"/>
                    <a:pt x="24707" y="766603"/>
                  </a:cubicBezTo>
                  <a:cubicBezTo>
                    <a:pt x="25159" y="761866"/>
                    <a:pt x="25458" y="757129"/>
                    <a:pt x="25603" y="752393"/>
                  </a:cubicBezTo>
                  <a:cubicBezTo>
                    <a:pt x="25987" y="743261"/>
                    <a:pt x="25902" y="734172"/>
                    <a:pt x="25603" y="725125"/>
                  </a:cubicBezTo>
                  <a:lnTo>
                    <a:pt x="3712" y="105528"/>
                  </a:lnTo>
                  <a:lnTo>
                    <a:pt x="0" y="0"/>
                  </a:lnTo>
                  <a:lnTo>
                    <a:pt x="150632" y="1579"/>
                  </a:lnTo>
                  <a:close/>
                </a:path>
              </a:pathLst>
            </a:custGeom>
            <a:solidFill>
              <a:srgbClr val="FA9B9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177D56A-0382-0909-6236-4B524BD6EA2B}"/>
                </a:ext>
              </a:extLst>
            </p:cNvPr>
            <p:cNvSpPr/>
            <p:nvPr/>
          </p:nvSpPr>
          <p:spPr>
            <a:xfrm>
              <a:off x="7638164" y="4535954"/>
              <a:ext cx="134288" cy="765279"/>
            </a:xfrm>
            <a:custGeom>
              <a:avLst/>
              <a:gdLst>
                <a:gd name="connsiteX0" fmla="*/ 61277 w 134288"/>
                <a:gd name="connsiteY0" fmla="*/ 641659 h 765279"/>
                <a:gd name="connsiteX1" fmla="*/ 61277 w 134288"/>
                <a:gd name="connsiteY1" fmla="*/ 665342 h 765279"/>
                <a:gd name="connsiteX2" fmla="*/ 60466 w 134288"/>
                <a:gd name="connsiteY2" fmla="*/ 677674 h 765279"/>
                <a:gd name="connsiteX3" fmla="*/ 56199 w 134288"/>
                <a:gd name="connsiteY3" fmla="*/ 705027 h 765279"/>
                <a:gd name="connsiteX4" fmla="*/ 47665 w 134288"/>
                <a:gd name="connsiteY4" fmla="*/ 746206 h 765279"/>
                <a:gd name="connsiteX5" fmla="*/ 50097 w 134288"/>
                <a:gd name="connsiteY5" fmla="*/ 765280 h 765279"/>
                <a:gd name="connsiteX6" fmla="*/ 77919 w 134288"/>
                <a:gd name="connsiteY6" fmla="*/ 738354 h 765279"/>
                <a:gd name="connsiteX7" fmla="*/ 77066 w 134288"/>
                <a:gd name="connsiteY7" fmla="*/ 705325 h 765279"/>
                <a:gd name="connsiteX8" fmla="*/ 78815 w 134288"/>
                <a:gd name="connsiteY8" fmla="*/ 618744 h 765279"/>
                <a:gd name="connsiteX9" fmla="*/ 134289 w 134288"/>
                <a:gd name="connsiteY9" fmla="*/ 8534 h 765279"/>
                <a:gd name="connsiteX10" fmla="*/ 0 w 134288"/>
                <a:gd name="connsiteY10" fmla="*/ 0 h 765279"/>
                <a:gd name="connsiteX11" fmla="*/ 103266 w 134288"/>
                <a:gd name="connsiteY11" fmla="*/ 23854 h 765279"/>
                <a:gd name="connsiteX12" fmla="*/ 61277 w 134288"/>
                <a:gd name="connsiteY12" fmla="*/ 641659 h 76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288" h="765279">
                  <a:moveTo>
                    <a:pt x="61277" y="641659"/>
                  </a:moveTo>
                  <a:cubicBezTo>
                    <a:pt x="61682" y="649553"/>
                    <a:pt x="61682" y="657448"/>
                    <a:pt x="61277" y="665342"/>
                  </a:cubicBezTo>
                  <a:cubicBezTo>
                    <a:pt x="61277" y="669609"/>
                    <a:pt x="60893" y="673578"/>
                    <a:pt x="60466" y="677674"/>
                  </a:cubicBezTo>
                  <a:cubicBezTo>
                    <a:pt x="59621" y="686891"/>
                    <a:pt x="58196" y="696023"/>
                    <a:pt x="56199" y="705027"/>
                  </a:cubicBezTo>
                  <a:lnTo>
                    <a:pt x="47665" y="746206"/>
                  </a:lnTo>
                  <a:cubicBezTo>
                    <a:pt x="46683" y="753161"/>
                    <a:pt x="46342" y="759818"/>
                    <a:pt x="50097" y="765280"/>
                  </a:cubicBezTo>
                  <a:cubicBezTo>
                    <a:pt x="61405" y="761396"/>
                    <a:pt x="77450" y="750131"/>
                    <a:pt x="77919" y="738354"/>
                  </a:cubicBezTo>
                  <a:lnTo>
                    <a:pt x="77066" y="705325"/>
                  </a:lnTo>
                  <a:cubicBezTo>
                    <a:pt x="76425" y="676095"/>
                    <a:pt x="77066" y="649169"/>
                    <a:pt x="78815" y="618744"/>
                  </a:cubicBezTo>
                  <a:lnTo>
                    <a:pt x="134289" y="8534"/>
                  </a:lnTo>
                  <a:lnTo>
                    <a:pt x="0" y="0"/>
                  </a:lnTo>
                  <a:lnTo>
                    <a:pt x="103266" y="23854"/>
                  </a:lnTo>
                  <a:lnTo>
                    <a:pt x="61277" y="641659"/>
                  </a:lnTo>
                  <a:close/>
                </a:path>
              </a:pathLst>
            </a:custGeom>
            <a:solidFill>
              <a:srgbClr val="231F2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F2776F9A-20EB-ABA5-403F-2C7614057A97}"/>
                </a:ext>
              </a:extLst>
            </p:cNvPr>
            <p:cNvSpPr/>
            <p:nvPr/>
          </p:nvSpPr>
          <p:spPr>
            <a:xfrm>
              <a:off x="7968920" y="3281064"/>
              <a:ext cx="237869" cy="436995"/>
            </a:xfrm>
            <a:custGeom>
              <a:avLst/>
              <a:gdLst>
                <a:gd name="connsiteX0" fmla="*/ 5499 w 237869"/>
                <a:gd name="connsiteY0" fmla="*/ 333 h 436995"/>
                <a:gd name="connsiteX1" fmla="*/ 42155 w 237869"/>
                <a:gd name="connsiteY1" fmla="*/ 173026 h 436995"/>
                <a:gd name="connsiteX2" fmla="*/ 41642 w 237869"/>
                <a:gd name="connsiteY2" fmla="*/ 193338 h 436995"/>
                <a:gd name="connsiteX3" fmla="*/ 119007 w 237869"/>
                <a:gd name="connsiteY3" fmla="*/ 349006 h 436995"/>
                <a:gd name="connsiteX4" fmla="*/ 71214 w 237869"/>
                <a:gd name="connsiteY4" fmla="*/ 373542 h 436995"/>
                <a:gd name="connsiteX5" fmla="*/ 105352 w 237869"/>
                <a:gd name="connsiteY5" fmla="*/ 436995 h 436995"/>
                <a:gd name="connsiteX6" fmla="*/ 194749 w 237869"/>
                <a:gd name="connsiteY6" fmla="*/ 423468 h 436995"/>
                <a:gd name="connsiteX7" fmla="*/ 215919 w 237869"/>
                <a:gd name="connsiteY7" fmla="*/ 415087 h 436995"/>
                <a:gd name="connsiteX8" fmla="*/ 231294 w 237869"/>
                <a:gd name="connsiteY8" fmla="*/ 398287 h 436995"/>
                <a:gd name="connsiteX9" fmla="*/ 237772 w 237869"/>
                <a:gd name="connsiteY9" fmla="*/ 376461 h 436995"/>
                <a:gd name="connsiteX10" fmla="*/ 234050 w 237869"/>
                <a:gd name="connsiteY10" fmla="*/ 353998 h 436995"/>
                <a:gd name="connsiteX11" fmla="*/ 108766 w 237869"/>
                <a:gd name="connsiteY11" fmla="*/ 49789 h 436995"/>
                <a:gd name="connsiteX12" fmla="*/ 5499 w 237869"/>
                <a:gd name="connsiteY12" fmla="*/ 333 h 436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7869" h="436995">
                  <a:moveTo>
                    <a:pt x="5499" y="333"/>
                  </a:moveTo>
                  <a:cubicBezTo>
                    <a:pt x="-16946" y="45992"/>
                    <a:pt x="36180" y="122758"/>
                    <a:pt x="42155" y="173026"/>
                  </a:cubicBezTo>
                  <a:lnTo>
                    <a:pt x="41642" y="193338"/>
                  </a:lnTo>
                  <a:lnTo>
                    <a:pt x="119007" y="349006"/>
                  </a:lnTo>
                  <a:lnTo>
                    <a:pt x="71214" y="373542"/>
                  </a:lnTo>
                  <a:lnTo>
                    <a:pt x="105352" y="436995"/>
                  </a:lnTo>
                  <a:lnTo>
                    <a:pt x="194749" y="423468"/>
                  </a:lnTo>
                  <a:cubicBezTo>
                    <a:pt x="202349" y="422312"/>
                    <a:pt x="209591" y="419448"/>
                    <a:pt x="215919" y="415087"/>
                  </a:cubicBezTo>
                  <a:cubicBezTo>
                    <a:pt x="222252" y="410722"/>
                    <a:pt x="227509" y="404978"/>
                    <a:pt x="231294" y="398287"/>
                  </a:cubicBezTo>
                  <a:cubicBezTo>
                    <a:pt x="235079" y="391597"/>
                    <a:pt x="237294" y="384133"/>
                    <a:pt x="237772" y="376461"/>
                  </a:cubicBezTo>
                  <a:cubicBezTo>
                    <a:pt x="238249" y="368788"/>
                    <a:pt x="236978" y="361107"/>
                    <a:pt x="234050" y="353998"/>
                  </a:cubicBezTo>
                  <a:lnTo>
                    <a:pt x="108766" y="49789"/>
                  </a:lnTo>
                  <a:cubicBezTo>
                    <a:pt x="95239" y="16164"/>
                    <a:pt x="41344" y="-2782"/>
                    <a:pt x="5499" y="333"/>
                  </a:cubicBez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E928A546-8050-938D-9EFC-8980EA8609E2}"/>
                </a:ext>
              </a:extLst>
            </p:cNvPr>
            <p:cNvSpPr/>
            <p:nvPr/>
          </p:nvSpPr>
          <p:spPr>
            <a:xfrm>
              <a:off x="7609151" y="3830372"/>
              <a:ext cx="494995" cy="736305"/>
            </a:xfrm>
            <a:custGeom>
              <a:avLst/>
              <a:gdLst>
                <a:gd name="connsiteX0" fmla="*/ 65118 w 494995"/>
                <a:gd name="connsiteY0" fmla="*/ 0 h 736305"/>
                <a:gd name="connsiteX1" fmla="*/ 62728 w 494995"/>
                <a:gd name="connsiteY1" fmla="*/ 9985 h 736305"/>
                <a:gd name="connsiteX2" fmla="*/ 5163 w 494995"/>
                <a:gd name="connsiteY2" fmla="*/ 497811 h 736305"/>
                <a:gd name="connsiteX3" fmla="*/ 0 w 494995"/>
                <a:gd name="connsiteY3" fmla="*/ 703832 h 736305"/>
                <a:gd name="connsiteX4" fmla="*/ 494995 w 494995"/>
                <a:gd name="connsiteY4" fmla="*/ 736305 h 736305"/>
                <a:gd name="connsiteX5" fmla="*/ 403677 w 494995"/>
                <a:gd name="connsiteY5" fmla="*/ 683 h 736305"/>
                <a:gd name="connsiteX6" fmla="*/ 65118 w 494995"/>
                <a:gd name="connsiteY6" fmla="*/ 0 h 736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4995" h="736305">
                  <a:moveTo>
                    <a:pt x="65118" y="0"/>
                  </a:moveTo>
                  <a:lnTo>
                    <a:pt x="62728" y="9985"/>
                  </a:lnTo>
                  <a:cubicBezTo>
                    <a:pt x="22531" y="169421"/>
                    <a:pt x="3179" y="333396"/>
                    <a:pt x="5163" y="497811"/>
                  </a:cubicBezTo>
                  <a:lnTo>
                    <a:pt x="0" y="703832"/>
                  </a:lnTo>
                  <a:lnTo>
                    <a:pt x="494995" y="736305"/>
                  </a:lnTo>
                  <a:lnTo>
                    <a:pt x="403677" y="683"/>
                  </a:lnTo>
                  <a:lnTo>
                    <a:pt x="65118" y="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C4FC34F0-D6FE-6C5D-D151-D5C0D519B25A}"/>
                </a:ext>
              </a:extLst>
            </p:cNvPr>
            <p:cNvSpPr/>
            <p:nvPr/>
          </p:nvSpPr>
          <p:spPr>
            <a:xfrm>
              <a:off x="7947237" y="3276319"/>
              <a:ext cx="192664" cy="254282"/>
            </a:xfrm>
            <a:custGeom>
              <a:avLst/>
              <a:gdLst>
                <a:gd name="connsiteX0" fmla="*/ 0 w 192664"/>
                <a:gd name="connsiteY0" fmla="*/ 0 h 254282"/>
                <a:gd name="connsiteX1" fmla="*/ 64349 w 192664"/>
                <a:gd name="connsiteY1" fmla="*/ 7169 h 254282"/>
                <a:gd name="connsiteX2" fmla="*/ 106641 w 192664"/>
                <a:gd name="connsiteY2" fmla="*/ 24101 h 254282"/>
                <a:gd name="connsiteX3" fmla="*/ 134203 w 192664"/>
                <a:gd name="connsiteY3" fmla="*/ 60381 h 254282"/>
                <a:gd name="connsiteX4" fmla="*/ 192664 w 192664"/>
                <a:gd name="connsiteY4" fmla="*/ 206917 h 254282"/>
                <a:gd name="connsiteX5" fmla="*/ 90763 w 192664"/>
                <a:gd name="connsiteY5" fmla="*/ 254283 h 254282"/>
                <a:gd name="connsiteX6" fmla="*/ 0 w 192664"/>
                <a:gd name="connsiteY6" fmla="*/ 0 h 25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664" h="254282">
                  <a:moveTo>
                    <a:pt x="0" y="0"/>
                  </a:moveTo>
                  <a:lnTo>
                    <a:pt x="64349" y="7169"/>
                  </a:lnTo>
                  <a:cubicBezTo>
                    <a:pt x="79720" y="8876"/>
                    <a:pt x="94339" y="14726"/>
                    <a:pt x="106641" y="24101"/>
                  </a:cubicBezTo>
                  <a:cubicBezTo>
                    <a:pt x="118948" y="33472"/>
                    <a:pt x="128473" y="46013"/>
                    <a:pt x="134203" y="60381"/>
                  </a:cubicBezTo>
                  <a:lnTo>
                    <a:pt x="192664" y="206917"/>
                  </a:lnTo>
                  <a:lnTo>
                    <a:pt x="90763" y="2542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973596C3-2431-D706-4582-7207E98E754D}"/>
                </a:ext>
              </a:extLst>
            </p:cNvPr>
            <p:cNvSpPr/>
            <p:nvPr/>
          </p:nvSpPr>
          <p:spPr>
            <a:xfrm>
              <a:off x="7609724" y="3274911"/>
              <a:ext cx="472919" cy="556528"/>
            </a:xfrm>
            <a:custGeom>
              <a:avLst/>
              <a:gdLst>
                <a:gd name="connsiteX0" fmla="*/ 101 w 472919"/>
                <a:gd name="connsiteY0" fmla="*/ 106083 h 556528"/>
                <a:gd name="connsiteX1" fmla="*/ 67907 w 472919"/>
                <a:gd name="connsiteY1" fmla="*/ 181271 h 556528"/>
                <a:gd name="connsiteX2" fmla="*/ 89243 w 472919"/>
                <a:gd name="connsiteY2" fmla="*/ 446136 h 556528"/>
                <a:gd name="connsiteX3" fmla="*/ 65133 w 472919"/>
                <a:gd name="connsiteY3" fmla="*/ 555846 h 556528"/>
                <a:gd name="connsiteX4" fmla="*/ 403693 w 472919"/>
                <a:gd name="connsiteY4" fmla="*/ 556528 h 556528"/>
                <a:gd name="connsiteX5" fmla="*/ 407960 w 472919"/>
                <a:gd name="connsiteY5" fmla="*/ 392710 h 556528"/>
                <a:gd name="connsiteX6" fmla="*/ 426181 w 472919"/>
                <a:gd name="connsiteY6" fmla="*/ 310823 h 556528"/>
                <a:gd name="connsiteX7" fmla="*/ 441543 w 472919"/>
                <a:gd name="connsiteY7" fmla="*/ 280099 h 556528"/>
                <a:gd name="connsiteX8" fmla="*/ 469707 w 472919"/>
                <a:gd name="connsiteY8" fmla="*/ 193091 h 556528"/>
                <a:gd name="connsiteX9" fmla="*/ 453363 w 472919"/>
                <a:gd name="connsiteY9" fmla="*/ 137020 h 556528"/>
                <a:gd name="connsiteX10" fmla="*/ 459124 w 472919"/>
                <a:gd name="connsiteY10" fmla="*/ 106936 h 556528"/>
                <a:gd name="connsiteX11" fmla="*/ 400919 w 472919"/>
                <a:gd name="connsiteY11" fmla="*/ 18989 h 556528"/>
                <a:gd name="connsiteX12" fmla="*/ 337893 w 472919"/>
                <a:gd name="connsiteY12" fmla="*/ 1920 h 556528"/>
                <a:gd name="connsiteX13" fmla="*/ 166437 w 472919"/>
                <a:gd name="connsiteY13" fmla="*/ 0 h 556528"/>
                <a:gd name="connsiteX14" fmla="*/ 61207 w 472919"/>
                <a:gd name="connsiteY14" fmla="*/ 21336 h 556528"/>
                <a:gd name="connsiteX15" fmla="*/ 101 w 472919"/>
                <a:gd name="connsiteY15" fmla="*/ 106083 h 556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2919" h="556528">
                  <a:moveTo>
                    <a:pt x="101" y="106083"/>
                  </a:moveTo>
                  <a:lnTo>
                    <a:pt x="67907" y="181271"/>
                  </a:lnTo>
                  <a:cubicBezTo>
                    <a:pt x="67907" y="181271"/>
                    <a:pt x="102471" y="325203"/>
                    <a:pt x="89243" y="446136"/>
                  </a:cubicBezTo>
                  <a:cubicBezTo>
                    <a:pt x="84976" y="483218"/>
                    <a:pt x="65133" y="555846"/>
                    <a:pt x="65133" y="555846"/>
                  </a:cubicBezTo>
                  <a:lnTo>
                    <a:pt x="403693" y="556528"/>
                  </a:lnTo>
                  <a:cubicBezTo>
                    <a:pt x="400019" y="501908"/>
                    <a:pt x="401444" y="447062"/>
                    <a:pt x="407960" y="392710"/>
                  </a:cubicBezTo>
                  <a:cubicBezTo>
                    <a:pt x="410819" y="368729"/>
                    <a:pt x="426181" y="310823"/>
                    <a:pt x="426181" y="310823"/>
                  </a:cubicBezTo>
                  <a:cubicBezTo>
                    <a:pt x="429382" y="293242"/>
                    <a:pt x="433521" y="289487"/>
                    <a:pt x="441543" y="280099"/>
                  </a:cubicBezTo>
                  <a:cubicBezTo>
                    <a:pt x="466805" y="250698"/>
                    <a:pt x="479265" y="229575"/>
                    <a:pt x="469707" y="193091"/>
                  </a:cubicBezTo>
                  <a:lnTo>
                    <a:pt x="453363" y="137020"/>
                  </a:lnTo>
                  <a:lnTo>
                    <a:pt x="459124" y="106936"/>
                  </a:lnTo>
                  <a:cubicBezTo>
                    <a:pt x="459764" y="65672"/>
                    <a:pt x="440263" y="31449"/>
                    <a:pt x="400919" y="18989"/>
                  </a:cubicBezTo>
                  <a:lnTo>
                    <a:pt x="337893" y="1920"/>
                  </a:lnTo>
                  <a:lnTo>
                    <a:pt x="166437" y="0"/>
                  </a:lnTo>
                  <a:lnTo>
                    <a:pt x="61207" y="21336"/>
                  </a:lnTo>
                  <a:cubicBezTo>
                    <a:pt x="23784" y="29956"/>
                    <a:pt x="-1819" y="66739"/>
                    <a:pt x="101" y="106083"/>
                  </a:cubicBez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78762F8-1B29-A96C-6E82-D73C20D94DE0}"/>
                </a:ext>
              </a:extLst>
            </p:cNvPr>
            <p:cNvSpPr/>
            <p:nvPr/>
          </p:nvSpPr>
          <p:spPr>
            <a:xfrm>
              <a:off x="7986091" y="3381629"/>
              <a:ext cx="118353" cy="1185044"/>
            </a:xfrm>
            <a:custGeom>
              <a:avLst/>
              <a:gdLst>
                <a:gd name="connsiteX0" fmla="*/ 43763 w 118353"/>
                <a:gd name="connsiteY0" fmla="*/ 0 h 1185044"/>
                <a:gd name="connsiteX1" fmla="*/ 73292 w 118353"/>
                <a:gd name="connsiteY1" fmla="*/ 71518 h 1185044"/>
                <a:gd name="connsiteX2" fmla="*/ 47689 w 118353"/>
                <a:gd name="connsiteY2" fmla="*/ 165397 h 1185044"/>
                <a:gd name="connsiteX3" fmla="*/ 6041 w 118353"/>
                <a:gd name="connsiteY3" fmla="*/ 285817 h 1185044"/>
                <a:gd name="connsiteX4" fmla="*/ 92451 w 118353"/>
                <a:gd name="connsiteY4" fmla="*/ 1183337 h 1185044"/>
                <a:gd name="connsiteX5" fmla="*/ 118353 w 118353"/>
                <a:gd name="connsiteY5" fmla="*/ 1185044 h 1185044"/>
                <a:gd name="connsiteX6" fmla="*/ 26907 w 118353"/>
                <a:gd name="connsiteY6" fmla="*/ 449806 h 1185044"/>
                <a:gd name="connsiteX7" fmla="*/ 27248 w 118353"/>
                <a:gd name="connsiteY7" fmla="*/ 449806 h 1185044"/>
                <a:gd name="connsiteX8" fmla="*/ 31516 w 118353"/>
                <a:gd name="connsiteY8" fmla="*/ 285988 h 1185044"/>
                <a:gd name="connsiteX9" fmla="*/ 49737 w 118353"/>
                <a:gd name="connsiteY9" fmla="*/ 204100 h 1185044"/>
                <a:gd name="connsiteX10" fmla="*/ 65099 w 118353"/>
                <a:gd name="connsiteY10" fmla="*/ 173376 h 1185044"/>
                <a:gd name="connsiteX11" fmla="*/ 93262 w 118353"/>
                <a:gd name="connsiteY11" fmla="*/ 86368 h 1185044"/>
                <a:gd name="connsiteX12" fmla="*/ 89422 w 118353"/>
                <a:gd name="connsiteY12" fmla="*/ 73140 h 1185044"/>
                <a:gd name="connsiteX13" fmla="*/ 43677 w 118353"/>
                <a:gd name="connsiteY13" fmla="*/ 0 h 1185044"/>
                <a:gd name="connsiteX14" fmla="*/ 43763 w 118353"/>
                <a:gd name="connsiteY14" fmla="*/ 0 h 1185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353" h="1185044">
                  <a:moveTo>
                    <a:pt x="43763" y="0"/>
                  </a:moveTo>
                  <a:lnTo>
                    <a:pt x="73292" y="71518"/>
                  </a:lnTo>
                  <a:cubicBezTo>
                    <a:pt x="82893" y="108003"/>
                    <a:pt x="72950" y="136124"/>
                    <a:pt x="47689" y="165397"/>
                  </a:cubicBezTo>
                  <a:cubicBezTo>
                    <a:pt x="39709" y="174656"/>
                    <a:pt x="12015" y="262433"/>
                    <a:pt x="6041" y="285817"/>
                  </a:cubicBezTo>
                  <a:cubicBezTo>
                    <a:pt x="-27030" y="414345"/>
                    <a:pt x="86179" y="1143738"/>
                    <a:pt x="92451" y="1183337"/>
                  </a:cubicBezTo>
                  <a:lnTo>
                    <a:pt x="118353" y="1185044"/>
                  </a:lnTo>
                  <a:lnTo>
                    <a:pt x="26907" y="449806"/>
                  </a:lnTo>
                  <a:lnTo>
                    <a:pt x="27248" y="449806"/>
                  </a:lnTo>
                  <a:cubicBezTo>
                    <a:pt x="23570" y="395185"/>
                    <a:pt x="24996" y="340343"/>
                    <a:pt x="31516" y="285988"/>
                  </a:cubicBezTo>
                  <a:cubicBezTo>
                    <a:pt x="34375" y="262006"/>
                    <a:pt x="49737" y="204100"/>
                    <a:pt x="49737" y="204100"/>
                  </a:cubicBezTo>
                  <a:cubicBezTo>
                    <a:pt x="52937" y="186519"/>
                    <a:pt x="57076" y="182764"/>
                    <a:pt x="65099" y="173376"/>
                  </a:cubicBezTo>
                  <a:cubicBezTo>
                    <a:pt x="90361" y="143975"/>
                    <a:pt x="102821" y="122853"/>
                    <a:pt x="93262" y="86368"/>
                  </a:cubicBezTo>
                  <a:lnTo>
                    <a:pt x="89422" y="73140"/>
                  </a:lnTo>
                  <a:cubicBezTo>
                    <a:pt x="81237" y="44998"/>
                    <a:pt x="65402" y="19676"/>
                    <a:pt x="43677" y="0"/>
                  </a:cubicBezTo>
                  <a:lnTo>
                    <a:pt x="43763" y="0"/>
                  </a:lnTo>
                  <a:close/>
                </a:path>
              </a:pathLst>
            </a:custGeom>
            <a:solidFill>
              <a:srgbClr val="231F2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31E81C5A-58E9-78A0-E089-6BFDA819A722}"/>
                </a:ext>
              </a:extLst>
            </p:cNvPr>
            <p:cNvSpPr/>
            <p:nvPr/>
          </p:nvSpPr>
          <p:spPr>
            <a:xfrm>
              <a:off x="7682035" y="3754497"/>
              <a:ext cx="329939" cy="51931"/>
            </a:xfrm>
            <a:custGeom>
              <a:avLst/>
              <a:gdLst>
                <a:gd name="connsiteX0" fmla="*/ 0 w 329939"/>
                <a:gd name="connsiteY0" fmla="*/ 46043 h 51931"/>
                <a:gd name="connsiteX1" fmla="*/ 11265 w 329939"/>
                <a:gd name="connsiteY1" fmla="*/ 0 h 51931"/>
                <a:gd name="connsiteX2" fmla="*/ 329812 w 329939"/>
                <a:gd name="connsiteY2" fmla="*/ 7596 h 51931"/>
                <a:gd name="connsiteX3" fmla="*/ 329940 w 329939"/>
                <a:gd name="connsiteY3" fmla="*/ 51932 h 51931"/>
                <a:gd name="connsiteX4" fmla="*/ 0 w 329939"/>
                <a:gd name="connsiteY4" fmla="*/ 46043 h 5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939" h="51931">
                  <a:moveTo>
                    <a:pt x="0" y="46043"/>
                  </a:moveTo>
                  <a:lnTo>
                    <a:pt x="11265" y="0"/>
                  </a:lnTo>
                  <a:lnTo>
                    <a:pt x="329812" y="7596"/>
                  </a:lnTo>
                  <a:lnTo>
                    <a:pt x="329940" y="51932"/>
                  </a:lnTo>
                  <a:lnTo>
                    <a:pt x="0" y="46043"/>
                  </a:lnTo>
                  <a:close/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3E4085D2-4409-05BC-1C8E-BAB0EA130CB1}"/>
                </a:ext>
              </a:extLst>
            </p:cNvPr>
            <p:cNvSpPr/>
            <p:nvPr/>
          </p:nvSpPr>
          <p:spPr>
            <a:xfrm>
              <a:off x="7837345" y="3636424"/>
              <a:ext cx="282376" cy="129728"/>
            </a:xfrm>
            <a:custGeom>
              <a:avLst/>
              <a:gdLst>
                <a:gd name="connsiteX0" fmla="*/ 238168 w 282376"/>
                <a:gd name="connsiteY0" fmla="*/ 0 h 129728"/>
                <a:gd name="connsiteX1" fmla="*/ 155213 w 282376"/>
                <a:gd name="connsiteY1" fmla="*/ 33071 h 129728"/>
                <a:gd name="connsiteX2" fmla="*/ 151842 w 282376"/>
                <a:gd name="connsiteY2" fmla="*/ 33626 h 129728"/>
                <a:gd name="connsiteX3" fmla="*/ 90822 w 282376"/>
                <a:gd name="connsiteY3" fmla="*/ 36954 h 129728"/>
                <a:gd name="connsiteX4" fmla="*/ 72302 w 282376"/>
                <a:gd name="connsiteY4" fmla="*/ 41221 h 129728"/>
                <a:gd name="connsiteX5" fmla="*/ 3685 w 282376"/>
                <a:gd name="connsiteY5" fmla="*/ 72116 h 129728"/>
                <a:gd name="connsiteX6" fmla="*/ 464 w 282376"/>
                <a:gd name="connsiteY6" fmla="*/ 75333 h 129728"/>
                <a:gd name="connsiteX7" fmla="*/ 442 w 282376"/>
                <a:gd name="connsiteY7" fmla="*/ 79882 h 129728"/>
                <a:gd name="connsiteX8" fmla="*/ 442 w 282376"/>
                <a:gd name="connsiteY8" fmla="*/ 79882 h 129728"/>
                <a:gd name="connsiteX9" fmla="*/ 1633 w 282376"/>
                <a:gd name="connsiteY9" fmla="*/ 81977 h 129728"/>
                <a:gd name="connsiteX10" fmla="*/ 3536 w 282376"/>
                <a:gd name="connsiteY10" fmla="*/ 83449 h 129728"/>
                <a:gd name="connsiteX11" fmla="*/ 5861 w 282376"/>
                <a:gd name="connsiteY11" fmla="*/ 84081 h 129728"/>
                <a:gd name="connsiteX12" fmla="*/ 8251 w 282376"/>
                <a:gd name="connsiteY12" fmla="*/ 83765 h 129728"/>
                <a:gd name="connsiteX13" fmla="*/ 74435 w 282376"/>
                <a:gd name="connsiteY13" fmla="*/ 61405 h 129728"/>
                <a:gd name="connsiteX14" fmla="*/ 12902 w 282376"/>
                <a:gd name="connsiteY14" fmla="*/ 101047 h 129728"/>
                <a:gd name="connsiteX15" fmla="*/ 10001 w 282376"/>
                <a:gd name="connsiteY15" fmla="*/ 105144 h 129728"/>
                <a:gd name="connsiteX16" fmla="*/ 10812 w 282376"/>
                <a:gd name="connsiteY16" fmla="*/ 110094 h 129728"/>
                <a:gd name="connsiteX17" fmla="*/ 10812 w 282376"/>
                <a:gd name="connsiteY17" fmla="*/ 110094 h 129728"/>
                <a:gd name="connsiteX18" fmla="*/ 14605 w 282376"/>
                <a:gd name="connsiteY18" fmla="*/ 112965 h 129728"/>
                <a:gd name="connsiteX19" fmla="*/ 19346 w 282376"/>
                <a:gd name="connsiteY19" fmla="*/ 112569 h 129728"/>
                <a:gd name="connsiteX20" fmla="*/ 82885 w 282376"/>
                <a:gd name="connsiteY20" fmla="*/ 82015 h 129728"/>
                <a:gd name="connsiteX21" fmla="*/ 25619 w 282376"/>
                <a:gd name="connsiteY21" fmla="*/ 109368 h 129728"/>
                <a:gd name="connsiteX22" fmla="*/ 22410 w 282376"/>
                <a:gd name="connsiteY22" fmla="*/ 113034 h 129728"/>
                <a:gd name="connsiteX23" fmla="*/ 22461 w 282376"/>
                <a:gd name="connsiteY23" fmla="*/ 117903 h 129728"/>
                <a:gd name="connsiteX24" fmla="*/ 23728 w 282376"/>
                <a:gd name="connsiteY24" fmla="*/ 120049 h 129728"/>
                <a:gd name="connsiteX25" fmla="*/ 25725 w 282376"/>
                <a:gd name="connsiteY25" fmla="*/ 121543 h 129728"/>
                <a:gd name="connsiteX26" fmla="*/ 28145 w 282376"/>
                <a:gd name="connsiteY26" fmla="*/ 122153 h 129728"/>
                <a:gd name="connsiteX27" fmla="*/ 30611 w 282376"/>
                <a:gd name="connsiteY27" fmla="*/ 121786 h 129728"/>
                <a:gd name="connsiteX28" fmla="*/ 89371 w 282376"/>
                <a:gd name="connsiteY28" fmla="*/ 101175 h 129728"/>
                <a:gd name="connsiteX29" fmla="*/ 38634 w 282376"/>
                <a:gd name="connsiteY29" fmla="*/ 119140 h 129728"/>
                <a:gd name="connsiteX30" fmla="*/ 35664 w 282376"/>
                <a:gd name="connsiteY30" fmla="*/ 121867 h 129728"/>
                <a:gd name="connsiteX31" fmla="*/ 35348 w 282376"/>
                <a:gd name="connsiteY31" fmla="*/ 125882 h 129728"/>
                <a:gd name="connsiteX32" fmla="*/ 37998 w 282376"/>
                <a:gd name="connsiteY32" fmla="*/ 129078 h 129728"/>
                <a:gd name="connsiteX33" fmla="*/ 42133 w 282376"/>
                <a:gd name="connsiteY33" fmla="*/ 129509 h 129728"/>
                <a:gd name="connsiteX34" fmla="*/ 181713 w 282376"/>
                <a:gd name="connsiteY34" fmla="*/ 96524 h 129728"/>
                <a:gd name="connsiteX35" fmla="*/ 282376 w 282376"/>
                <a:gd name="connsiteY35" fmla="*/ 74207 h 129728"/>
                <a:gd name="connsiteX36" fmla="*/ 238168 w 282376"/>
                <a:gd name="connsiteY36" fmla="*/ 0 h 12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82376" h="129728">
                  <a:moveTo>
                    <a:pt x="238168" y="0"/>
                  </a:moveTo>
                  <a:lnTo>
                    <a:pt x="155213" y="33071"/>
                  </a:lnTo>
                  <a:cubicBezTo>
                    <a:pt x="154117" y="33408"/>
                    <a:pt x="152986" y="33596"/>
                    <a:pt x="151842" y="33626"/>
                  </a:cubicBezTo>
                  <a:lnTo>
                    <a:pt x="90822" y="36954"/>
                  </a:lnTo>
                  <a:cubicBezTo>
                    <a:pt x="84455" y="37364"/>
                    <a:pt x="78199" y="38806"/>
                    <a:pt x="72302" y="41221"/>
                  </a:cubicBezTo>
                  <a:lnTo>
                    <a:pt x="3685" y="72116"/>
                  </a:lnTo>
                  <a:cubicBezTo>
                    <a:pt x="2226" y="72722"/>
                    <a:pt x="1069" y="73878"/>
                    <a:pt x="464" y="75333"/>
                  </a:cubicBezTo>
                  <a:cubicBezTo>
                    <a:pt x="-147" y="76788"/>
                    <a:pt x="-155" y="78423"/>
                    <a:pt x="442" y="79882"/>
                  </a:cubicBezTo>
                  <a:lnTo>
                    <a:pt x="442" y="79882"/>
                  </a:lnTo>
                  <a:cubicBezTo>
                    <a:pt x="694" y="80654"/>
                    <a:pt x="1099" y="81363"/>
                    <a:pt x="1633" y="81977"/>
                  </a:cubicBezTo>
                  <a:cubicBezTo>
                    <a:pt x="2162" y="82587"/>
                    <a:pt x="2811" y="83091"/>
                    <a:pt x="3536" y="83449"/>
                  </a:cubicBezTo>
                  <a:cubicBezTo>
                    <a:pt x="4261" y="83812"/>
                    <a:pt x="5051" y="84025"/>
                    <a:pt x="5861" y="84081"/>
                  </a:cubicBezTo>
                  <a:cubicBezTo>
                    <a:pt x="6672" y="84132"/>
                    <a:pt x="7483" y="84025"/>
                    <a:pt x="8251" y="83765"/>
                  </a:cubicBezTo>
                  <a:lnTo>
                    <a:pt x="74435" y="61405"/>
                  </a:lnTo>
                  <a:lnTo>
                    <a:pt x="12902" y="101047"/>
                  </a:lnTo>
                  <a:cubicBezTo>
                    <a:pt x="11435" y="101982"/>
                    <a:pt x="10393" y="103450"/>
                    <a:pt x="10001" y="105144"/>
                  </a:cubicBezTo>
                  <a:cubicBezTo>
                    <a:pt x="9608" y="106838"/>
                    <a:pt x="9898" y="108613"/>
                    <a:pt x="10812" y="110094"/>
                  </a:cubicBezTo>
                  <a:lnTo>
                    <a:pt x="10812" y="110094"/>
                  </a:lnTo>
                  <a:cubicBezTo>
                    <a:pt x="11678" y="111485"/>
                    <a:pt x="13031" y="112509"/>
                    <a:pt x="14605" y="112965"/>
                  </a:cubicBezTo>
                  <a:cubicBezTo>
                    <a:pt x="16180" y="113422"/>
                    <a:pt x="17865" y="113281"/>
                    <a:pt x="19346" y="112569"/>
                  </a:cubicBezTo>
                  <a:lnTo>
                    <a:pt x="82885" y="82015"/>
                  </a:lnTo>
                  <a:lnTo>
                    <a:pt x="25619" y="109368"/>
                  </a:lnTo>
                  <a:cubicBezTo>
                    <a:pt x="24134" y="110153"/>
                    <a:pt x="22990" y="111459"/>
                    <a:pt x="22410" y="113034"/>
                  </a:cubicBezTo>
                  <a:cubicBezTo>
                    <a:pt x="21825" y="114608"/>
                    <a:pt x="21842" y="116341"/>
                    <a:pt x="22461" y="117903"/>
                  </a:cubicBezTo>
                  <a:cubicBezTo>
                    <a:pt x="22738" y="118696"/>
                    <a:pt x="23169" y="119426"/>
                    <a:pt x="23728" y="120049"/>
                  </a:cubicBezTo>
                  <a:cubicBezTo>
                    <a:pt x="24287" y="120676"/>
                    <a:pt x="24966" y="121184"/>
                    <a:pt x="25725" y="121543"/>
                  </a:cubicBezTo>
                  <a:cubicBezTo>
                    <a:pt x="26485" y="121905"/>
                    <a:pt x="27304" y="122110"/>
                    <a:pt x="28145" y="122153"/>
                  </a:cubicBezTo>
                  <a:cubicBezTo>
                    <a:pt x="28981" y="122195"/>
                    <a:pt x="29818" y="122072"/>
                    <a:pt x="30611" y="121786"/>
                  </a:cubicBezTo>
                  <a:lnTo>
                    <a:pt x="89371" y="101175"/>
                  </a:lnTo>
                  <a:lnTo>
                    <a:pt x="38634" y="119140"/>
                  </a:lnTo>
                  <a:cubicBezTo>
                    <a:pt x="37332" y="119644"/>
                    <a:pt x="36274" y="120617"/>
                    <a:pt x="35664" y="121867"/>
                  </a:cubicBezTo>
                  <a:cubicBezTo>
                    <a:pt x="35053" y="123117"/>
                    <a:pt x="34938" y="124551"/>
                    <a:pt x="35348" y="125882"/>
                  </a:cubicBezTo>
                  <a:cubicBezTo>
                    <a:pt x="35779" y="127257"/>
                    <a:pt x="36730" y="128400"/>
                    <a:pt x="37998" y="129078"/>
                  </a:cubicBezTo>
                  <a:cubicBezTo>
                    <a:pt x="39270" y="129757"/>
                    <a:pt x="40750" y="129911"/>
                    <a:pt x="42133" y="129509"/>
                  </a:cubicBezTo>
                  <a:lnTo>
                    <a:pt x="181713" y="96524"/>
                  </a:lnTo>
                  <a:lnTo>
                    <a:pt x="282376" y="74207"/>
                  </a:lnTo>
                  <a:lnTo>
                    <a:pt x="238168" y="0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9F1E8AEA-3ACB-83E9-E168-FBF1127659CC}"/>
                </a:ext>
              </a:extLst>
            </p:cNvPr>
            <p:cNvSpPr/>
            <p:nvPr/>
          </p:nvSpPr>
          <p:spPr>
            <a:xfrm>
              <a:off x="7862083" y="3717303"/>
              <a:ext cx="59516" cy="29518"/>
            </a:xfrm>
            <a:custGeom>
              <a:avLst/>
              <a:gdLst>
                <a:gd name="connsiteX0" fmla="*/ 1094 w 59516"/>
                <a:gd name="connsiteY0" fmla="*/ 29518 h 29518"/>
                <a:gd name="connsiteX1" fmla="*/ 510 w 59516"/>
                <a:gd name="connsiteY1" fmla="*/ 29369 h 29518"/>
                <a:gd name="connsiteX2" fmla="*/ 113 w 59516"/>
                <a:gd name="connsiteY2" fmla="*/ 28921 h 29518"/>
                <a:gd name="connsiteX3" fmla="*/ 2 w 59516"/>
                <a:gd name="connsiteY3" fmla="*/ 28519 h 29518"/>
                <a:gd name="connsiteX4" fmla="*/ 62 w 59516"/>
                <a:gd name="connsiteY4" fmla="*/ 28105 h 29518"/>
                <a:gd name="connsiteX5" fmla="*/ 279 w 59516"/>
                <a:gd name="connsiteY5" fmla="*/ 27751 h 29518"/>
                <a:gd name="connsiteX6" fmla="*/ 625 w 59516"/>
                <a:gd name="connsiteY6" fmla="*/ 27512 h 29518"/>
                <a:gd name="connsiteX7" fmla="*/ 57891 w 59516"/>
                <a:gd name="connsiteY7" fmla="*/ 159 h 29518"/>
                <a:gd name="connsiteX8" fmla="*/ 58309 w 59516"/>
                <a:gd name="connsiteY8" fmla="*/ 10 h 29518"/>
                <a:gd name="connsiteX9" fmla="*/ 58757 w 59516"/>
                <a:gd name="connsiteY9" fmla="*/ 44 h 29518"/>
                <a:gd name="connsiteX10" fmla="*/ 59145 w 59516"/>
                <a:gd name="connsiteY10" fmla="*/ 258 h 29518"/>
                <a:gd name="connsiteX11" fmla="*/ 59418 w 59516"/>
                <a:gd name="connsiteY11" fmla="*/ 616 h 29518"/>
                <a:gd name="connsiteX12" fmla="*/ 59517 w 59516"/>
                <a:gd name="connsiteY12" fmla="*/ 1051 h 29518"/>
                <a:gd name="connsiteX13" fmla="*/ 59431 w 59516"/>
                <a:gd name="connsiteY13" fmla="*/ 1491 h 29518"/>
                <a:gd name="connsiteX14" fmla="*/ 59171 w 59516"/>
                <a:gd name="connsiteY14" fmla="*/ 1854 h 29518"/>
                <a:gd name="connsiteX15" fmla="*/ 58787 w 59516"/>
                <a:gd name="connsiteY15" fmla="*/ 2080 h 29518"/>
                <a:gd name="connsiteX16" fmla="*/ 1521 w 59516"/>
                <a:gd name="connsiteY16" fmla="*/ 29433 h 29518"/>
                <a:gd name="connsiteX17" fmla="*/ 1094 w 59516"/>
                <a:gd name="connsiteY17" fmla="*/ 29518 h 29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9516" h="29518">
                  <a:moveTo>
                    <a:pt x="1094" y="29518"/>
                  </a:moveTo>
                  <a:cubicBezTo>
                    <a:pt x="889" y="29526"/>
                    <a:pt x="685" y="29475"/>
                    <a:pt x="510" y="29369"/>
                  </a:cubicBezTo>
                  <a:cubicBezTo>
                    <a:pt x="335" y="29262"/>
                    <a:pt x="198" y="29108"/>
                    <a:pt x="113" y="28921"/>
                  </a:cubicBezTo>
                  <a:cubicBezTo>
                    <a:pt x="49" y="28797"/>
                    <a:pt x="10" y="28656"/>
                    <a:pt x="2" y="28519"/>
                  </a:cubicBezTo>
                  <a:cubicBezTo>
                    <a:pt x="-7" y="28379"/>
                    <a:pt x="15" y="28238"/>
                    <a:pt x="62" y="28105"/>
                  </a:cubicBezTo>
                  <a:cubicBezTo>
                    <a:pt x="109" y="27973"/>
                    <a:pt x="185" y="27849"/>
                    <a:pt x="279" y="27751"/>
                  </a:cubicBezTo>
                  <a:cubicBezTo>
                    <a:pt x="377" y="27649"/>
                    <a:pt x="493" y="27568"/>
                    <a:pt x="625" y="27512"/>
                  </a:cubicBezTo>
                  <a:lnTo>
                    <a:pt x="57891" y="159"/>
                  </a:lnTo>
                  <a:cubicBezTo>
                    <a:pt x="58019" y="78"/>
                    <a:pt x="58160" y="27"/>
                    <a:pt x="58309" y="10"/>
                  </a:cubicBezTo>
                  <a:cubicBezTo>
                    <a:pt x="58458" y="-11"/>
                    <a:pt x="58612" y="2"/>
                    <a:pt x="58757" y="44"/>
                  </a:cubicBezTo>
                  <a:cubicBezTo>
                    <a:pt x="58898" y="87"/>
                    <a:pt x="59034" y="159"/>
                    <a:pt x="59145" y="258"/>
                  </a:cubicBezTo>
                  <a:cubicBezTo>
                    <a:pt x="59261" y="356"/>
                    <a:pt x="59354" y="479"/>
                    <a:pt x="59418" y="616"/>
                  </a:cubicBezTo>
                  <a:cubicBezTo>
                    <a:pt x="59482" y="753"/>
                    <a:pt x="59517" y="902"/>
                    <a:pt x="59517" y="1051"/>
                  </a:cubicBezTo>
                  <a:cubicBezTo>
                    <a:pt x="59521" y="1201"/>
                    <a:pt x="59491" y="1350"/>
                    <a:pt x="59431" y="1491"/>
                  </a:cubicBezTo>
                  <a:cubicBezTo>
                    <a:pt x="59372" y="1627"/>
                    <a:pt x="59282" y="1751"/>
                    <a:pt x="59171" y="1854"/>
                  </a:cubicBezTo>
                  <a:cubicBezTo>
                    <a:pt x="59060" y="1956"/>
                    <a:pt x="58928" y="2033"/>
                    <a:pt x="58787" y="2080"/>
                  </a:cubicBezTo>
                  <a:lnTo>
                    <a:pt x="1521" y="29433"/>
                  </a:lnTo>
                  <a:lnTo>
                    <a:pt x="1094" y="29518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C890076-1818-68E7-D6C6-6BFD285F73CD}"/>
                </a:ext>
              </a:extLst>
            </p:cNvPr>
            <p:cNvSpPr/>
            <p:nvPr/>
          </p:nvSpPr>
          <p:spPr>
            <a:xfrm>
              <a:off x="7875102" y="3736389"/>
              <a:ext cx="52881" cy="20118"/>
            </a:xfrm>
            <a:custGeom>
              <a:avLst/>
              <a:gdLst>
                <a:gd name="connsiteX0" fmla="*/ 1043 w 52881"/>
                <a:gd name="connsiteY0" fmla="*/ 20118 h 20118"/>
                <a:gd name="connsiteX1" fmla="*/ 425 w 52881"/>
                <a:gd name="connsiteY1" fmla="*/ 19926 h 20118"/>
                <a:gd name="connsiteX2" fmla="*/ 62 w 52881"/>
                <a:gd name="connsiteY2" fmla="*/ 19392 h 20118"/>
                <a:gd name="connsiteX3" fmla="*/ 100 w 52881"/>
                <a:gd name="connsiteY3" fmla="*/ 18577 h 20118"/>
                <a:gd name="connsiteX4" fmla="*/ 702 w 52881"/>
                <a:gd name="connsiteY4" fmla="*/ 18027 h 20118"/>
                <a:gd name="connsiteX5" fmla="*/ 51439 w 52881"/>
                <a:gd name="connsiteY5" fmla="*/ 62 h 20118"/>
                <a:gd name="connsiteX6" fmla="*/ 52254 w 52881"/>
                <a:gd name="connsiteY6" fmla="*/ 100 h 20118"/>
                <a:gd name="connsiteX7" fmla="*/ 52804 w 52881"/>
                <a:gd name="connsiteY7" fmla="*/ 702 h 20118"/>
                <a:gd name="connsiteX8" fmla="*/ 52881 w 52881"/>
                <a:gd name="connsiteY8" fmla="*/ 1116 h 20118"/>
                <a:gd name="connsiteX9" fmla="*/ 52783 w 52881"/>
                <a:gd name="connsiteY9" fmla="*/ 1526 h 20118"/>
                <a:gd name="connsiteX10" fmla="*/ 52531 w 52881"/>
                <a:gd name="connsiteY10" fmla="*/ 1863 h 20118"/>
                <a:gd name="connsiteX11" fmla="*/ 52164 w 52881"/>
                <a:gd name="connsiteY11" fmla="*/ 2068 h 20118"/>
                <a:gd name="connsiteX12" fmla="*/ 1427 w 52881"/>
                <a:gd name="connsiteY12" fmla="*/ 20075 h 20118"/>
                <a:gd name="connsiteX13" fmla="*/ 1043 w 52881"/>
                <a:gd name="connsiteY13" fmla="*/ 20118 h 2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881" h="20118">
                  <a:moveTo>
                    <a:pt x="1043" y="20118"/>
                  </a:moveTo>
                  <a:cubicBezTo>
                    <a:pt x="822" y="20126"/>
                    <a:pt x="604" y="20058"/>
                    <a:pt x="425" y="19926"/>
                  </a:cubicBezTo>
                  <a:cubicBezTo>
                    <a:pt x="250" y="19794"/>
                    <a:pt x="122" y="19606"/>
                    <a:pt x="62" y="19392"/>
                  </a:cubicBezTo>
                  <a:cubicBezTo>
                    <a:pt x="-32" y="19128"/>
                    <a:pt x="-19" y="18833"/>
                    <a:pt x="100" y="18577"/>
                  </a:cubicBezTo>
                  <a:cubicBezTo>
                    <a:pt x="220" y="18321"/>
                    <a:pt x="437" y="18125"/>
                    <a:pt x="702" y="18027"/>
                  </a:cubicBezTo>
                  <a:lnTo>
                    <a:pt x="51439" y="62"/>
                  </a:lnTo>
                  <a:cubicBezTo>
                    <a:pt x="51703" y="-32"/>
                    <a:pt x="51998" y="-19"/>
                    <a:pt x="52254" y="100"/>
                  </a:cubicBezTo>
                  <a:cubicBezTo>
                    <a:pt x="52510" y="220"/>
                    <a:pt x="52711" y="437"/>
                    <a:pt x="52804" y="702"/>
                  </a:cubicBezTo>
                  <a:cubicBezTo>
                    <a:pt x="52860" y="834"/>
                    <a:pt x="52886" y="975"/>
                    <a:pt x="52881" y="1116"/>
                  </a:cubicBezTo>
                  <a:cubicBezTo>
                    <a:pt x="52877" y="1257"/>
                    <a:pt x="52843" y="1397"/>
                    <a:pt x="52783" y="1526"/>
                  </a:cubicBezTo>
                  <a:cubicBezTo>
                    <a:pt x="52723" y="1653"/>
                    <a:pt x="52638" y="1769"/>
                    <a:pt x="52531" y="1863"/>
                  </a:cubicBezTo>
                  <a:cubicBezTo>
                    <a:pt x="52425" y="1957"/>
                    <a:pt x="52301" y="2025"/>
                    <a:pt x="52164" y="2068"/>
                  </a:cubicBezTo>
                  <a:lnTo>
                    <a:pt x="1427" y="20075"/>
                  </a:lnTo>
                  <a:lnTo>
                    <a:pt x="1043" y="20118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8450276-5AD5-EECB-E141-BA3D39F1032E}"/>
                </a:ext>
              </a:extLst>
            </p:cNvPr>
            <p:cNvSpPr/>
            <p:nvPr/>
          </p:nvSpPr>
          <p:spPr>
            <a:xfrm>
              <a:off x="7872808" y="3286343"/>
              <a:ext cx="333035" cy="479628"/>
            </a:xfrm>
            <a:custGeom>
              <a:avLst/>
              <a:gdLst>
                <a:gd name="connsiteX0" fmla="*/ 329181 w 333035"/>
                <a:gd name="connsiteY0" fmla="*/ 348630 h 479628"/>
                <a:gd name="connsiteX1" fmla="*/ 205176 w 333035"/>
                <a:gd name="connsiteY1" fmla="*/ 44507 h 479628"/>
                <a:gd name="connsiteX2" fmla="*/ 144283 w 333035"/>
                <a:gd name="connsiteY2" fmla="*/ 0 h 479628"/>
                <a:gd name="connsiteX3" fmla="*/ 200610 w 333035"/>
                <a:gd name="connsiteY3" fmla="*/ 47238 h 479628"/>
                <a:gd name="connsiteX4" fmla="*/ 322695 w 333035"/>
                <a:gd name="connsiteY4" fmla="*/ 347478 h 479628"/>
                <a:gd name="connsiteX5" fmla="*/ 288557 w 333035"/>
                <a:gd name="connsiteY5" fmla="*/ 409651 h 479628"/>
                <a:gd name="connsiteX6" fmla="*/ 223657 w 333035"/>
                <a:gd name="connsiteY6" fmla="*/ 422112 h 479628"/>
                <a:gd name="connsiteX7" fmla="*/ 133790 w 333035"/>
                <a:gd name="connsiteY7" fmla="*/ 442125 h 479628"/>
                <a:gd name="connsiteX8" fmla="*/ 9 w 333035"/>
                <a:gd name="connsiteY8" fmla="*/ 473745 h 479628"/>
                <a:gd name="connsiteX9" fmla="*/ 265 w 333035"/>
                <a:gd name="connsiteY9" fmla="*/ 475793 h 479628"/>
                <a:gd name="connsiteX10" fmla="*/ 2906 w 333035"/>
                <a:gd name="connsiteY10" fmla="*/ 478972 h 479628"/>
                <a:gd name="connsiteX11" fmla="*/ 7007 w 333035"/>
                <a:gd name="connsiteY11" fmla="*/ 479420 h 479628"/>
                <a:gd name="connsiteX12" fmla="*/ 146592 w 333035"/>
                <a:gd name="connsiteY12" fmla="*/ 446392 h 479628"/>
                <a:gd name="connsiteX13" fmla="*/ 236459 w 333035"/>
                <a:gd name="connsiteY13" fmla="*/ 426379 h 479628"/>
                <a:gd name="connsiteX14" fmla="*/ 291079 w 333035"/>
                <a:gd name="connsiteY14" fmla="*/ 418314 h 479628"/>
                <a:gd name="connsiteX15" fmla="*/ 329181 w 333035"/>
                <a:gd name="connsiteY15" fmla="*/ 348630 h 479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33035" h="479628">
                  <a:moveTo>
                    <a:pt x="329181" y="348630"/>
                  </a:moveTo>
                  <a:lnTo>
                    <a:pt x="205176" y="44507"/>
                  </a:lnTo>
                  <a:cubicBezTo>
                    <a:pt x="196642" y="22958"/>
                    <a:pt x="171038" y="7468"/>
                    <a:pt x="144283" y="0"/>
                  </a:cubicBezTo>
                  <a:cubicBezTo>
                    <a:pt x="165960" y="8534"/>
                    <a:pt x="193313" y="29188"/>
                    <a:pt x="200610" y="47238"/>
                  </a:cubicBezTo>
                  <a:lnTo>
                    <a:pt x="322695" y="347478"/>
                  </a:lnTo>
                  <a:cubicBezTo>
                    <a:pt x="333021" y="384389"/>
                    <a:pt x="322695" y="399410"/>
                    <a:pt x="288557" y="409651"/>
                  </a:cubicBezTo>
                  <a:lnTo>
                    <a:pt x="223657" y="422112"/>
                  </a:lnTo>
                  <a:lnTo>
                    <a:pt x="133790" y="442125"/>
                  </a:lnTo>
                  <a:lnTo>
                    <a:pt x="9" y="473745"/>
                  </a:lnTo>
                  <a:cubicBezTo>
                    <a:pt x="-29" y="474440"/>
                    <a:pt x="56" y="475132"/>
                    <a:pt x="265" y="475793"/>
                  </a:cubicBezTo>
                  <a:cubicBezTo>
                    <a:pt x="700" y="477154"/>
                    <a:pt x="1647" y="478294"/>
                    <a:pt x="2906" y="478972"/>
                  </a:cubicBezTo>
                  <a:cubicBezTo>
                    <a:pt x="4161" y="479651"/>
                    <a:pt x="5633" y="479808"/>
                    <a:pt x="7007" y="479420"/>
                  </a:cubicBezTo>
                  <a:lnTo>
                    <a:pt x="146592" y="446392"/>
                  </a:lnTo>
                  <a:lnTo>
                    <a:pt x="236459" y="426379"/>
                  </a:lnTo>
                  <a:lnTo>
                    <a:pt x="291079" y="418314"/>
                  </a:lnTo>
                  <a:cubicBezTo>
                    <a:pt x="322400" y="410718"/>
                    <a:pt x="341684" y="379055"/>
                    <a:pt x="329181" y="34863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45F774AD-1988-3FC3-CBA2-A96D890B299C}"/>
                </a:ext>
              </a:extLst>
            </p:cNvPr>
            <p:cNvSpPr/>
            <p:nvPr/>
          </p:nvSpPr>
          <p:spPr>
            <a:xfrm>
              <a:off x="7547784" y="3289159"/>
              <a:ext cx="246430" cy="259321"/>
            </a:xfrm>
            <a:custGeom>
              <a:avLst/>
              <a:gdLst>
                <a:gd name="connsiteX0" fmla="*/ 246431 w 246430"/>
                <a:gd name="connsiteY0" fmla="*/ 30259 h 259321"/>
                <a:gd name="connsiteX1" fmla="*/ 155668 w 246430"/>
                <a:gd name="connsiteY1" fmla="*/ 0 h 259321"/>
                <a:gd name="connsiteX2" fmla="*/ 57863 w 246430"/>
                <a:gd name="connsiteY2" fmla="*/ 75150 h 259321"/>
                <a:gd name="connsiteX3" fmla="*/ 0 w 246430"/>
                <a:gd name="connsiteY3" fmla="*/ 201245 h 259321"/>
                <a:gd name="connsiteX4" fmla="*/ 124986 w 246430"/>
                <a:gd name="connsiteY4" fmla="*/ 259322 h 259321"/>
                <a:gd name="connsiteX5" fmla="*/ 246431 w 246430"/>
                <a:gd name="connsiteY5" fmla="*/ 30259 h 25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430" h="259321">
                  <a:moveTo>
                    <a:pt x="246431" y="30259"/>
                  </a:moveTo>
                  <a:lnTo>
                    <a:pt x="155668" y="0"/>
                  </a:lnTo>
                  <a:cubicBezTo>
                    <a:pt x="93068" y="11052"/>
                    <a:pt x="84960" y="15580"/>
                    <a:pt x="57863" y="75150"/>
                  </a:cubicBezTo>
                  <a:lnTo>
                    <a:pt x="0" y="201245"/>
                  </a:lnTo>
                  <a:lnTo>
                    <a:pt x="124986" y="259322"/>
                  </a:lnTo>
                  <a:lnTo>
                    <a:pt x="246431" y="30259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2BEDCE71-DBE1-9625-E592-02937A938515}"/>
                </a:ext>
              </a:extLst>
            </p:cNvPr>
            <p:cNvSpPr/>
            <p:nvPr/>
          </p:nvSpPr>
          <p:spPr>
            <a:xfrm>
              <a:off x="7721417" y="3842871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5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B81C3B25-1BB2-3F31-FAAD-05D9F949D187}"/>
                </a:ext>
              </a:extLst>
            </p:cNvPr>
            <p:cNvSpPr/>
            <p:nvPr/>
          </p:nvSpPr>
          <p:spPr>
            <a:xfrm>
              <a:off x="7851908" y="3349284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5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5A30732E-FC9F-DF89-07B1-6BA4F4570F3B}"/>
                </a:ext>
              </a:extLst>
            </p:cNvPr>
            <p:cNvSpPr/>
            <p:nvPr/>
          </p:nvSpPr>
          <p:spPr>
            <a:xfrm>
              <a:off x="8007400" y="3311220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92A2EC28-5ED1-E2BC-0365-2217E700877F}"/>
                </a:ext>
              </a:extLst>
            </p:cNvPr>
            <p:cNvSpPr/>
            <p:nvPr/>
          </p:nvSpPr>
          <p:spPr>
            <a:xfrm>
              <a:off x="7818662" y="3875814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0" y="10839"/>
                    <a:pt x="10839" y="8411"/>
                    <a:pt x="10839" y="5419"/>
                  </a:cubicBezTo>
                  <a:cubicBezTo>
                    <a:pt x="10839" y="2428"/>
                    <a:pt x="8410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1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2A1FC447-2423-2A18-BFBE-5739754956B0}"/>
                </a:ext>
              </a:extLst>
            </p:cNvPr>
            <p:cNvSpPr/>
            <p:nvPr/>
          </p:nvSpPr>
          <p:spPr>
            <a:xfrm>
              <a:off x="7927433" y="3843810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1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1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A2C2FD9-026B-8BF0-FA42-E8AE4608DE29}"/>
                </a:ext>
              </a:extLst>
            </p:cNvPr>
            <p:cNvSpPr/>
            <p:nvPr/>
          </p:nvSpPr>
          <p:spPr>
            <a:xfrm>
              <a:off x="7679812" y="3938840"/>
              <a:ext cx="10838" cy="10843"/>
            </a:xfrm>
            <a:custGeom>
              <a:avLst/>
              <a:gdLst>
                <a:gd name="connsiteX0" fmla="*/ 5419 w 10838"/>
                <a:gd name="connsiteY0" fmla="*/ 10843 h 10843"/>
                <a:gd name="connsiteX1" fmla="*/ 10839 w 10838"/>
                <a:gd name="connsiteY1" fmla="*/ 5424 h 10843"/>
                <a:gd name="connsiteX2" fmla="*/ 5419 w 10838"/>
                <a:gd name="connsiteY2" fmla="*/ 0 h 10843"/>
                <a:gd name="connsiteX3" fmla="*/ 0 w 10838"/>
                <a:gd name="connsiteY3" fmla="*/ 5424 h 10843"/>
                <a:gd name="connsiteX4" fmla="*/ 5419 w 10838"/>
                <a:gd name="connsiteY4" fmla="*/ 10843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43">
                  <a:moveTo>
                    <a:pt x="5419" y="10843"/>
                  </a:moveTo>
                  <a:cubicBezTo>
                    <a:pt x="8411" y="10843"/>
                    <a:pt x="10839" y="8415"/>
                    <a:pt x="10839" y="5424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24"/>
                  </a:cubicBezTo>
                  <a:cubicBezTo>
                    <a:pt x="0" y="8415"/>
                    <a:pt x="2424" y="10843"/>
                    <a:pt x="5419" y="10843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3A31A38F-99F0-B594-01F0-BE6A2BA802FE}"/>
                </a:ext>
              </a:extLst>
            </p:cNvPr>
            <p:cNvSpPr/>
            <p:nvPr/>
          </p:nvSpPr>
          <p:spPr>
            <a:xfrm>
              <a:off x="7860224" y="3971783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5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C89557E6-45DE-D02E-C2B0-0B21469F524C}"/>
                </a:ext>
              </a:extLst>
            </p:cNvPr>
            <p:cNvSpPr/>
            <p:nvPr/>
          </p:nvSpPr>
          <p:spPr>
            <a:xfrm>
              <a:off x="8013801" y="3923777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379851C1-CC66-DA0F-145F-7379D60CF239}"/>
                </a:ext>
              </a:extLst>
            </p:cNvPr>
            <p:cNvSpPr/>
            <p:nvPr/>
          </p:nvSpPr>
          <p:spPr>
            <a:xfrm>
              <a:off x="7743820" y="4028413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1"/>
                    <a:pt x="10839" y="5419"/>
                  </a:cubicBezTo>
                  <a:cubicBezTo>
                    <a:pt x="10839" y="2424"/>
                    <a:pt x="8411" y="0"/>
                    <a:pt x="5419" y="0"/>
                  </a:cubicBezTo>
                  <a:cubicBezTo>
                    <a:pt x="2424" y="0"/>
                    <a:pt x="0" y="2424"/>
                    <a:pt x="0" y="5419"/>
                  </a:cubicBezTo>
                  <a:cubicBezTo>
                    <a:pt x="0" y="8411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20FD88D1-3FE5-69F6-A823-5E67A69031B2}"/>
                </a:ext>
              </a:extLst>
            </p:cNvPr>
            <p:cNvSpPr/>
            <p:nvPr/>
          </p:nvSpPr>
          <p:spPr>
            <a:xfrm>
              <a:off x="7873026" y="4096556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5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F93C6B1A-BDA7-7D33-6A2C-AFC8B51B618D}"/>
                </a:ext>
              </a:extLst>
            </p:cNvPr>
            <p:cNvSpPr/>
            <p:nvPr/>
          </p:nvSpPr>
          <p:spPr>
            <a:xfrm>
              <a:off x="7981797" y="4064552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492D2D34-8AF1-C12F-083D-6A0F996A2A39}"/>
                </a:ext>
              </a:extLst>
            </p:cNvPr>
            <p:cNvSpPr/>
            <p:nvPr/>
          </p:nvSpPr>
          <p:spPr>
            <a:xfrm>
              <a:off x="7624376" y="4124378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1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1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BA2AC0B6-AB97-DA1A-B94F-78420C91C01E}"/>
                </a:ext>
              </a:extLst>
            </p:cNvPr>
            <p:cNvSpPr/>
            <p:nvPr/>
          </p:nvSpPr>
          <p:spPr>
            <a:xfrm>
              <a:off x="7713087" y="4157325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1"/>
                    <a:pt x="10839" y="5419"/>
                  </a:cubicBezTo>
                  <a:cubicBezTo>
                    <a:pt x="10839" y="2424"/>
                    <a:pt x="8415" y="0"/>
                    <a:pt x="5419" y="0"/>
                  </a:cubicBezTo>
                  <a:cubicBezTo>
                    <a:pt x="2428" y="0"/>
                    <a:pt x="0" y="2424"/>
                    <a:pt x="0" y="5419"/>
                  </a:cubicBezTo>
                  <a:cubicBezTo>
                    <a:pt x="0" y="8411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770EE041-1956-9E3C-8026-A1A24D79B516}"/>
                </a:ext>
              </a:extLst>
            </p:cNvPr>
            <p:cNvSpPr/>
            <p:nvPr/>
          </p:nvSpPr>
          <p:spPr>
            <a:xfrm>
              <a:off x="8045762" y="4352460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5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12E45A6-CA03-6476-7D08-9DB355E192D4}"/>
                </a:ext>
              </a:extLst>
            </p:cNvPr>
            <p:cNvSpPr/>
            <p:nvPr/>
          </p:nvSpPr>
          <p:spPr>
            <a:xfrm>
              <a:off x="7615842" y="4284313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5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53E43B2A-0867-649C-40DA-2E15245E106A}"/>
                </a:ext>
              </a:extLst>
            </p:cNvPr>
            <p:cNvSpPr/>
            <p:nvPr/>
          </p:nvSpPr>
          <p:spPr>
            <a:xfrm>
              <a:off x="7687484" y="4365219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5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E31B8676-ADEB-C9CC-D4BF-B0B2CFE22178}"/>
                </a:ext>
              </a:extLst>
            </p:cNvPr>
            <p:cNvSpPr/>
            <p:nvPr/>
          </p:nvSpPr>
          <p:spPr>
            <a:xfrm>
              <a:off x="7786658" y="4317256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0" y="10839"/>
                    <a:pt x="10839" y="8415"/>
                    <a:pt x="10839" y="5419"/>
                  </a:cubicBezTo>
                  <a:cubicBezTo>
                    <a:pt x="10839" y="2428"/>
                    <a:pt x="8410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5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8FF56BE-62AF-4C53-E3D9-9C631D20F54F}"/>
                </a:ext>
              </a:extLst>
            </p:cNvPr>
            <p:cNvSpPr/>
            <p:nvPr/>
          </p:nvSpPr>
          <p:spPr>
            <a:xfrm>
              <a:off x="7647846" y="4476251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1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1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83DA4E4-02BE-3BAD-A563-44346A3DBF66}"/>
                </a:ext>
              </a:extLst>
            </p:cNvPr>
            <p:cNvSpPr/>
            <p:nvPr/>
          </p:nvSpPr>
          <p:spPr>
            <a:xfrm>
              <a:off x="7764255" y="4448429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0" y="10839"/>
                    <a:pt x="10839" y="8415"/>
                    <a:pt x="10839" y="5419"/>
                  </a:cubicBezTo>
                  <a:cubicBezTo>
                    <a:pt x="10839" y="2428"/>
                    <a:pt x="8410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5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514F385F-4C6B-0631-7DF4-89A4099445FA}"/>
                </a:ext>
              </a:extLst>
            </p:cNvPr>
            <p:cNvSpPr/>
            <p:nvPr/>
          </p:nvSpPr>
          <p:spPr>
            <a:xfrm>
              <a:off x="7933834" y="4381221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5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42A4F1E5-F128-9248-75B8-CD25F725FD99}"/>
                </a:ext>
              </a:extLst>
            </p:cNvPr>
            <p:cNvSpPr/>
            <p:nvPr/>
          </p:nvSpPr>
          <p:spPr>
            <a:xfrm>
              <a:off x="7862149" y="4505012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8E2BB1F-3B81-3CC2-3DDB-438D0F2DAD02}"/>
                </a:ext>
              </a:extLst>
            </p:cNvPr>
            <p:cNvSpPr/>
            <p:nvPr/>
          </p:nvSpPr>
          <p:spPr>
            <a:xfrm>
              <a:off x="7968995" y="4541156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0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0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1C10AB72-3396-D72E-AB75-BB29255302C4}"/>
                </a:ext>
              </a:extLst>
            </p:cNvPr>
            <p:cNvSpPr/>
            <p:nvPr/>
          </p:nvSpPr>
          <p:spPr>
            <a:xfrm>
              <a:off x="8077766" y="4509199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1"/>
                    <a:pt x="10839" y="5419"/>
                  </a:cubicBezTo>
                  <a:cubicBezTo>
                    <a:pt x="10839" y="2424"/>
                    <a:pt x="8415" y="0"/>
                    <a:pt x="5419" y="0"/>
                  </a:cubicBezTo>
                  <a:cubicBezTo>
                    <a:pt x="2428" y="0"/>
                    <a:pt x="0" y="2424"/>
                    <a:pt x="0" y="5419"/>
                  </a:cubicBezTo>
                  <a:cubicBezTo>
                    <a:pt x="0" y="8411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788D6162-9DE9-57D6-2342-EA58A43ED034}"/>
                </a:ext>
              </a:extLst>
            </p:cNvPr>
            <p:cNvSpPr/>
            <p:nvPr/>
          </p:nvSpPr>
          <p:spPr>
            <a:xfrm>
              <a:off x="7814186" y="4207546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5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55770D27-E8AD-3D25-22B2-F89CBDA2F57C}"/>
                </a:ext>
              </a:extLst>
            </p:cNvPr>
            <p:cNvSpPr/>
            <p:nvPr/>
          </p:nvSpPr>
          <p:spPr>
            <a:xfrm>
              <a:off x="7937034" y="4227687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1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1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73580544-AC65-B4B8-E360-9C20981E4076}"/>
                </a:ext>
              </a:extLst>
            </p:cNvPr>
            <p:cNvSpPr/>
            <p:nvPr/>
          </p:nvSpPr>
          <p:spPr>
            <a:xfrm>
              <a:off x="8045762" y="4195683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1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1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3A421FAF-B11C-BF95-022A-A7EAA0143B03}"/>
                </a:ext>
              </a:extLst>
            </p:cNvPr>
            <p:cNvSpPr/>
            <p:nvPr/>
          </p:nvSpPr>
          <p:spPr>
            <a:xfrm>
              <a:off x="7821653" y="3511054"/>
              <a:ext cx="10838" cy="10843"/>
            </a:xfrm>
            <a:custGeom>
              <a:avLst/>
              <a:gdLst>
                <a:gd name="connsiteX0" fmla="*/ 5419 w 10838"/>
                <a:gd name="connsiteY0" fmla="*/ 10843 h 10843"/>
                <a:gd name="connsiteX1" fmla="*/ 10839 w 10838"/>
                <a:gd name="connsiteY1" fmla="*/ 5424 h 10843"/>
                <a:gd name="connsiteX2" fmla="*/ 5419 w 10838"/>
                <a:gd name="connsiteY2" fmla="*/ 0 h 10843"/>
                <a:gd name="connsiteX3" fmla="*/ 0 w 10838"/>
                <a:gd name="connsiteY3" fmla="*/ 5424 h 10843"/>
                <a:gd name="connsiteX4" fmla="*/ 5419 w 10838"/>
                <a:gd name="connsiteY4" fmla="*/ 10843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43">
                  <a:moveTo>
                    <a:pt x="5419" y="10843"/>
                  </a:moveTo>
                  <a:cubicBezTo>
                    <a:pt x="8411" y="10843"/>
                    <a:pt x="10839" y="8415"/>
                    <a:pt x="10839" y="5424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24"/>
                  </a:cubicBezTo>
                  <a:cubicBezTo>
                    <a:pt x="0" y="8415"/>
                    <a:pt x="2424" y="10843"/>
                    <a:pt x="5419" y="10843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99FF6B6-A1F0-6F05-6393-55129237CEA9}"/>
                </a:ext>
              </a:extLst>
            </p:cNvPr>
            <p:cNvSpPr/>
            <p:nvPr/>
          </p:nvSpPr>
          <p:spPr>
            <a:xfrm>
              <a:off x="7874652" y="3663094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5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68E9FAF-6595-7488-B329-5B206A9ADB90}"/>
                </a:ext>
              </a:extLst>
            </p:cNvPr>
            <p:cNvSpPr/>
            <p:nvPr/>
          </p:nvSpPr>
          <p:spPr>
            <a:xfrm>
              <a:off x="7771812" y="3732820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5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29599B46-1EAB-CD31-FBCB-2761B4374542}"/>
                </a:ext>
              </a:extLst>
            </p:cNvPr>
            <p:cNvSpPr/>
            <p:nvPr/>
          </p:nvSpPr>
          <p:spPr>
            <a:xfrm>
              <a:off x="7761093" y="3621659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5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FAEBC888-7FEE-C12C-F6A0-4A6FB4656B84}"/>
                </a:ext>
              </a:extLst>
            </p:cNvPr>
            <p:cNvSpPr/>
            <p:nvPr/>
          </p:nvSpPr>
          <p:spPr>
            <a:xfrm>
              <a:off x="7976638" y="3476788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5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9FCF5261-A2EC-96C5-0BDF-B5B62032B713}"/>
                </a:ext>
              </a:extLst>
            </p:cNvPr>
            <p:cNvSpPr/>
            <p:nvPr/>
          </p:nvSpPr>
          <p:spPr>
            <a:xfrm>
              <a:off x="8114298" y="3464588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0" y="10839"/>
                    <a:pt x="10839" y="8410"/>
                    <a:pt x="10839" y="5419"/>
                  </a:cubicBezTo>
                  <a:cubicBezTo>
                    <a:pt x="10839" y="2424"/>
                    <a:pt x="8410" y="0"/>
                    <a:pt x="5419" y="0"/>
                  </a:cubicBezTo>
                  <a:cubicBezTo>
                    <a:pt x="2428" y="0"/>
                    <a:pt x="0" y="2424"/>
                    <a:pt x="0" y="5419"/>
                  </a:cubicBezTo>
                  <a:cubicBezTo>
                    <a:pt x="0" y="8410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9E944D2E-4701-F6DB-2F25-20F5968EA671}"/>
                </a:ext>
              </a:extLst>
            </p:cNvPr>
            <p:cNvSpPr/>
            <p:nvPr/>
          </p:nvSpPr>
          <p:spPr>
            <a:xfrm>
              <a:off x="8038461" y="3414359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5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1633AEFB-C35C-AA8E-AE45-7731BA75A6CE}"/>
                </a:ext>
              </a:extLst>
            </p:cNvPr>
            <p:cNvSpPr/>
            <p:nvPr/>
          </p:nvSpPr>
          <p:spPr>
            <a:xfrm>
              <a:off x="7923247" y="3570453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5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51457CB2-2721-372D-4201-431C5AA86D53}"/>
                </a:ext>
              </a:extLst>
            </p:cNvPr>
            <p:cNvSpPr/>
            <p:nvPr/>
          </p:nvSpPr>
          <p:spPr>
            <a:xfrm>
              <a:off x="8034194" y="3532048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5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92D0A3A7-8DA0-1959-F91B-4CDD1C4FDD7E}"/>
                </a:ext>
              </a:extLst>
            </p:cNvPr>
            <p:cNvSpPr/>
            <p:nvPr/>
          </p:nvSpPr>
          <p:spPr>
            <a:xfrm>
              <a:off x="8000056" y="3642995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5" y="10839"/>
                    <a:pt x="10839" y="8415"/>
                    <a:pt x="10839" y="5419"/>
                  </a:cubicBezTo>
                  <a:cubicBezTo>
                    <a:pt x="10839" y="2428"/>
                    <a:pt x="8415" y="0"/>
                    <a:pt x="5419" y="0"/>
                  </a:cubicBezTo>
                  <a:cubicBezTo>
                    <a:pt x="2428" y="0"/>
                    <a:pt x="0" y="2428"/>
                    <a:pt x="0" y="5419"/>
                  </a:cubicBezTo>
                  <a:cubicBezTo>
                    <a:pt x="0" y="8415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2B20E204-405E-0B2B-21EA-07FDAA477B5F}"/>
                </a:ext>
              </a:extLst>
            </p:cNvPr>
            <p:cNvSpPr/>
            <p:nvPr/>
          </p:nvSpPr>
          <p:spPr>
            <a:xfrm>
              <a:off x="7927091" y="3401647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0"/>
                    <a:pt x="10839" y="5419"/>
                  </a:cubicBezTo>
                  <a:cubicBezTo>
                    <a:pt x="10839" y="2424"/>
                    <a:pt x="8411" y="0"/>
                    <a:pt x="5419" y="0"/>
                  </a:cubicBezTo>
                  <a:cubicBezTo>
                    <a:pt x="2424" y="0"/>
                    <a:pt x="0" y="2424"/>
                    <a:pt x="0" y="5419"/>
                  </a:cubicBezTo>
                  <a:cubicBezTo>
                    <a:pt x="0" y="8410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8F149A64-CE81-61C3-D6E5-B65076A53659}"/>
                </a:ext>
              </a:extLst>
            </p:cNvPr>
            <p:cNvSpPr/>
            <p:nvPr/>
          </p:nvSpPr>
          <p:spPr>
            <a:xfrm>
              <a:off x="7731018" y="3311865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1"/>
                    <a:pt x="10839" y="5419"/>
                  </a:cubicBezTo>
                  <a:cubicBezTo>
                    <a:pt x="10839" y="2424"/>
                    <a:pt x="8411" y="0"/>
                    <a:pt x="5419" y="0"/>
                  </a:cubicBezTo>
                  <a:cubicBezTo>
                    <a:pt x="2424" y="0"/>
                    <a:pt x="0" y="2424"/>
                    <a:pt x="0" y="5419"/>
                  </a:cubicBezTo>
                  <a:cubicBezTo>
                    <a:pt x="0" y="8411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A2BD7215-4007-EA02-9127-D47C300E5CD7}"/>
                </a:ext>
              </a:extLst>
            </p:cNvPr>
            <p:cNvSpPr/>
            <p:nvPr/>
          </p:nvSpPr>
          <p:spPr>
            <a:xfrm>
              <a:off x="7662866" y="3369767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1" y="10839"/>
                    <a:pt x="10839" y="8415"/>
                    <a:pt x="10839" y="5419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4" y="0"/>
                    <a:pt x="0" y="2428"/>
                    <a:pt x="0" y="5419"/>
                  </a:cubicBezTo>
                  <a:cubicBezTo>
                    <a:pt x="0" y="8415"/>
                    <a:pt x="2424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6A37CB82-163B-868A-5C3C-D02329B5B3A7}"/>
                </a:ext>
              </a:extLst>
            </p:cNvPr>
            <p:cNvSpPr/>
            <p:nvPr/>
          </p:nvSpPr>
          <p:spPr>
            <a:xfrm>
              <a:off x="7677593" y="3470515"/>
              <a:ext cx="10838" cy="10843"/>
            </a:xfrm>
            <a:custGeom>
              <a:avLst/>
              <a:gdLst>
                <a:gd name="connsiteX0" fmla="*/ 5419 w 10838"/>
                <a:gd name="connsiteY0" fmla="*/ 10843 h 10843"/>
                <a:gd name="connsiteX1" fmla="*/ 10839 w 10838"/>
                <a:gd name="connsiteY1" fmla="*/ 5424 h 10843"/>
                <a:gd name="connsiteX2" fmla="*/ 5419 w 10838"/>
                <a:gd name="connsiteY2" fmla="*/ 0 h 10843"/>
                <a:gd name="connsiteX3" fmla="*/ 0 w 10838"/>
                <a:gd name="connsiteY3" fmla="*/ 5424 h 10843"/>
                <a:gd name="connsiteX4" fmla="*/ 5419 w 10838"/>
                <a:gd name="connsiteY4" fmla="*/ 10843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43">
                  <a:moveTo>
                    <a:pt x="5419" y="10843"/>
                  </a:moveTo>
                  <a:cubicBezTo>
                    <a:pt x="8411" y="10843"/>
                    <a:pt x="10839" y="8415"/>
                    <a:pt x="10839" y="5424"/>
                  </a:cubicBezTo>
                  <a:cubicBezTo>
                    <a:pt x="10839" y="2428"/>
                    <a:pt x="8411" y="0"/>
                    <a:pt x="5419" y="0"/>
                  </a:cubicBezTo>
                  <a:cubicBezTo>
                    <a:pt x="2428" y="0"/>
                    <a:pt x="0" y="2428"/>
                    <a:pt x="0" y="5424"/>
                  </a:cubicBezTo>
                  <a:cubicBezTo>
                    <a:pt x="0" y="8415"/>
                    <a:pt x="2428" y="10843"/>
                    <a:pt x="5419" y="10843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5F0C28C3-A12A-9DF2-9EA1-4D72A9F9BF38}"/>
                </a:ext>
              </a:extLst>
            </p:cNvPr>
            <p:cNvSpPr/>
            <p:nvPr/>
          </p:nvSpPr>
          <p:spPr>
            <a:xfrm>
              <a:off x="7756920" y="3408773"/>
              <a:ext cx="10838" cy="10838"/>
            </a:xfrm>
            <a:custGeom>
              <a:avLst/>
              <a:gdLst>
                <a:gd name="connsiteX0" fmla="*/ 5419 w 10838"/>
                <a:gd name="connsiteY0" fmla="*/ 10839 h 10838"/>
                <a:gd name="connsiteX1" fmla="*/ 10839 w 10838"/>
                <a:gd name="connsiteY1" fmla="*/ 5419 h 10838"/>
                <a:gd name="connsiteX2" fmla="*/ 5419 w 10838"/>
                <a:gd name="connsiteY2" fmla="*/ 0 h 10838"/>
                <a:gd name="connsiteX3" fmla="*/ 0 w 10838"/>
                <a:gd name="connsiteY3" fmla="*/ 5419 h 10838"/>
                <a:gd name="connsiteX4" fmla="*/ 5419 w 10838"/>
                <a:gd name="connsiteY4" fmla="*/ 10839 h 1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8" h="10838">
                  <a:moveTo>
                    <a:pt x="5419" y="10839"/>
                  </a:moveTo>
                  <a:cubicBezTo>
                    <a:pt x="8410" y="10839"/>
                    <a:pt x="10839" y="8411"/>
                    <a:pt x="10839" y="5419"/>
                  </a:cubicBezTo>
                  <a:cubicBezTo>
                    <a:pt x="10839" y="2424"/>
                    <a:pt x="8410" y="0"/>
                    <a:pt x="5419" y="0"/>
                  </a:cubicBezTo>
                  <a:cubicBezTo>
                    <a:pt x="2428" y="0"/>
                    <a:pt x="0" y="2424"/>
                    <a:pt x="0" y="5419"/>
                  </a:cubicBezTo>
                  <a:cubicBezTo>
                    <a:pt x="0" y="8411"/>
                    <a:pt x="2428" y="10839"/>
                    <a:pt x="5419" y="10839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DE6442D7-BB4B-C8A6-E515-80DCA75C4499}"/>
                </a:ext>
              </a:extLst>
            </p:cNvPr>
            <p:cNvSpPr/>
            <p:nvPr/>
          </p:nvSpPr>
          <p:spPr>
            <a:xfrm>
              <a:off x="7849906" y="2973740"/>
              <a:ext cx="191739" cy="262195"/>
            </a:xfrm>
            <a:custGeom>
              <a:avLst/>
              <a:gdLst>
                <a:gd name="connsiteX0" fmla="*/ 42629 w 191739"/>
                <a:gd name="connsiteY0" fmla="*/ 4131 h 262195"/>
                <a:gd name="connsiteX1" fmla="*/ 76114 w 191739"/>
                <a:gd name="connsiteY1" fmla="*/ 1093 h 262195"/>
                <a:gd name="connsiteX2" fmla="*/ 106083 w 191739"/>
                <a:gd name="connsiteY2" fmla="*/ 16335 h 262195"/>
                <a:gd name="connsiteX3" fmla="*/ 140220 w 191739"/>
                <a:gd name="connsiteY3" fmla="*/ 75265 h 262195"/>
                <a:gd name="connsiteX4" fmla="*/ 176961 w 191739"/>
                <a:gd name="connsiteY4" fmla="*/ 143071 h 262195"/>
                <a:gd name="connsiteX5" fmla="*/ 156436 w 191739"/>
                <a:gd name="connsiteY5" fmla="*/ 207933 h 262195"/>
                <a:gd name="connsiteX6" fmla="*/ 109497 w 191739"/>
                <a:gd name="connsiteY6" fmla="*/ 243052 h 262195"/>
                <a:gd name="connsiteX7" fmla="*/ 21336 w 191739"/>
                <a:gd name="connsiteY7" fmla="*/ 255171 h 262195"/>
                <a:gd name="connsiteX8" fmla="*/ 0 w 191739"/>
                <a:gd name="connsiteY8" fmla="*/ 246380 h 262195"/>
                <a:gd name="connsiteX9" fmla="*/ 42629 w 191739"/>
                <a:gd name="connsiteY9" fmla="*/ 4131 h 262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1739" h="262195">
                  <a:moveTo>
                    <a:pt x="42629" y="4131"/>
                  </a:moveTo>
                  <a:cubicBezTo>
                    <a:pt x="53280" y="-12"/>
                    <a:pt x="64887" y="-1066"/>
                    <a:pt x="76114" y="1093"/>
                  </a:cubicBezTo>
                  <a:cubicBezTo>
                    <a:pt x="87341" y="3252"/>
                    <a:pt x="97728" y="8535"/>
                    <a:pt x="106083" y="16335"/>
                  </a:cubicBezTo>
                  <a:cubicBezTo>
                    <a:pt x="135057" y="43560"/>
                    <a:pt x="114617" y="61738"/>
                    <a:pt x="140220" y="75265"/>
                  </a:cubicBezTo>
                  <a:cubicBezTo>
                    <a:pt x="165824" y="88792"/>
                    <a:pt x="147133" y="126088"/>
                    <a:pt x="176961" y="143071"/>
                  </a:cubicBezTo>
                  <a:cubicBezTo>
                    <a:pt x="206789" y="160055"/>
                    <a:pt x="187117" y="202001"/>
                    <a:pt x="156436" y="207933"/>
                  </a:cubicBezTo>
                  <a:cubicBezTo>
                    <a:pt x="156436" y="207933"/>
                    <a:pt x="141714" y="246807"/>
                    <a:pt x="109497" y="243052"/>
                  </a:cubicBezTo>
                  <a:cubicBezTo>
                    <a:pt x="109497" y="243052"/>
                    <a:pt x="79626" y="276293"/>
                    <a:pt x="21336" y="255171"/>
                  </a:cubicBezTo>
                  <a:lnTo>
                    <a:pt x="0" y="246380"/>
                  </a:lnTo>
                  <a:lnTo>
                    <a:pt x="42629" y="4131"/>
                  </a:ln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B1AB7B7F-6509-20F7-866D-BA4AD4B004C0}"/>
                </a:ext>
              </a:extLst>
            </p:cNvPr>
            <p:cNvSpPr/>
            <p:nvPr/>
          </p:nvSpPr>
          <p:spPr>
            <a:xfrm>
              <a:off x="7664592" y="2979493"/>
              <a:ext cx="170971" cy="255954"/>
            </a:xfrm>
            <a:custGeom>
              <a:avLst/>
              <a:gdLst>
                <a:gd name="connsiteX0" fmla="*/ 97154 w 170971"/>
                <a:gd name="connsiteY0" fmla="*/ 9985 h 255954"/>
                <a:gd name="connsiteX1" fmla="*/ 50897 w 170971"/>
                <a:gd name="connsiteY1" fmla="*/ 49414 h 255954"/>
                <a:gd name="connsiteX2" fmla="*/ 24825 w 170971"/>
                <a:gd name="connsiteY2" fmla="*/ 93238 h 255954"/>
                <a:gd name="connsiteX3" fmla="*/ 13559 w 170971"/>
                <a:gd name="connsiteY3" fmla="*/ 148114 h 255954"/>
                <a:gd name="connsiteX4" fmla="*/ 75 w 170971"/>
                <a:gd name="connsiteY4" fmla="*/ 172821 h 255954"/>
                <a:gd name="connsiteX5" fmla="*/ 5849 w 170971"/>
                <a:gd name="connsiteY5" fmla="*/ 193095 h 255954"/>
                <a:gd name="connsiteX6" fmla="*/ 23246 w 170971"/>
                <a:gd name="connsiteY6" fmla="*/ 204996 h 255954"/>
                <a:gd name="connsiteX7" fmla="*/ 46886 w 170971"/>
                <a:gd name="connsiteY7" fmla="*/ 229661 h 255954"/>
                <a:gd name="connsiteX8" fmla="*/ 99799 w 170971"/>
                <a:gd name="connsiteY8" fmla="*/ 243828 h 255954"/>
                <a:gd name="connsiteX9" fmla="*/ 162783 w 170971"/>
                <a:gd name="connsiteY9" fmla="*/ 249717 h 255954"/>
                <a:gd name="connsiteX10" fmla="*/ 150664 w 170971"/>
                <a:gd name="connsiteY10" fmla="*/ 0 h 255954"/>
                <a:gd name="connsiteX11" fmla="*/ 97154 w 170971"/>
                <a:gd name="connsiteY11" fmla="*/ 9985 h 255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0971" h="255954">
                  <a:moveTo>
                    <a:pt x="97154" y="9985"/>
                  </a:moveTo>
                  <a:cubicBezTo>
                    <a:pt x="97154" y="9985"/>
                    <a:pt x="58408" y="15020"/>
                    <a:pt x="50897" y="49414"/>
                  </a:cubicBezTo>
                  <a:cubicBezTo>
                    <a:pt x="43387" y="83808"/>
                    <a:pt x="46118" y="75700"/>
                    <a:pt x="24825" y="93238"/>
                  </a:cubicBezTo>
                  <a:cubicBezTo>
                    <a:pt x="3531" y="110776"/>
                    <a:pt x="30457" y="130576"/>
                    <a:pt x="13559" y="148114"/>
                  </a:cubicBezTo>
                  <a:cubicBezTo>
                    <a:pt x="5025" y="157075"/>
                    <a:pt x="758" y="164373"/>
                    <a:pt x="75" y="172821"/>
                  </a:cubicBezTo>
                  <a:cubicBezTo>
                    <a:pt x="-429" y="180046"/>
                    <a:pt x="1615" y="187219"/>
                    <a:pt x="5849" y="193095"/>
                  </a:cubicBezTo>
                  <a:cubicBezTo>
                    <a:pt x="10077" y="198971"/>
                    <a:pt x="16235" y="203183"/>
                    <a:pt x="23246" y="204996"/>
                  </a:cubicBezTo>
                  <a:cubicBezTo>
                    <a:pt x="33060" y="207770"/>
                    <a:pt x="41040" y="217073"/>
                    <a:pt x="46886" y="229661"/>
                  </a:cubicBezTo>
                  <a:cubicBezTo>
                    <a:pt x="58450" y="254709"/>
                    <a:pt x="99799" y="243828"/>
                    <a:pt x="99799" y="243828"/>
                  </a:cubicBezTo>
                  <a:cubicBezTo>
                    <a:pt x="99799" y="243828"/>
                    <a:pt x="138887" y="266615"/>
                    <a:pt x="162783" y="249717"/>
                  </a:cubicBezTo>
                  <a:cubicBezTo>
                    <a:pt x="186680" y="232818"/>
                    <a:pt x="150664" y="0"/>
                    <a:pt x="150664" y="0"/>
                  </a:cubicBezTo>
                  <a:lnTo>
                    <a:pt x="97154" y="9985"/>
                  </a:ln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5C3140F9-0F4A-B1A3-B901-B493DCADCE2B}"/>
                </a:ext>
              </a:extLst>
            </p:cNvPr>
            <p:cNvSpPr/>
            <p:nvPr/>
          </p:nvSpPr>
          <p:spPr>
            <a:xfrm>
              <a:off x="7780223" y="2943648"/>
              <a:ext cx="146194" cy="100279"/>
            </a:xfrm>
            <a:custGeom>
              <a:avLst/>
              <a:gdLst>
                <a:gd name="connsiteX0" fmla="*/ 146194 w 146194"/>
                <a:gd name="connsiteY0" fmla="*/ 36100 h 100279"/>
                <a:gd name="connsiteX1" fmla="*/ 73993 w 146194"/>
                <a:gd name="connsiteY1" fmla="*/ 0 h 100279"/>
                <a:gd name="connsiteX2" fmla="*/ 0 w 146194"/>
                <a:gd name="connsiteY2" fmla="*/ 55474 h 100279"/>
                <a:gd name="connsiteX3" fmla="*/ 82186 w 146194"/>
                <a:gd name="connsiteY3" fmla="*/ 100279 h 100279"/>
                <a:gd name="connsiteX4" fmla="*/ 146194 w 146194"/>
                <a:gd name="connsiteY4" fmla="*/ 36100 h 100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194" h="100279">
                  <a:moveTo>
                    <a:pt x="146194" y="36100"/>
                  </a:moveTo>
                  <a:cubicBezTo>
                    <a:pt x="146194" y="36100"/>
                    <a:pt x="130491" y="0"/>
                    <a:pt x="73993" y="0"/>
                  </a:cubicBezTo>
                  <a:cubicBezTo>
                    <a:pt x="17495" y="0"/>
                    <a:pt x="0" y="55474"/>
                    <a:pt x="0" y="55474"/>
                  </a:cubicBezTo>
                  <a:lnTo>
                    <a:pt x="82186" y="100279"/>
                  </a:lnTo>
                  <a:lnTo>
                    <a:pt x="146194" y="36100"/>
                  </a:ln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936C2260-8315-D180-C0BD-C6F171977AF3}"/>
                </a:ext>
              </a:extLst>
            </p:cNvPr>
            <p:cNvSpPr/>
            <p:nvPr/>
          </p:nvSpPr>
          <p:spPr>
            <a:xfrm>
              <a:off x="7775781" y="3116721"/>
              <a:ext cx="172026" cy="232562"/>
            </a:xfrm>
            <a:custGeom>
              <a:avLst/>
              <a:gdLst>
                <a:gd name="connsiteX0" fmla="*/ 126010 w 172026"/>
                <a:gd name="connsiteY0" fmla="*/ 0 h 232562"/>
                <a:gd name="connsiteX1" fmla="*/ 141074 w 172026"/>
                <a:gd name="connsiteY1" fmla="*/ 136892 h 232562"/>
                <a:gd name="connsiteX2" fmla="*/ 146049 w 172026"/>
                <a:gd name="connsiteY2" fmla="*/ 148175 h 232562"/>
                <a:gd name="connsiteX3" fmla="*/ 156435 w 172026"/>
                <a:gd name="connsiteY3" fmla="*/ 154814 h 232562"/>
                <a:gd name="connsiteX4" fmla="*/ 171456 w 172026"/>
                <a:gd name="connsiteY4" fmla="*/ 159593 h 232562"/>
                <a:gd name="connsiteX5" fmla="*/ 172011 w 172026"/>
                <a:gd name="connsiteY5" fmla="*/ 179991 h 232562"/>
                <a:gd name="connsiteX6" fmla="*/ 170061 w 172026"/>
                <a:gd name="connsiteY6" fmla="*/ 188824 h 232562"/>
                <a:gd name="connsiteX7" fmla="*/ 163988 w 172026"/>
                <a:gd name="connsiteY7" fmla="*/ 195523 h 232562"/>
                <a:gd name="connsiteX8" fmla="*/ 109710 w 172026"/>
                <a:gd name="connsiteY8" fmla="*/ 232562 h 232562"/>
                <a:gd name="connsiteX9" fmla="*/ 16173 w 172026"/>
                <a:gd name="connsiteY9" fmla="*/ 192963 h 232562"/>
                <a:gd name="connsiteX10" fmla="*/ 10702 w 172026"/>
                <a:gd name="connsiteY10" fmla="*/ 188542 h 232562"/>
                <a:gd name="connsiteX11" fmla="*/ 7382 w 172026"/>
                <a:gd name="connsiteY11" fmla="*/ 182338 h 232562"/>
                <a:gd name="connsiteX12" fmla="*/ 0 w 172026"/>
                <a:gd name="connsiteY12" fmla="*/ 157673 h 232562"/>
                <a:gd name="connsiteX13" fmla="*/ 20781 w 172026"/>
                <a:gd name="connsiteY13" fmla="*/ 135612 h 232562"/>
                <a:gd name="connsiteX14" fmla="*/ 23982 w 172026"/>
                <a:gd name="connsiteY14" fmla="*/ 20397 h 232562"/>
                <a:gd name="connsiteX15" fmla="*/ 126010 w 172026"/>
                <a:gd name="connsiteY15" fmla="*/ 0 h 23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2026" h="232562">
                  <a:moveTo>
                    <a:pt x="126010" y="0"/>
                  </a:moveTo>
                  <a:lnTo>
                    <a:pt x="141074" y="136892"/>
                  </a:lnTo>
                  <a:cubicBezTo>
                    <a:pt x="141586" y="141061"/>
                    <a:pt x="143318" y="144982"/>
                    <a:pt x="146049" y="148175"/>
                  </a:cubicBezTo>
                  <a:cubicBezTo>
                    <a:pt x="148780" y="151362"/>
                    <a:pt x="152395" y="153671"/>
                    <a:pt x="156435" y="154814"/>
                  </a:cubicBezTo>
                  <a:lnTo>
                    <a:pt x="171456" y="159593"/>
                  </a:lnTo>
                  <a:lnTo>
                    <a:pt x="172011" y="179991"/>
                  </a:lnTo>
                  <a:cubicBezTo>
                    <a:pt x="172139" y="183054"/>
                    <a:pt x="171469" y="186097"/>
                    <a:pt x="170061" y="188824"/>
                  </a:cubicBezTo>
                  <a:cubicBezTo>
                    <a:pt x="168653" y="191546"/>
                    <a:pt x="166561" y="193859"/>
                    <a:pt x="163988" y="195523"/>
                  </a:cubicBezTo>
                  <a:cubicBezTo>
                    <a:pt x="143847" y="208538"/>
                    <a:pt x="109710" y="232562"/>
                    <a:pt x="109710" y="232562"/>
                  </a:cubicBezTo>
                  <a:cubicBezTo>
                    <a:pt x="109710" y="232562"/>
                    <a:pt x="42715" y="206533"/>
                    <a:pt x="16173" y="192963"/>
                  </a:cubicBezTo>
                  <a:cubicBezTo>
                    <a:pt x="14069" y="191871"/>
                    <a:pt x="12208" y="190369"/>
                    <a:pt x="10702" y="188542"/>
                  </a:cubicBezTo>
                  <a:cubicBezTo>
                    <a:pt x="9192" y="186716"/>
                    <a:pt x="8061" y="184608"/>
                    <a:pt x="7382" y="182338"/>
                  </a:cubicBezTo>
                  <a:lnTo>
                    <a:pt x="0" y="157673"/>
                  </a:lnTo>
                  <a:cubicBezTo>
                    <a:pt x="0" y="157673"/>
                    <a:pt x="20483" y="144871"/>
                    <a:pt x="20781" y="135612"/>
                  </a:cubicBezTo>
                  <a:lnTo>
                    <a:pt x="23982" y="20397"/>
                  </a:lnTo>
                  <a:lnTo>
                    <a:pt x="126010" y="0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B0FC4BD0-39FA-065E-98CE-69EEDA621D98}"/>
                </a:ext>
              </a:extLst>
            </p:cNvPr>
            <p:cNvSpPr/>
            <p:nvPr/>
          </p:nvSpPr>
          <p:spPr>
            <a:xfrm>
              <a:off x="7940409" y="3147066"/>
              <a:ext cx="29686" cy="33522"/>
            </a:xfrm>
            <a:custGeom>
              <a:avLst/>
              <a:gdLst>
                <a:gd name="connsiteX0" fmla="*/ 0 w 29686"/>
                <a:gd name="connsiteY0" fmla="*/ 27523 h 33522"/>
                <a:gd name="connsiteX1" fmla="*/ 6571 w 29686"/>
                <a:gd name="connsiteY1" fmla="*/ 32294 h 33522"/>
                <a:gd name="connsiteX2" fmla="*/ 14615 w 29686"/>
                <a:gd name="connsiteY2" fmla="*/ 33434 h 33522"/>
                <a:gd name="connsiteX3" fmla="*/ 22253 w 29686"/>
                <a:gd name="connsiteY3" fmla="*/ 30664 h 33522"/>
                <a:gd name="connsiteX4" fmla="*/ 27698 w 29686"/>
                <a:gd name="connsiteY4" fmla="*/ 24639 h 33522"/>
                <a:gd name="connsiteX5" fmla="*/ 29687 w 29686"/>
                <a:gd name="connsiteY5" fmla="*/ 16761 h 33522"/>
                <a:gd name="connsiteX6" fmla="*/ 27750 w 29686"/>
                <a:gd name="connsiteY6" fmla="*/ 8876 h 33522"/>
                <a:gd name="connsiteX7" fmla="*/ 22339 w 29686"/>
                <a:gd name="connsiteY7" fmla="*/ 2816 h 33522"/>
                <a:gd name="connsiteX8" fmla="*/ 14722 w 29686"/>
                <a:gd name="connsiteY8" fmla="*/ 0 h 33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86" h="33522">
                  <a:moveTo>
                    <a:pt x="0" y="27523"/>
                  </a:moveTo>
                  <a:cubicBezTo>
                    <a:pt x="1767" y="29627"/>
                    <a:pt x="4024" y="31266"/>
                    <a:pt x="6571" y="32294"/>
                  </a:cubicBezTo>
                  <a:cubicBezTo>
                    <a:pt x="9119" y="33327"/>
                    <a:pt x="11880" y="33715"/>
                    <a:pt x="14615" y="33434"/>
                  </a:cubicBezTo>
                  <a:cubicBezTo>
                    <a:pt x="17346" y="33148"/>
                    <a:pt x="19970" y="32196"/>
                    <a:pt x="22253" y="30664"/>
                  </a:cubicBezTo>
                  <a:cubicBezTo>
                    <a:pt x="24532" y="29132"/>
                    <a:pt x="26405" y="27062"/>
                    <a:pt x="27698" y="24639"/>
                  </a:cubicBezTo>
                  <a:cubicBezTo>
                    <a:pt x="28996" y="22215"/>
                    <a:pt x="29678" y="19514"/>
                    <a:pt x="29687" y="16761"/>
                  </a:cubicBezTo>
                  <a:cubicBezTo>
                    <a:pt x="29695" y="14013"/>
                    <a:pt x="29030" y="11308"/>
                    <a:pt x="27750" y="8876"/>
                  </a:cubicBezTo>
                  <a:cubicBezTo>
                    <a:pt x="26469" y="6444"/>
                    <a:pt x="24613" y="4361"/>
                    <a:pt x="22339" y="2816"/>
                  </a:cubicBezTo>
                  <a:cubicBezTo>
                    <a:pt x="20068" y="1267"/>
                    <a:pt x="17453" y="299"/>
                    <a:pt x="14722" y="0"/>
                  </a:cubicBezTo>
                </a:path>
              </a:pathLst>
            </a:custGeom>
            <a:noFill/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3E6ED584-D3DB-F910-8CF2-551D49419DA7}"/>
                </a:ext>
              </a:extLst>
            </p:cNvPr>
            <p:cNvSpPr/>
            <p:nvPr/>
          </p:nvSpPr>
          <p:spPr>
            <a:xfrm>
              <a:off x="7796541" y="3026485"/>
              <a:ext cx="151680" cy="196301"/>
            </a:xfrm>
            <a:custGeom>
              <a:avLst/>
              <a:gdLst>
                <a:gd name="connsiteX0" fmla="*/ 151635 w 151680"/>
                <a:gd name="connsiteY0" fmla="*/ 121899 h 196301"/>
                <a:gd name="connsiteX1" fmla="*/ 147795 w 151680"/>
                <a:gd name="connsiteY1" fmla="*/ 29428 h 196301"/>
                <a:gd name="connsiteX2" fmla="*/ 144978 w 151680"/>
                <a:gd name="connsiteY2" fmla="*/ 17783 h 196301"/>
                <a:gd name="connsiteX3" fmla="*/ 137912 w 151680"/>
                <a:gd name="connsiteY3" fmla="*/ 8101 h 196301"/>
                <a:gd name="connsiteX4" fmla="*/ 127675 w 151680"/>
                <a:gd name="connsiteY4" fmla="*/ 1867 h 196301"/>
                <a:gd name="connsiteX5" fmla="*/ 115833 w 151680"/>
                <a:gd name="connsiteY5" fmla="*/ 27 h 196301"/>
                <a:gd name="connsiteX6" fmla="*/ 22723 w 151680"/>
                <a:gd name="connsiteY6" fmla="*/ 4295 h 196301"/>
                <a:gd name="connsiteX7" fmla="*/ 13736 w 151680"/>
                <a:gd name="connsiteY7" fmla="*/ 6454 h 196301"/>
                <a:gd name="connsiteX8" fmla="*/ 6260 w 151680"/>
                <a:gd name="connsiteY8" fmla="*/ 11895 h 196301"/>
                <a:gd name="connsiteX9" fmla="*/ 1442 w 151680"/>
                <a:gd name="connsiteY9" fmla="*/ 19785 h 196301"/>
                <a:gd name="connsiteX10" fmla="*/ 21 w 151680"/>
                <a:gd name="connsiteY10" fmla="*/ 28916 h 196301"/>
                <a:gd name="connsiteX11" fmla="*/ 4289 w 151680"/>
                <a:gd name="connsiteY11" fmla="*/ 128427 h 196301"/>
                <a:gd name="connsiteX12" fmla="*/ 10822 w 151680"/>
                <a:gd name="connsiteY12" fmla="*/ 155315 h 196301"/>
                <a:gd name="connsiteX13" fmla="*/ 27161 w 151680"/>
                <a:gd name="connsiteY13" fmla="*/ 177650 h 196301"/>
                <a:gd name="connsiteX14" fmla="*/ 50805 w 151680"/>
                <a:gd name="connsiteY14" fmla="*/ 192022 h 196301"/>
                <a:gd name="connsiteX15" fmla="*/ 78154 w 151680"/>
                <a:gd name="connsiteY15" fmla="*/ 196233 h 196301"/>
                <a:gd name="connsiteX16" fmla="*/ 83616 w 151680"/>
                <a:gd name="connsiteY16" fmla="*/ 195892 h 196301"/>
                <a:gd name="connsiteX17" fmla="*/ 132817 w 151680"/>
                <a:gd name="connsiteY17" fmla="*/ 172858 h 196301"/>
                <a:gd name="connsiteX18" fmla="*/ 151635 w 151680"/>
                <a:gd name="connsiteY18" fmla="*/ 121899 h 196301"/>
                <a:gd name="connsiteX19" fmla="*/ 151635 w 151680"/>
                <a:gd name="connsiteY19" fmla="*/ 121899 h 19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51680" h="196301">
                  <a:moveTo>
                    <a:pt x="151635" y="121899"/>
                  </a:moveTo>
                  <a:lnTo>
                    <a:pt x="147795" y="29428"/>
                  </a:lnTo>
                  <a:cubicBezTo>
                    <a:pt x="147628" y="25400"/>
                    <a:pt x="146672" y="21440"/>
                    <a:pt x="144978" y="17783"/>
                  </a:cubicBezTo>
                  <a:cubicBezTo>
                    <a:pt x="143280" y="14122"/>
                    <a:pt x="140877" y="10832"/>
                    <a:pt x="137912" y="8101"/>
                  </a:cubicBezTo>
                  <a:cubicBezTo>
                    <a:pt x="134942" y="5370"/>
                    <a:pt x="131464" y="3253"/>
                    <a:pt x="127675" y="1867"/>
                  </a:cubicBezTo>
                  <a:cubicBezTo>
                    <a:pt x="123885" y="484"/>
                    <a:pt x="119861" y="-143"/>
                    <a:pt x="115833" y="27"/>
                  </a:cubicBezTo>
                  <a:lnTo>
                    <a:pt x="22723" y="4295"/>
                  </a:lnTo>
                  <a:cubicBezTo>
                    <a:pt x="19612" y="4418"/>
                    <a:pt x="16561" y="5152"/>
                    <a:pt x="13736" y="6454"/>
                  </a:cubicBezTo>
                  <a:cubicBezTo>
                    <a:pt x="10911" y="7760"/>
                    <a:pt x="8368" y="9607"/>
                    <a:pt x="6260" y="11895"/>
                  </a:cubicBezTo>
                  <a:cubicBezTo>
                    <a:pt x="4152" y="14182"/>
                    <a:pt x="2513" y="16862"/>
                    <a:pt x="1442" y="19785"/>
                  </a:cubicBezTo>
                  <a:cubicBezTo>
                    <a:pt x="371" y="22703"/>
                    <a:pt x="-111" y="25810"/>
                    <a:pt x="21" y="28916"/>
                  </a:cubicBezTo>
                  <a:lnTo>
                    <a:pt x="4289" y="128427"/>
                  </a:lnTo>
                  <a:cubicBezTo>
                    <a:pt x="4677" y="137734"/>
                    <a:pt x="6900" y="146870"/>
                    <a:pt x="10822" y="155315"/>
                  </a:cubicBezTo>
                  <a:cubicBezTo>
                    <a:pt x="14747" y="163764"/>
                    <a:pt x="20299" y="171351"/>
                    <a:pt x="27161" y="177650"/>
                  </a:cubicBezTo>
                  <a:cubicBezTo>
                    <a:pt x="34023" y="183948"/>
                    <a:pt x="42058" y="188830"/>
                    <a:pt x="50805" y="192022"/>
                  </a:cubicBezTo>
                  <a:cubicBezTo>
                    <a:pt x="59557" y="195209"/>
                    <a:pt x="68851" y="196643"/>
                    <a:pt x="78154" y="196233"/>
                  </a:cubicBezTo>
                  <a:lnTo>
                    <a:pt x="83616" y="195892"/>
                  </a:lnTo>
                  <a:cubicBezTo>
                    <a:pt x="102409" y="194987"/>
                    <a:pt x="120083" y="186709"/>
                    <a:pt x="132817" y="172858"/>
                  </a:cubicBezTo>
                  <a:cubicBezTo>
                    <a:pt x="145546" y="159010"/>
                    <a:pt x="152309" y="140700"/>
                    <a:pt x="151635" y="121899"/>
                  </a:cubicBezTo>
                  <a:lnTo>
                    <a:pt x="151635" y="121899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3945266D-9864-A0FA-C0D4-2D8496997E92}"/>
                </a:ext>
              </a:extLst>
            </p:cNvPr>
            <p:cNvSpPr/>
            <p:nvPr/>
          </p:nvSpPr>
          <p:spPr>
            <a:xfrm>
              <a:off x="7868934" y="3110069"/>
              <a:ext cx="15361" cy="15361"/>
            </a:xfrm>
            <a:custGeom>
              <a:avLst/>
              <a:gdLst>
                <a:gd name="connsiteX0" fmla="*/ 7681 w 15361"/>
                <a:gd name="connsiteY0" fmla="*/ 15362 h 15361"/>
                <a:gd name="connsiteX1" fmla="*/ 15362 w 15361"/>
                <a:gd name="connsiteY1" fmla="*/ 7681 h 15361"/>
                <a:gd name="connsiteX2" fmla="*/ 7681 w 15361"/>
                <a:gd name="connsiteY2" fmla="*/ 0 h 15361"/>
                <a:gd name="connsiteX3" fmla="*/ 0 w 15361"/>
                <a:gd name="connsiteY3" fmla="*/ 7681 h 15361"/>
                <a:gd name="connsiteX4" fmla="*/ 7681 w 15361"/>
                <a:gd name="connsiteY4" fmla="*/ 15362 h 1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61" h="15361">
                  <a:moveTo>
                    <a:pt x="7681" y="15362"/>
                  </a:moveTo>
                  <a:cubicBezTo>
                    <a:pt x="11922" y="15362"/>
                    <a:pt x="15362" y="11923"/>
                    <a:pt x="15362" y="7681"/>
                  </a:cubicBezTo>
                  <a:cubicBezTo>
                    <a:pt x="15362" y="3439"/>
                    <a:pt x="11922" y="0"/>
                    <a:pt x="7681" y="0"/>
                  </a:cubicBezTo>
                  <a:cubicBezTo>
                    <a:pt x="3439" y="0"/>
                    <a:pt x="0" y="3439"/>
                    <a:pt x="0" y="7681"/>
                  </a:cubicBezTo>
                  <a:cubicBezTo>
                    <a:pt x="0" y="11923"/>
                    <a:pt x="3439" y="15362"/>
                    <a:pt x="7681" y="15362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D96D4CE9-38C1-61CC-EC22-82E80DAD0E90}"/>
                </a:ext>
              </a:extLst>
            </p:cNvPr>
            <p:cNvSpPr/>
            <p:nvPr/>
          </p:nvSpPr>
          <p:spPr>
            <a:xfrm>
              <a:off x="7878236" y="3114588"/>
              <a:ext cx="3157" cy="3157"/>
            </a:xfrm>
            <a:custGeom>
              <a:avLst/>
              <a:gdLst>
                <a:gd name="connsiteX0" fmla="*/ 1579 w 3157"/>
                <a:gd name="connsiteY0" fmla="*/ 3158 h 3157"/>
                <a:gd name="connsiteX1" fmla="*/ 3158 w 3157"/>
                <a:gd name="connsiteY1" fmla="*/ 1579 h 3157"/>
                <a:gd name="connsiteX2" fmla="*/ 1579 w 3157"/>
                <a:gd name="connsiteY2" fmla="*/ 0 h 3157"/>
                <a:gd name="connsiteX3" fmla="*/ 0 w 3157"/>
                <a:gd name="connsiteY3" fmla="*/ 1579 h 3157"/>
                <a:gd name="connsiteX4" fmla="*/ 1579 w 3157"/>
                <a:gd name="connsiteY4" fmla="*/ 3158 h 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7" h="3157">
                  <a:moveTo>
                    <a:pt x="1579" y="3158"/>
                  </a:moveTo>
                  <a:cubicBezTo>
                    <a:pt x="2449" y="3158"/>
                    <a:pt x="3158" y="2454"/>
                    <a:pt x="3158" y="1579"/>
                  </a:cubicBezTo>
                  <a:cubicBezTo>
                    <a:pt x="3158" y="708"/>
                    <a:pt x="2449" y="0"/>
                    <a:pt x="1579" y="0"/>
                  </a:cubicBezTo>
                  <a:cubicBezTo>
                    <a:pt x="704" y="0"/>
                    <a:pt x="0" y="708"/>
                    <a:pt x="0" y="1579"/>
                  </a:cubicBezTo>
                  <a:cubicBezTo>
                    <a:pt x="0" y="2454"/>
                    <a:pt x="704" y="3158"/>
                    <a:pt x="1579" y="3158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B2427DEF-AA5C-87B2-F9FE-93E52800D205}"/>
                </a:ext>
              </a:extLst>
            </p:cNvPr>
            <p:cNvSpPr/>
            <p:nvPr/>
          </p:nvSpPr>
          <p:spPr>
            <a:xfrm>
              <a:off x="7928764" y="3110069"/>
              <a:ext cx="15361" cy="15361"/>
            </a:xfrm>
            <a:custGeom>
              <a:avLst/>
              <a:gdLst>
                <a:gd name="connsiteX0" fmla="*/ 7681 w 15361"/>
                <a:gd name="connsiteY0" fmla="*/ 15362 h 15361"/>
                <a:gd name="connsiteX1" fmla="*/ 15362 w 15361"/>
                <a:gd name="connsiteY1" fmla="*/ 7681 h 15361"/>
                <a:gd name="connsiteX2" fmla="*/ 7681 w 15361"/>
                <a:gd name="connsiteY2" fmla="*/ 0 h 15361"/>
                <a:gd name="connsiteX3" fmla="*/ 0 w 15361"/>
                <a:gd name="connsiteY3" fmla="*/ 7681 h 15361"/>
                <a:gd name="connsiteX4" fmla="*/ 7681 w 15361"/>
                <a:gd name="connsiteY4" fmla="*/ 15362 h 1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61" h="15361">
                  <a:moveTo>
                    <a:pt x="7681" y="15362"/>
                  </a:moveTo>
                  <a:cubicBezTo>
                    <a:pt x="11922" y="15362"/>
                    <a:pt x="15362" y="11923"/>
                    <a:pt x="15362" y="7681"/>
                  </a:cubicBezTo>
                  <a:cubicBezTo>
                    <a:pt x="15362" y="3439"/>
                    <a:pt x="11922" y="0"/>
                    <a:pt x="7681" y="0"/>
                  </a:cubicBezTo>
                  <a:cubicBezTo>
                    <a:pt x="3439" y="0"/>
                    <a:pt x="0" y="3439"/>
                    <a:pt x="0" y="7681"/>
                  </a:cubicBezTo>
                  <a:cubicBezTo>
                    <a:pt x="0" y="11923"/>
                    <a:pt x="3439" y="15362"/>
                    <a:pt x="7681" y="15362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E0848C42-D803-829A-ACAB-1F82AD1EC414}"/>
                </a:ext>
              </a:extLst>
            </p:cNvPr>
            <p:cNvSpPr/>
            <p:nvPr/>
          </p:nvSpPr>
          <p:spPr>
            <a:xfrm>
              <a:off x="7938067" y="3114251"/>
              <a:ext cx="3157" cy="3157"/>
            </a:xfrm>
            <a:custGeom>
              <a:avLst/>
              <a:gdLst>
                <a:gd name="connsiteX0" fmla="*/ 1579 w 3157"/>
                <a:gd name="connsiteY0" fmla="*/ 3158 h 3157"/>
                <a:gd name="connsiteX1" fmla="*/ 3158 w 3157"/>
                <a:gd name="connsiteY1" fmla="*/ 1579 h 3157"/>
                <a:gd name="connsiteX2" fmla="*/ 1579 w 3157"/>
                <a:gd name="connsiteY2" fmla="*/ 0 h 3157"/>
                <a:gd name="connsiteX3" fmla="*/ 0 w 3157"/>
                <a:gd name="connsiteY3" fmla="*/ 1579 h 3157"/>
                <a:gd name="connsiteX4" fmla="*/ 1579 w 3157"/>
                <a:gd name="connsiteY4" fmla="*/ 3158 h 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7" h="3157">
                  <a:moveTo>
                    <a:pt x="1579" y="3158"/>
                  </a:moveTo>
                  <a:cubicBezTo>
                    <a:pt x="2449" y="3158"/>
                    <a:pt x="3158" y="2454"/>
                    <a:pt x="3158" y="1579"/>
                  </a:cubicBezTo>
                  <a:cubicBezTo>
                    <a:pt x="3158" y="708"/>
                    <a:pt x="2449" y="0"/>
                    <a:pt x="1579" y="0"/>
                  </a:cubicBezTo>
                  <a:cubicBezTo>
                    <a:pt x="708" y="0"/>
                    <a:pt x="0" y="708"/>
                    <a:pt x="0" y="1579"/>
                  </a:cubicBezTo>
                  <a:cubicBezTo>
                    <a:pt x="0" y="2454"/>
                    <a:pt x="708" y="3158"/>
                    <a:pt x="1579" y="3158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3FBA8E1D-C4D0-3262-F174-2166EEC78F13}"/>
                </a:ext>
              </a:extLst>
            </p:cNvPr>
            <p:cNvSpPr/>
            <p:nvPr/>
          </p:nvSpPr>
          <p:spPr>
            <a:xfrm>
              <a:off x="7798482" y="3158929"/>
              <a:ext cx="11521" cy="23042"/>
            </a:xfrm>
            <a:custGeom>
              <a:avLst/>
              <a:gdLst>
                <a:gd name="connsiteX0" fmla="*/ 0 w 11521"/>
                <a:gd name="connsiteY0" fmla="*/ 23043 h 23042"/>
                <a:gd name="connsiteX1" fmla="*/ 11521 w 11521"/>
                <a:gd name="connsiteY1" fmla="*/ 0 h 23042"/>
                <a:gd name="connsiteX2" fmla="*/ 640 w 11521"/>
                <a:gd name="connsiteY2" fmla="*/ 0 h 23042"/>
                <a:gd name="connsiteX3" fmla="*/ 0 w 11521"/>
                <a:gd name="connsiteY3" fmla="*/ 23043 h 23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21" h="23042">
                  <a:moveTo>
                    <a:pt x="0" y="23043"/>
                  </a:moveTo>
                  <a:lnTo>
                    <a:pt x="11521" y="0"/>
                  </a:lnTo>
                  <a:lnTo>
                    <a:pt x="640" y="0"/>
                  </a:lnTo>
                  <a:lnTo>
                    <a:pt x="0" y="23043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D90F25F1-70D9-A696-E5FB-25BF36D9E4A8}"/>
                </a:ext>
              </a:extLst>
            </p:cNvPr>
            <p:cNvSpPr/>
            <p:nvPr/>
          </p:nvSpPr>
          <p:spPr>
            <a:xfrm>
              <a:off x="7891593" y="3139699"/>
              <a:ext cx="20735" cy="19352"/>
            </a:xfrm>
            <a:custGeom>
              <a:avLst/>
              <a:gdLst>
                <a:gd name="connsiteX0" fmla="*/ 20525 w 20735"/>
                <a:gd name="connsiteY0" fmla="*/ 8343 h 19352"/>
                <a:gd name="connsiteX1" fmla="*/ 17261 w 20735"/>
                <a:gd name="connsiteY1" fmla="*/ 2182 h 19352"/>
                <a:gd name="connsiteX2" fmla="*/ 10625 w 20735"/>
                <a:gd name="connsiteY2" fmla="*/ 22 h 19352"/>
                <a:gd name="connsiteX3" fmla="*/ 9260 w 20735"/>
                <a:gd name="connsiteY3" fmla="*/ 999 h 19352"/>
                <a:gd name="connsiteX4" fmla="*/ 8705 w 20735"/>
                <a:gd name="connsiteY4" fmla="*/ 2583 h 19352"/>
                <a:gd name="connsiteX5" fmla="*/ 9678 w 20735"/>
                <a:gd name="connsiteY5" fmla="*/ 3957 h 19352"/>
                <a:gd name="connsiteX6" fmla="*/ 11265 w 20735"/>
                <a:gd name="connsiteY6" fmla="*/ 4503 h 19352"/>
                <a:gd name="connsiteX7" fmla="*/ 14598 w 20735"/>
                <a:gd name="connsiteY7" fmla="*/ 5710 h 19352"/>
                <a:gd name="connsiteX8" fmla="*/ 16386 w 20735"/>
                <a:gd name="connsiteY8" fmla="*/ 8770 h 19352"/>
                <a:gd name="connsiteX9" fmla="*/ 16198 w 20735"/>
                <a:gd name="connsiteY9" fmla="*/ 10605 h 19352"/>
                <a:gd name="connsiteX10" fmla="*/ 15319 w 20735"/>
                <a:gd name="connsiteY10" fmla="*/ 12222 h 19352"/>
                <a:gd name="connsiteX11" fmla="*/ 13889 w 20735"/>
                <a:gd name="connsiteY11" fmla="*/ 13379 h 19352"/>
                <a:gd name="connsiteX12" fmla="*/ 12119 w 20735"/>
                <a:gd name="connsiteY12" fmla="*/ 13891 h 19352"/>
                <a:gd name="connsiteX13" fmla="*/ 1920 w 20735"/>
                <a:gd name="connsiteY13" fmla="*/ 14872 h 19352"/>
                <a:gd name="connsiteX14" fmla="*/ 546 w 20735"/>
                <a:gd name="connsiteY14" fmla="*/ 15845 h 19352"/>
                <a:gd name="connsiteX15" fmla="*/ 0 w 20735"/>
                <a:gd name="connsiteY15" fmla="*/ 17432 h 19352"/>
                <a:gd name="connsiteX16" fmla="*/ 977 w 20735"/>
                <a:gd name="connsiteY16" fmla="*/ 18802 h 19352"/>
                <a:gd name="connsiteX17" fmla="*/ 2560 w 20735"/>
                <a:gd name="connsiteY17" fmla="*/ 19353 h 19352"/>
                <a:gd name="connsiteX18" fmla="*/ 12759 w 20735"/>
                <a:gd name="connsiteY18" fmla="*/ 18371 h 19352"/>
                <a:gd name="connsiteX19" fmla="*/ 16249 w 20735"/>
                <a:gd name="connsiteY19" fmla="*/ 17492 h 19352"/>
                <a:gd name="connsiteX20" fmla="*/ 19019 w 20735"/>
                <a:gd name="connsiteY20" fmla="*/ 15201 h 19352"/>
                <a:gd name="connsiteX21" fmla="*/ 20547 w 20735"/>
                <a:gd name="connsiteY21" fmla="*/ 11941 h 19352"/>
                <a:gd name="connsiteX22" fmla="*/ 20525 w 20735"/>
                <a:gd name="connsiteY22" fmla="*/ 8343 h 19352"/>
                <a:gd name="connsiteX23" fmla="*/ 20525 w 20735"/>
                <a:gd name="connsiteY23" fmla="*/ 8343 h 1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0735" h="19352">
                  <a:moveTo>
                    <a:pt x="20525" y="8343"/>
                  </a:moveTo>
                  <a:cubicBezTo>
                    <a:pt x="20278" y="5945"/>
                    <a:pt x="19108" y="3735"/>
                    <a:pt x="17261" y="2182"/>
                  </a:cubicBezTo>
                  <a:cubicBezTo>
                    <a:pt x="15413" y="628"/>
                    <a:pt x="13036" y="-144"/>
                    <a:pt x="10625" y="22"/>
                  </a:cubicBezTo>
                  <a:cubicBezTo>
                    <a:pt x="10083" y="201"/>
                    <a:pt x="9605" y="539"/>
                    <a:pt x="9260" y="999"/>
                  </a:cubicBezTo>
                  <a:cubicBezTo>
                    <a:pt x="8918" y="1456"/>
                    <a:pt x="8722" y="2011"/>
                    <a:pt x="8705" y="2583"/>
                  </a:cubicBezTo>
                  <a:cubicBezTo>
                    <a:pt x="8876" y="3133"/>
                    <a:pt x="9217" y="3615"/>
                    <a:pt x="9678" y="3957"/>
                  </a:cubicBezTo>
                  <a:cubicBezTo>
                    <a:pt x="10135" y="4302"/>
                    <a:pt x="10694" y="4494"/>
                    <a:pt x="11265" y="4503"/>
                  </a:cubicBezTo>
                  <a:cubicBezTo>
                    <a:pt x="12486" y="4503"/>
                    <a:pt x="13663" y="4930"/>
                    <a:pt x="14598" y="5710"/>
                  </a:cubicBezTo>
                  <a:cubicBezTo>
                    <a:pt x="15537" y="6491"/>
                    <a:pt x="16168" y="7575"/>
                    <a:pt x="16386" y="8770"/>
                  </a:cubicBezTo>
                  <a:cubicBezTo>
                    <a:pt x="16446" y="9389"/>
                    <a:pt x="16382" y="10012"/>
                    <a:pt x="16198" y="10605"/>
                  </a:cubicBezTo>
                  <a:cubicBezTo>
                    <a:pt x="16015" y="11194"/>
                    <a:pt x="15716" y="11744"/>
                    <a:pt x="15319" y="12222"/>
                  </a:cubicBezTo>
                  <a:cubicBezTo>
                    <a:pt x="14922" y="12696"/>
                    <a:pt x="14436" y="13088"/>
                    <a:pt x="13889" y="13379"/>
                  </a:cubicBezTo>
                  <a:cubicBezTo>
                    <a:pt x="13339" y="13665"/>
                    <a:pt x="12738" y="13840"/>
                    <a:pt x="12119" y="13891"/>
                  </a:cubicBezTo>
                  <a:lnTo>
                    <a:pt x="1920" y="14872"/>
                  </a:lnTo>
                  <a:cubicBezTo>
                    <a:pt x="1374" y="15043"/>
                    <a:pt x="892" y="15384"/>
                    <a:pt x="546" y="15845"/>
                  </a:cubicBezTo>
                  <a:cubicBezTo>
                    <a:pt x="205" y="16302"/>
                    <a:pt x="13" y="16861"/>
                    <a:pt x="0" y="17432"/>
                  </a:cubicBezTo>
                  <a:cubicBezTo>
                    <a:pt x="179" y="17979"/>
                    <a:pt x="520" y="18457"/>
                    <a:pt x="977" y="18802"/>
                  </a:cubicBezTo>
                  <a:cubicBezTo>
                    <a:pt x="1434" y="19144"/>
                    <a:pt x="1989" y="19340"/>
                    <a:pt x="2560" y="19353"/>
                  </a:cubicBezTo>
                  <a:lnTo>
                    <a:pt x="12759" y="18371"/>
                  </a:lnTo>
                  <a:cubicBezTo>
                    <a:pt x="13975" y="18341"/>
                    <a:pt x="15165" y="18039"/>
                    <a:pt x="16249" y="17492"/>
                  </a:cubicBezTo>
                  <a:cubicBezTo>
                    <a:pt x="17329" y="16942"/>
                    <a:pt x="18276" y="16161"/>
                    <a:pt x="19019" y="15201"/>
                  </a:cubicBezTo>
                  <a:cubicBezTo>
                    <a:pt x="19765" y="14241"/>
                    <a:pt x="20286" y="13127"/>
                    <a:pt x="20547" y="11941"/>
                  </a:cubicBezTo>
                  <a:cubicBezTo>
                    <a:pt x="20807" y="10754"/>
                    <a:pt x="20798" y="9530"/>
                    <a:pt x="20525" y="8343"/>
                  </a:cubicBezTo>
                  <a:lnTo>
                    <a:pt x="20525" y="8343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B32691F0-81D6-BE72-BE20-4D11896E759A}"/>
                </a:ext>
              </a:extLst>
            </p:cNvPr>
            <p:cNvSpPr/>
            <p:nvPr/>
          </p:nvSpPr>
          <p:spPr>
            <a:xfrm>
              <a:off x="7760813" y="3101464"/>
              <a:ext cx="48895" cy="57558"/>
            </a:xfrm>
            <a:custGeom>
              <a:avLst/>
              <a:gdLst>
                <a:gd name="connsiteX0" fmla="*/ 48896 w 48895"/>
                <a:gd name="connsiteY0" fmla="*/ 57165 h 57558"/>
                <a:gd name="connsiteX1" fmla="*/ 41215 w 48895"/>
                <a:gd name="connsiteY1" fmla="*/ 20681 h 57558"/>
                <a:gd name="connsiteX2" fmla="*/ 1530 w 48895"/>
                <a:gd name="connsiteY2" fmla="*/ 29983 h 57558"/>
                <a:gd name="connsiteX3" fmla="*/ 45055 w 48895"/>
                <a:gd name="connsiteY3" fmla="*/ 57165 h 57558"/>
                <a:gd name="connsiteX4" fmla="*/ 48896 w 48895"/>
                <a:gd name="connsiteY4" fmla="*/ 57165 h 5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895" h="57558">
                  <a:moveTo>
                    <a:pt x="48896" y="57165"/>
                  </a:moveTo>
                  <a:lnTo>
                    <a:pt x="41215" y="20681"/>
                  </a:lnTo>
                  <a:cubicBezTo>
                    <a:pt x="32681" y="-12561"/>
                    <a:pt x="-8370" y="-3002"/>
                    <a:pt x="1530" y="29983"/>
                  </a:cubicBezTo>
                  <a:cubicBezTo>
                    <a:pt x="11430" y="62969"/>
                    <a:pt x="45055" y="57165"/>
                    <a:pt x="45055" y="57165"/>
                  </a:cubicBezTo>
                  <a:lnTo>
                    <a:pt x="48896" y="57165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2AE64F0F-7A0C-4717-55BA-5457AB76124D}"/>
                </a:ext>
              </a:extLst>
            </p:cNvPr>
            <p:cNvSpPr/>
            <p:nvPr/>
          </p:nvSpPr>
          <p:spPr>
            <a:xfrm>
              <a:off x="7777997" y="3147023"/>
              <a:ext cx="32693" cy="33618"/>
            </a:xfrm>
            <a:custGeom>
              <a:avLst/>
              <a:gdLst>
                <a:gd name="connsiteX0" fmla="*/ 32693 w 32693"/>
                <a:gd name="connsiteY0" fmla="*/ 22531 h 33618"/>
                <a:gd name="connsiteX1" fmla="*/ 27573 w 32693"/>
                <a:gd name="connsiteY1" fmla="*/ 29772 h 33618"/>
                <a:gd name="connsiteX2" fmla="*/ 19487 w 32693"/>
                <a:gd name="connsiteY2" fmla="*/ 33412 h 33618"/>
                <a:gd name="connsiteX3" fmla="*/ 10670 w 32693"/>
                <a:gd name="connsiteY3" fmla="*/ 32444 h 33618"/>
                <a:gd name="connsiteX4" fmla="*/ 3566 w 32693"/>
                <a:gd name="connsiteY4" fmla="*/ 27135 h 33618"/>
                <a:gd name="connsiteX5" fmla="*/ 143 w 32693"/>
                <a:gd name="connsiteY5" fmla="*/ 18951 h 33618"/>
                <a:gd name="connsiteX6" fmla="*/ 1347 w 32693"/>
                <a:gd name="connsiteY6" fmla="*/ 10165 h 33618"/>
                <a:gd name="connsiteX7" fmla="*/ 6843 w 32693"/>
                <a:gd name="connsiteY7" fmla="*/ 3205 h 33618"/>
                <a:gd name="connsiteX8" fmla="*/ 15113 w 32693"/>
                <a:gd name="connsiteY8" fmla="*/ 0 h 3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93" h="33618">
                  <a:moveTo>
                    <a:pt x="32693" y="22531"/>
                  </a:moveTo>
                  <a:cubicBezTo>
                    <a:pt x="31665" y="25360"/>
                    <a:pt x="29899" y="27861"/>
                    <a:pt x="27573" y="29772"/>
                  </a:cubicBezTo>
                  <a:cubicBezTo>
                    <a:pt x="25252" y="31688"/>
                    <a:pt x="22461" y="32943"/>
                    <a:pt x="19487" y="33412"/>
                  </a:cubicBezTo>
                  <a:cubicBezTo>
                    <a:pt x="16512" y="33882"/>
                    <a:pt x="13470" y="33549"/>
                    <a:pt x="10670" y="32444"/>
                  </a:cubicBezTo>
                  <a:cubicBezTo>
                    <a:pt x="7871" y="31338"/>
                    <a:pt x="5418" y="29508"/>
                    <a:pt x="3566" y="27135"/>
                  </a:cubicBezTo>
                  <a:cubicBezTo>
                    <a:pt x="1714" y="24763"/>
                    <a:pt x="532" y="21938"/>
                    <a:pt x="143" y="18951"/>
                  </a:cubicBezTo>
                  <a:cubicBezTo>
                    <a:pt x="-249" y="15968"/>
                    <a:pt x="169" y="12934"/>
                    <a:pt x="1347" y="10165"/>
                  </a:cubicBezTo>
                  <a:cubicBezTo>
                    <a:pt x="2524" y="7395"/>
                    <a:pt x="4423" y="4993"/>
                    <a:pt x="6843" y="3205"/>
                  </a:cubicBezTo>
                  <a:cubicBezTo>
                    <a:pt x="9262" y="1417"/>
                    <a:pt x="12121" y="311"/>
                    <a:pt x="15113" y="0"/>
                  </a:cubicBezTo>
                </a:path>
              </a:pathLst>
            </a:custGeom>
            <a:noFill/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CB4592FF-7C1B-B0A9-04F7-8ABA45B12835}"/>
                </a:ext>
              </a:extLst>
            </p:cNvPr>
            <p:cNvSpPr/>
            <p:nvPr/>
          </p:nvSpPr>
          <p:spPr>
            <a:xfrm>
              <a:off x="7770188" y="3109309"/>
              <a:ext cx="24623" cy="24642"/>
            </a:xfrm>
            <a:custGeom>
              <a:avLst/>
              <a:gdLst>
                <a:gd name="connsiteX0" fmla="*/ 131 w 24623"/>
                <a:gd name="connsiteY0" fmla="*/ 6431 h 24642"/>
                <a:gd name="connsiteX1" fmla="*/ 1668 w 24623"/>
                <a:gd name="connsiteY1" fmla="*/ 7208 h 24642"/>
                <a:gd name="connsiteX2" fmla="*/ 3332 w 24623"/>
                <a:gd name="connsiteY2" fmla="*/ 6773 h 24642"/>
                <a:gd name="connsiteX3" fmla="*/ 6344 w 24623"/>
                <a:gd name="connsiteY3" fmla="*/ 4648 h 24642"/>
                <a:gd name="connsiteX4" fmla="*/ 10006 w 24623"/>
                <a:gd name="connsiteY4" fmla="*/ 4204 h 24642"/>
                <a:gd name="connsiteX5" fmla="*/ 13445 w 24623"/>
                <a:gd name="connsiteY5" fmla="*/ 5544 h 24642"/>
                <a:gd name="connsiteX6" fmla="*/ 15834 w 24623"/>
                <a:gd name="connsiteY6" fmla="*/ 8352 h 24642"/>
                <a:gd name="connsiteX7" fmla="*/ 19675 w 24623"/>
                <a:gd name="connsiteY7" fmla="*/ 18934 h 24642"/>
                <a:gd name="connsiteX8" fmla="*/ 20315 w 24623"/>
                <a:gd name="connsiteY8" fmla="*/ 22775 h 24642"/>
                <a:gd name="connsiteX9" fmla="*/ 24582 w 24623"/>
                <a:gd name="connsiteY9" fmla="*/ 22135 h 24642"/>
                <a:gd name="connsiteX10" fmla="*/ 24241 w 24623"/>
                <a:gd name="connsiteY10" fmla="*/ 18593 h 24642"/>
                <a:gd name="connsiteX11" fmla="*/ 19462 w 24623"/>
                <a:gd name="connsiteY11" fmla="*/ 5792 h 24642"/>
                <a:gd name="connsiteX12" fmla="*/ 15813 w 24623"/>
                <a:gd name="connsiteY12" fmla="*/ 1998 h 24642"/>
                <a:gd name="connsiteX13" fmla="*/ 10927 w 24623"/>
                <a:gd name="connsiteY13" fmla="*/ 31 h 24642"/>
                <a:gd name="connsiteX14" fmla="*/ 5606 w 24623"/>
                <a:gd name="connsiteY14" fmla="*/ 765 h 24642"/>
                <a:gd name="connsiteX15" fmla="*/ 1027 w 24623"/>
                <a:gd name="connsiteY15" fmla="*/ 3573 h 24642"/>
                <a:gd name="connsiteX16" fmla="*/ 118 w 24623"/>
                <a:gd name="connsiteY16" fmla="*/ 4857 h 24642"/>
                <a:gd name="connsiteX17" fmla="*/ 131 w 24623"/>
                <a:gd name="connsiteY17" fmla="*/ 6431 h 24642"/>
                <a:gd name="connsiteX18" fmla="*/ 131 w 24623"/>
                <a:gd name="connsiteY18" fmla="*/ 6431 h 2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623" h="24642">
                  <a:moveTo>
                    <a:pt x="131" y="6431"/>
                  </a:moveTo>
                  <a:cubicBezTo>
                    <a:pt x="532" y="6871"/>
                    <a:pt x="1079" y="7144"/>
                    <a:pt x="1668" y="7208"/>
                  </a:cubicBezTo>
                  <a:cubicBezTo>
                    <a:pt x="2256" y="7272"/>
                    <a:pt x="2849" y="7119"/>
                    <a:pt x="3332" y="6773"/>
                  </a:cubicBezTo>
                  <a:cubicBezTo>
                    <a:pt x="4147" y="5826"/>
                    <a:pt x="5179" y="5096"/>
                    <a:pt x="6344" y="4648"/>
                  </a:cubicBezTo>
                  <a:cubicBezTo>
                    <a:pt x="7509" y="4200"/>
                    <a:pt x="8768" y="4046"/>
                    <a:pt x="10006" y="4204"/>
                  </a:cubicBezTo>
                  <a:cubicBezTo>
                    <a:pt x="11247" y="4358"/>
                    <a:pt x="12425" y="4818"/>
                    <a:pt x="13445" y="5544"/>
                  </a:cubicBezTo>
                  <a:cubicBezTo>
                    <a:pt x="14461" y="6269"/>
                    <a:pt x="15284" y="7234"/>
                    <a:pt x="15834" y="8352"/>
                  </a:cubicBezTo>
                  <a:cubicBezTo>
                    <a:pt x="17947" y="11522"/>
                    <a:pt x="19265" y="15149"/>
                    <a:pt x="19675" y="18934"/>
                  </a:cubicBezTo>
                  <a:lnTo>
                    <a:pt x="20315" y="22775"/>
                  </a:lnTo>
                  <a:cubicBezTo>
                    <a:pt x="20614" y="25933"/>
                    <a:pt x="25094" y="24652"/>
                    <a:pt x="24582" y="22135"/>
                  </a:cubicBezTo>
                  <a:lnTo>
                    <a:pt x="24241" y="18593"/>
                  </a:lnTo>
                  <a:cubicBezTo>
                    <a:pt x="23874" y="13963"/>
                    <a:pt x="22218" y="9530"/>
                    <a:pt x="19462" y="5792"/>
                  </a:cubicBezTo>
                  <a:cubicBezTo>
                    <a:pt x="18527" y="4285"/>
                    <a:pt x="17285" y="2988"/>
                    <a:pt x="15813" y="1998"/>
                  </a:cubicBezTo>
                  <a:cubicBezTo>
                    <a:pt x="14341" y="1004"/>
                    <a:pt x="12677" y="334"/>
                    <a:pt x="10927" y="31"/>
                  </a:cubicBezTo>
                  <a:cubicBezTo>
                    <a:pt x="9122" y="-93"/>
                    <a:pt x="7309" y="159"/>
                    <a:pt x="5606" y="765"/>
                  </a:cubicBezTo>
                  <a:cubicBezTo>
                    <a:pt x="3904" y="1375"/>
                    <a:pt x="2342" y="2331"/>
                    <a:pt x="1027" y="3573"/>
                  </a:cubicBezTo>
                  <a:cubicBezTo>
                    <a:pt x="596" y="3897"/>
                    <a:pt x="276" y="4345"/>
                    <a:pt x="118" y="4857"/>
                  </a:cubicBezTo>
                  <a:cubicBezTo>
                    <a:pt x="-44" y="5373"/>
                    <a:pt x="-39" y="5924"/>
                    <a:pt x="131" y="6431"/>
                  </a:cubicBezTo>
                  <a:lnTo>
                    <a:pt x="131" y="6431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718AB344-49AF-8399-A319-DB2FFD38CB42}"/>
                </a:ext>
              </a:extLst>
            </p:cNvPr>
            <p:cNvSpPr/>
            <p:nvPr/>
          </p:nvSpPr>
          <p:spPr>
            <a:xfrm>
              <a:off x="7834513" y="3089735"/>
              <a:ext cx="133305" cy="63258"/>
            </a:xfrm>
            <a:custGeom>
              <a:avLst/>
              <a:gdLst>
                <a:gd name="connsiteX0" fmla="*/ 99627 w 133305"/>
                <a:gd name="connsiteY0" fmla="*/ 1046 h 63258"/>
                <a:gd name="connsiteX1" fmla="*/ 86642 w 133305"/>
                <a:gd name="connsiteY1" fmla="*/ 5258 h 63258"/>
                <a:gd name="connsiteX2" fmla="*/ 76585 w 133305"/>
                <a:gd name="connsiteY2" fmla="*/ 14488 h 63258"/>
                <a:gd name="connsiteX3" fmla="*/ 57382 w 133305"/>
                <a:gd name="connsiteY3" fmla="*/ 14829 h 63258"/>
                <a:gd name="connsiteX4" fmla="*/ 45084 w 133305"/>
                <a:gd name="connsiteY4" fmla="*/ 3359 h 63258"/>
                <a:gd name="connsiteX5" fmla="*/ 28579 w 133305"/>
                <a:gd name="connsiteY5" fmla="*/ 107 h 63258"/>
                <a:gd name="connsiteX6" fmla="*/ 11821 w 133305"/>
                <a:gd name="connsiteY6" fmla="*/ 6649 h 63258"/>
                <a:gd name="connsiteX7" fmla="*/ 1524 w 133305"/>
                <a:gd name="connsiteY7" fmla="*/ 21396 h 63258"/>
                <a:gd name="connsiteX8" fmla="*/ 1158 w 133305"/>
                <a:gd name="connsiteY8" fmla="*/ 39382 h 63258"/>
                <a:gd name="connsiteX9" fmla="*/ 10844 w 133305"/>
                <a:gd name="connsiteY9" fmla="*/ 54540 h 63258"/>
                <a:gd name="connsiteX10" fmla="*/ 27324 w 133305"/>
                <a:gd name="connsiteY10" fmla="*/ 61760 h 63258"/>
                <a:gd name="connsiteX11" fmla="*/ 45033 w 133305"/>
                <a:gd name="connsiteY11" fmla="*/ 58602 h 63258"/>
                <a:gd name="connsiteX12" fmla="*/ 58005 w 133305"/>
                <a:gd name="connsiteY12" fmla="*/ 46142 h 63258"/>
                <a:gd name="connsiteX13" fmla="*/ 61863 w 133305"/>
                <a:gd name="connsiteY13" fmla="*/ 28569 h 63258"/>
                <a:gd name="connsiteX14" fmla="*/ 59303 w 133305"/>
                <a:gd name="connsiteY14" fmla="*/ 18669 h 63258"/>
                <a:gd name="connsiteX15" fmla="*/ 74664 w 133305"/>
                <a:gd name="connsiteY15" fmla="*/ 18328 h 63258"/>
                <a:gd name="connsiteX16" fmla="*/ 71349 w 133305"/>
                <a:gd name="connsiteY16" fmla="*/ 32085 h 63258"/>
                <a:gd name="connsiteX17" fmla="*/ 74494 w 133305"/>
                <a:gd name="connsiteY17" fmla="*/ 45886 h 63258"/>
                <a:gd name="connsiteX18" fmla="*/ 83451 w 133305"/>
                <a:gd name="connsiteY18" fmla="*/ 56844 h 63258"/>
                <a:gd name="connsiteX19" fmla="*/ 96346 w 133305"/>
                <a:gd name="connsiteY19" fmla="*/ 62677 h 63258"/>
                <a:gd name="connsiteX20" fmla="*/ 110488 w 133305"/>
                <a:gd name="connsiteY20" fmla="*/ 62165 h 63258"/>
                <a:gd name="connsiteX21" fmla="*/ 122926 w 133305"/>
                <a:gd name="connsiteY21" fmla="*/ 55414 h 63258"/>
                <a:gd name="connsiteX22" fmla="*/ 131068 w 133305"/>
                <a:gd name="connsiteY22" fmla="*/ 43842 h 63258"/>
                <a:gd name="connsiteX23" fmla="*/ 133210 w 133305"/>
                <a:gd name="connsiteY23" fmla="*/ 29849 h 63258"/>
                <a:gd name="connsiteX24" fmla="*/ 122273 w 133305"/>
                <a:gd name="connsiteY24" fmla="*/ 8624 h 63258"/>
                <a:gd name="connsiteX25" fmla="*/ 99627 w 133305"/>
                <a:gd name="connsiteY25" fmla="*/ 1046 h 63258"/>
                <a:gd name="connsiteX26" fmla="*/ 33699 w 133305"/>
                <a:gd name="connsiteY26" fmla="*/ 57629 h 63258"/>
                <a:gd name="connsiteX27" fmla="*/ 18508 w 133305"/>
                <a:gd name="connsiteY27" fmla="*/ 54266 h 63258"/>
                <a:gd name="connsiteX28" fmla="*/ 7746 w 133305"/>
                <a:gd name="connsiteY28" fmla="*/ 43031 h 63258"/>
                <a:gd name="connsiteX29" fmla="*/ 5036 w 133305"/>
                <a:gd name="connsiteY29" fmla="*/ 27707 h 63258"/>
                <a:gd name="connsiteX30" fmla="*/ 11301 w 133305"/>
                <a:gd name="connsiteY30" fmla="*/ 13468 h 63258"/>
                <a:gd name="connsiteX31" fmla="*/ 24422 w 133305"/>
                <a:gd name="connsiteY31" fmla="*/ 5104 h 63258"/>
                <a:gd name="connsiteX32" fmla="*/ 39981 w 133305"/>
                <a:gd name="connsiteY32" fmla="*/ 5441 h 63258"/>
                <a:gd name="connsiteX33" fmla="*/ 52727 w 133305"/>
                <a:gd name="connsiteY33" fmla="*/ 14368 h 63258"/>
                <a:gd name="connsiteX34" fmla="*/ 58364 w 133305"/>
                <a:gd name="connsiteY34" fmla="*/ 28868 h 63258"/>
                <a:gd name="connsiteX35" fmla="*/ 51988 w 133305"/>
                <a:gd name="connsiteY35" fmla="*/ 48356 h 63258"/>
                <a:gd name="connsiteX36" fmla="*/ 33699 w 133305"/>
                <a:gd name="connsiteY36" fmla="*/ 57629 h 63258"/>
                <a:gd name="connsiteX37" fmla="*/ 33699 w 133305"/>
                <a:gd name="connsiteY37" fmla="*/ 57629 h 63258"/>
                <a:gd name="connsiteX38" fmla="*/ 104407 w 133305"/>
                <a:gd name="connsiteY38" fmla="*/ 58909 h 63258"/>
                <a:gd name="connsiteX39" fmla="*/ 89207 w 133305"/>
                <a:gd name="connsiteY39" fmla="*/ 55568 h 63258"/>
                <a:gd name="connsiteX40" fmla="*/ 78424 w 133305"/>
                <a:gd name="connsiteY40" fmla="*/ 44345 h 63258"/>
                <a:gd name="connsiteX41" fmla="*/ 75701 w 133305"/>
                <a:gd name="connsiteY41" fmla="*/ 29022 h 63258"/>
                <a:gd name="connsiteX42" fmla="*/ 81953 w 133305"/>
                <a:gd name="connsiteY42" fmla="*/ 14765 h 63258"/>
                <a:gd name="connsiteX43" fmla="*/ 95070 w 133305"/>
                <a:gd name="connsiteY43" fmla="*/ 6393 h 63258"/>
                <a:gd name="connsiteX44" fmla="*/ 110633 w 133305"/>
                <a:gd name="connsiteY44" fmla="*/ 6721 h 63258"/>
                <a:gd name="connsiteX45" fmla="*/ 123387 w 133305"/>
                <a:gd name="connsiteY45" fmla="*/ 15644 h 63258"/>
                <a:gd name="connsiteX46" fmla="*/ 129028 w 133305"/>
                <a:gd name="connsiteY46" fmla="*/ 30148 h 63258"/>
                <a:gd name="connsiteX47" fmla="*/ 122670 w 133305"/>
                <a:gd name="connsiteY47" fmla="*/ 49637 h 63258"/>
                <a:gd name="connsiteX48" fmla="*/ 104407 w 133305"/>
                <a:gd name="connsiteY48" fmla="*/ 58952 h 63258"/>
                <a:gd name="connsiteX49" fmla="*/ 104407 w 133305"/>
                <a:gd name="connsiteY49" fmla="*/ 58909 h 63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33305" h="63258">
                  <a:moveTo>
                    <a:pt x="99627" y="1046"/>
                  </a:moveTo>
                  <a:cubicBezTo>
                    <a:pt x="95049" y="1502"/>
                    <a:pt x="90619" y="2936"/>
                    <a:pt x="86642" y="5258"/>
                  </a:cubicBezTo>
                  <a:cubicBezTo>
                    <a:pt x="82665" y="7575"/>
                    <a:pt x="79234" y="10724"/>
                    <a:pt x="76585" y="14488"/>
                  </a:cubicBezTo>
                  <a:cubicBezTo>
                    <a:pt x="70338" y="12384"/>
                    <a:pt x="63553" y="12503"/>
                    <a:pt x="57382" y="14829"/>
                  </a:cubicBezTo>
                  <a:cubicBezTo>
                    <a:pt x="54433" y="9934"/>
                    <a:pt x="50171" y="5957"/>
                    <a:pt x="45084" y="3359"/>
                  </a:cubicBezTo>
                  <a:cubicBezTo>
                    <a:pt x="39993" y="756"/>
                    <a:pt x="34275" y="-371"/>
                    <a:pt x="28579" y="107"/>
                  </a:cubicBezTo>
                  <a:cubicBezTo>
                    <a:pt x="22468" y="581"/>
                    <a:pt x="16639" y="2859"/>
                    <a:pt x="11821" y="6649"/>
                  </a:cubicBezTo>
                  <a:cubicBezTo>
                    <a:pt x="7004" y="10438"/>
                    <a:pt x="3423" y="15571"/>
                    <a:pt x="1524" y="21396"/>
                  </a:cubicBezTo>
                  <a:cubicBezTo>
                    <a:pt x="-374" y="27225"/>
                    <a:pt x="-502" y="33485"/>
                    <a:pt x="1158" y="39382"/>
                  </a:cubicBezTo>
                  <a:cubicBezTo>
                    <a:pt x="2818" y="45284"/>
                    <a:pt x="6189" y="50558"/>
                    <a:pt x="10844" y="54540"/>
                  </a:cubicBezTo>
                  <a:cubicBezTo>
                    <a:pt x="15504" y="58521"/>
                    <a:pt x="21235" y="61034"/>
                    <a:pt x="27324" y="61760"/>
                  </a:cubicBezTo>
                  <a:cubicBezTo>
                    <a:pt x="33409" y="62481"/>
                    <a:pt x="39571" y="61384"/>
                    <a:pt x="45033" y="58602"/>
                  </a:cubicBezTo>
                  <a:cubicBezTo>
                    <a:pt x="50495" y="55824"/>
                    <a:pt x="55010" y="51488"/>
                    <a:pt x="58005" y="46142"/>
                  </a:cubicBezTo>
                  <a:cubicBezTo>
                    <a:pt x="61001" y="40795"/>
                    <a:pt x="62345" y="34680"/>
                    <a:pt x="61863" y="28569"/>
                  </a:cubicBezTo>
                  <a:cubicBezTo>
                    <a:pt x="61513" y="25160"/>
                    <a:pt x="60651" y="21823"/>
                    <a:pt x="59303" y="18669"/>
                  </a:cubicBezTo>
                  <a:cubicBezTo>
                    <a:pt x="64278" y="17031"/>
                    <a:pt x="69625" y="16911"/>
                    <a:pt x="74664" y="18328"/>
                  </a:cubicBezTo>
                  <a:cubicBezTo>
                    <a:pt x="72514" y="22595"/>
                    <a:pt x="71379" y="27306"/>
                    <a:pt x="71349" y="32085"/>
                  </a:cubicBezTo>
                  <a:cubicBezTo>
                    <a:pt x="71319" y="36869"/>
                    <a:pt x="72394" y="41589"/>
                    <a:pt x="74494" y="45886"/>
                  </a:cubicBezTo>
                  <a:cubicBezTo>
                    <a:pt x="76593" y="50179"/>
                    <a:pt x="79661" y="53929"/>
                    <a:pt x="83451" y="56844"/>
                  </a:cubicBezTo>
                  <a:cubicBezTo>
                    <a:pt x="87240" y="59758"/>
                    <a:pt x="91652" y="61751"/>
                    <a:pt x="96346" y="62677"/>
                  </a:cubicBezTo>
                  <a:cubicBezTo>
                    <a:pt x="101036" y="63599"/>
                    <a:pt x="105875" y="63424"/>
                    <a:pt x="110488" y="62165"/>
                  </a:cubicBezTo>
                  <a:cubicBezTo>
                    <a:pt x="115100" y="60906"/>
                    <a:pt x="119359" y="58593"/>
                    <a:pt x="122926" y="55414"/>
                  </a:cubicBezTo>
                  <a:cubicBezTo>
                    <a:pt x="126498" y="52235"/>
                    <a:pt x="129284" y="48275"/>
                    <a:pt x="131068" y="43842"/>
                  </a:cubicBezTo>
                  <a:cubicBezTo>
                    <a:pt x="132852" y="39404"/>
                    <a:pt x="133586" y="34616"/>
                    <a:pt x="133210" y="29849"/>
                  </a:cubicBezTo>
                  <a:cubicBezTo>
                    <a:pt x="132472" y="21618"/>
                    <a:pt x="128546" y="14001"/>
                    <a:pt x="122273" y="8624"/>
                  </a:cubicBezTo>
                  <a:cubicBezTo>
                    <a:pt x="116001" y="3244"/>
                    <a:pt x="107876" y="525"/>
                    <a:pt x="99627" y="1046"/>
                  </a:cubicBezTo>
                  <a:close/>
                  <a:moveTo>
                    <a:pt x="33699" y="57629"/>
                  </a:moveTo>
                  <a:cubicBezTo>
                    <a:pt x="28416" y="58034"/>
                    <a:pt x="23129" y="56865"/>
                    <a:pt x="18508" y="54266"/>
                  </a:cubicBezTo>
                  <a:cubicBezTo>
                    <a:pt x="13887" y="51668"/>
                    <a:pt x="10140" y="47759"/>
                    <a:pt x="7746" y="43031"/>
                  </a:cubicBezTo>
                  <a:cubicBezTo>
                    <a:pt x="5348" y="38303"/>
                    <a:pt x="4405" y="32973"/>
                    <a:pt x="5036" y="27707"/>
                  </a:cubicBezTo>
                  <a:cubicBezTo>
                    <a:pt x="5672" y="22446"/>
                    <a:pt x="7853" y="17492"/>
                    <a:pt x="11301" y="13468"/>
                  </a:cubicBezTo>
                  <a:cubicBezTo>
                    <a:pt x="14753" y="9444"/>
                    <a:pt x="19319" y="6534"/>
                    <a:pt x="24422" y="5104"/>
                  </a:cubicBezTo>
                  <a:cubicBezTo>
                    <a:pt x="29530" y="3675"/>
                    <a:pt x="34941" y="3794"/>
                    <a:pt x="39981" y="5441"/>
                  </a:cubicBezTo>
                  <a:cubicBezTo>
                    <a:pt x="45016" y="7092"/>
                    <a:pt x="49454" y="10195"/>
                    <a:pt x="52727" y="14368"/>
                  </a:cubicBezTo>
                  <a:cubicBezTo>
                    <a:pt x="56000" y="18537"/>
                    <a:pt x="57963" y="23585"/>
                    <a:pt x="58364" y="28868"/>
                  </a:cubicBezTo>
                  <a:cubicBezTo>
                    <a:pt x="58906" y="35952"/>
                    <a:pt x="56610" y="42963"/>
                    <a:pt x="51988" y="48356"/>
                  </a:cubicBezTo>
                  <a:cubicBezTo>
                    <a:pt x="47363" y="53750"/>
                    <a:pt x="40783" y="57083"/>
                    <a:pt x="33699" y="57629"/>
                  </a:cubicBezTo>
                  <a:lnTo>
                    <a:pt x="33699" y="57629"/>
                  </a:lnTo>
                  <a:close/>
                  <a:moveTo>
                    <a:pt x="104407" y="58909"/>
                  </a:moveTo>
                  <a:cubicBezTo>
                    <a:pt x="99120" y="59323"/>
                    <a:pt x="93833" y="58162"/>
                    <a:pt x="89207" y="55568"/>
                  </a:cubicBezTo>
                  <a:cubicBezTo>
                    <a:pt x="84581" y="52978"/>
                    <a:pt x="80830" y="49069"/>
                    <a:pt x="78424" y="44345"/>
                  </a:cubicBezTo>
                  <a:cubicBezTo>
                    <a:pt x="76021" y="39617"/>
                    <a:pt x="75074" y="34288"/>
                    <a:pt x="75701" y="29022"/>
                  </a:cubicBezTo>
                  <a:cubicBezTo>
                    <a:pt x="76329" y="23756"/>
                    <a:pt x="78505" y="18793"/>
                    <a:pt x="81953" y="14765"/>
                  </a:cubicBezTo>
                  <a:cubicBezTo>
                    <a:pt x="85401" y="10737"/>
                    <a:pt x="89967" y="7822"/>
                    <a:pt x="95070" y="6393"/>
                  </a:cubicBezTo>
                  <a:cubicBezTo>
                    <a:pt x="100178" y="4959"/>
                    <a:pt x="105593" y="5074"/>
                    <a:pt x="110633" y="6721"/>
                  </a:cubicBezTo>
                  <a:cubicBezTo>
                    <a:pt x="115672" y="8368"/>
                    <a:pt x="120110" y="11475"/>
                    <a:pt x="123387" y="15644"/>
                  </a:cubicBezTo>
                  <a:cubicBezTo>
                    <a:pt x="126660" y="19813"/>
                    <a:pt x="128623" y="24861"/>
                    <a:pt x="129028" y="30148"/>
                  </a:cubicBezTo>
                  <a:cubicBezTo>
                    <a:pt x="129570" y="37232"/>
                    <a:pt x="127283" y="44239"/>
                    <a:pt x="122670" y="49637"/>
                  </a:cubicBezTo>
                  <a:cubicBezTo>
                    <a:pt x="118053" y="55035"/>
                    <a:pt x="111486" y="58384"/>
                    <a:pt x="104407" y="58952"/>
                  </a:cubicBezTo>
                  <a:lnTo>
                    <a:pt x="104407" y="58909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5AC6F47B-6307-D553-FB0B-AD4978716CD2}"/>
                </a:ext>
              </a:extLst>
            </p:cNvPr>
            <p:cNvSpPr/>
            <p:nvPr/>
          </p:nvSpPr>
          <p:spPr>
            <a:xfrm>
              <a:off x="7830954" y="3209693"/>
              <a:ext cx="87180" cy="27278"/>
            </a:xfrm>
            <a:custGeom>
              <a:avLst/>
              <a:gdLst>
                <a:gd name="connsiteX0" fmla="*/ 87181 w 87180"/>
                <a:gd name="connsiteY0" fmla="*/ 25358 h 27278"/>
                <a:gd name="connsiteX1" fmla="*/ 71179 w 87180"/>
                <a:gd name="connsiteY1" fmla="*/ 27278 h 27278"/>
                <a:gd name="connsiteX2" fmla="*/ 33756 w 87180"/>
                <a:gd name="connsiteY2" fmla="*/ 14477 h 27278"/>
                <a:gd name="connsiteX3" fmla="*/ 1112 w 87180"/>
                <a:gd name="connsiteY3" fmla="*/ 3937 h 27278"/>
                <a:gd name="connsiteX4" fmla="*/ 450 w 87180"/>
                <a:gd name="connsiteY4" fmla="*/ 3386 h 27278"/>
                <a:gd name="connsiteX5" fmla="*/ 66 w 87180"/>
                <a:gd name="connsiteY5" fmla="*/ 2618 h 27278"/>
                <a:gd name="connsiteX6" fmla="*/ 28 w 87180"/>
                <a:gd name="connsiteY6" fmla="*/ 1760 h 27278"/>
                <a:gd name="connsiteX7" fmla="*/ 335 w 87180"/>
                <a:gd name="connsiteY7" fmla="*/ 954 h 27278"/>
                <a:gd name="connsiteX8" fmla="*/ 941 w 87180"/>
                <a:gd name="connsiteY8" fmla="*/ 344 h 27278"/>
                <a:gd name="connsiteX9" fmla="*/ 1739 w 87180"/>
                <a:gd name="connsiteY9" fmla="*/ 28 h 27278"/>
                <a:gd name="connsiteX10" fmla="*/ 2601 w 87180"/>
                <a:gd name="connsiteY10" fmla="*/ 62 h 27278"/>
                <a:gd name="connsiteX11" fmla="*/ 3373 w 87180"/>
                <a:gd name="connsiteY11" fmla="*/ 438 h 27278"/>
                <a:gd name="connsiteX12" fmla="*/ 28294 w 87180"/>
                <a:gd name="connsiteY12" fmla="*/ 9399 h 27278"/>
                <a:gd name="connsiteX13" fmla="*/ 30214 w 87180"/>
                <a:gd name="connsiteY13" fmla="*/ 9698 h 27278"/>
                <a:gd name="connsiteX14" fmla="*/ 35334 w 87180"/>
                <a:gd name="connsiteY14" fmla="*/ 10338 h 27278"/>
                <a:gd name="connsiteX15" fmla="*/ 35975 w 87180"/>
                <a:gd name="connsiteY15" fmla="*/ 10338 h 27278"/>
                <a:gd name="connsiteX16" fmla="*/ 39175 w 87180"/>
                <a:gd name="connsiteY16" fmla="*/ 10679 h 27278"/>
                <a:gd name="connsiteX17" fmla="*/ 47709 w 87180"/>
                <a:gd name="connsiteY17" fmla="*/ 10679 h 27278"/>
                <a:gd name="connsiteX18" fmla="*/ 84151 w 87180"/>
                <a:gd name="connsiteY18" fmla="*/ 736 h 27278"/>
                <a:gd name="connsiteX19" fmla="*/ 84151 w 87180"/>
                <a:gd name="connsiteY19" fmla="*/ 736 h 27278"/>
                <a:gd name="connsiteX20" fmla="*/ 87181 w 87180"/>
                <a:gd name="connsiteY20" fmla="*/ 25358 h 27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7180" h="27278">
                  <a:moveTo>
                    <a:pt x="87181" y="25358"/>
                  </a:moveTo>
                  <a:cubicBezTo>
                    <a:pt x="81945" y="26647"/>
                    <a:pt x="76568" y="27291"/>
                    <a:pt x="71179" y="27278"/>
                  </a:cubicBezTo>
                  <a:cubicBezTo>
                    <a:pt x="57652" y="27138"/>
                    <a:pt x="44534" y="22648"/>
                    <a:pt x="33756" y="14477"/>
                  </a:cubicBezTo>
                  <a:cubicBezTo>
                    <a:pt x="22243" y="13355"/>
                    <a:pt x="11105" y="9757"/>
                    <a:pt x="1112" y="3937"/>
                  </a:cubicBezTo>
                  <a:cubicBezTo>
                    <a:pt x="856" y="3804"/>
                    <a:pt x="629" y="3617"/>
                    <a:pt x="450" y="3386"/>
                  </a:cubicBezTo>
                  <a:cubicBezTo>
                    <a:pt x="271" y="3160"/>
                    <a:pt x="139" y="2900"/>
                    <a:pt x="66" y="2618"/>
                  </a:cubicBezTo>
                  <a:cubicBezTo>
                    <a:pt x="-6" y="2337"/>
                    <a:pt x="-19" y="2046"/>
                    <a:pt x="28" y="1760"/>
                  </a:cubicBezTo>
                  <a:cubicBezTo>
                    <a:pt x="75" y="1475"/>
                    <a:pt x="177" y="1197"/>
                    <a:pt x="335" y="954"/>
                  </a:cubicBezTo>
                  <a:cubicBezTo>
                    <a:pt x="493" y="711"/>
                    <a:pt x="698" y="506"/>
                    <a:pt x="941" y="344"/>
                  </a:cubicBezTo>
                  <a:cubicBezTo>
                    <a:pt x="1184" y="186"/>
                    <a:pt x="1453" y="79"/>
                    <a:pt x="1739" y="28"/>
                  </a:cubicBezTo>
                  <a:cubicBezTo>
                    <a:pt x="2025" y="-19"/>
                    <a:pt x="2319" y="-6"/>
                    <a:pt x="2601" y="62"/>
                  </a:cubicBezTo>
                  <a:cubicBezTo>
                    <a:pt x="2882" y="135"/>
                    <a:pt x="3143" y="263"/>
                    <a:pt x="3373" y="438"/>
                  </a:cubicBezTo>
                  <a:cubicBezTo>
                    <a:pt x="11067" y="4914"/>
                    <a:pt x="19512" y="7952"/>
                    <a:pt x="28294" y="9399"/>
                  </a:cubicBezTo>
                  <a:cubicBezTo>
                    <a:pt x="28934" y="9399"/>
                    <a:pt x="29574" y="9698"/>
                    <a:pt x="30214" y="9698"/>
                  </a:cubicBezTo>
                  <a:cubicBezTo>
                    <a:pt x="32134" y="10039"/>
                    <a:pt x="33756" y="10039"/>
                    <a:pt x="35334" y="10338"/>
                  </a:cubicBezTo>
                  <a:lnTo>
                    <a:pt x="35975" y="10338"/>
                  </a:lnTo>
                  <a:cubicBezTo>
                    <a:pt x="37016" y="10619"/>
                    <a:pt x="38095" y="10734"/>
                    <a:pt x="39175" y="10679"/>
                  </a:cubicBezTo>
                  <a:lnTo>
                    <a:pt x="47709" y="10679"/>
                  </a:lnTo>
                  <a:cubicBezTo>
                    <a:pt x="60485" y="10376"/>
                    <a:pt x="72992" y="6967"/>
                    <a:pt x="84151" y="736"/>
                  </a:cubicBezTo>
                  <a:lnTo>
                    <a:pt x="84151" y="736"/>
                  </a:lnTo>
                  <a:lnTo>
                    <a:pt x="87181" y="2535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17E0BCEA-0605-46A5-FA24-9391EB324556}"/>
                </a:ext>
              </a:extLst>
            </p:cNvPr>
            <p:cNvSpPr/>
            <p:nvPr/>
          </p:nvSpPr>
          <p:spPr>
            <a:xfrm>
              <a:off x="7871626" y="3170450"/>
              <a:ext cx="39862" cy="14406"/>
            </a:xfrm>
            <a:custGeom>
              <a:avLst/>
              <a:gdLst>
                <a:gd name="connsiteX0" fmla="*/ 1404 w 39862"/>
                <a:gd name="connsiteY0" fmla="*/ 0 h 14406"/>
                <a:gd name="connsiteX1" fmla="*/ 124 w 39862"/>
                <a:gd name="connsiteY1" fmla="*/ 1920 h 14406"/>
                <a:gd name="connsiteX2" fmla="*/ 8232 w 39862"/>
                <a:gd name="connsiteY2" fmla="*/ 11027 h 14406"/>
                <a:gd name="connsiteX3" fmla="*/ 19946 w 39862"/>
                <a:gd name="connsiteY3" fmla="*/ 14406 h 14406"/>
                <a:gd name="connsiteX4" fmla="*/ 31659 w 39862"/>
                <a:gd name="connsiteY4" fmla="*/ 11027 h 14406"/>
                <a:gd name="connsiteX5" fmla="*/ 39767 w 39862"/>
                <a:gd name="connsiteY5" fmla="*/ 1920 h 14406"/>
                <a:gd name="connsiteX6" fmla="*/ 39856 w 39862"/>
                <a:gd name="connsiteY6" fmla="*/ 1259 h 14406"/>
                <a:gd name="connsiteX7" fmla="*/ 39626 w 39862"/>
                <a:gd name="connsiteY7" fmla="*/ 627 h 14406"/>
                <a:gd name="connsiteX8" fmla="*/ 39131 w 39862"/>
                <a:gd name="connsiteY8" fmla="*/ 175 h 14406"/>
                <a:gd name="connsiteX9" fmla="*/ 38486 w 39862"/>
                <a:gd name="connsiteY9" fmla="*/ 0 h 14406"/>
                <a:gd name="connsiteX10" fmla="*/ 1404 w 39862"/>
                <a:gd name="connsiteY10" fmla="*/ 0 h 1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862" h="14406">
                  <a:moveTo>
                    <a:pt x="1404" y="0"/>
                  </a:moveTo>
                  <a:cubicBezTo>
                    <a:pt x="124" y="0"/>
                    <a:pt x="-217" y="982"/>
                    <a:pt x="124" y="1920"/>
                  </a:cubicBezTo>
                  <a:cubicBezTo>
                    <a:pt x="1912" y="5659"/>
                    <a:pt x="4724" y="8816"/>
                    <a:pt x="8232" y="11027"/>
                  </a:cubicBezTo>
                  <a:cubicBezTo>
                    <a:pt x="11740" y="13233"/>
                    <a:pt x="15802" y="14406"/>
                    <a:pt x="19946" y="14406"/>
                  </a:cubicBezTo>
                  <a:cubicBezTo>
                    <a:pt x="24089" y="14406"/>
                    <a:pt x="28151" y="13233"/>
                    <a:pt x="31659" y="11027"/>
                  </a:cubicBezTo>
                  <a:cubicBezTo>
                    <a:pt x="35166" y="8816"/>
                    <a:pt x="37974" y="5659"/>
                    <a:pt x="39767" y="1920"/>
                  </a:cubicBezTo>
                  <a:cubicBezTo>
                    <a:pt x="39848" y="1711"/>
                    <a:pt x="39877" y="1481"/>
                    <a:pt x="39856" y="1259"/>
                  </a:cubicBezTo>
                  <a:cubicBezTo>
                    <a:pt x="39831" y="1033"/>
                    <a:pt x="39754" y="815"/>
                    <a:pt x="39626" y="627"/>
                  </a:cubicBezTo>
                  <a:cubicBezTo>
                    <a:pt x="39502" y="440"/>
                    <a:pt x="39331" y="282"/>
                    <a:pt x="39131" y="175"/>
                  </a:cubicBezTo>
                  <a:cubicBezTo>
                    <a:pt x="38934" y="64"/>
                    <a:pt x="38712" y="4"/>
                    <a:pt x="38486" y="0"/>
                  </a:cubicBezTo>
                  <a:lnTo>
                    <a:pt x="1404" y="0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E17E3009-9110-5983-9E30-692846632318}"/>
                </a:ext>
              </a:extLst>
            </p:cNvPr>
            <p:cNvSpPr/>
            <p:nvPr/>
          </p:nvSpPr>
          <p:spPr>
            <a:xfrm>
              <a:off x="7784598" y="2984662"/>
              <a:ext cx="138448" cy="88703"/>
            </a:xfrm>
            <a:custGeom>
              <a:avLst/>
              <a:gdLst>
                <a:gd name="connsiteX0" fmla="*/ 138449 w 138448"/>
                <a:gd name="connsiteY0" fmla="*/ 19068 h 88703"/>
                <a:gd name="connsiteX1" fmla="*/ 92491 w 138448"/>
                <a:gd name="connsiteY1" fmla="*/ 62551 h 88703"/>
                <a:gd name="connsiteX2" fmla="*/ 6251 w 138448"/>
                <a:gd name="connsiteY2" fmla="*/ 87770 h 88703"/>
                <a:gd name="connsiteX3" fmla="*/ 15382 w 138448"/>
                <a:gd name="connsiteY3" fmla="*/ 32041 h 88703"/>
                <a:gd name="connsiteX4" fmla="*/ 96459 w 138448"/>
                <a:gd name="connsiteY4" fmla="*/ 293 h 88703"/>
                <a:gd name="connsiteX5" fmla="*/ 138449 w 138448"/>
                <a:gd name="connsiteY5" fmla="*/ 19068 h 88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8448" h="88703">
                  <a:moveTo>
                    <a:pt x="138449" y="19068"/>
                  </a:moveTo>
                  <a:cubicBezTo>
                    <a:pt x="138449" y="19068"/>
                    <a:pt x="134779" y="56577"/>
                    <a:pt x="92491" y="62551"/>
                  </a:cubicBezTo>
                  <a:cubicBezTo>
                    <a:pt x="49307" y="68611"/>
                    <a:pt x="58652" y="93830"/>
                    <a:pt x="6251" y="87770"/>
                  </a:cubicBezTo>
                  <a:cubicBezTo>
                    <a:pt x="6251" y="87770"/>
                    <a:pt x="-12696" y="60375"/>
                    <a:pt x="15382" y="32041"/>
                  </a:cubicBezTo>
                  <a:cubicBezTo>
                    <a:pt x="33988" y="13308"/>
                    <a:pt x="70302" y="-2353"/>
                    <a:pt x="96459" y="293"/>
                  </a:cubicBezTo>
                  <a:cubicBezTo>
                    <a:pt x="105079" y="1146"/>
                    <a:pt x="125860" y="16508"/>
                    <a:pt x="138449" y="19068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18C6A412-4640-2777-D391-CA942296316C}"/>
                </a:ext>
              </a:extLst>
            </p:cNvPr>
            <p:cNvSpPr/>
            <p:nvPr/>
          </p:nvSpPr>
          <p:spPr>
            <a:xfrm>
              <a:off x="7912814" y="3006547"/>
              <a:ext cx="52982" cy="76084"/>
            </a:xfrm>
            <a:custGeom>
              <a:avLst/>
              <a:gdLst>
                <a:gd name="connsiteX0" fmla="*/ 4723 w 52982"/>
                <a:gd name="connsiteY0" fmla="*/ 0 h 76084"/>
                <a:gd name="connsiteX1" fmla="*/ 52345 w 52982"/>
                <a:gd name="connsiteY1" fmla="*/ 76084 h 76084"/>
                <a:gd name="connsiteX2" fmla="*/ 47523 w 52982"/>
                <a:gd name="connsiteY2" fmla="*/ 44891 h 76084"/>
                <a:gd name="connsiteX3" fmla="*/ 4723 w 52982"/>
                <a:gd name="connsiteY3" fmla="*/ 0 h 76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982" h="76084">
                  <a:moveTo>
                    <a:pt x="4723" y="0"/>
                  </a:moveTo>
                  <a:cubicBezTo>
                    <a:pt x="4723" y="0"/>
                    <a:pt x="-22160" y="27054"/>
                    <a:pt x="52345" y="76084"/>
                  </a:cubicBezTo>
                  <a:cubicBezTo>
                    <a:pt x="54035" y="65438"/>
                    <a:pt x="52345" y="54531"/>
                    <a:pt x="47523" y="44891"/>
                  </a:cubicBezTo>
                  <a:cubicBezTo>
                    <a:pt x="39458" y="28932"/>
                    <a:pt x="4723" y="0"/>
                    <a:pt x="4723" y="0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B5BE409F-EF8F-F7FB-01A4-3F7478E4F181}"/>
                </a:ext>
              </a:extLst>
            </p:cNvPr>
            <p:cNvSpPr/>
            <p:nvPr/>
          </p:nvSpPr>
          <p:spPr>
            <a:xfrm>
              <a:off x="7796050" y="3254851"/>
              <a:ext cx="125735" cy="53062"/>
            </a:xfrm>
            <a:custGeom>
              <a:avLst/>
              <a:gdLst>
                <a:gd name="connsiteX0" fmla="*/ 0 w 125735"/>
                <a:gd name="connsiteY0" fmla="*/ 0 h 53062"/>
                <a:gd name="connsiteX1" fmla="*/ 84021 w 125735"/>
                <a:gd name="connsiteY1" fmla="*/ 52913 h 53062"/>
                <a:gd name="connsiteX2" fmla="*/ 122085 w 125735"/>
                <a:gd name="connsiteY2" fmla="*/ 3883 h 5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735" h="53062">
                  <a:moveTo>
                    <a:pt x="0" y="0"/>
                  </a:moveTo>
                  <a:cubicBezTo>
                    <a:pt x="0" y="0"/>
                    <a:pt x="21891" y="56327"/>
                    <a:pt x="84021" y="52913"/>
                  </a:cubicBezTo>
                  <a:cubicBezTo>
                    <a:pt x="143165" y="49670"/>
                    <a:pt x="122085" y="3883"/>
                    <a:pt x="122085" y="3883"/>
                  </a:cubicBezTo>
                </a:path>
              </a:pathLst>
            </a:custGeom>
            <a:noFill/>
            <a:ln w="4262" cap="rnd">
              <a:solidFill>
                <a:srgbClr val="FFFFFF"/>
              </a:solidFill>
              <a:custDash>
                <a:ds d="75000" sp="75000"/>
              </a:custDash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512AA4CB-A911-8FB1-653D-670CABC97489}"/>
                </a:ext>
              </a:extLst>
            </p:cNvPr>
            <p:cNvSpPr/>
            <p:nvPr/>
          </p:nvSpPr>
          <p:spPr>
            <a:xfrm>
              <a:off x="7876278" y="3307295"/>
              <a:ext cx="11905" cy="12502"/>
            </a:xfrm>
            <a:custGeom>
              <a:avLst/>
              <a:gdLst>
                <a:gd name="connsiteX0" fmla="*/ 11906 w 11905"/>
                <a:gd name="connsiteY0" fmla="*/ 8453 h 12502"/>
                <a:gd name="connsiteX1" fmla="*/ 6998 w 11905"/>
                <a:gd name="connsiteY1" fmla="*/ 12503 h 12502"/>
                <a:gd name="connsiteX2" fmla="*/ 1067 w 11905"/>
                <a:gd name="connsiteY2" fmla="*/ 10288 h 12502"/>
                <a:gd name="connsiteX3" fmla="*/ 0 w 11905"/>
                <a:gd name="connsiteY3" fmla="*/ 4058 h 12502"/>
                <a:gd name="connsiteX4" fmla="*/ 4907 w 11905"/>
                <a:gd name="connsiteY4" fmla="*/ 0 h 12502"/>
                <a:gd name="connsiteX5" fmla="*/ 10839 w 11905"/>
                <a:gd name="connsiteY5" fmla="*/ 2223 h 12502"/>
                <a:gd name="connsiteX6" fmla="*/ 11906 w 11905"/>
                <a:gd name="connsiteY6" fmla="*/ 8453 h 1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05" h="12502">
                  <a:moveTo>
                    <a:pt x="11906" y="8453"/>
                  </a:moveTo>
                  <a:lnTo>
                    <a:pt x="6998" y="12503"/>
                  </a:lnTo>
                  <a:lnTo>
                    <a:pt x="1067" y="10288"/>
                  </a:lnTo>
                  <a:lnTo>
                    <a:pt x="0" y="4058"/>
                  </a:lnTo>
                  <a:lnTo>
                    <a:pt x="4907" y="0"/>
                  </a:lnTo>
                  <a:lnTo>
                    <a:pt x="10839" y="2223"/>
                  </a:lnTo>
                  <a:lnTo>
                    <a:pt x="11906" y="8453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3BD40D44-69BE-495B-C183-4C66319B7FC6}"/>
                </a:ext>
              </a:extLst>
            </p:cNvPr>
            <p:cNvSpPr/>
            <p:nvPr/>
          </p:nvSpPr>
          <p:spPr>
            <a:xfrm>
              <a:off x="7878369" y="3309471"/>
              <a:ext cx="7723" cy="8150"/>
            </a:xfrm>
            <a:custGeom>
              <a:avLst/>
              <a:gdLst>
                <a:gd name="connsiteX0" fmla="*/ 7724 w 7723"/>
                <a:gd name="connsiteY0" fmla="*/ 5505 h 8150"/>
                <a:gd name="connsiteX1" fmla="*/ 4566 w 7723"/>
                <a:gd name="connsiteY1" fmla="*/ 8150 h 8150"/>
                <a:gd name="connsiteX2" fmla="*/ 683 w 7723"/>
                <a:gd name="connsiteY2" fmla="*/ 6700 h 8150"/>
                <a:gd name="connsiteX3" fmla="*/ 0 w 7723"/>
                <a:gd name="connsiteY3" fmla="*/ 2646 h 8150"/>
                <a:gd name="connsiteX4" fmla="*/ 3158 w 7723"/>
                <a:gd name="connsiteY4" fmla="*/ 0 h 8150"/>
                <a:gd name="connsiteX5" fmla="*/ 7041 w 7723"/>
                <a:gd name="connsiteY5" fmla="*/ 1451 h 8150"/>
                <a:gd name="connsiteX6" fmla="*/ 7724 w 7723"/>
                <a:gd name="connsiteY6" fmla="*/ 5505 h 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23" h="8150">
                  <a:moveTo>
                    <a:pt x="7724" y="5505"/>
                  </a:moveTo>
                  <a:lnTo>
                    <a:pt x="4566" y="8150"/>
                  </a:lnTo>
                  <a:lnTo>
                    <a:pt x="683" y="6700"/>
                  </a:lnTo>
                  <a:lnTo>
                    <a:pt x="0" y="2646"/>
                  </a:lnTo>
                  <a:lnTo>
                    <a:pt x="3158" y="0"/>
                  </a:lnTo>
                  <a:lnTo>
                    <a:pt x="7041" y="1451"/>
                  </a:lnTo>
                  <a:lnTo>
                    <a:pt x="7724" y="5505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61A6B1D7-8A2E-DF91-F593-704B826C7A0B}"/>
                </a:ext>
              </a:extLst>
            </p:cNvPr>
            <p:cNvSpPr/>
            <p:nvPr/>
          </p:nvSpPr>
          <p:spPr>
            <a:xfrm>
              <a:off x="7878369" y="3309471"/>
              <a:ext cx="7723" cy="8150"/>
            </a:xfrm>
            <a:custGeom>
              <a:avLst/>
              <a:gdLst>
                <a:gd name="connsiteX0" fmla="*/ 7724 w 7723"/>
                <a:gd name="connsiteY0" fmla="*/ 5505 h 8150"/>
                <a:gd name="connsiteX1" fmla="*/ 4566 w 7723"/>
                <a:gd name="connsiteY1" fmla="*/ 8150 h 8150"/>
                <a:gd name="connsiteX2" fmla="*/ 683 w 7723"/>
                <a:gd name="connsiteY2" fmla="*/ 6700 h 8150"/>
                <a:gd name="connsiteX3" fmla="*/ 0 w 7723"/>
                <a:gd name="connsiteY3" fmla="*/ 2646 h 8150"/>
                <a:gd name="connsiteX4" fmla="*/ 3158 w 7723"/>
                <a:gd name="connsiteY4" fmla="*/ 0 h 8150"/>
                <a:gd name="connsiteX5" fmla="*/ 7041 w 7723"/>
                <a:gd name="connsiteY5" fmla="*/ 1451 h 8150"/>
                <a:gd name="connsiteX6" fmla="*/ 7724 w 7723"/>
                <a:gd name="connsiteY6" fmla="*/ 5505 h 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23" h="8150">
                  <a:moveTo>
                    <a:pt x="7724" y="5505"/>
                  </a:moveTo>
                  <a:lnTo>
                    <a:pt x="4566" y="8150"/>
                  </a:lnTo>
                  <a:lnTo>
                    <a:pt x="683" y="6700"/>
                  </a:lnTo>
                  <a:lnTo>
                    <a:pt x="0" y="2646"/>
                  </a:lnTo>
                  <a:lnTo>
                    <a:pt x="3158" y="0"/>
                  </a:lnTo>
                  <a:lnTo>
                    <a:pt x="7041" y="1451"/>
                  </a:lnTo>
                  <a:lnTo>
                    <a:pt x="7724" y="5505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71957DF4-E75A-53D4-1B3A-68C9DE53E868}"/>
                </a:ext>
              </a:extLst>
            </p:cNvPr>
            <p:cNvSpPr/>
            <p:nvPr/>
          </p:nvSpPr>
          <p:spPr>
            <a:xfrm>
              <a:off x="7403391" y="3241240"/>
              <a:ext cx="34811" cy="54367"/>
            </a:xfrm>
            <a:custGeom>
              <a:avLst/>
              <a:gdLst>
                <a:gd name="connsiteX0" fmla="*/ 34812 w 34811"/>
                <a:gd name="connsiteY0" fmla="*/ 41267 h 54367"/>
                <a:gd name="connsiteX1" fmla="*/ 25168 w 34811"/>
                <a:gd name="connsiteY1" fmla="*/ 54367 h 54367"/>
                <a:gd name="connsiteX2" fmla="*/ 18597 w 34811"/>
                <a:gd name="connsiteY2" fmla="*/ 46132 h 54367"/>
                <a:gd name="connsiteX3" fmla="*/ 15695 w 34811"/>
                <a:gd name="connsiteY3" fmla="*/ 41182 h 54367"/>
                <a:gd name="connsiteX4" fmla="*/ 162 w 34811"/>
                <a:gd name="connsiteY4" fmla="*/ 2777 h 54367"/>
                <a:gd name="connsiteX5" fmla="*/ 4 w 34811"/>
                <a:gd name="connsiteY5" fmla="*/ 1868 h 54367"/>
                <a:gd name="connsiteX6" fmla="*/ 290 w 34811"/>
                <a:gd name="connsiteY6" fmla="*/ 993 h 54367"/>
                <a:gd name="connsiteX7" fmla="*/ 947 w 34811"/>
                <a:gd name="connsiteY7" fmla="*/ 349 h 54367"/>
                <a:gd name="connsiteX8" fmla="*/ 1827 w 34811"/>
                <a:gd name="connsiteY8" fmla="*/ 89 h 54367"/>
                <a:gd name="connsiteX9" fmla="*/ 2851 w 34811"/>
                <a:gd name="connsiteY9" fmla="*/ 89 h 54367"/>
                <a:gd name="connsiteX10" fmla="*/ 9452 w 34811"/>
                <a:gd name="connsiteY10" fmla="*/ 1313 h 54367"/>
                <a:gd name="connsiteX11" fmla="*/ 14116 w 34811"/>
                <a:gd name="connsiteY11" fmla="*/ 6148 h 54367"/>
                <a:gd name="connsiteX12" fmla="*/ 21925 w 34811"/>
                <a:gd name="connsiteY12" fmla="*/ 21766 h 54367"/>
                <a:gd name="connsiteX13" fmla="*/ 26960 w 34811"/>
                <a:gd name="connsiteY13" fmla="*/ 30300 h 54367"/>
                <a:gd name="connsiteX14" fmla="*/ 32209 w 34811"/>
                <a:gd name="connsiteY14" fmla="*/ 37853 h 54367"/>
                <a:gd name="connsiteX15" fmla="*/ 34812 w 34811"/>
                <a:gd name="connsiteY15" fmla="*/ 41267 h 5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811" h="54367">
                  <a:moveTo>
                    <a:pt x="34812" y="41267"/>
                  </a:moveTo>
                  <a:lnTo>
                    <a:pt x="25168" y="54367"/>
                  </a:lnTo>
                  <a:lnTo>
                    <a:pt x="18597" y="46132"/>
                  </a:lnTo>
                  <a:cubicBezTo>
                    <a:pt x="17393" y="44630"/>
                    <a:pt x="16416" y="42961"/>
                    <a:pt x="15695" y="41182"/>
                  </a:cubicBezTo>
                  <a:lnTo>
                    <a:pt x="162" y="2777"/>
                  </a:lnTo>
                  <a:cubicBezTo>
                    <a:pt x="39" y="2491"/>
                    <a:pt x="-17" y="2179"/>
                    <a:pt x="4" y="1868"/>
                  </a:cubicBezTo>
                  <a:cubicBezTo>
                    <a:pt x="30" y="1561"/>
                    <a:pt x="124" y="1258"/>
                    <a:pt x="290" y="993"/>
                  </a:cubicBezTo>
                  <a:cubicBezTo>
                    <a:pt x="452" y="728"/>
                    <a:pt x="679" y="507"/>
                    <a:pt x="947" y="349"/>
                  </a:cubicBezTo>
                  <a:cubicBezTo>
                    <a:pt x="1212" y="191"/>
                    <a:pt x="1515" y="101"/>
                    <a:pt x="1827" y="89"/>
                  </a:cubicBezTo>
                  <a:lnTo>
                    <a:pt x="2851" y="89"/>
                  </a:lnTo>
                  <a:cubicBezTo>
                    <a:pt x="5125" y="-202"/>
                    <a:pt x="7434" y="225"/>
                    <a:pt x="9452" y="1313"/>
                  </a:cubicBezTo>
                  <a:cubicBezTo>
                    <a:pt x="11475" y="2397"/>
                    <a:pt x="13105" y="4087"/>
                    <a:pt x="14116" y="6148"/>
                  </a:cubicBezTo>
                  <a:lnTo>
                    <a:pt x="21925" y="21766"/>
                  </a:lnTo>
                  <a:cubicBezTo>
                    <a:pt x="23397" y="24727"/>
                    <a:pt x="25078" y="27578"/>
                    <a:pt x="26960" y="30300"/>
                  </a:cubicBezTo>
                  <a:lnTo>
                    <a:pt x="32209" y="37853"/>
                  </a:lnTo>
                  <a:lnTo>
                    <a:pt x="34812" y="41267"/>
                  </a:lnTo>
                  <a:close/>
                </a:path>
              </a:pathLst>
            </a:custGeom>
            <a:solidFill>
              <a:srgbClr val="FA9B9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44978F63-8CDF-C312-4DE6-6DF072A3482C}"/>
                </a:ext>
              </a:extLst>
            </p:cNvPr>
            <p:cNvSpPr/>
            <p:nvPr/>
          </p:nvSpPr>
          <p:spPr>
            <a:xfrm>
              <a:off x="7417195" y="3201784"/>
              <a:ext cx="38336" cy="80893"/>
            </a:xfrm>
            <a:custGeom>
              <a:avLst/>
              <a:gdLst>
                <a:gd name="connsiteX0" fmla="*/ 38337 w 38336"/>
                <a:gd name="connsiteY0" fmla="*/ 65062 h 80893"/>
                <a:gd name="connsiteX1" fmla="*/ 20927 w 38336"/>
                <a:gd name="connsiteY1" fmla="*/ 80894 h 80893"/>
                <a:gd name="connsiteX2" fmla="*/ 19220 w 38336"/>
                <a:gd name="connsiteY2" fmla="*/ 75005 h 80893"/>
                <a:gd name="connsiteX3" fmla="*/ 401 w 38336"/>
                <a:gd name="connsiteY3" fmla="*/ 9589 h 80893"/>
                <a:gd name="connsiteX4" fmla="*/ 22 w 38336"/>
                <a:gd name="connsiteY4" fmla="*/ 6657 h 80893"/>
                <a:gd name="connsiteX5" fmla="*/ 845 w 38336"/>
                <a:gd name="connsiteY5" fmla="*/ 3819 h 80893"/>
                <a:gd name="connsiteX6" fmla="*/ 2744 w 38336"/>
                <a:gd name="connsiteY6" fmla="*/ 1549 h 80893"/>
                <a:gd name="connsiteX7" fmla="*/ 5390 w 38336"/>
                <a:gd name="connsiteY7" fmla="*/ 235 h 80893"/>
                <a:gd name="connsiteX8" fmla="*/ 8343 w 38336"/>
                <a:gd name="connsiteY8" fmla="*/ 90 h 80893"/>
                <a:gd name="connsiteX9" fmla="*/ 11108 w 38336"/>
                <a:gd name="connsiteY9" fmla="*/ 1144 h 80893"/>
                <a:gd name="connsiteX10" fmla="*/ 13216 w 38336"/>
                <a:gd name="connsiteY10" fmla="*/ 3218 h 80893"/>
                <a:gd name="connsiteX11" fmla="*/ 14312 w 38336"/>
                <a:gd name="connsiteY11" fmla="*/ 5962 h 80893"/>
                <a:gd name="connsiteX12" fmla="*/ 29248 w 38336"/>
                <a:gd name="connsiteY12" fmla="*/ 50810 h 80893"/>
                <a:gd name="connsiteX13" fmla="*/ 38337 w 38336"/>
                <a:gd name="connsiteY13" fmla="*/ 65062 h 80893"/>
                <a:gd name="connsiteX14" fmla="*/ 38337 w 38336"/>
                <a:gd name="connsiteY14" fmla="*/ 65062 h 80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336" h="80893">
                  <a:moveTo>
                    <a:pt x="38337" y="65062"/>
                  </a:moveTo>
                  <a:lnTo>
                    <a:pt x="20927" y="80894"/>
                  </a:lnTo>
                  <a:lnTo>
                    <a:pt x="19220" y="75005"/>
                  </a:lnTo>
                  <a:lnTo>
                    <a:pt x="401" y="9589"/>
                  </a:lnTo>
                  <a:cubicBezTo>
                    <a:pt x="73" y="8646"/>
                    <a:pt x="-55" y="7651"/>
                    <a:pt x="22" y="6657"/>
                  </a:cubicBezTo>
                  <a:cubicBezTo>
                    <a:pt x="98" y="5663"/>
                    <a:pt x="380" y="4698"/>
                    <a:pt x="845" y="3819"/>
                  </a:cubicBezTo>
                  <a:cubicBezTo>
                    <a:pt x="1315" y="2940"/>
                    <a:pt x="1963" y="2168"/>
                    <a:pt x="2744" y="1549"/>
                  </a:cubicBezTo>
                  <a:cubicBezTo>
                    <a:pt x="3525" y="935"/>
                    <a:pt x="4425" y="487"/>
                    <a:pt x="5390" y="235"/>
                  </a:cubicBezTo>
                  <a:cubicBezTo>
                    <a:pt x="6354" y="-17"/>
                    <a:pt x="7361" y="-68"/>
                    <a:pt x="8343" y="90"/>
                  </a:cubicBezTo>
                  <a:cubicBezTo>
                    <a:pt x="9328" y="248"/>
                    <a:pt x="10267" y="606"/>
                    <a:pt x="11108" y="1144"/>
                  </a:cubicBezTo>
                  <a:cubicBezTo>
                    <a:pt x="11944" y="1681"/>
                    <a:pt x="12661" y="2386"/>
                    <a:pt x="13216" y="3218"/>
                  </a:cubicBezTo>
                  <a:cubicBezTo>
                    <a:pt x="13766" y="4046"/>
                    <a:pt x="14142" y="4980"/>
                    <a:pt x="14312" y="5962"/>
                  </a:cubicBezTo>
                  <a:cubicBezTo>
                    <a:pt x="17782" y="21370"/>
                    <a:pt x="22787" y="36395"/>
                    <a:pt x="29248" y="50810"/>
                  </a:cubicBezTo>
                  <a:cubicBezTo>
                    <a:pt x="31548" y="55986"/>
                    <a:pt x="34612" y="60791"/>
                    <a:pt x="38337" y="65062"/>
                  </a:cubicBezTo>
                  <a:lnTo>
                    <a:pt x="38337" y="65062"/>
                  </a:lnTo>
                  <a:close/>
                </a:path>
              </a:pathLst>
            </a:custGeom>
            <a:solidFill>
              <a:srgbClr val="FA9B9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0A8197D6-7DCC-E487-22E9-81F6808299D0}"/>
                </a:ext>
              </a:extLst>
            </p:cNvPr>
            <p:cNvSpPr/>
            <p:nvPr/>
          </p:nvSpPr>
          <p:spPr>
            <a:xfrm>
              <a:off x="7428386" y="3177509"/>
              <a:ext cx="31408" cy="89332"/>
            </a:xfrm>
            <a:custGeom>
              <a:avLst/>
              <a:gdLst>
                <a:gd name="connsiteX0" fmla="*/ 31409 w 31408"/>
                <a:gd name="connsiteY0" fmla="*/ 43076 h 89332"/>
                <a:gd name="connsiteX1" fmla="*/ 27142 w 31408"/>
                <a:gd name="connsiteY1" fmla="*/ 89333 h 89332"/>
                <a:gd name="connsiteX2" fmla="*/ 20442 w 31408"/>
                <a:gd name="connsiteY2" fmla="*/ 69452 h 89332"/>
                <a:gd name="connsiteX3" fmla="*/ 514 w 31408"/>
                <a:gd name="connsiteY3" fmla="*/ 10133 h 89332"/>
                <a:gd name="connsiteX4" fmla="*/ 621 w 31408"/>
                <a:gd name="connsiteY4" fmla="*/ 4454 h 89332"/>
                <a:gd name="connsiteX5" fmla="*/ 4718 w 31408"/>
                <a:gd name="connsiteY5" fmla="*/ 511 h 89332"/>
                <a:gd name="connsiteX6" fmla="*/ 10397 w 31408"/>
                <a:gd name="connsiteY6" fmla="*/ 622 h 89332"/>
                <a:gd name="connsiteX7" fmla="*/ 14340 w 31408"/>
                <a:gd name="connsiteY7" fmla="*/ 4714 h 89332"/>
                <a:gd name="connsiteX8" fmla="*/ 31409 w 31408"/>
                <a:gd name="connsiteY8" fmla="*/ 43076 h 8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08" h="89332">
                  <a:moveTo>
                    <a:pt x="31409" y="43076"/>
                  </a:moveTo>
                  <a:lnTo>
                    <a:pt x="27142" y="89333"/>
                  </a:lnTo>
                  <a:lnTo>
                    <a:pt x="20442" y="69452"/>
                  </a:lnTo>
                  <a:lnTo>
                    <a:pt x="514" y="10133"/>
                  </a:lnTo>
                  <a:cubicBezTo>
                    <a:pt x="-207" y="8303"/>
                    <a:pt x="-168" y="6259"/>
                    <a:pt x="621" y="4454"/>
                  </a:cubicBezTo>
                  <a:cubicBezTo>
                    <a:pt x="1411" y="2649"/>
                    <a:pt x="2883" y="1232"/>
                    <a:pt x="4718" y="511"/>
                  </a:cubicBezTo>
                  <a:cubicBezTo>
                    <a:pt x="6548" y="-206"/>
                    <a:pt x="8592" y="-168"/>
                    <a:pt x="10397" y="622"/>
                  </a:cubicBezTo>
                  <a:cubicBezTo>
                    <a:pt x="12202" y="1411"/>
                    <a:pt x="13619" y="2883"/>
                    <a:pt x="14340" y="4714"/>
                  </a:cubicBezTo>
                  <a:lnTo>
                    <a:pt x="31409" y="43076"/>
                  </a:lnTo>
                  <a:close/>
                </a:path>
              </a:pathLst>
            </a:custGeom>
            <a:solidFill>
              <a:srgbClr val="FA9B9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763AC81-F41A-E6DC-21BB-5BFE2AEAC86A}"/>
                </a:ext>
              </a:extLst>
            </p:cNvPr>
            <p:cNvSpPr/>
            <p:nvPr/>
          </p:nvSpPr>
          <p:spPr>
            <a:xfrm>
              <a:off x="7428687" y="3186245"/>
              <a:ext cx="119827" cy="215273"/>
            </a:xfrm>
            <a:custGeom>
              <a:avLst/>
              <a:gdLst>
                <a:gd name="connsiteX0" fmla="*/ 101815 w 119827"/>
                <a:gd name="connsiteY0" fmla="*/ 165646 h 215273"/>
                <a:gd name="connsiteX1" fmla="*/ 101602 w 119827"/>
                <a:gd name="connsiteY1" fmla="*/ 175077 h 215273"/>
                <a:gd name="connsiteX2" fmla="*/ 110136 w 119827"/>
                <a:gd name="connsiteY2" fmla="*/ 201917 h 215273"/>
                <a:gd name="connsiteX3" fmla="*/ 46811 w 119827"/>
                <a:gd name="connsiteY3" fmla="*/ 215274 h 215273"/>
                <a:gd name="connsiteX4" fmla="*/ 44677 w 119827"/>
                <a:gd name="connsiteY4" fmla="*/ 189158 h 215273"/>
                <a:gd name="connsiteX5" fmla="*/ 39557 w 119827"/>
                <a:gd name="connsiteY5" fmla="*/ 179088 h 215273"/>
                <a:gd name="connsiteX6" fmla="*/ 0 w 119827"/>
                <a:gd name="connsiteY6" fmla="*/ 109319 h 215273"/>
                <a:gd name="connsiteX7" fmla="*/ 7041 w 119827"/>
                <a:gd name="connsiteY7" fmla="*/ 92250 h 215273"/>
                <a:gd name="connsiteX8" fmla="*/ 9644 w 119827"/>
                <a:gd name="connsiteY8" fmla="*/ 96005 h 215273"/>
                <a:gd name="connsiteX9" fmla="*/ 7937 w 119827"/>
                <a:gd name="connsiteY9" fmla="*/ 90117 h 215273"/>
                <a:gd name="connsiteX10" fmla="*/ 17879 w 119827"/>
                <a:gd name="connsiteY10" fmla="*/ 66220 h 215273"/>
                <a:gd name="connsiteX11" fmla="*/ 26841 w 119827"/>
                <a:gd name="connsiteY11" fmla="*/ 80601 h 215273"/>
                <a:gd name="connsiteX12" fmla="*/ 20141 w 119827"/>
                <a:gd name="connsiteY12" fmla="*/ 60716 h 215273"/>
                <a:gd name="connsiteX13" fmla="*/ 31108 w 119827"/>
                <a:gd name="connsiteY13" fmla="*/ 34472 h 215273"/>
                <a:gd name="connsiteX14" fmla="*/ 22872 w 119827"/>
                <a:gd name="connsiteY14" fmla="*/ 8485 h 215273"/>
                <a:gd name="connsiteX15" fmla="*/ 22531 w 119827"/>
                <a:gd name="connsiteY15" fmla="*/ 6778 h 215273"/>
                <a:gd name="connsiteX16" fmla="*/ 24280 w 119827"/>
                <a:gd name="connsiteY16" fmla="*/ 2170 h 215273"/>
                <a:gd name="connsiteX17" fmla="*/ 28761 w 119827"/>
                <a:gd name="connsiteY17" fmla="*/ 122 h 215273"/>
                <a:gd name="connsiteX18" fmla="*/ 32200 w 119827"/>
                <a:gd name="connsiteY18" fmla="*/ 531 h 215273"/>
                <a:gd name="connsiteX19" fmla="*/ 34650 w 119827"/>
                <a:gd name="connsiteY19" fmla="*/ 2981 h 215273"/>
                <a:gd name="connsiteX20" fmla="*/ 57052 w 119827"/>
                <a:gd name="connsiteY20" fmla="*/ 49152 h 215273"/>
                <a:gd name="connsiteX21" fmla="*/ 61106 w 119827"/>
                <a:gd name="connsiteY21" fmla="*/ 59862 h 215273"/>
                <a:gd name="connsiteX22" fmla="*/ 77834 w 119827"/>
                <a:gd name="connsiteY22" fmla="*/ 90031 h 215273"/>
                <a:gd name="connsiteX23" fmla="*/ 86624 w 119827"/>
                <a:gd name="connsiteY23" fmla="*/ 99718 h 215273"/>
                <a:gd name="connsiteX24" fmla="*/ 90294 w 119827"/>
                <a:gd name="connsiteY24" fmla="*/ 102193 h 215273"/>
                <a:gd name="connsiteX25" fmla="*/ 98444 w 119827"/>
                <a:gd name="connsiteY25" fmla="*/ 98224 h 215273"/>
                <a:gd name="connsiteX26" fmla="*/ 98743 w 119827"/>
                <a:gd name="connsiteY26" fmla="*/ 89690 h 215273"/>
                <a:gd name="connsiteX27" fmla="*/ 98743 w 119827"/>
                <a:gd name="connsiteY27" fmla="*/ 54656 h 215273"/>
                <a:gd name="connsiteX28" fmla="*/ 100838 w 119827"/>
                <a:gd name="connsiteY28" fmla="*/ 52301 h 215273"/>
                <a:gd name="connsiteX29" fmla="*/ 103864 w 119827"/>
                <a:gd name="connsiteY29" fmla="*/ 51426 h 215273"/>
                <a:gd name="connsiteX30" fmla="*/ 106889 w 119827"/>
                <a:gd name="connsiteY30" fmla="*/ 52301 h 215273"/>
                <a:gd name="connsiteX31" fmla="*/ 108984 w 119827"/>
                <a:gd name="connsiteY31" fmla="*/ 54656 h 215273"/>
                <a:gd name="connsiteX32" fmla="*/ 119780 w 119827"/>
                <a:gd name="connsiteY32" fmla="*/ 111922 h 215273"/>
                <a:gd name="connsiteX33" fmla="*/ 118927 w 119827"/>
                <a:gd name="connsiteY33" fmla="*/ 118366 h 215273"/>
                <a:gd name="connsiteX34" fmla="*/ 101815 w 119827"/>
                <a:gd name="connsiteY34" fmla="*/ 165646 h 21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9827" h="215273">
                  <a:moveTo>
                    <a:pt x="101815" y="165646"/>
                  </a:moveTo>
                  <a:cubicBezTo>
                    <a:pt x="100702" y="168680"/>
                    <a:pt x="100629" y="171996"/>
                    <a:pt x="101602" y="175077"/>
                  </a:cubicBezTo>
                  <a:lnTo>
                    <a:pt x="110136" y="201917"/>
                  </a:lnTo>
                  <a:lnTo>
                    <a:pt x="46811" y="215274"/>
                  </a:lnTo>
                  <a:lnTo>
                    <a:pt x="44677" y="189158"/>
                  </a:lnTo>
                  <a:cubicBezTo>
                    <a:pt x="44315" y="185271"/>
                    <a:pt x="42484" y="181670"/>
                    <a:pt x="39557" y="179088"/>
                  </a:cubicBezTo>
                  <a:cubicBezTo>
                    <a:pt x="32047" y="172516"/>
                    <a:pt x="16429" y="154466"/>
                    <a:pt x="0" y="109319"/>
                  </a:cubicBezTo>
                  <a:lnTo>
                    <a:pt x="7041" y="92250"/>
                  </a:lnTo>
                  <a:lnTo>
                    <a:pt x="9644" y="96005"/>
                  </a:lnTo>
                  <a:lnTo>
                    <a:pt x="7937" y="90117"/>
                  </a:lnTo>
                  <a:lnTo>
                    <a:pt x="17879" y="66220"/>
                  </a:lnTo>
                  <a:cubicBezTo>
                    <a:pt x="20133" y="71435"/>
                    <a:pt x="23150" y="76282"/>
                    <a:pt x="26841" y="80601"/>
                  </a:cubicBezTo>
                  <a:lnTo>
                    <a:pt x="20141" y="60716"/>
                  </a:lnTo>
                  <a:lnTo>
                    <a:pt x="31108" y="34472"/>
                  </a:lnTo>
                  <a:lnTo>
                    <a:pt x="22872" y="8485"/>
                  </a:lnTo>
                  <a:cubicBezTo>
                    <a:pt x="22680" y="7935"/>
                    <a:pt x="22565" y="7359"/>
                    <a:pt x="22531" y="6778"/>
                  </a:cubicBezTo>
                  <a:cubicBezTo>
                    <a:pt x="22484" y="5071"/>
                    <a:pt x="23111" y="3416"/>
                    <a:pt x="24280" y="2170"/>
                  </a:cubicBezTo>
                  <a:cubicBezTo>
                    <a:pt x="25445" y="924"/>
                    <a:pt x="27054" y="190"/>
                    <a:pt x="28761" y="122"/>
                  </a:cubicBezTo>
                  <a:cubicBezTo>
                    <a:pt x="29922" y="-130"/>
                    <a:pt x="31133" y="11"/>
                    <a:pt x="32200" y="531"/>
                  </a:cubicBezTo>
                  <a:cubicBezTo>
                    <a:pt x="33267" y="1047"/>
                    <a:pt x="34129" y="1914"/>
                    <a:pt x="34650" y="2981"/>
                  </a:cubicBezTo>
                  <a:lnTo>
                    <a:pt x="57052" y="49152"/>
                  </a:lnTo>
                  <a:cubicBezTo>
                    <a:pt x="58734" y="52587"/>
                    <a:pt x="60091" y="56171"/>
                    <a:pt x="61106" y="59862"/>
                  </a:cubicBezTo>
                  <a:cubicBezTo>
                    <a:pt x="64354" y="71042"/>
                    <a:pt x="70072" y="81352"/>
                    <a:pt x="77834" y="90031"/>
                  </a:cubicBezTo>
                  <a:cubicBezTo>
                    <a:pt x="80390" y="93582"/>
                    <a:pt x="83338" y="96829"/>
                    <a:pt x="86624" y="99718"/>
                  </a:cubicBezTo>
                  <a:cubicBezTo>
                    <a:pt x="87738" y="100691"/>
                    <a:pt x="88971" y="101523"/>
                    <a:pt x="90294" y="102193"/>
                  </a:cubicBezTo>
                  <a:cubicBezTo>
                    <a:pt x="94988" y="104412"/>
                    <a:pt x="97292" y="101425"/>
                    <a:pt x="98444" y="98224"/>
                  </a:cubicBezTo>
                  <a:cubicBezTo>
                    <a:pt x="99340" y="95463"/>
                    <a:pt x="99447" y="92506"/>
                    <a:pt x="98743" y="89690"/>
                  </a:cubicBezTo>
                  <a:cubicBezTo>
                    <a:pt x="97079" y="82649"/>
                    <a:pt x="93452" y="64599"/>
                    <a:pt x="98743" y="54656"/>
                  </a:cubicBezTo>
                  <a:cubicBezTo>
                    <a:pt x="99204" y="53688"/>
                    <a:pt x="99929" y="52873"/>
                    <a:pt x="100838" y="52301"/>
                  </a:cubicBezTo>
                  <a:cubicBezTo>
                    <a:pt x="101743" y="51729"/>
                    <a:pt x="102793" y="51426"/>
                    <a:pt x="103864" y="51426"/>
                  </a:cubicBezTo>
                  <a:cubicBezTo>
                    <a:pt x="104935" y="51426"/>
                    <a:pt x="105984" y="51729"/>
                    <a:pt x="106889" y="52301"/>
                  </a:cubicBezTo>
                  <a:cubicBezTo>
                    <a:pt x="107798" y="52873"/>
                    <a:pt x="108523" y="53688"/>
                    <a:pt x="108984" y="54656"/>
                  </a:cubicBezTo>
                  <a:cubicBezTo>
                    <a:pt x="115598" y="69293"/>
                    <a:pt x="118841" y="101595"/>
                    <a:pt x="119780" y="111922"/>
                  </a:cubicBezTo>
                  <a:cubicBezTo>
                    <a:pt x="119951" y="114107"/>
                    <a:pt x="119661" y="116300"/>
                    <a:pt x="118927" y="118366"/>
                  </a:cubicBezTo>
                  <a:lnTo>
                    <a:pt x="101815" y="165646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114C18E6-B2B4-91D1-284A-3D0406DDEC8C}"/>
                </a:ext>
              </a:extLst>
            </p:cNvPr>
            <p:cNvSpPr/>
            <p:nvPr/>
          </p:nvSpPr>
          <p:spPr>
            <a:xfrm>
              <a:off x="7511897" y="3483189"/>
              <a:ext cx="163305" cy="178027"/>
            </a:xfrm>
            <a:custGeom>
              <a:avLst/>
              <a:gdLst>
                <a:gd name="connsiteX0" fmla="*/ 163306 w 163305"/>
                <a:gd name="connsiteY0" fmla="*/ 60509 h 178027"/>
                <a:gd name="connsiteX1" fmla="*/ 111886 w 163305"/>
                <a:gd name="connsiteY1" fmla="*/ 154388 h 178027"/>
                <a:gd name="connsiteX2" fmla="*/ 100108 w 163305"/>
                <a:gd name="connsiteY2" fmla="*/ 176236 h 178027"/>
                <a:gd name="connsiteX3" fmla="*/ 99127 w 163305"/>
                <a:gd name="connsiteY3" fmla="*/ 178028 h 178027"/>
                <a:gd name="connsiteX4" fmla="*/ 87136 w 163305"/>
                <a:gd name="connsiteY4" fmla="*/ 167274 h 178027"/>
                <a:gd name="connsiteX5" fmla="*/ 0 w 163305"/>
                <a:gd name="connsiteY5" fmla="*/ 88758 h 178027"/>
                <a:gd name="connsiteX6" fmla="*/ 39301 w 163305"/>
                <a:gd name="connsiteY6" fmla="*/ 0 h 178027"/>
                <a:gd name="connsiteX7" fmla="*/ 52102 w 163305"/>
                <a:gd name="connsiteY7" fmla="*/ 6230 h 178027"/>
                <a:gd name="connsiteX8" fmla="*/ 68531 w 163305"/>
                <a:gd name="connsiteY8" fmla="*/ 14253 h 178027"/>
                <a:gd name="connsiteX9" fmla="*/ 77748 w 163305"/>
                <a:gd name="connsiteY9" fmla="*/ 18733 h 178027"/>
                <a:gd name="connsiteX10" fmla="*/ 163306 w 163305"/>
                <a:gd name="connsiteY10" fmla="*/ 60509 h 178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305" h="178027">
                  <a:moveTo>
                    <a:pt x="163306" y="60509"/>
                  </a:moveTo>
                  <a:lnTo>
                    <a:pt x="111886" y="154388"/>
                  </a:lnTo>
                  <a:lnTo>
                    <a:pt x="100108" y="176236"/>
                  </a:lnTo>
                  <a:lnTo>
                    <a:pt x="99127" y="178028"/>
                  </a:lnTo>
                  <a:lnTo>
                    <a:pt x="87136" y="167274"/>
                  </a:lnTo>
                  <a:lnTo>
                    <a:pt x="0" y="88758"/>
                  </a:lnTo>
                  <a:lnTo>
                    <a:pt x="39301" y="0"/>
                  </a:lnTo>
                  <a:lnTo>
                    <a:pt x="52102" y="6230"/>
                  </a:lnTo>
                  <a:lnTo>
                    <a:pt x="68531" y="14253"/>
                  </a:lnTo>
                  <a:lnTo>
                    <a:pt x="77748" y="18733"/>
                  </a:lnTo>
                  <a:lnTo>
                    <a:pt x="163306" y="60509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777E46E9-7817-9BC7-E024-6DCEC0643AA0}"/>
                </a:ext>
              </a:extLst>
            </p:cNvPr>
            <p:cNvSpPr/>
            <p:nvPr/>
          </p:nvSpPr>
          <p:spPr>
            <a:xfrm>
              <a:off x="7526325" y="3388073"/>
              <a:ext cx="99555" cy="292126"/>
            </a:xfrm>
            <a:custGeom>
              <a:avLst/>
              <a:gdLst>
                <a:gd name="connsiteX0" fmla="*/ 97463 w 99555"/>
                <a:gd name="connsiteY0" fmla="*/ 249588 h 292126"/>
                <a:gd name="connsiteX1" fmla="*/ 99554 w 99555"/>
                <a:gd name="connsiteY1" fmla="*/ 229618 h 292126"/>
                <a:gd name="connsiteX2" fmla="*/ 91873 w 99555"/>
                <a:gd name="connsiteY2" fmla="*/ 188696 h 292126"/>
                <a:gd name="connsiteX3" fmla="*/ 63283 w 99555"/>
                <a:gd name="connsiteY3" fmla="*/ 113849 h 292126"/>
                <a:gd name="connsiteX4" fmla="*/ 54065 w 99555"/>
                <a:gd name="connsiteY4" fmla="*/ 109198 h 292126"/>
                <a:gd name="connsiteX5" fmla="*/ 12418 w 99555"/>
                <a:gd name="connsiteY5" fmla="*/ 0 h 292126"/>
                <a:gd name="connsiteX6" fmla="*/ 0 w 99555"/>
                <a:gd name="connsiteY6" fmla="*/ 2603 h 292126"/>
                <a:gd name="connsiteX7" fmla="*/ 37637 w 99555"/>
                <a:gd name="connsiteY7" fmla="*/ 101175 h 292126"/>
                <a:gd name="connsiteX8" fmla="*/ 70964 w 99555"/>
                <a:gd name="connsiteY8" fmla="*/ 188525 h 292126"/>
                <a:gd name="connsiteX9" fmla="*/ 72713 w 99555"/>
                <a:gd name="connsiteY9" fmla="*/ 262006 h 292126"/>
                <a:gd name="connsiteX10" fmla="*/ 43269 w 99555"/>
                <a:gd name="connsiteY10" fmla="*/ 290724 h 292126"/>
                <a:gd name="connsiteX11" fmla="*/ 59071 w 99555"/>
                <a:gd name="connsiteY11" fmla="*/ 291753 h 292126"/>
                <a:gd name="connsiteX12" fmla="*/ 73993 w 99555"/>
                <a:gd name="connsiteY12" fmla="*/ 286457 h 292126"/>
                <a:gd name="connsiteX13" fmla="*/ 97463 w 99555"/>
                <a:gd name="connsiteY13" fmla="*/ 249588 h 29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555" h="292126">
                  <a:moveTo>
                    <a:pt x="97463" y="249588"/>
                  </a:moveTo>
                  <a:cubicBezTo>
                    <a:pt x="98888" y="243030"/>
                    <a:pt x="99592" y="236330"/>
                    <a:pt x="99554" y="229618"/>
                  </a:cubicBezTo>
                  <a:cubicBezTo>
                    <a:pt x="99485" y="215626"/>
                    <a:pt x="96883" y="201762"/>
                    <a:pt x="91873" y="188696"/>
                  </a:cubicBezTo>
                  <a:lnTo>
                    <a:pt x="63283" y="113849"/>
                  </a:lnTo>
                  <a:lnTo>
                    <a:pt x="54065" y="109198"/>
                  </a:lnTo>
                  <a:lnTo>
                    <a:pt x="12418" y="0"/>
                  </a:lnTo>
                  <a:lnTo>
                    <a:pt x="0" y="2603"/>
                  </a:lnTo>
                  <a:lnTo>
                    <a:pt x="37637" y="101175"/>
                  </a:lnTo>
                  <a:lnTo>
                    <a:pt x="70964" y="188525"/>
                  </a:lnTo>
                  <a:cubicBezTo>
                    <a:pt x="80863" y="214512"/>
                    <a:pt x="80949" y="241908"/>
                    <a:pt x="72713" y="262006"/>
                  </a:cubicBezTo>
                  <a:cubicBezTo>
                    <a:pt x="66910" y="276301"/>
                    <a:pt x="56924" y="286927"/>
                    <a:pt x="43269" y="290724"/>
                  </a:cubicBezTo>
                  <a:cubicBezTo>
                    <a:pt x="48411" y="292137"/>
                    <a:pt x="53788" y="292487"/>
                    <a:pt x="59071" y="291753"/>
                  </a:cubicBezTo>
                  <a:cubicBezTo>
                    <a:pt x="64349" y="291019"/>
                    <a:pt x="69427" y="289218"/>
                    <a:pt x="73993" y="286457"/>
                  </a:cubicBezTo>
                  <a:lnTo>
                    <a:pt x="97463" y="24958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181FDAEA-497D-FD85-2708-E9F246752C74}"/>
                </a:ext>
              </a:extLst>
            </p:cNvPr>
            <p:cNvSpPr/>
            <p:nvPr/>
          </p:nvSpPr>
          <p:spPr>
            <a:xfrm>
              <a:off x="7475366" y="3388547"/>
              <a:ext cx="144647" cy="296415"/>
            </a:xfrm>
            <a:custGeom>
              <a:avLst/>
              <a:gdLst>
                <a:gd name="connsiteX0" fmla="*/ 136636 w 144647"/>
                <a:gd name="connsiteY0" fmla="*/ 270882 h 296415"/>
                <a:gd name="connsiteX1" fmla="*/ 135654 w 144647"/>
                <a:gd name="connsiteY1" fmla="*/ 272670 h 296415"/>
                <a:gd name="connsiteX2" fmla="*/ 124816 w 144647"/>
                <a:gd name="connsiteY2" fmla="*/ 286457 h 296415"/>
                <a:gd name="connsiteX3" fmla="*/ 109240 w 144647"/>
                <a:gd name="connsiteY3" fmla="*/ 294992 h 296415"/>
                <a:gd name="connsiteX4" fmla="*/ 32900 w 144647"/>
                <a:gd name="connsiteY4" fmla="*/ 221638 h 296415"/>
                <a:gd name="connsiteX5" fmla="*/ 0 w 144647"/>
                <a:gd name="connsiteY5" fmla="*/ 13271 h 296415"/>
                <a:gd name="connsiteX6" fmla="*/ 50950 w 144647"/>
                <a:gd name="connsiteY6" fmla="*/ 2603 h 296415"/>
                <a:gd name="connsiteX7" fmla="*/ 63368 w 144647"/>
                <a:gd name="connsiteY7" fmla="*/ 0 h 296415"/>
                <a:gd name="connsiteX8" fmla="*/ 105016 w 144647"/>
                <a:gd name="connsiteY8" fmla="*/ 108728 h 296415"/>
                <a:gd name="connsiteX9" fmla="*/ 136934 w 144647"/>
                <a:gd name="connsiteY9" fmla="*/ 192323 h 296415"/>
                <a:gd name="connsiteX10" fmla="*/ 136636 w 144647"/>
                <a:gd name="connsiteY10" fmla="*/ 270882 h 296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647" h="296415">
                  <a:moveTo>
                    <a:pt x="136636" y="270882"/>
                  </a:moveTo>
                  <a:lnTo>
                    <a:pt x="135654" y="272670"/>
                  </a:lnTo>
                  <a:cubicBezTo>
                    <a:pt x="132889" y="277871"/>
                    <a:pt x="129219" y="282540"/>
                    <a:pt x="124816" y="286457"/>
                  </a:cubicBezTo>
                  <a:cubicBezTo>
                    <a:pt x="120344" y="290451"/>
                    <a:pt x="115018" y="293370"/>
                    <a:pt x="109240" y="294992"/>
                  </a:cubicBezTo>
                  <a:cubicBezTo>
                    <a:pt x="76426" y="304081"/>
                    <a:pt x="41221" y="268492"/>
                    <a:pt x="32900" y="221638"/>
                  </a:cubicBezTo>
                  <a:lnTo>
                    <a:pt x="0" y="13271"/>
                  </a:lnTo>
                  <a:lnTo>
                    <a:pt x="50950" y="2603"/>
                  </a:lnTo>
                  <a:lnTo>
                    <a:pt x="63368" y="0"/>
                  </a:lnTo>
                  <a:lnTo>
                    <a:pt x="105016" y="108728"/>
                  </a:lnTo>
                  <a:lnTo>
                    <a:pt x="136934" y="192323"/>
                  </a:lnTo>
                  <a:cubicBezTo>
                    <a:pt x="147645" y="220572"/>
                    <a:pt x="146877" y="250271"/>
                    <a:pt x="136636" y="270882"/>
                  </a:cubicBez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F08A9704-2728-0714-BB90-30F0171CFBF3}"/>
                </a:ext>
              </a:extLst>
            </p:cNvPr>
            <p:cNvSpPr/>
            <p:nvPr/>
          </p:nvSpPr>
          <p:spPr>
            <a:xfrm>
              <a:off x="8781615" y="4127796"/>
              <a:ext cx="147090" cy="1222339"/>
            </a:xfrm>
            <a:custGeom>
              <a:avLst/>
              <a:gdLst>
                <a:gd name="connsiteX0" fmla="*/ 103736 w 147090"/>
                <a:gd name="connsiteY0" fmla="*/ 0 h 1222339"/>
                <a:gd name="connsiteX1" fmla="*/ 147090 w 147090"/>
                <a:gd name="connsiteY1" fmla="*/ 0 h 1222339"/>
                <a:gd name="connsiteX2" fmla="*/ 16983 w 147090"/>
                <a:gd name="connsiteY2" fmla="*/ 1222339 h 1222339"/>
                <a:gd name="connsiteX3" fmla="*/ 0 w 147090"/>
                <a:gd name="connsiteY3" fmla="*/ 1222339 h 1222339"/>
                <a:gd name="connsiteX4" fmla="*/ 103736 w 147090"/>
                <a:gd name="connsiteY4" fmla="*/ 0 h 122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90" h="1222339">
                  <a:moveTo>
                    <a:pt x="103736" y="0"/>
                  </a:moveTo>
                  <a:lnTo>
                    <a:pt x="147090" y="0"/>
                  </a:lnTo>
                  <a:lnTo>
                    <a:pt x="16983" y="1222339"/>
                  </a:lnTo>
                  <a:lnTo>
                    <a:pt x="0" y="1222339"/>
                  </a:lnTo>
                  <a:lnTo>
                    <a:pt x="103736" y="0"/>
                  </a:lnTo>
                  <a:close/>
                </a:path>
              </a:pathLst>
            </a:custGeom>
            <a:solidFill>
              <a:srgbClr val="D1D3D4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B50B466-DD4B-5DBE-3F02-2A2D53C305ED}"/>
                </a:ext>
              </a:extLst>
            </p:cNvPr>
            <p:cNvSpPr/>
            <p:nvPr/>
          </p:nvSpPr>
          <p:spPr>
            <a:xfrm>
              <a:off x="10434933" y="4127796"/>
              <a:ext cx="147090" cy="1222339"/>
            </a:xfrm>
            <a:custGeom>
              <a:avLst/>
              <a:gdLst>
                <a:gd name="connsiteX0" fmla="*/ 147091 w 147090"/>
                <a:gd name="connsiteY0" fmla="*/ 1222339 h 1222339"/>
                <a:gd name="connsiteX1" fmla="*/ 130150 w 147090"/>
                <a:gd name="connsiteY1" fmla="*/ 1222339 h 1222339"/>
                <a:gd name="connsiteX2" fmla="*/ 0 w 147090"/>
                <a:gd name="connsiteY2" fmla="*/ 0 h 1222339"/>
                <a:gd name="connsiteX3" fmla="*/ 43398 w 147090"/>
                <a:gd name="connsiteY3" fmla="*/ 0 h 1222339"/>
                <a:gd name="connsiteX4" fmla="*/ 147091 w 147090"/>
                <a:gd name="connsiteY4" fmla="*/ 1222339 h 122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90" h="1222339">
                  <a:moveTo>
                    <a:pt x="147091" y="1222339"/>
                  </a:moveTo>
                  <a:lnTo>
                    <a:pt x="130150" y="1222339"/>
                  </a:lnTo>
                  <a:lnTo>
                    <a:pt x="0" y="0"/>
                  </a:lnTo>
                  <a:lnTo>
                    <a:pt x="43398" y="0"/>
                  </a:lnTo>
                  <a:lnTo>
                    <a:pt x="147091" y="1222339"/>
                  </a:lnTo>
                  <a:close/>
                </a:path>
              </a:pathLst>
            </a:custGeom>
            <a:solidFill>
              <a:srgbClr val="D1D3D4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0408F235-06D5-08FB-B5C0-745073898304}"/>
                </a:ext>
              </a:extLst>
            </p:cNvPr>
            <p:cNvSpPr/>
            <p:nvPr/>
          </p:nvSpPr>
          <p:spPr>
            <a:xfrm>
              <a:off x="8792364" y="4126217"/>
              <a:ext cx="136337" cy="1223918"/>
            </a:xfrm>
            <a:custGeom>
              <a:avLst/>
              <a:gdLst>
                <a:gd name="connsiteX0" fmla="*/ 6187 w 136337"/>
                <a:gd name="connsiteY0" fmla="*/ 1223918 h 1223918"/>
                <a:gd name="connsiteX1" fmla="*/ 0 w 136337"/>
                <a:gd name="connsiteY1" fmla="*/ 1223918 h 1223918"/>
                <a:gd name="connsiteX2" fmla="*/ 113721 w 136337"/>
                <a:gd name="connsiteY2" fmla="*/ 39258 h 1223918"/>
                <a:gd name="connsiteX3" fmla="*/ 104930 w 136337"/>
                <a:gd name="connsiteY3" fmla="*/ 21421 h 1223918"/>
                <a:gd name="connsiteX4" fmla="*/ 91531 w 136337"/>
                <a:gd name="connsiteY4" fmla="*/ 16770 h 1223918"/>
                <a:gd name="connsiteX5" fmla="*/ 93324 w 136337"/>
                <a:gd name="connsiteY5" fmla="*/ 0 h 1223918"/>
                <a:gd name="connsiteX6" fmla="*/ 136337 w 136337"/>
                <a:gd name="connsiteY6" fmla="*/ 1579 h 1223918"/>
                <a:gd name="connsiteX7" fmla="*/ 6187 w 136337"/>
                <a:gd name="connsiteY7" fmla="*/ 1223918 h 12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337" h="1223918">
                  <a:moveTo>
                    <a:pt x="6187" y="1223918"/>
                  </a:moveTo>
                  <a:lnTo>
                    <a:pt x="0" y="1223918"/>
                  </a:lnTo>
                  <a:lnTo>
                    <a:pt x="113721" y="39258"/>
                  </a:lnTo>
                  <a:cubicBezTo>
                    <a:pt x="114617" y="30724"/>
                    <a:pt x="111075" y="23341"/>
                    <a:pt x="104930" y="21421"/>
                  </a:cubicBezTo>
                  <a:lnTo>
                    <a:pt x="91531" y="16770"/>
                  </a:lnTo>
                  <a:lnTo>
                    <a:pt x="93324" y="0"/>
                  </a:lnTo>
                  <a:lnTo>
                    <a:pt x="136337" y="1579"/>
                  </a:lnTo>
                  <a:lnTo>
                    <a:pt x="6187" y="1223918"/>
                  </a:ln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8EECFEEB-D236-FADB-4A2A-00CB093E41C8}"/>
                </a:ext>
              </a:extLst>
            </p:cNvPr>
            <p:cNvSpPr/>
            <p:nvPr/>
          </p:nvSpPr>
          <p:spPr>
            <a:xfrm>
              <a:off x="10463908" y="4127796"/>
              <a:ext cx="118286" cy="1222339"/>
            </a:xfrm>
            <a:custGeom>
              <a:avLst/>
              <a:gdLst>
                <a:gd name="connsiteX0" fmla="*/ 14423 w 118286"/>
                <a:gd name="connsiteY0" fmla="*/ 0 h 1222339"/>
                <a:gd name="connsiteX1" fmla="*/ 0 w 118286"/>
                <a:gd name="connsiteY1" fmla="*/ 0 h 1222339"/>
                <a:gd name="connsiteX2" fmla="*/ 112142 w 118286"/>
                <a:gd name="connsiteY2" fmla="*/ 1222339 h 1222339"/>
                <a:gd name="connsiteX3" fmla="*/ 118287 w 118286"/>
                <a:gd name="connsiteY3" fmla="*/ 1222339 h 1222339"/>
                <a:gd name="connsiteX4" fmla="*/ 14423 w 118286"/>
                <a:gd name="connsiteY4" fmla="*/ 0 h 122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286" h="1222339">
                  <a:moveTo>
                    <a:pt x="14423" y="0"/>
                  </a:moveTo>
                  <a:lnTo>
                    <a:pt x="0" y="0"/>
                  </a:lnTo>
                  <a:lnTo>
                    <a:pt x="112142" y="1222339"/>
                  </a:lnTo>
                  <a:lnTo>
                    <a:pt x="118287" y="1222339"/>
                  </a:lnTo>
                  <a:lnTo>
                    <a:pt x="14423" y="0"/>
                  </a:ln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53CA4960-B815-AA1D-B5A9-B258F3F50959}"/>
                </a:ext>
              </a:extLst>
            </p:cNvPr>
            <p:cNvSpPr/>
            <p:nvPr/>
          </p:nvSpPr>
          <p:spPr>
            <a:xfrm>
              <a:off x="9005643" y="4084441"/>
              <a:ext cx="1760766" cy="43354"/>
            </a:xfrm>
            <a:custGeom>
              <a:avLst/>
              <a:gdLst>
                <a:gd name="connsiteX0" fmla="*/ 1760766 w 1760766"/>
                <a:gd name="connsiteY0" fmla="*/ 21677 h 43354"/>
                <a:gd name="connsiteX1" fmla="*/ 1744252 w 1760766"/>
                <a:gd name="connsiteY1" fmla="*/ 43355 h 43354"/>
                <a:gd name="connsiteX2" fmla="*/ 16514 w 1760766"/>
                <a:gd name="connsiteY2" fmla="*/ 43355 h 43354"/>
                <a:gd name="connsiteX3" fmla="*/ 0 w 1760766"/>
                <a:gd name="connsiteY3" fmla="*/ 21677 h 43354"/>
                <a:gd name="connsiteX4" fmla="*/ 16514 w 1760766"/>
                <a:gd name="connsiteY4" fmla="*/ 0 h 43354"/>
                <a:gd name="connsiteX5" fmla="*/ 1744465 w 1760766"/>
                <a:gd name="connsiteY5" fmla="*/ 0 h 43354"/>
                <a:gd name="connsiteX6" fmla="*/ 1760766 w 1760766"/>
                <a:gd name="connsiteY6" fmla="*/ 21677 h 4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60766" h="43354">
                  <a:moveTo>
                    <a:pt x="1760766" y="21677"/>
                  </a:moveTo>
                  <a:cubicBezTo>
                    <a:pt x="1760766" y="33540"/>
                    <a:pt x="1753512" y="43355"/>
                    <a:pt x="1744252" y="43355"/>
                  </a:cubicBezTo>
                  <a:lnTo>
                    <a:pt x="16514" y="43355"/>
                  </a:lnTo>
                  <a:cubicBezTo>
                    <a:pt x="7468" y="43355"/>
                    <a:pt x="0" y="33796"/>
                    <a:pt x="0" y="21677"/>
                  </a:cubicBezTo>
                  <a:cubicBezTo>
                    <a:pt x="0" y="9559"/>
                    <a:pt x="7254" y="0"/>
                    <a:pt x="16514" y="0"/>
                  </a:cubicBezTo>
                  <a:lnTo>
                    <a:pt x="1744465" y="0"/>
                  </a:lnTo>
                  <a:cubicBezTo>
                    <a:pt x="1753512" y="0"/>
                    <a:pt x="1760766" y="9815"/>
                    <a:pt x="1760766" y="21677"/>
                  </a:cubicBez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2B68FE7B-B04D-EF21-E432-8111AD57AAEB}"/>
                </a:ext>
              </a:extLst>
            </p:cNvPr>
            <p:cNvSpPr/>
            <p:nvPr/>
          </p:nvSpPr>
          <p:spPr>
            <a:xfrm>
              <a:off x="8688970" y="4084441"/>
              <a:ext cx="1575574" cy="43354"/>
            </a:xfrm>
            <a:custGeom>
              <a:avLst/>
              <a:gdLst>
                <a:gd name="connsiteX0" fmla="*/ 1575574 w 1575574"/>
                <a:gd name="connsiteY0" fmla="*/ 21677 h 43354"/>
                <a:gd name="connsiteX1" fmla="*/ 1559060 w 1575574"/>
                <a:gd name="connsiteY1" fmla="*/ 43355 h 43354"/>
                <a:gd name="connsiteX2" fmla="*/ 16514 w 1575574"/>
                <a:gd name="connsiteY2" fmla="*/ 43355 h 43354"/>
                <a:gd name="connsiteX3" fmla="*/ 0 w 1575574"/>
                <a:gd name="connsiteY3" fmla="*/ 21677 h 43354"/>
                <a:gd name="connsiteX4" fmla="*/ 16514 w 1575574"/>
                <a:gd name="connsiteY4" fmla="*/ 0 h 43354"/>
                <a:gd name="connsiteX5" fmla="*/ 1559060 w 1575574"/>
                <a:gd name="connsiteY5" fmla="*/ 0 h 43354"/>
                <a:gd name="connsiteX6" fmla="*/ 1575574 w 1575574"/>
                <a:gd name="connsiteY6" fmla="*/ 21677 h 4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75574" h="43354">
                  <a:moveTo>
                    <a:pt x="1575574" y="21677"/>
                  </a:moveTo>
                  <a:cubicBezTo>
                    <a:pt x="1575574" y="33540"/>
                    <a:pt x="1568320" y="43355"/>
                    <a:pt x="1559060" y="43355"/>
                  </a:cubicBezTo>
                  <a:lnTo>
                    <a:pt x="16514" y="43355"/>
                  </a:lnTo>
                  <a:cubicBezTo>
                    <a:pt x="7468" y="43355"/>
                    <a:pt x="0" y="33796"/>
                    <a:pt x="0" y="21677"/>
                  </a:cubicBezTo>
                  <a:cubicBezTo>
                    <a:pt x="0" y="9559"/>
                    <a:pt x="7254" y="0"/>
                    <a:pt x="16514" y="0"/>
                  </a:cubicBezTo>
                  <a:lnTo>
                    <a:pt x="1559060" y="0"/>
                  </a:lnTo>
                  <a:cubicBezTo>
                    <a:pt x="1568106" y="0"/>
                    <a:pt x="1575574" y="9815"/>
                    <a:pt x="1575574" y="21677"/>
                  </a:cubicBezTo>
                  <a:close/>
                </a:path>
              </a:pathLst>
            </a:custGeom>
            <a:solidFill>
              <a:srgbClr val="D1D3D4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C4C68F66-9F95-E17F-B121-CE10ACDAC533}"/>
                </a:ext>
              </a:extLst>
            </p:cNvPr>
            <p:cNvSpPr/>
            <p:nvPr/>
          </p:nvSpPr>
          <p:spPr>
            <a:xfrm>
              <a:off x="10332948" y="3485839"/>
              <a:ext cx="160873" cy="170346"/>
            </a:xfrm>
            <a:custGeom>
              <a:avLst/>
              <a:gdLst>
                <a:gd name="connsiteX0" fmla="*/ 46256 w 160873"/>
                <a:gd name="connsiteY0" fmla="*/ 0 h 170346"/>
                <a:gd name="connsiteX1" fmla="*/ 44891 w 160873"/>
                <a:gd name="connsiteY1" fmla="*/ 4267 h 170346"/>
                <a:gd name="connsiteX2" fmla="*/ 0 w 160873"/>
                <a:gd name="connsiteY2" fmla="*/ 163434 h 170346"/>
                <a:gd name="connsiteX3" fmla="*/ 113934 w 160873"/>
                <a:gd name="connsiteY3" fmla="*/ 170347 h 170346"/>
                <a:gd name="connsiteX4" fmla="*/ 160873 w 160873"/>
                <a:gd name="connsiteY4" fmla="*/ 22531 h 170346"/>
                <a:gd name="connsiteX5" fmla="*/ 46256 w 160873"/>
                <a:gd name="connsiteY5" fmla="*/ 0 h 17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873" h="170346">
                  <a:moveTo>
                    <a:pt x="46256" y="0"/>
                  </a:moveTo>
                  <a:cubicBezTo>
                    <a:pt x="45872" y="1493"/>
                    <a:pt x="45403" y="2987"/>
                    <a:pt x="44891" y="4267"/>
                  </a:cubicBezTo>
                  <a:lnTo>
                    <a:pt x="0" y="163434"/>
                  </a:lnTo>
                  <a:lnTo>
                    <a:pt x="113934" y="170347"/>
                  </a:lnTo>
                  <a:lnTo>
                    <a:pt x="160873" y="22531"/>
                  </a:lnTo>
                  <a:lnTo>
                    <a:pt x="46256" y="0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9823A674-7DB6-4D8D-FB39-68DD3B2BCC90}"/>
                </a:ext>
              </a:extLst>
            </p:cNvPr>
            <p:cNvSpPr/>
            <p:nvPr/>
          </p:nvSpPr>
          <p:spPr>
            <a:xfrm>
              <a:off x="10334270" y="3331323"/>
              <a:ext cx="187671" cy="313468"/>
            </a:xfrm>
            <a:custGeom>
              <a:avLst/>
              <a:gdLst>
                <a:gd name="connsiteX0" fmla="*/ 148925 w 187671"/>
                <a:gd name="connsiteY0" fmla="*/ 1792 h 313468"/>
                <a:gd name="connsiteX1" fmla="*/ 67251 w 187671"/>
                <a:gd name="connsiteY1" fmla="*/ 68531 h 313468"/>
                <a:gd name="connsiteX2" fmla="*/ 0 w 187671"/>
                <a:gd name="connsiteY2" fmla="*/ 313469 h 313468"/>
                <a:gd name="connsiteX3" fmla="*/ 125370 w 187671"/>
                <a:gd name="connsiteY3" fmla="*/ 313469 h 313468"/>
                <a:gd name="connsiteX4" fmla="*/ 187671 w 187671"/>
                <a:gd name="connsiteY4" fmla="*/ 0 h 313468"/>
                <a:gd name="connsiteX5" fmla="*/ 148925 w 187671"/>
                <a:gd name="connsiteY5" fmla="*/ 1792 h 31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671" h="313468">
                  <a:moveTo>
                    <a:pt x="148925" y="1792"/>
                  </a:moveTo>
                  <a:cubicBezTo>
                    <a:pt x="110521" y="3200"/>
                    <a:pt x="76383" y="34052"/>
                    <a:pt x="67251" y="68531"/>
                  </a:cubicBezTo>
                  <a:lnTo>
                    <a:pt x="0" y="313469"/>
                  </a:lnTo>
                  <a:lnTo>
                    <a:pt x="125370" y="313469"/>
                  </a:lnTo>
                  <a:lnTo>
                    <a:pt x="187671" y="0"/>
                  </a:lnTo>
                  <a:lnTo>
                    <a:pt x="148925" y="1792"/>
                  </a:lnTo>
                  <a:close/>
                </a:path>
              </a:pathLst>
            </a:custGeom>
            <a:solidFill>
              <a:srgbClr val="61656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0488FD34-F13D-B84B-4E3F-70DFF60C293D}"/>
                </a:ext>
              </a:extLst>
            </p:cNvPr>
            <p:cNvSpPr/>
            <p:nvPr/>
          </p:nvSpPr>
          <p:spPr>
            <a:xfrm>
              <a:off x="10308757" y="3276191"/>
              <a:ext cx="190878" cy="346421"/>
            </a:xfrm>
            <a:custGeom>
              <a:avLst/>
              <a:gdLst>
                <a:gd name="connsiteX0" fmla="*/ 87942 w 190878"/>
                <a:gd name="connsiteY0" fmla="*/ 0 h 346421"/>
                <a:gd name="connsiteX1" fmla="*/ 71386 w 190878"/>
                <a:gd name="connsiteY1" fmla="*/ 85003 h 346421"/>
                <a:gd name="connsiteX2" fmla="*/ 39211 w 190878"/>
                <a:gd name="connsiteY2" fmla="*/ 121103 h 346421"/>
                <a:gd name="connsiteX3" fmla="*/ 30676 w 190878"/>
                <a:gd name="connsiteY3" fmla="*/ 181953 h 346421"/>
                <a:gd name="connsiteX4" fmla="*/ 7335 w 190878"/>
                <a:gd name="connsiteY4" fmla="*/ 231752 h 346421"/>
                <a:gd name="connsiteX5" fmla="*/ 124 w 190878"/>
                <a:gd name="connsiteY5" fmla="*/ 271752 h 346421"/>
                <a:gd name="connsiteX6" fmla="*/ 11602 w 190878"/>
                <a:gd name="connsiteY6" fmla="*/ 310738 h 346421"/>
                <a:gd name="connsiteX7" fmla="*/ 41089 w 190878"/>
                <a:gd name="connsiteY7" fmla="*/ 338363 h 346421"/>
                <a:gd name="connsiteX8" fmla="*/ 80731 w 190878"/>
                <a:gd name="connsiteY8" fmla="*/ 346155 h 346421"/>
                <a:gd name="connsiteX9" fmla="*/ 139405 w 190878"/>
                <a:gd name="connsiteY9" fmla="*/ 311548 h 346421"/>
                <a:gd name="connsiteX10" fmla="*/ 179047 w 190878"/>
                <a:gd name="connsiteY10" fmla="*/ 246397 h 346421"/>
                <a:gd name="connsiteX11" fmla="*/ 190696 w 190878"/>
                <a:gd name="connsiteY11" fmla="*/ 171038 h 346421"/>
                <a:gd name="connsiteX12" fmla="*/ 172646 w 190878"/>
                <a:gd name="connsiteY12" fmla="*/ 96951 h 346421"/>
                <a:gd name="connsiteX13" fmla="*/ 127585 w 190878"/>
                <a:gd name="connsiteY13" fmla="*/ 35418 h 346421"/>
                <a:gd name="connsiteX14" fmla="*/ 123061 w 190878"/>
                <a:gd name="connsiteY14" fmla="*/ 31407 h 346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0878" h="346421">
                  <a:moveTo>
                    <a:pt x="87942" y="0"/>
                  </a:moveTo>
                  <a:cubicBezTo>
                    <a:pt x="89137" y="29529"/>
                    <a:pt x="89607" y="61746"/>
                    <a:pt x="71386" y="85003"/>
                  </a:cubicBezTo>
                  <a:cubicBezTo>
                    <a:pt x="61443" y="97804"/>
                    <a:pt x="46508" y="106637"/>
                    <a:pt x="39211" y="121103"/>
                  </a:cubicBezTo>
                  <a:cubicBezTo>
                    <a:pt x="29866" y="139495"/>
                    <a:pt x="35243" y="161855"/>
                    <a:pt x="30676" y="181953"/>
                  </a:cubicBezTo>
                  <a:cubicBezTo>
                    <a:pt x="26409" y="199790"/>
                    <a:pt x="14504" y="214768"/>
                    <a:pt x="7335" y="231752"/>
                  </a:cubicBezTo>
                  <a:cubicBezTo>
                    <a:pt x="1873" y="244344"/>
                    <a:pt x="-602" y="258042"/>
                    <a:pt x="124" y="271752"/>
                  </a:cubicBezTo>
                  <a:cubicBezTo>
                    <a:pt x="892" y="285463"/>
                    <a:pt x="4818" y="298811"/>
                    <a:pt x="11602" y="310738"/>
                  </a:cubicBezTo>
                  <a:cubicBezTo>
                    <a:pt x="18643" y="322528"/>
                    <a:pt x="28885" y="332099"/>
                    <a:pt x="41089" y="338363"/>
                  </a:cubicBezTo>
                  <a:cubicBezTo>
                    <a:pt x="53336" y="344623"/>
                    <a:pt x="67033" y="347324"/>
                    <a:pt x="80731" y="346155"/>
                  </a:cubicBezTo>
                  <a:cubicBezTo>
                    <a:pt x="103774" y="343339"/>
                    <a:pt x="123744" y="328574"/>
                    <a:pt x="139405" y="311548"/>
                  </a:cubicBezTo>
                  <a:cubicBezTo>
                    <a:pt x="156772" y="292645"/>
                    <a:pt x="170214" y="270506"/>
                    <a:pt x="179047" y="246397"/>
                  </a:cubicBezTo>
                  <a:cubicBezTo>
                    <a:pt x="187838" y="222287"/>
                    <a:pt x="191806" y="196680"/>
                    <a:pt x="190696" y="171038"/>
                  </a:cubicBezTo>
                  <a:cubicBezTo>
                    <a:pt x="189587" y="145392"/>
                    <a:pt x="183485" y="120220"/>
                    <a:pt x="172646" y="96951"/>
                  </a:cubicBezTo>
                  <a:cubicBezTo>
                    <a:pt x="161808" y="73682"/>
                    <a:pt x="146488" y="52772"/>
                    <a:pt x="127585" y="35418"/>
                  </a:cubicBezTo>
                  <a:lnTo>
                    <a:pt x="123061" y="31407"/>
                  </a:lnTo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48D3A5E3-86FD-7B92-51B9-75A3759CCD59}"/>
                </a:ext>
              </a:extLst>
            </p:cNvPr>
            <p:cNvSpPr/>
            <p:nvPr/>
          </p:nvSpPr>
          <p:spPr>
            <a:xfrm>
              <a:off x="10728730" y="3135032"/>
              <a:ext cx="177777" cy="468676"/>
            </a:xfrm>
            <a:custGeom>
              <a:avLst/>
              <a:gdLst>
                <a:gd name="connsiteX0" fmla="*/ 55431 w 177777"/>
                <a:gd name="connsiteY0" fmla="*/ 69897 h 468676"/>
                <a:gd name="connsiteX1" fmla="*/ 102370 w 177777"/>
                <a:gd name="connsiteY1" fmla="*/ 152211 h 468676"/>
                <a:gd name="connsiteX2" fmla="*/ 93836 w 177777"/>
                <a:gd name="connsiteY2" fmla="*/ 222662 h 468676"/>
                <a:gd name="connsiteX3" fmla="*/ 176107 w 177777"/>
                <a:gd name="connsiteY3" fmla="*/ 370436 h 468676"/>
                <a:gd name="connsiteX4" fmla="*/ 176278 w 177777"/>
                <a:gd name="connsiteY4" fmla="*/ 402504 h 468676"/>
                <a:gd name="connsiteX5" fmla="*/ 164031 w 177777"/>
                <a:gd name="connsiteY5" fmla="*/ 432152 h 468676"/>
                <a:gd name="connsiteX6" fmla="*/ 141330 w 177777"/>
                <a:gd name="connsiteY6" fmla="*/ 454807 h 468676"/>
                <a:gd name="connsiteX7" fmla="*/ 111673 w 177777"/>
                <a:gd name="connsiteY7" fmla="*/ 466960 h 468676"/>
                <a:gd name="connsiteX8" fmla="*/ 61661 w 177777"/>
                <a:gd name="connsiteY8" fmla="*/ 462010 h 468676"/>
                <a:gd name="connsiteX9" fmla="*/ 0 w 177777"/>
                <a:gd name="connsiteY9" fmla="*/ 352129 h 468676"/>
                <a:gd name="connsiteX10" fmla="*/ 26030 w 177777"/>
                <a:gd name="connsiteY10" fmla="*/ 222150 h 468676"/>
                <a:gd name="connsiteX11" fmla="*/ 21763 w 177777"/>
                <a:gd name="connsiteY11" fmla="*/ 0 h 46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7777" h="468676">
                  <a:moveTo>
                    <a:pt x="55431" y="69897"/>
                  </a:moveTo>
                  <a:cubicBezTo>
                    <a:pt x="75658" y="95500"/>
                    <a:pt x="100066" y="120292"/>
                    <a:pt x="102370" y="152211"/>
                  </a:cubicBezTo>
                  <a:cubicBezTo>
                    <a:pt x="104034" y="175851"/>
                    <a:pt x="92726" y="199150"/>
                    <a:pt x="93836" y="222662"/>
                  </a:cubicBezTo>
                  <a:cubicBezTo>
                    <a:pt x="96012" y="279630"/>
                    <a:pt x="164202" y="314578"/>
                    <a:pt x="176107" y="370436"/>
                  </a:cubicBezTo>
                  <a:cubicBezTo>
                    <a:pt x="178283" y="381010"/>
                    <a:pt x="178326" y="391913"/>
                    <a:pt x="176278" y="402504"/>
                  </a:cubicBezTo>
                  <a:cubicBezTo>
                    <a:pt x="174187" y="413099"/>
                    <a:pt x="170048" y="423178"/>
                    <a:pt x="164031" y="432152"/>
                  </a:cubicBezTo>
                  <a:cubicBezTo>
                    <a:pt x="158057" y="441130"/>
                    <a:pt x="150334" y="448833"/>
                    <a:pt x="141330" y="454807"/>
                  </a:cubicBezTo>
                  <a:cubicBezTo>
                    <a:pt x="132368" y="460781"/>
                    <a:pt x="122255" y="464912"/>
                    <a:pt x="111673" y="466960"/>
                  </a:cubicBezTo>
                  <a:cubicBezTo>
                    <a:pt x="94903" y="470386"/>
                    <a:pt x="77450" y="468658"/>
                    <a:pt x="61661" y="462010"/>
                  </a:cubicBezTo>
                  <a:cubicBezTo>
                    <a:pt x="20141" y="444472"/>
                    <a:pt x="-85" y="396380"/>
                    <a:pt x="0" y="352129"/>
                  </a:cubicBezTo>
                  <a:cubicBezTo>
                    <a:pt x="85" y="307879"/>
                    <a:pt x="15703" y="265249"/>
                    <a:pt x="26030" y="222150"/>
                  </a:cubicBezTo>
                  <a:cubicBezTo>
                    <a:pt x="45147" y="145042"/>
                    <a:pt x="34564" y="78303"/>
                    <a:pt x="21763" y="0"/>
                  </a:cubicBezTo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2EF43EC5-83A9-0384-653B-3ADB2F58A021}"/>
                </a:ext>
              </a:extLst>
            </p:cNvPr>
            <p:cNvSpPr/>
            <p:nvPr/>
          </p:nvSpPr>
          <p:spPr>
            <a:xfrm>
              <a:off x="10392848" y="3001258"/>
              <a:ext cx="412670" cy="549840"/>
            </a:xfrm>
            <a:custGeom>
              <a:avLst/>
              <a:gdLst>
                <a:gd name="connsiteX0" fmla="*/ 398183 w 412670"/>
                <a:gd name="connsiteY0" fmla="*/ 346665 h 549840"/>
                <a:gd name="connsiteX1" fmla="*/ 377700 w 412670"/>
                <a:gd name="connsiteY1" fmla="*/ 291703 h 549840"/>
                <a:gd name="connsiteX2" fmla="*/ 393660 w 412670"/>
                <a:gd name="connsiteY2" fmla="*/ 226714 h 549840"/>
                <a:gd name="connsiteX3" fmla="*/ 372324 w 412670"/>
                <a:gd name="connsiteY3" fmla="*/ 190613 h 549840"/>
                <a:gd name="connsiteX4" fmla="*/ 360717 w 412670"/>
                <a:gd name="connsiteY4" fmla="*/ 116236 h 549840"/>
                <a:gd name="connsiteX5" fmla="*/ 336693 w 412670"/>
                <a:gd name="connsiteY5" fmla="*/ 46553 h 549840"/>
                <a:gd name="connsiteX6" fmla="*/ 268887 w 412670"/>
                <a:gd name="connsiteY6" fmla="*/ 23979 h 549840"/>
                <a:gd name="connsiteX7" fmla="*/ 234749 w 412670"/>
                <a:gd name="connsiteY7" fmla="*/ 8916 h 549840"/>
                <a:gd name="connsiteX8" fmla="*/ 155678 w 412670"/>
                <a:gd name="connsiteY8" fmla="*/ 6270 h 549840"/>
                <a:gd name="connsiteX9" fmla="*/ 109721 w 412670"/>
                <a:gd name="connsiteY9" fmla="*/ 36397 h 549840"/>
                <a:gd name="connsiteX10" fmla="*/ 79594 w 412670"/>
                <a:gd name="connsiteY10" fmla="*/ 111713 h 549840"/>
                <a:gd name="connsiteX11" fmla="*/ 57020 w 412670"/>
                <a:gd name="connsiteY11" fmla="*/ 198465 h 549840"/>
                <a:gd name="connsiteX12" fmla="*/ 22285 w 412670"/>
                <a:gd name="connsiteY12" fmla="*/ 241137 h 549840"/>
                <a:gd name="connsiteX13" fmla="*/ 1419 w 412670"/>
                <a:gd name="connsiteY13" fmla="*/ 290850 h 549840"/>
                <a:gd name="connsiteX14" fmla="*/ 13922 w 412670"/>
                <a:gd name="connsiteY14" fmla="*/ 351956 h 549840"/>
                <a:gd name="connsiteX15" fmla="*/ 1504 w 412670"/>
                <a:gd name="connsiteY15" fmla="*/ 385752 h 549840"/>
                <a:gd name="connsiteX16" fmla="*/ 23182 w 412670"/>
                <a:gd name="connsiteY16" fmla="*/ 445493 h 549840"/>
                <a:gd name="connsiteX17" fmla="*/ 81941 w 412670"/>
                <a:gd name="connsiteY17" fmla="*/ 476559 h 549840"/>
                <a:gd name="connsiteX18" fmla="*/ 141682 w 412670"/>
                <a:gd name="connsiteY18" fmla="*/ 505746 h 549840"/>
                <a:gd name="connsiteX19" fmla="*/ 196814 w 412670"/>
                <a:gd name="connsiteY19" fmla="*/ 548077 h 549840"/>
                <a:gd name="connsiteX20" fmla="*/ 255104 w 412670"/>
                <a:gd name="connsiteY20" fmla="*/ 538220 h 549840"/>
                <a:gd name="connsiteX21" fmla="*/ 346635 w 412670"/>
                <a:gd name="connsiteY21" fmla="*/ 481210 h 549840"/>
                <a:gd name="connsiteX22" fmla="*/ 375311 w 412670"/>
                <a:gd name="connsiteY22" fmla="*/ 440458 h 549840"/>
                <a:gd name="connsiteX23" fmla="*/ 409961 w 412670"/>
                <a:gd name="connsiteY23" fmla="*/ 402821 h 549840"/>
                <a:gd name="connsiteX24" fmla="*/ 398183 w 412670"/>
                <a:gd name="connsiteY24" fmla="*/ 346665 h 54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12670" h="549840">
                  <a:moveTo>
                    <a:pt x="398183" y="346665"/>
                  </a:moveTo>
                  <a:cubicBezTo>
                    <a:pt x="388113" y="329596"/>
                    <a:pt x="376292" y="311589"/>
                    <a:pt x="377700" y="291703"/>
                  </a:cubicBezTo>
                  <a:cubicBezTo>
                    <a:pt x="379365" y="269087"/>
                    <a:pt x="398269" y="249031"/>
                    <a:pt x="393660" y="226714"/>
                  </a:cubicBezTo>
                  <a:cubicBezTo>
                    <a:pt x="390801" y="212931"/>
                    <a:pt x="379536" y="202775"/>
                    <a:pt x="372324" y="190613"/>
                  </a:cubicBezTo>
                  <a:cubicBezTo>
                    <a:pt x="359522" y="168637"/>
                    <a:pt x="361101" y="141669"/>
                    <a:pt x="360717" y="116236"/>
                  </a:cubicBezTo>
                  <a:cubicBezTo>
                    <a:pt x="360333" y="90804"/>
                    <a:pt x="356450" y="62683"/>
                    <a:pt x="336693" y="46553"/>
                  </a:cubicBezTo>
                  <a:cubicBezTo>
                    <a:pt x="316936" y="30423"/>
                    <a:pt x="291503" y="31490"/>
                    <a:pt x="268887" y="23979"/>
                  </a:cubicBezTo>
                  <a:cubicBezTo>
                    <a:pt x="257237" y="19712"/>
                    <a:pt x="246313" y="13269"/>
                    <a:pt x="234749" y="8916"/>
                  </a:cubicBezTo>
                  <a:cubicBezTo>
                    <a:pt x="209914" y="-2"/>
                    <a:pt x="179788" y="-4440"/>
                    <a:pt x="155678" y="6270"/>
                  </a:cubicBezTo>
                  <a:cubicBezTo>
                    <a:pt x="138353" y="12855"/>
                    <a:pt x="122692" y="23134"/>
                    <a:pt x="109721" y="36397"/>
                  </a:cubicBezTo>
                  <a:cubicBezTo>
                    <a:pt x="90518" y="51460"/>
                    <a:pt x="84117" y="87219"/>
                    <a:pt x="79594" y="111713"/>
                  </a:cubicBezTo>
                  <a:cubicBezTo>
                    <a:pt x="73748" y="141242"/>
                    <a:pt x="72084" y="172563"/>
                    <a:pt x="57020" y="198465"/>
                  </a:cubicBezTo>
                  <a:cubicBezTo>
                    <a:pt x="47675" y="214339"/>
                    <a:pt x="33978" y="227013"/>
                    <a:pt x="22285" y="241137"/>
                  </a:cubicBezTo>
                  <a:cubicBezTo>
                    <a:pt x="10593" y="255262"/>
                    <a:pt x="693" y="272501"/>
                    <a:pt x="1419" y="290850"/>
                  </a:cubicBezTo>
                  <a:cubicBezTo>
                    <a:pt x="2315" y="311802"/>
                    <a:pt x="17079" y="331218"/>
                    <a:pt x="13922" y="351956"/>
                  </a:cubicBezTo>
                  <a:cubicBezTo>
                    <a:pt x="12129" y="363862"/>
                    <a:pt x="4577" y="374103"/>
                    <a:pt x="1504" y="385752"/>
                  </a:cubicBezTo>
                  <a:cubicBezTo>
                    <a:pt x="-4129" y="407302"/>
                    <a:pt x="6710" y="430942"/>
                    <a:pt x="23182" y="445493"/>
                  </a:cubicBezTo>
                  <a:cubicBezTo>
                    <a:pt x="39653" y="460044"/>
                    <a:pt x="60861" y="468878"/>
                    <a:pt x="81941" y="476559"/>
                  </a:cubicBezTo>
                  <a:cubicBezTo>
                    <a:pt x="103021" y="484239"/>
                    <a:pt x="124357" y="491622"/>
                    <a:pt x="141682" y="505746"/>
                  </a:cubicBezTo>
                  <a:cubicBezTo>
                    <a:pt x="159006" y="519871"/>
                    <a:pt x="174241" y="541932"/>
                    <a:pt x="196814" y="548077"/>
                  </a:cubicBezTo>
                  <a:cubicBezTo>
                    <a:pt x="216187" y="553368"/>
                    <a:pt x="236499" y="545772"/>
                    <a:pt x="255104" y="538220"/>
                  </a:cubicBezTo>
                  <a:cubicBezTo>
                    <a:pt x="288943" y="524650"/>
                    <a:pt x="324232" y="509885"/>
                    <a:pt x="346635" y="481210"/>
                  </a:cubicBezTo>
                  <a:cubicBezTo>
                    <a:pt x="356876" y="468110"/>
                    <a:pt x="363704" y="452577"/>
                    <a:pt x="375311" y="440458"/>
                  </a:cubicBezTo>
                  <a:cubicBezTo>
                    <a:pt x="386918" y="428339"/>
                    <a:pt x="403560" y="419122"/>
                    <a:pt x="409961" y="402821"/>
                  </a:cubicBezTo>
                  <a:cubicBezTo>
                    <a:pt x="417343" y="384430"/>
                    <a:pt x="408382" y="363734"/>
                    <a:pt x="398183" y="346665"/>
                  </a:cubicBezTo>
                  <a:close/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274EEA6F-DB61-3D25-C119-679244FF4CF9}"/>
                </a:ext>
              </a:extLst>
            </p:cNvPr>
            <p:cNvSpPr/>
            <p:nvPr/>
          </p:nvSpPr>
          <p:spPr>
            <a:xfrm>
              <a:off x="10391132" y="3329617"/>
              <a:ext cx="458757" cy="540184"/>
            </a:xfrm>
            <a:custGeom>
              <a:avLst/>
              <a:gdLst>
                <a:gd name="connsiteX0" fmla="*/ 458658 w 458757"/>
                <a:gd name="connsiteY0" fmla="*/ 102882 h 540184"/>
                <a:gd name="connsiteX1" fmla="*/ 392815 w 458757"/>
                <a:gd name="connsiteY1" fmla="*/ 175808 h 540184"/>
                <a:gd name="connsiteX2" fmla="*/ 372332 w 458757"/>
                <a:gd name="connsiteY2" fmla="*/ 432779 h 540184"/>
                <a:gd name="connsiteX3" fmla="*/ 397936 w 458757"/>
                <a:gd name="connsiteY3" fmla="*/ 511296 h 540184"/>
                <a:gd name="connsiteX4" fmla="*/ 383940 w 458757"/>
                <a:gd name="connsiteY4" fmla="*/ 539545 h 540184"/>
                <a:gd name="connsiteX5" fmla="*/ 69873 w 458757"/>
                <a:gd name="connsiteY5" fmla="*/ 540185 h 540184"/>
                <a:gd name="connsiteX6" fmla="*/ 63046 w 458757"/>
                <a:gd name="connsiteY6" fmla="*/ 380975 h 540184"/>
                <a:gd name="connsiteX7" fmla="*/ 45337 w 458757"/>
                <a:gd name="connsiteY7" fmla="*/ 301520 h 540184"/>
                <a:gd name="connsiteX8" fmla="*/ 30444 w 458757"/>
                <a:gd name="connsiteY8" fmla="*/ 271650 h 540184"/>
                <a:gd name="connsiteX9" fmla="*/ 3135 w 458757"/>
                <a:gd name="connsiteY9" fmla="*/ 187245 h 540184"/>
                <a:gd name="connsiteX10" fmla="*/ 18966 w 458757"/>
                <a:gd name="connsiteY10" fmla="*/ 137873 h 540184"/>
                <a:gd name="connsiteX11" fmla="*/ 15808 w 458757"/>
                <a:gd name="connsiteY11" fmla="*/ 116153 h 540184"/>
                <a:gd name="connsiteX12" fmla="*/ 16576 w 458757"/>
                <a:gd name="connsiteY12" fmla="*/ 74932 h 540184"/>
                <a:gd name="connsiteX13" fmla="*/ 35565 w 458757"/>
                <a:gd name="connsiteY13" fmla="*/ 39463 h 540184"/>
                <a:gd name="connsiteX14" fmla="*/ 69788 w 458757"/>
                <a:gd name="connsiteY14" fmla="*/ 18306 h 540184"/>
                <a:gd name="connsiteX15" fmla="*/ 130894 w 458757"/>
                <a:gd name="connsiteY15" fmla="*/ 1878 h 540184"/>
                <a:gd name="connsiteX16" fmla="*/ 297315 w 458757"/>
                <a:gd name="connsiteY16" fmla="*/ 0 h 540184"/>
                <a:gd name="connsiteX17" fmla="*/ 399430 w 458757"/>
                <a:gd name="connsiteY17" fmla="*/ 20781 h 540184"/>
                <a:gd name="connsiteX18" fmla="*/ 458658 w 458757"/>
                <a:gd name="connsiteY18" fmla="*/ 102882 h 540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58757" h="540184">
                  <a:moveTo>
                    <a:pt x="458658" y="102882"/>
                  </a:moveTo>
                  <a:lnTo>
                    <a:pt x="392815" y="175808"/>
                  </a:lnTo>
                  <a:cubicBezTo>
                    <a:pt x="392815" y="175808"/>
                    <a:pt x="359318" y="315474"/>
                    <a:pt x="372332" y="432779"/>
                  </a:cubicBezTo>
                  <a:cubicBezTo>
                    <a:pt x="376600" y="468795"/>
                    <a:pt x="397936" y="511296"/>
                    <a:pt x="397936" y="511296"/>
                  </a:cubicBezTo>
                  <a:cubicBezTo>
                    <a:pt x="404764" y="524098"/>
                    <a:pt x="398533" y="539545"/>
                    <a:pt x="383940" y="539545"/>
                  </a:cubicBezTo>
                  <a:lnTo>
                    <a:pt x="69873" y="540185"/>
                  </a:lnTo>
                  <a:cubicBezTo>
                    <a:pt x="71666" y="487020"/>
                    <a:pt x="69404" y="433795"/>
                    <a:pt x="63046" y="380975"/>
                  </a:cubicBezTo>
                  <a:cubicBezTo>
                    <a:pt x="60230" y="357677"/>
                    <a:pt x="45337" y="301520"/>
                    <a:pt x="45337" y="301520"/>
                  </a:cubicBezTo>
                  <a:cubicBezTo>
                    <a:pt x="42222" y="284451"/>
                    <a:pt x="38211" y="280696"/>
                    <a:pt x="30444" y="271650"/>
                  </a:cubicBezTo>
                  <a:cubicBezTo>
                    <a:pt x="5908" y="243102"/>
                    <a:pt x="-6168" y="222620"/>
                    <a:pt x="3135" y="187245"/>
                  </a:cubicBezTo>
                  <a:lnTo>
                    <a:pt x="18966" y="137873"/>
                  </a:lnTo>
                  <a:lnTo>
                    <a:pt x="15808" y="116153"/>
                  </a:lnTo>
                  <a:cubicBezTo>
                    <a:pt x="13034" y="102524"/>
                    <a:pt x="13291" y="88450"/>
                    <a:pt x="16576" y="74932"/>
                  </a:cubicBezTo>
                  <a:cubicBezTo>
                    <a:pt x="19691" y="61644"/>
                    <a:pt x="26220" y="49406"/>
                    <a:pt x="35565" y="39463"/>
                  </a:cubicBezTo>
                  <a:cubicBezTo>
                    <a:pt x="44910" y="29520"/>
                    <a:pt x="56730" y="22219"/>
                    <a:pt x="69788" y="18306"/>
                  </a:cubicBezTo>
                  <a:lnTo>
                    <a:pt x="130894" y="1878"/>
                  </a:lnTo>
                  <a:lnTo>
                    <a:pt x="297315" y="0"/>
                  </a:lnTo>
                  <a:lnTo>
                    <a:pt x="399430" y="20781"/>
                  </a:lnTo>
                  <a:cubicBezTo>
                    <a:pt x="435701" y="29017"/>
                    <a:pt x="460536" y="64691"/>
                    <a:pt x="458658" y="102882"/>
                  </a:cubicBezTo>
                  <a:close/>
                </a:path>
              </a:pathLst>
            </a:custGeom>
            <a:solidFill>
              <a:srgbClr val="61656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562653CF-7585-0E9A-3DB9-27E6F3AD0B6D}"/>
                </a:ext>
              </a:extLst>
            </p:cNvPr>
            <p:cNvSpPr/>
            <p:nvPr/>
          </p:nvSpPr>
          <p:spPr>
            <a:xfrm>
              <a:off x="10521158" y="3177235"/>
              <a:ext cx="166990" cy="225820"/>
            </a:xfrm>
            <a:custGeom>
              <a:avLst/>
              <a:gdLst>
                <a:gd name="connsiteX0" fmla="*/ 44650 w 166990"/>
                <a:gd name="connsiteY0" fmla="*/ 0 h 225820"/>
                <a:gd name="connsiteX1" fmla="*/ 30056 w 166990"/>
                <a:gd name="connsiteY1" fmla="*/ 132838 h 225820"/>
                <a:gd name="connsiteX2" fmla="*/ 25234 w 166990"/>
                <a:gd name="connsiteY2" fmla="*/ 143779 h 225820"/>
                <a:gd name="connsiteX3" fmla="*/ 15163 w 166990"/>
                <a:gd name="connsiteY3" fmla="*/ 150205 h 225820"/>
                <a:gd name="connsiteX4" fmla="*/ 868 w 166990"/>
                <a:gd name="connsiteY4" fmla="*/ 154473 h 225820"/>
                <a:gd name="connsiteX5" fmla="*/ 15 w 166990"/>
                <a:gd name="connsiteY5" fmla="*/ 174827 h 225820"/>
                <a:gd name="connsiteX6" fmla="*/ 1935 w 166990"/>
                <a:gd name="connsiteY6" fmla="*/ 183400 h 225820"/>
                <a:gd name="connsiteX7" fmla="*/ 7824 w 166990"/>
                <a:gd name="connsiteY7" fmla="*/ 189890 h 225820"/>
                <a:gd name="connsiteX8" fmla="*/ 60481 w 166990"/>
                <a:gd name="connsiteY8" fmla="*/ 225820 h 225820"/>
                <a:gd name="connsiteX9" fmla="*/ 151245 w 166990"/>
                <a:gd name="connsiteY9" fmla="*/ 187415 h 225820"/>
                <a:gd name="connsiteX10" fmla="*/ 156579 w 166990"/>
                <a:gd name="connsiteY10" fmla="*/ 183144 h 225820"/>
                <a:gd name="connsiteX11" fmla="*/ 159779 w 166990"/>
                <a:gd name="connsiteY11" fmla="*/ 177132 h 225820"/>
                <a:gd name="connsiteX12" fmla="*/ 166991 w 166990"/>
                <a:gd name="connsiteY12" fmla="*/ 153193 h 225820"/>
                <a:gd name="connsiteX13" fmla="*/ 146807 w 166990"/>
                <a:gd name="connsiteY13" fmla="*/ 131857 h 225820"/>
                <a:gd name="connsiteX14" fmla="*/ 143692 w 166990"/>
                <a:gd name="connsiteY14" fmla="*/ 20099 h 225820"/>
                <a:gd name="connsiteX15" fmla="*/ 44650 w 166990"/>
                <a:gd name="connsiteY15" fmla="*/ 0 h 225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6990" h="225820">
                  <a:moveTo>
                    <a:pt x="44650" y="0"/>
                  </a:moveTo>
                  <a:lnTo>
                    <a:pt x="30056" y="132838"/>
                  </a:lnTo>
                  <a:cubicBezTo>
                    <a:pt x="29587" y="136879"/>
                    <a:pt x="27880" y="140685"/>
                    <a:pt x="25234" y="143779"/>
                  </a:cubicBezTo>
                  <a:cubicBezTo>
                    <a:pt x="22588" y="146869"/>
                    <a:pt x="19090" y="149105"/>
                    <a:pt x="15163" y="150205"/>
                  </a:cubicBezTo>
                  <a:lnTo>
                    <a:pt x="868" y="154473"/>
                  </a:lnTo>
                  <a:lnTo>
                    <a:pt x="15" y="174827"/>
                  </a:lnTo>
                  <a:cubicBezTo>
                    <a:pt x="-113" y="177801"/>
                    <a:pt x="570" y="180754"/>
                    <a:pt x="1935" y="183400"/>
                  </a:cubicBezTo>
                  <a:cubicBezTo>
                    <a:pt x="3301" y="186041"/>
                    <a:pt x="5349" y="188277"/>
                    <a:pt x="7824" y="189890"/>
                  </a:cubicBezTo>
                  <a:cubicBezTo>
                    <a:pt x="27368" y="202692"/>
                    <a:pt x="60481" y="225820"/>
                    <a:pt x="60481" y="225820"/>
                  </a:cubicBezTo>
                  <a:cubicBezTo>
                    <a:pt x="60481" y="225820"/>
                    <a:pt x="125513" y="200601"/>
                    <a:pt x="151245" y="187415"/>
                  </a:cubicBezTo>
                  <a:cubicBezTo>
                    <a:pt x="153293" y="186361"/>
                    <a:pt x="155085" y="184911"/>
                    <a:pt x="156579" y="183144"/>
                  </a:cubicBezTo>
                  <a:cubicBezTo>
                    <a:pt x="158029" y="181377"/>
                    <a:pt x="159139" y="179333"/>
                    <a:pt x="159779" y="177132"/>
                  </a:cubicBezTo>
                  <a:lnTo>
                    <a:pt x="166991" y="153193"/>
                  </a:lnTo>
                  <a:cubicBezTo>
                    <a:pt x="166991" y="153193"/>
                    <a:pt x="147106" y="140818"/>
                    <a:pt x="146807" y="131857"/>
                  </a:cubicBezTo>
                  <a:lnTo>
                    <a:pt x="143692" y="20099"/>
                  </a:lnTo>
                  <a:lnTo>
                    <a:pt x="44650" y="0"/>
                  </a:lnTo>
                  <a:close/>
                </a:path>
              </a:pathLst>
            </a:custGeom>
            <a:solidFill>
              <a:srgbClr val="FA9B9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B1F67116-ACAA-BEF0-A47B-A55EC6E83EDE}"/>
                </a:ext>
              </a:extLst>
            </p:cNvPr>
            <p:cNvSpPr/>
            <p:nvPr/>
          </p:nvSpPr>
          <p:spPr>
            <a:xfrm>
              <a:off x="10499539" y="3206508"/>
              <a:ext cx="28803" cy="32503"/>
            </a:xfrm>
            <a:custGeom>
              <a:avLst/>
              <a:gdLst>
                <a:gd name="connsiteX0" fmla="*/ 28804 w 28803"/>
                <a:gd name="connsiteY0" fmla="*/ 26670 h 32503"/>
                <a:gd name="connsiteX1" fmla="*/ 22446 w 28803"/>
                <a:gd name="connsiteY1" fmla="*/ 31309 h 32503"/>
                <a:gd name="connsiteX2" fmla="*/ 14637 w 28803"/>
                <a:gd name="connsiteY2" fmla="*/ 32418 h 32503"/>
                <a:gd name="connsiteX3" fmla="*/ 7255 w 28803"/>
                <a:gd name="connsiteY3" fmla="*/ 29743 h 32503"/>
                <a:gd name="connsiteX4" fmla="*/ 1963 w 28803"/>
                <a:gd name="connsiteY4" fmla="*/ 23905 h 32503"/>
                <a:gd name="connsiteX5" fmla="*/ 0 w 28803"/>
                <a:gd name="connsiteY5" fmla="*/ 16267 h 32503"/>
                <a:gd name="connsiteX6" fmla="*/ 1878 w 28803"/>
                <a:gd name="connsiteY6" fmla="*/ 8616 h 32503"/>
                <a:gd name="connsiteX7" fmla="*/ 7126 w 28803"/>
                <a:gd name="connsiteY7" fmla="*/ 2735 h 32503"/>
                <a:gd name="connsiteX8" fmla="*/ 14509 w 28803"/>
                <a:gd name="connsiteY8" fmla="*/ 0 h 32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03" h="32503">
                  <a:moveTo>
                    <a:pt x="28804" y="26670"/>
                  </a:moveTo>
                  <a:cubicBezTo>
                    <a:pt x="27097" y="28714"/>
                    <a:pt x="24920" y="30306"/>
                    <a:pt x="22446" y="31309"/>
                  </a:cubicBezTo>
                  <a:cubicBezTo>
                    <a:pt x="19971" y="32311"/>
                    <a:pt x="17282" y="32691"/>
                    <a:pt x="14637" y="32418"/>
                  </a:cubicBezTo>
                  <a:cubicBezTo>
                    <a:pt x="11991" y="32145"/>
                    <a:pt x="9431" y="31223"/>
                    <a:pt x="7255" y="29743"/>
                  </a:cubicBezTo>
                  <a:cubicBezTo>
                    <a:pt x="5036" y="28257"/>
                    <a:pt x="3200" y="26252"/>
                    <a:pt x="1963" y="23905"/>
                  </a:cubicBezTo>
                  <a:cubicBezTo>
                    <a:pt x="683" y="21554"/>
                    <a:pt x="43" y="18934"/>
                    <a:pt x="0" y="16267"/>
                  </a:cubicBezTo>
                  <a:cubicBezTo>
                    <a:pt x="0" y="13604"/>
                    <a:pt x="640" y="10975"/>
                    <a:pt x="1878" y="8616"/>
                  </a:cubicBezTo>
                  <a:cubicBezTo>
                    <a:pt x="3115" y="6260"/>
                    <a:pt x="4907" y="4238"/>
                    <a:pt x="7126" y="2735"/>
                  </a:cubicBezTo>
                  <a:cubicBezTo>
                    <a:pt x="9345" y="1233"/>
                    <a:pt x="11863" y="295"/>
                    <a:pt x="14509" y="0"/>
                  </a:cubicBezTo>
                </a:path>
              </a:pathLst>
            </a:custGeom>
            <a:noFill/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508A87C7-3D4F-FDB4-DBEE-E39A1AAA9AB1}"/>
                </a:ext>
              </a:extLst>
            </p:cNvPr>
            <p:cNvSpPr/>
            <p:nvPr/>
          </p:nvSpPr>
          <p:spPr>
            <a:xfrm>
              <a:off x="10520747" y="3089606"/>
              <a:ext cx="147196" cy="190322"/>
            </a:xfrm>
            <a:custGeom>
              <a:avLst/>
              <a:gdLst>
                <a:gd name="connsiteX0" fmla="*/ 43 w 147196"/>
                <a:gd name="connsiteY0" fmla="*/ 118182 h 190322"/>
                <a:gd name="connsiteX1" fmla="*/ 3798 w 147196"/>
                <a:gd name="connsiteY1" fmla="*/ 28571 h 190322"/>
                <a:gd name="connsiteX2" fmla="*/ 13399 w 147196"/>
                <a:gd name="connsiteY2" fmla="*/ 7892 h 190322"/>
                <a:gd name="connsiteX3" fmla="*/ 34820 w 147196"/>
                <a:gd name="connsiteY3" fmla="*/ 23 h 190322"/>
                <a:gd name="connsiteX4" fmla="*/ 125157 w 147196"/>
                <a:gd name="connsiteY4" fmla="*/ 4034 h 190322"/>
                <a:gd name="connsiteX5" fmla="*/ 133862 w 147196"/>
                <a:gd name="connsiteY5" fmla="*/ 6138 h 190322"/>
                <a:gd name="connsiteX6" fmla="*/ 141117 w 147196"/>
                <a:gd name="connsiteY6" fmla="*/ 11417 h 190322"/>
                <a:gd name="connsiteX7" fmla="*/ 145810 w 147196"/>
                <a:gd name="connsiteY7" fmla="*/ 19072 h 190322"/>
                <a:gd name="connsiteX8" fmla="*/ 147176 w 147196"/>
                <a:gd name="connsiteY8" fmla="*/ 27931 h 190322"/>
                <a:gd name="connsiteX9" fmla="*/ 142909 w 147196"/>
                <a:gd name="connsiteY9" fmla="*/ 124455 h 190322"/>
                <a:gd name="connsiteX10" fmla="*/ 136593 w 147196"/>
                <a:gd name="connsiteY10" fmla="*/ 150557 h 190322"/>
                <a:gd name="connsiteX11" fmla="*/ 120719 w 147196"/>
                <a:gd name="connsiteY11" fmla="*/ 172235 h 190322"/>
                <a:gd name="connsiteX12" fmla="*/ 97762 w 147196"/>
                <a:gd name="connsiteY12" fmla="*/ 186180 h 190322"/>
                <a:gd name="connsiteX13" fmla="*/ 71220 w 147196"/>
                <a:gd name="connsiteY13" fmla="*/ 190255 h 190322"/>
                <a:gd name="connsiteX14" fmla="*/ 65971 w 147196"/>
                <a:gd name="connsiteY14" fmla="*/ 189956 h 190322"/>
                <a:gd name="connsiteX15" fmla="*/ 18306 w 147196"/>
                <a:gd name="connsiteY15" fmla="*/ 167584 h 190322"/>
                <a:gd name="connsiteX16" fmla="*/ 43 w 147196"/>
                <a:gd name="connsiteY16" fmla="*/ 118182 h 190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7196" h="190322">
                  <a:moveTo>
                    <a:pt x="43" y="118182"/>
                  </a:moveTo>
                  <a:lnTo>
                    <a:pt x="3798" y="28571"/>
                  </a:lnTo>
                  <a:cubicBezTo>
                    <a:pt x="4140" y="20677"/>
                    <a:pt x="7596" y="13243"/>
                    <a:pt x="13399" y="7892"/>
                  </a:cubicBezTo>
                  <a:cubicBezTo>
                    <a:pt x="19245" y="2541"/>
                    <a:pt x="26926" y="-288"/>
                    <a:pt x="34820" y="23"/>
                  </a:cubicBezTo>
                  <a:lnTo>
                    <a:pt x="125157" y="4034"/>
                  </a:lnTo>
                  <a:cubicBezTo>
                    <a:pt x="128187" y="4158"/>
                    <a:pt x="131131" y="4871"/>
                    <a:pt x="133862" y="6138"/>
                  </a:cubicBezTo>
                  <a:cubicBezTo>
                    <a:pt x="136636" y="7406"/>
                    <a:pt x="139068" y="9198"/>
                    <a:pt x="141117" y="11417"/>
                  </a:cubicBezTo>
                  <a:cubicBezTo>
                    <a:pt x="143165" y="13640"/>
                    <a:pt x="144744" y="16239"/>
                    <a:pt x="145810" y="19072"/>
                  </a:cubicBezTo>
                  <a:cubicBezTo>
                    <a:pt x="146834" y="21906"/>
                    <a:pt x="147304" y="24918"/>
                    <a:pt x="147176" y="27931"/>
                  </a:cubicBezTo>
                  <a:lnTo>
                    <a:pt x="142909" y="124455"/>
                  </a:lnTo>
                  <a:cubicBezTo>
                    <a:pt x="142525" y="133489"/>
                    <a:pt x="140391" y="142360"/>
                    <a:pt x="136593" y="150557"/>
                  </a:cubicBezTo>
                  <a:cubicBezTo>
                    <a:pt x="132753" y="158755"/>
                    <a:pt x="127376" y="166124"/>
                    <a:pt x="120719" y="172235"/>
                  </a:cubicBezTo>
                  <a:cubicBezTo>
                    <a:pt x="114063" y="178350"/>
                    <a:pt x="106253" y="183086"/>
                    <a:pt x="97762" y="186180"/>
                  </a:cubicBezTo>
                  <a:cubicBezTo>
                    <a:pt x="89270" y="189274"/>
                    <a:pt x="80266" y="190656"/>
                    <a:pt x="71220" y="190255"/>
                  </a:cubicBezTo>
                  <a:lnTo>
                    <a:pt x="65971" y="189956"/>
                  </a:lnTo>
                  <a:cubicBezTo>
                    <a:pt x="47750" y="189052"/>
                    <a:pt x="30639" y="181012"/>
                    <a:pt x="18306" y="167584"/>
                  </a:cubicBezTo>
                  <a:cubicBezTo>
                    <a:pt x="5974" y="154155"/>
                    <a:pt x="-597" y="136407"/>
                    <a:pt x="43" y="118182"/>
                  </a:cubicBezTo>
                  <a:close/>
                </a:path>
              </a:pathLst>
            </a:custGeom>
            <a:solidFill>
              <a:srgbClr val="FA9B9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C2AF87B1-DBD4-045A-C7A7-58E58190F5E0}"/>
                </a:ext>
              </a:extLst>
            </p:cNvPr>
            <p:cNvSpPr/>
            <p:nvPr/>
          </p:nvSpPr>
          <p:spPr>
            <a:xfrm>
              <a:off x="10586888" y="3166481"/>
              <a:ext cx="14935" cy="14935"/>
            </a:xfrm>
            <a:custGeom>
              <a:avLst/>
              <a:gdLst>
                <a:gd name="connsiteX0" fmla="*/ 7468 w 14935"/>
                <a:gd name="connsiteY0" fmla="*/ 14935 h 14935"/>
                <a:gd name="connsiteX1" fmla="*/ 14935 w 14935"/>
                <a:gd name="connsiteY1" fmla="*/ 7468 h 14935"/>
                <a:gd name="connsiteX2" fmla="*/ 7468 w 14935"/>
                <a:gd name="connsiteY2" fmla="*/ 0 h 14935"/>
                <a:gd name="connsiteX3" fmla="*/ 0 w 14935"/>
                <a:gd name="connsiteY3" fmla="*/ 7468 h 14935"/>
                <a:gd name="connsiteX4" fmla="*/ 7468 w 14935"/>
                <a:gd name="connsiteY4" fmla="*/ 14935 h 1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5" h="14935">
                  <a:moveTo>
                    <a:pt x="7468" y="14935"/>
                  </a:moveTo>
                  <a:cubicBezTo>
                    <a:pt x="11607" y="14935"/>
                    <a:pt x="14935" y="11594"/>
                    <a:pt x="14935" y="7468"/>
                  </a:cubicBezTo>
                  <a:cubicBezTo>
                    <a:pt x="14935" y="3345"/>
                    <a:pt x="11607" y="0"/>
                    <a:pt x="7468" y="0"/>
                  </a:cubicBezTo>
                  <a:cubicBezTo>
                    <a:pt x="3329" y="0"/>
                    <a:pt x="0" y="3345"/>
                    <a:pt x="0" y="7468"/>
                  </a:cubicBezTo>
                  <a:cubicBezTo>
                    <a:pt x="0" y="11594"/>
                    <a:pt x="3329" y="14935"/>
                    <a:pt x="7468" y="14935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1789A87F-0B25-DA13-561D-4554BF201220}"/>
                </a:ext>
              </a:extLst>
            </p:cNvPr>
            <p:cNvSpPr/>
            <p:nvPr/>
          </p:nvSpPr>
          <p:spPr>
            <a:xfrm>
              <a:off x="10589705" y="3170877"/>
              <a:ext cx="3072" cy="3072"/>
            </a:xfrm>
            <a:custGeom>
              <a:avLst/>
              <a:gdLst>
                <a:gd name="connsiteX0" fmla="*/ 1536 w 3072"/>
                <a:gd name="connsiteY0" fmla="*/ 3072 h 3072"/>
                <a:gd name="connsiteX1" fmla="*/ 3072 w 3072"/>
                <a:gd name="connsiteY1" fmla="*/ 1536 h 3072"/>
                <a:gd name="connsiteX2" fmla="*/ 1536 w 3072"/>
                <a:gd name="connsiteY2" fmla="*/ 0 h 3072"/>
                <a:gd name="connsiteX3" fmla="*/ 0 w 3072"/>
                <a:gd name="connsiteY3" fmla="*/ 1536 h 3072"/>
                <a:gd name="connsiteX4" fmla="*/ 1536 w 3072"/>
                <a:gd name="connsiteY4" fmla="*/ 3072 h 3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2" h="3072">
                  <a:moveTo>
                    <a:pt x="1536" y="3072"/>
                  </a:moveTo>
                  <a:cubicBezTo>
                    <a:pt x="2390" y="3072"/>
                    <a:pt x="3072" y="2385"/>
                    <a:pt x="3072" y="1536"/>
                  </a:cubicBezTo>
                  <a:cubicBezTo>
                    <a:pt x="3072" y="687"/>
                    <a:pt x="2390" y="0"/>
                    <a:pt x="1536" y="0"/>
                  </a:cubicBezTo>
                  <a:cubicBezTo>
                    <a:pt x="683" y="0"/>
                    <a:pt x="0" y="687"/>
                    <a:pt x="0" y="1536"/>
                  </a:cubicBezTo>
                  <a:cubicBezTo>
                    <a:pt x="0" y="2385"/>
                    <a:pt x="683" y="3072"/>
                    <a:pt x="1536" y="3072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A12545D3-7534-447C-D326-988613EE44BB}"/>
                </a:ext>
              </a:extLst>
            </p:cNvPr>
            <p:cNvSpPr/>
            <p:nvPr/>
          </p:nvSpPr>
          <p:spPr>
            <a:xfrm>
              <a:off x="10528854" y="3166481"/>
              <a:ext cx="14935" cy="14935"/>
            </a:xfrm>
            <a:custGeom>
              <a:avLst/>
              <a:gdLst>
                <a:gd name="connsiteX0" fmla="*/ 7468 w 14935"/>
                <a:gd name="connsiteY0" fmla="*/ 14935 h 14935"/>
                <a:gd name="connsiteX1" fmla="*/ 14935 w 14935"/>
                <a:gd name="connsiteY1" fmla="*/ 7468 h 14935"/>
                <a:gd name="connsiteX2" fmla="*/ 7468 w 14935"/>
                <a:gd name="connsiteY2" fmla="*/ 0 h 14935"/>
                <a:gd name="connsiteX3" fmla="*/ 0 w 14935"/>
                <a:gd name="connsiteY3" fmla="*/ 7468 h 14935"/>
                <a:gd name="connsiteX4" fmla="*/ 7468 w 14935"/>
                <a:gd name="connsiteY4" fmla="*/ 14935 h 1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5" h="14935">
                  <a:moveTo>
                    <a:pt x="7468" y="14935"/>
                  </a:moveTo>
                  <a:cubicBezTo>
                    <a:pt x="11607" y="14935"/>
                    <a:pt x="14935" y="11594"/>
                    <a:pt x="14935" y="7468"/>
                  </a:cubicBezTo>
                  <a:cubicBezTo>
                    <a:pt x="14935" y="3345"/>
                    <a:pt x="11607" y="0"/>
                    <a:pt x="7468" y="0"/>
                  </a:cubicBezTo>
                  <a:cubicBezTo>
                    <a:pt x="3329" y="0"/>
                    <a:pt x="0" y="3345"/>
                    <a:pt x="0" y="7468"/>
                  </a:cubicBezTo>
                  <a:cubicBezTo>
                    <a:pt x="0" y="11594"/>
                    <a:pt x="3329" y="14935"/>
                    <a:pt x="7468" y="14935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41DFEE12-7F2C-2997-45AE-BA6151FBF634}"/>
                </a:ext>
              </a:extLst>
            </p:cNvPr>
            <p:cNvSpPr/>
            <p:nvPr/>
          </p:nvSpPr>
          <p:spPr>
            <a:xfrm>
              <a:off x="10531671" y="3170535"/>
              <a:ext cx="3072" cy="3072"/>
            </a:xfrm>
            <a:custGeom>
              <a:avLst/>
              <a:gdLst>
                <a:gd name="connsiteX0" fmla="*/ 1536 w 3072"/>
                <a:gd name="connsiteY0" fmla="*/ 3073 h 3072"/>
                <a:gd name="connsiteX1" fmla="*/ 3072 w 3072"/>
                <a:gd name="connsiteY1" fmla="*/ 1536 h 3072"/>
                <a:gd name="connsiteX2" fmla="*/ 1536 w 3072"/>
                <a:gd name="connsiteY2" fmla="*/ 0 h 3072"/>
                <a:gd name="connsiteX3" fmla="*/ 0 w 3072"/>
                <a:gd name="connsiteY3" fmla="*/ 1536 h 3072"/>
                <a:gd name="connsiteX4" fmla="*/ 1536 w 3072"/>
                <a:gd name="connsiteY4" fmla="*/ 3073 h 3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2" h="3072">
                  <a:moveTo>
                    <a:pt x="1536" y="3073"/>
                  </a:moveTo>
                  <a:cubicBezTo>
                    <a:pt x="2389" y="3073"/>
                    <a:pt x="3072" y="2381"/>
                    <a:pt x="3072" y="1536"/>
                  </a:cubicBezTo>
                  <a:cubicBezTo>
                    <a:pt x="3072" y="687"/>
                    <a:pt x="2389" y="0"/>
                    <a:pt x="1536" y="0"/>
                  </a:cubicBezTo>
                  <a:cubicBezTo>
                    <a:pt x="683" y="0"/>
                    <a:pt x="0" y="687"/>
                    <a:pt x="0" y="1536"/>
                  </a:cubicBezTo>
                  <a:cubicBezTo>
                    <a:pt x="0" y="2381"/>
                    <a:pt x="683" y="3073"/>
                    <a:pt x="1536" y="3073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9E246A48-F5AC-667E-1840-80E958E9616F}"/>
                </a:ext>
              </a:extLst>
            </p:cNvPr>
            <p:cNvSpPr/>
            <p:nvPr/>
          </p:nvSpPr>
          <p:spPr>
            <a:xfrm>
              <a:off x="10643431" y="3062191"/>
              <a:ext cx="86989" cy="168922"/>
            </a:xfrm>
            <a:custGeom>
              <a:avLst/>
              <a:gdLst>
                <a:gd name="connsiteX0" fmla="*/ 1790 w 86989"/>
                <a:gd name="connsiteY0" fmla="*/ 7553 h 168922"/>
                <a:gd name="connsiteX1" fmla="*/ 9855 w 86989"/>
                <a:gd name="connsiteY1" fmla="*/ 61192 h 168922"/>
                <a:gd name="connsiteX2" fmla="*/ 24235 w 86989"/>
                <a:gd name="connsiteY2" fmla="*/ 81376 h 168922"/>
                <a:gd name="connsiteX3" fmla="*/ 23254 w 86989"/>
                <a:gd name="connsiteY3" fmla="*/ 131216 h 168922"/>
                <a:gd name="connsiteX4" fmla="*/ 28204 w 86989"/>
                <a:gd name="connsiteY4" fmla="*/ 148580 h 168922"/>
                <a:gd name="connsiteX5" fmla="*/ 39554 w 86989"/>
                <a:gd name="connsiteY5" fmla="*/ 162623 h 168922"/>
                <a:gd name="connsiteX6" fmla="*/ 51417 w 86989"/>
                <a:gd name="connsiteY6" fmla="*/ 168602 h 168922"/>
                <a:gd name="connsiteX7" fmla="*/ 64560 w 86989"/>
                <a:gd name="connsiteY7" fmla="*/ 166890 h 168922"/>
                <a:gd name="connsiteX8" fmla="*/ 74545 w 86989"/>
                <a:gd name="connsiteY8" fmla="*/ 148755 h 168922"/>
                <a:gd name="connsiteX9" fmla="*/ 86152 w 86989"/>
                <a:gd name="connsiteY9" fmla="*/ 70025 h 168922"/>
                <a:gd name="connsiteX10" fmla="*/ 82183 w 86989"/>
                <a:gd name="connsiteY10" fmla="*/ 41430 h 168922"/>
                <a:gd name="connsiteX11" fmla="*/ 61317 w 86989"/>
                <a:gd name="connsiteY11" fmla="*/ 21464 h 168922"/>
                <a:gd name="connsiteX12" fmla="*/ 32898 w 86989"/>
                <a:gd name="connsiteY12" fmla="*/ 5249 h 168922"/>
                <a:gd name="connsiteX13" fmla="*/ 13908 w 86989"/>
                <a:gd name="connsiteY13" fmla="*/ 0 h 168922"/>
                <a:gd name="connsiteX14" fmla="*/ 4947 w 86989"/>
                <a:gd name="connsiteY14" fmla="*/ 3687 h 168922"/>
                <a:gd name="connsiteX15" fmla="*/ 595 w 86989"/>
                <a:gd name="connsiteY15" fmla="*/ 12332 h 16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6989" h="168922">
                  <a:moveTo>
                    <a:pt x="1790" y="7553"/>
                  </a:moveTo>
                  <a:cubicBezTo>
                    <a:pt x="-1368" y="25945"/>
                    <a:pt x="-1283" y="46257"/>
                    <a:pt x="9855" y="61192"/>
                  </a:cubicBezTo>
                  <a:cubicBezTo>
                    <a:pt x="15487" y="67290"/>
                    <a:pt x="20309" y="74070"/>
                    <a:pt x="24235" y="81376"/>
                  </a:cubicBezTo>
                  <a:cubicBezTo>
                    <a:pt x="30593" y="96865"/>
                    <a:pt x="22230" y="114446"/>
                    <a:pt x="23254" y="131216"/>
                  </a:cubicBezTo>
                  <a:cubicBezTo>
                    <a:pt x="23723" y="137280"/>
                    <a:pt x="25387" y="143186"/>
                    <a:pt x="28204" y="148580"/>
                  </a:cubicBezTo>
                  <a:cubicBezTo>
                    <a:pt x="31020" y="153978"/>
                    <a:pt x="34860" y="158753"/>
                    <a:pt x="39554" y="162623"/>
                  </a:cubicBezTo>
                  <a:cubicBezTo>
                    <a:pt x="42840" y="165760"/>
                    <a:pt x="46936" y="167842"/>
                    <a:pt x="51417" y="168602"/>
                  </a:cubicBezTo>
                  <a:cubicBezTo>
                    <a:pt x="55855" y="169361"/>
                    <a:pt x="60464" y="168768"/>
                    <a:pt x="64560" y="166890"/>
                  </a:cubicBezTo>
                  <a:cubicBezTo>
                    <a:pt x="70065" y="162329"/>
                    <a:pt x="73649" y="155847"/>
                    <a:pt x="74545" y="148755"/>
                  </a:cubicBezTo>
                  <a:cubicBezTo>
                    <a:pt x="81032" y="122964"/>
                    <a:pt x="84915" y="96588"/>
                    <a:pt x="86152" y="70025"/>
                  </a:cubicBezTo>
                  <a:cubicBezTo>
                    <a:pt x="88072" y="60317"/>
                    <a:pt x="86664" y="50242"/>
                    <a:pt x="82183" y="41430"/>
                  </a:cubicBezTo>
                  <a:cubicBezTo>
                    <a:pt x="77660" y="32619"/>
                    <a:pt x="70321" y="25586"/>
                    <a:pt x="61317" y="21464"/>
                  </a:cubicBezTo>
                  <a:cubicBezTo>
                    <a:pt x="52143" y="15533"/>
                    <a:pt x="42669" y="10118"/>
                    <a:pt x="32898" y="5249"/>
                  </a:cubicBezTo>
                  <a:cubicBezTo>
                    <a:pt x="27137" y="1856"/>
                    <a:pt x="20608" y="47"/>
                    <a:pt x="13908" y="0"/>
                  </a:cubicBezTo>
                  <a:cubicBezTo>
                    <a:pt x="10580" y="115"/>
                    <a:pt x="7423" y="1421"/>
                    <a:pt x="4947" y="3687"/>
                  </a:cubicBezTo>
                  <a:cubicBezTo>
                    <a:pt x="2515" y="5953"/>
                    <a:pt x="979" y="9021"/>
                    <a:pt x="595" y="12332"/>
                  </a:cubicBezTo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52A56675-E3AE-A03C-4693-64FFD943CD1D}"/>
                </a:ext>
              </a:extLst>
            </p:cNvPr>
            <p:cNvSpPr/>
            <p:nvPr/>
          </p:nvSpPr>
          <p:spPr>
            <a:xfrm>
              <a:off x="10654908" y="3218033"/>
              <a:ext cx="11137" cy="22317"/>
            </a:xfrm>
            <a:custGeom>
              <a:avLst/>
              <a:gdLst>
                <a:gd name="connsiteX0" fmla="*/ 11137 w 11137"/>
                <a:gd name="connsiteY0" fmla="*/ 22318 h 22317"/>
                <a:gd name="connsiteX1" fmla="*/ 0 w 11137"/>
                <a:gd name="connsiteY1" fmla="*/ 0 h 22317"/>
                <a:gd name="connsiteX2" fmla="*/ 10540 w 11137"/>
                <a:gd name="connsiteY2" fmla="*/ 0 h 22317"/>
                <a:gd name="connsiteX3" fmla="*/ 11137 w 11137"/>
                <a:gd name="connsiteY3" fmla="*/ 22318 h 2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7" h="22317">
                  <a:moveTo>
                    <a:pt x="11137" y="22318"/>
                  </a:moveTo>
                  <a:lnTo>
                    <a:pt x="0" y="0"/>
                  </a:lnTo>
                  <a:lnTo>
                    <a:pt x="10540" y="0"/>
                  </a:lnTo>
                  <a:lnTo>
                    <a:pt x="11137" y="2231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2001B6F4-83EC-8456-5645-A34210700D9D}"/>
                </a:ext>
              </a:extLst>
            </p:cNvPr>
            <p:cNvSpPr/>
            <p:nvPr/>
          </p:nvSpPr>
          <p:spPr>
            <a:xfrm>
              <a:off x="10555674" y="3199359"/>
              <a:ext cx="20392" cy="18797"/>
            </a:xfrm>
            <a:custGeom>
              <a:avLst/>
              <a:gdLst>
                <a:gd name="connsiteX0" fmla="*/ 192 w 20392"/>
                <a:gd name="connsiteY0" fmla="*/ 8131 h 18797"/>
                <a:gd name="connsiteX1" fmla="*/ 3393 w 20392"/>
                <a:gd name="connsiteY1" fmla="*/ 2122 h 18797"/>
                <a:gd name="connsiteX2" fmla="*/ 9836 w 20392"/>
                <a:gd name="connsiteY2" fmla="*/ 23 h 18797"/>
                <a:gd name="connsiteX3" fmla="*/ 10945 w 20392"/>
                <a:gd name="connsiteY3" fmla="*/ 979 h 18797"/>
                <a:gd name="connsiteX4" fmla="*/ 11201 w 20392"/>
                <a:gd name="connsiteY4" fmla="*/ 2408 h 18797"/>
                <a:gd name="connsiteX5" fmla="*/ 10519 w 20392"/>
                <a:gd name="connsiteY5" fmla="*/ 3697 h 18797"/>
                <a:gd name="connsiteX6" fmla="*/ 9196 w 20392"/>
                <a:gd name="connsiteY6" fmla="*/ 4290 h 18797"/>
                <a:gd name="connsiteX7" fmla="*/ 5953 w 20392"/>
                <a:gd name="connsiteY7" fmla="*/ 5502 h 18797"/>
                <a:gd name="connsiteX8" fmla="*/ 4246 w 20392"/>
                <a:gd name="connsiteY8" fmla="*/ 8557 h 18797"/>
                <a:gd name="connsiteX9" fmla="*/ 4417 w 20392"/>
                <a:gd name="connsiteY9" fmla="*/ 10311 h 18797"/>
                <a:gd name="connsiteX10" fmla="*/ 5227 w 20392"/>
                <a:gd name="connsiteY10" fmla="*/ 11869 h 18797"/>
                <a:gd name="connsiteX11" fmla="*/ 6593 w 20392"/>
                <a:gd name="connsiteY11" fmla="*/ 12991 h 18797"/>
                <a:gd name="connsiteX12" fmla="*/ 8257 w 20392"/>
                <a:gd name="connsiteY12" fmla="*/ 13507 h 18797"/>
                <a:gd name="connsiteX13" fmla="*/ 18200 w 20392"/>
                <a:gd name="connsiteY13" fmla="*/ 14446 h 18797"/>
                <a:gd name="connsiteX14" fmla="*/ 19096 w 20392"/>
                <a:gd name="connsiteY14" fmla="*/ 14638 h 18797"/>
                <a:gd name="connsiteX15" fmla="*/ 19864 w 20392"/>
                <a:gd name="connsiteY15" fmla="*/ 15193 h 18797"/>
                <a:gd name="connsiteX16" fmla="*/ 20291 w 20392"/>
                <a:gd name="connsiteY16" fmla="*/ 16003 h 18797"/>
                <a:gd name="connsiteX17" fmla="*/ 20376 w 20392"/>
                <a:gd name="connsiteY17" fmla="*/ 16925 h 18797"/>
                <a:gd name="connsiteX18" fmla="*/ 20034 w 20392"/>
                <a:gd name="connsiteY18" fmla="*/ 17791 h 18797"/>
                <a:gd name="connsiteX19" fmla="*/ 19395 w 20392"/>
                <a:gd name="connsiteY19" fmla="*/ 18448 h 18797"/>
                <a:gd name="connsiteX20" fmla="*/ 18541 w 20392"/>
                <a:gd name="connsiteY20" fmla="*/ 18773 h 18797"/>
                <a:gd name="connsiteX21" fmla="*/ 17602 w 20392"/>
                <a:gd name="connsiteY21" fmla="*/ 18713 h 18797"/>
                <a:gd name="connsiteX22" fmla="*/ 7660 w 20392"/>
                <a:gd name="connsiteY22" fmla="*/ 17774 h 18797"/>
                <a:gd name="connsiteX23" fmla="*/ 4331 w 20392"/>
                <a:gd name="connsiteY23" fmla="*/ 16904 h 18797"/>
                <a:gd name="connsiteX24" fmla="*/ 1686 w 20392"/>
                <a:gd name="connsiteY24" fmla="*/ 14702 h 18797"/>
                <a:gd name="connsiteX25" fmla="*/ 192 w 20392"/>
                <a:gd name="connsiteY25" fmla="*/ 11578 h 18797"/>
                <a:gd name="connsiteX26" fmla="*/ 192 w 20392"/>
                <a:gd name="connsiteY26" fmla="*/ 8131 h 18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392" h="18797">
                  <a:moveTo>
                    <a:pt x="192" y="8131"/>
                  </a:moveTo>
                  <a:cubicBezTo>
                    <a:pt x="448" y="5792"/>
                    <a:pt x="1557" y="3637"/>
                    <a:pt x="3393" y="2122"/>
                  </a:cubicBezTo>
                  <a:cubicBezTo>
                    <a:pt x="5185" y="607"/>
                    <a:pt x="7489" y="-144"/>
                    <a:pt x="9836" y="23"/>
                  </a:cubicBezTo>
                  <a:cubicBezTo>
                    <a:pt x="10305" y="211"/>
                    <a:pt x="10689" y="548"/>
                    <a:pt x="10945" y="979"/>
                  </a:cubicBezTo>
                  <a:cubicBezTo>
                    <a:pt x="11201" y="1414"/>
                    <a:pt x="11287" y="1917"/>
                    <a:pt x="11201" y="2408"/>
                  </a:cubicBezTo>
                  <a:cubicBezTo>
                    <a:pt x="11116" y="2903"/>
                    <a:pt x="10903" y="3355"/>
                    <a:pt x="10519" y="3697"/>
                  </a:cubicBezTo>
                  <a:cubicBezTo>
                    <a:pt x="10177" y="4038"/>
                    <a:pt x="9708" y="4247"/>
                    <a:pt x="9196" y="4290"/>
                  </a:cubicBezTo>
                  <a:cubicBezTo>
                    <a:pt x="8001" y="4286"/>
                    <a:pt x="6849" y="4717"/>
                    <a:pt x="5953" y="5502"/>
                  </a:cubicBezTo>
                  <a:cubicBezTo>
                    <a:pt x="5014" y="6283"/>
                    <a:pt x="4417" y="7371"/>
                    <a:pt x="4246" y="8557"/>
                  </a:cubicBezTo>
                  <a:cubicBezTo>
                    <a:pt x="4203" y="9146"/>
                    <a:pt x="4246" y="9744"/>
                    <a:pt x="4417" y="10311"/>
                  </a:cubicBezTo>
                  <a:cubicBezTo>
                    <a:pt x="4587" y="10879"/>
                    <a:pt x="4843" y="11408"/>
                    <a:pt x="5227" y="11869"/>
                  </a:cubicBezTo>
                  <a:cubicBezTo>
                    <a:pt x="5611" y="12329"/>
                    <a:pt x="6038" y="12709"/>
                    <a:pt x="6593" y="12991"/>
                  </a:cubicBezTo>
                  <a:cubicBezTo>
                    <a:pt x="7105" y="13272"/>
                    <a:pt x="7660" y="13447"/>
                    <a:pt x="8257" y="13507"/>
                  </a:cubicBezTo>
                  <a:lnTo>
                    <a:pt x="18200" y="14446"/>
                  </a:lnTo>
                  <a:cubicBezTo>
                    <a:pt x="18498" y="14446"/>
                    <a:pt x="18840" y="14510"/>
                    <a:pt x="19096" y="14638"/>
                  </a:cubicBezTo>
                  <a:cubicBezTo>
                    <a:pt x="19395" y="14770"/>
                    <a:pt x="19650" y="14958"/>
                    <a:pt x="19864" y="15193"/>
                  </a:cubicBezTo>
                  <a:cubicBezTo>
                    <a:pt x="20077" y="15427"/>
                    <a:pt x="20205" y="15705"/>
                    <a:pt x="20291" y="16003"/>
                  </a:cubicBezTo>
                  <a:cubicBezTo>
                    <a:pt x="20376" y="16302"/>
                    <a:pt x="20419" y="16614"/>
                    <a:pt x="20376" y="16925"/>
                  </a:cubicBezTo>
                  <a:cubicBezTo>
                    <a:pt x="20333" y="17232"/>
                    <a:pt x="20205" y="17527"/>
                    <a:pt x="20034" y="17791"/>
                  </a:cubicBezTo>
                  <a:cubicBezTo>
                    <a:pt x="19864" y="18056"/>
                    <a:pt x="19650" y="18278"/>
                    <a:pt x="19395" y="18448"/>
                  </a:cubicBezTo>
                  <a:cubicBezTo>
                    <a:pt x="19138" y="18619"/>
                    <a:pt x="18840" y="18730"/>
                    <a:pt x="18541" y="18773"/>
                  </a:cubicBezTo>
                  <a:cubicBezTo>
                    <a:pt x="18242" y="18820"/>
                    <a:pt x="17901" y="18799"/>
                    <a:pt x="17602" y="18713"/>
                  </a:cubicBezTo>
                  <a:lnTo>
                    <a:pt x="7660" y="17774"/>
                  </a:lnTo>
                  <a:cubicBezTo>
                    <a:pt x="6508" y="17732"/>
                    <a:pt x="5355" y="17437"/>
                    <a:pt x="4331" y="16904"/>
                  </a:cubicBezTo>
                  <a:cubicBezTo>
                    <a:pt x="3307" y="16375"/>
                    <a:pt x="2369" y="15624"/>
                    <a:pt x="1686" y="14702"/>
                  </a:cubicBezTo>
                  <a:cubicBezTo>
                    <a:pt x="960" y="13780"/>
                    <a:pt x="448" y="12718"/>
                    <a:pt x="192" y="11578"/>
                  </a:cubicBezTo>
                  <a:cubicBezTo>
                    <a:pt x="-64" y="10443"/>
                    <a:pt x="-64" y="9266"/>
                    <a:pt x="192" y="8131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9BAA6E02-2112-C63D-74B2-9C41320915B3}"/>
                </a:ext>
              </a:extLst>
            </p:cNvPr>
            <p:cNvSpPr/>
            <p:nvPr/>
          </p:nvSpPr>
          <p:spPr>
            <a:xfrm>
              <a:off x="10655206" y="3162249"/>
              <a:ext cx="47357" cy="55849"/>
            </a:xfrm>
            <a:custGeom>
              <a:avLst/>
              <a:gdLst>
                <a:gd name="connsiteX0" fmla="*/ 0 w 47357"/>
                <a:gd name="connsiteY0" fmla="*/ 55481 h 55849"/>
                <a:gd name="connsiteX1" fmla="*/ 7425 w 47357"/>
                <a:gd name="connsiteY1" fmla="*/ 20064 h 55849"/>
                <a:gd name="connsiteX2" fmla="*/ 45830 w 47357"/>
                <a:gd name="connsiteY2" fmla="*/ 29067 h 55849"/>
                <a:gd name="connsiteX3" fmla="*/ 3628 w 47357"/>
                <a:gd name="connsiteY3" fmla="*/ 55481 h 55849"/>
                <a:gd name="connsiteX4" fmla="*/ 0 w 47357"/>
                <a:gd name="connsiteY4" fmla="*/ 55481 h 55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7" h="55849">
                  <a:moveTo>
                    <a:pt x="0" y="55481"/>
                  </a:moveTo>
                  <a:lnTo>
                    <a:pt x="7425" y="20064"/>
                  </a:lnTo>
                  <a:cubicBezTo>
                    <a:pt x="15959" y="-12196"/>
                    <a:pt x="55559" y="-2894"/>
                    <a:pt x="45830" y="29067"/>
                  </a:cubicBezTo>
                  <a:cubicBezTo>
                    <a:pt x="36101" y="61029"/>
                    <a:pt x="3628" y="55481"/>
                    <a:pt x="3628" y="55481"/>
                  </a:cubicBezTo>
                  <a:lnTo>
                    <a:pt x="0" y="55481"/>
                  </a:lnTo>
                  <a:close/>
                </a:path>
              </a:pathLst>
            </a:custGeom>
            <a:solidFill>
              <a:srgbClr val="FA9B9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8768E49D-E7D7-207A-EF57-02E27C964273}"/>
                </a:ext>
              </a:extLst>
            </p:cNvPr>
            <p:cNvSpPr/>
            <p:nvPr/>
          </p:nvSpPr>
          <p:spPr>
            <a:xfrm>
              <a:off x="10654225" y="3206593"/>
              <a:ext cx="31715" cy="32597"/>
            </a:xfrm>
            <a:custGeom>
              <a:avLst/>
              <a:gdLst>
                <a:gd name="connsiteX0" fmla="*/ 0 w 31715"/>
                <a:gd name="connsiteY0" fmla="*/ 21848 h 32597"/>
                <a:gd name="connsiteX1" fmla="*/ 4950 w 31715"/>
                <a:gd name="connsiteY1" fmla="*/ 28868 h 32597"/>
                <a:gd name="connsiteX2" fmla="*/ 12802 w 31715"/>
                <a:gd name="connsiteY2" fmla="*/ 32396 h 32597"/>
                <a:gd name="connsiteX3" fmla="*/ 21336 w 31715"/>
                <a:gd name="connsiteY3" fmla="*/ 31458 h 32597"/>
                <a:gd name="connsiteX4" fmla="*/ 28249 w 31715"/>
                <a:gd name="connsiteY4" fmla="*/ 26316 h 32597"/>
                <a:gd name="connsiteX5" fmla="*/ 31577 w 31715"/>
                <a:gd name="connsiteY5" fmla="*/ 18387 h 32597"/>
                <a:gd name="connsiteX6" fmla="*/ 30425 w 31715"/>
                <a:gd name="connsiteY6" fmla="*/ 9870 h 32597"/>
                <a:gd name="connsiteX7" fmla="*/ 25091 w 31715"/>
                <a:gd name="connsiteY7" fmla="*/ 3115 h 32597"/>
                <a:gd name="connsiteX8" fmla="*/ 17069 w 31715"/>
                <a:gd name="connsiteY8" fmla="*/ 0 h 32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715" h="32597">
                  <a:moveTo>
                    <a:pt x="0" y="21848"/>
                  </a:moveTo>
                  <a:cubicBezTo>
                    <a:pt x="1024" y="24588"/>
                    <a:pt x="2731" y="27011"/>
                    <a:pt x="4950" y="28868"/>
                  </a:cubicBezTo>
                  <a:cubicBezTo>
                    <a:pt x="7212" y="30719"/>
                    <a:pt x="9943" y="31940"/>
                    <a:pt x="12802" y="32396"/>
                  </a:cubicBezTo>
                  <a:cubicBezTo>
                    <a:pt x="15704" y="32853"/>
                    <a:pt x="18648" y="32529"/>
                    <a:pt x="21336" y="31458"/>
                  </a:cubicBezTo>
                  <a:cubicBezTo>
                    <a:pt x="24067" y="30391"/>
                    <a:pt x="26457" y="28612"/>
                    <a:pt x="28249" y="26316"/>
                  </a:cubicBezTo>
                  <a:cubicBezTo>
                    <a:pt x="30041" y="24016"/>
                    <a:pt x="31193" y="21281"/>
                    <a:pt x="31577" y="18387"/>
                  </a:cubicBezTo>
                  <a:cubicBezTo>
                    <a:pt x="31961" y="15494"/>
                    <a:pt x="31535" y="12554"/>
                    <a:pt x="30425" y="9870"/>
                  </a:cubicBezTo>
                  <a:cubicBezTo>
                    <a:pt x="29273" y="7186"/>
                    <a:pt x="27438" y="4852"/>
                    <a:pt x="25091" y="3115"/>
                  </a:cubicBezTo>
                  <a:cubicBezTo>
                    <a:pt x="22745" y="1382"/>
                    <a:pt x="19971" y="307"/>
                    <a:pt x="17069" y="0"/>
                  </a:cubicBezTo>
                </a:path>
              </a:pathLst>
            </a:custGeom>
            <a:noFill/>
            <a:ln w="4262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406847C3-B1F5-FB26-2C6A-91536C343270}"/>
                </a:ext>
              </a:extLst>
            </p:cNvPr>
            <p:cNvSpPr/>
            <p:nvPr/>
          </p:nvSpPr>
          <p:spPr>
            <a:xfrm>
              <a:off x="10669520" y="3169863"/>
              <a:ext cx="24035" cy="23929"/>
            </a:xfrm>
            <a:custGeom>
              <a:avLst/>
              <a:gdLst>
                <a:gd name="connsiteX0" fmla="*/ 23835 w 24035"/>
                <a:gd name="connsiteY0" fmla="*/ 6262 h 23929"/>
                <a:gd name="connsiteX1" fmla="*/ 22342 w 24035"/>
                <a:gd name="connsiteY1" fmla="*/ 7000 h 23929"/>
                <a:gd name="connsiteX2" fmla="*/ 20763 w 24035"/>
                <a:gd name="connsiteY2" fmla="*/ 6561 h 23929"/>
                <a:gd name="connsiteX3" fmla="*/ 14234 w 24035"/>
                <a:gd name="connsiteY3" fmla="*/ 4085 h 23929"/>
                <a:gd name="connsiteX4" fmla="*/ 11034 w 24035"/>
                <a:gd name="connsiteY4" fmla="*/ 5553 h 23929"/>
                <a:gd name="connsiteX5" fmla="*/ 8644 w 24035"/>
                <a:gd name="connsiteY5" fmla="*/ 8139 h 23929"/>
                <a:gd name="connsiteX6" fmla="*/ 4931 w 24035"/>
                <a:gd name="connsiteY6" fmla="*/ 18381 h 23929"/>
                <a:gd name="connsiteX7" fmla="*/ 4291 w 24035"/>
                <a:gd name="connsiteY7" fmla="*/ 22093 h 23929"/>
                <a:gd name="connsiteX8" fmla="*/ 24 w 24035"/>
                <a:gd name="connsiteY8" fmla="*/ 21453 h 23929"/>
                <a:gd name="connsiteX9" fmla="*/ 366 w 24035"/>
                <a:gd name="connsiteY9" fmla="*/ 18039 h 23929"/>
                <a:gd name="connsiteX10" fmla="*/ 5017 w 24035"/>
                <a:gd name="connsiteY10" fmla="*/ 5622 h 23929"/>
                <a:gd name="connsiteX11" fmla="*/ 8686 w 24035"/>
                <a:gd name="connsiteY11" fmla="*/ 1879 h 23929"/>
                <a:gd name="connsiteX12" fmla="*/ 13551 w 24035"/>
                <a:gd name="connsiteY12" fmla="*/ 32 h 23929"/>
                <a:gd name="connsiteX13" fmla="*/ 18714 w 24035"/>
                <a:gd name="connsiteY13" fmla="*/ 731 h 23929"/>
                <a:gd name="connsiteX14" fmla="*/ 23195 w 24035"/>
                <a:gd name="connsiteY14" fmla="*/ 3446 h 23929"/>
                <a:gd name="connsiteX15" fmla="*/ 23963 w 24035"/>
                <a:gd name="connsiteY15" fmla="*/ 4751 h 23929"/>
                <a:gd name="connsiteX16" fmla="*/ 23835 w 24035"/>
                <a:gd name="connsiteY16" fmla="*/ 6262 h 23929"/>
                <a:gd name="connsiteX17" fmla="*/ 23835 w 24035"/>
                <a:gd name="connsiteY17" fmla="*/ 6262 h 2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035" h="23929">
                  <a:moveTo>
                    <a:pt x="23835" y="6262"/>
                  </a:moveTo>
                  <a:cubicBezTo>
                    <a:pt x="23451" y="6684"/>
                    <a:pt x="22939" y="6945"/>
                    <a:pt x="22342" y="7000"/>
                  </a:cubicBezTo>
                  <a:cubicBezTo>
                    <a:pt x="21787" y="7056"/>
                    <a:pt x="21232" y="6898"/>
                    <a:pt x="20763" y="6561"/>
                  </a:cubicBezTo>
                  <a:cubicBezTo>
                    <a:pt x="19013" y="4922"/>
                    <a:pt x="16666" y="4034"/>
                    <a:pt x="14234" y="4085"/>
                  </a:cubicBezTo>
                  <a:cubicBezTo>
                    <a:pt x="13082" y="4359"/>
                    <a:pt x="12015" y="4858"/>
                    <a:pt x="11034" y="5553"/>
                  </a:cubicBezTo>
                  <a:cubicBezTo>
                    <a:pt x="10095" y="6249"/>
                    <a:pt x="9284" y="7128"/>
                    <a:pt x="8644" y="8139"/>
                  </a:cubicBezTo>
                  <a:cubicBezTo>
                    <a:pt x="6596" y="11199"/>
                    <a:pt x="5316" y="14715"/>
                    <a:pt x="4931" y="18381"/>
                  </a:cubicBezTo>
                  <a:lnTo>
                    <a:pt x="4291" y="22093"/>
                  </a:lnTo>
                  <a:cubicBezTo>
                    <a:pt x="3993" y="25208"/>
                    <a:pt x="-360" y="23928"/>
                    <a:pt x="24" y="21453"/>
                  </a:cubicBezTo>
                  <a:lnTo>
                    <a:pt x="366" y="18039"/>
                  </a:lnTo>
                  <a:cubicBezTo>
                    <a:pt x="707" y="13542"/>
                    <a:pt x="2328" y="9236"/>
                    <a:pt x="5017" y="5622"/>
                  </a:cubicBezTo>
                  <a:cubicBezTo>
                    <a:pt x="5955" y="4124"/>
                    <a:pt x="7193" y="2848"/>
                    <a:pt x="8686" y="1879"/>
                  </a:cubicBezTo>
                  <a:cubicBezTo>
                    <a:pt x="10138" y="915"/>
                    <a:pt x="11801" y="283"/>
                    <a:pt x="13551" y="32"/>
                  </a:cubicBezTo>
                  <a:cubicBezTo>
                    <a:pt x="15301" y="-92"/>
                    <a:pt x="17093" y="147"/>
                    <a:pt x="18714" y="731"/>
                  </a:cubicBezTo>
                  <a:cubicBezTo>
                    <a:pt x="20379" y="1320"/>
                    <a:pt x="21915" y="2242"/>
                    <a:pt x="23195" y="3446"/>
                  </a:cubicBezTo>
                  <a:cubicBezTo>
                    <a:pt x="23579" y="3791"/>
                    <a:pt x="23835" y="4248"/>
                    <a:pt x="23963" y="4751"/>
                  </a:cubicBezTo>
                  <a:cubicBezTo>
                    <a:pt x="24091" y="5255"/>
                    <a:pt x="24048" y="5784"/>
                    <a:pt x="23835" y="6262"/>
                  </a:cubicBezTo>
                  <a:lnTo>
                    <a:pt x="23835" y="6262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25843717-81DB-943B-59DA-B7BD63939ACF}"/>
                </a:ext>
              </a:extLst>
            </p:cNvPr>
            <p:cNvSpPr/>
            <p:nvPr/>
          </p:nvSpPr>
          <p:spPr>
            <a:xfrm>
              <a:off x="10501591" y="3150806"/>
              <a:ext cx="129178" cy="61247"/>
            </a:xfrm>
            <a:custGeom>
              <a:avLst/>
              <a:gdLst>
                <a:gd name="connsiteX0" fmla="*/ 118667 w 129178"/>
                <a:gd name="connsiteY0" fmla="*/ 7188 h 61247"/>
                <a:gd name="connsiteX1" fmla="*/ 101598 w 129178"/>
                <a:gd name="connsiteY1" fmla="*/ 147 h 61247"/>
                <a:gd name="connsiteX2" fmla="*/ 95496 w 129178"/>
                <a:gd name="connsiteY2" fmla="*/ 147 h 61247"/>
                <a:gd name="connsiteX3" fmla="*/ 92423 w 129178"/>
                <a:gd name="connsiteY3" fmla="*/ 702 h 61247"/>
                <a:gd name="connsiteX4" fmla="*/ 81670 w 129178"/>
                <a:gd name="connsiteY4" fmla="*/ 5592 h 61247"/>
                <a:gd name="connsiteX5" fmla="*/ 73647 w 129178"/>
                <a:gd name="connsiteY5" fmla="*/ 14272 h 61247"/>
                <a:gd name="connsiteX6" fmla="*/ 55043 w 129178"/>
                <a:gd name="connsiteY6" fmla="*/ 13973 h 61247"/>
                <a:gd name="connsiteX7" fmla="*/ 41772 w 129178"/>
                <a:gd name="connsiteY7" fmla="*/ 3262 h 61247"/>
                <a:gd name="connsiteX8" fmla="*/ 32682 w 129178"/>
                <a:gd name="connsiteY8" fmla="*/ 915 h 61247"/>
                <a:gd name="connsiteX9" fmla="*/ 21289 w 129178"/>
                <a:gd name="connsiteY9" fmla="*/ 2409 h 61247"/>
                <a:gd name="connsiteX10" fmla="*/ 5031 w 129178"/>
                <a:gd name="connsiteY10" fmla="*/ 14656 h 61247"/>
                <a:gd name="connsiteX11" fmla="*/ 81 w 129178"/>
                <a:gd name="connsiteY11" fmla="*/ 28865 h 61247"/>
                <a:gd name="connsiteX12" fmla="*/ 4604 w 129178"/>
                <a:gd name="connsiteY12" fmla="*/ 47061 h 61247"/>
                <a:gd name="connsiteX13" fmla="*/ 18985 w 129178"/>
                <a:gd name="connsiteY13" fmla="*/ 59077 h 61247"/>
                <a:gd name="connsiteX14" fmla="*/ 27519 w 129178"/>
                <a:gd name="connsiteY14" fmla="*/ 61168 h 61247"/>
                <a:gd name="connsiteX15" fmla="*/ 49325 w 129178"/>
                <a:gd name="connsiteY15" fmla="*/ 53982 h 61247"/>
                <a:gd name="connsiteX16" fmla="*/ 59779 w 129178"/>
                <a:gd name="connsiteY16" fmla="*/ 33517 h 61247"/>
                <a:gd name="connsiteX17" fmla="*/ 56664 w 129178"/>
                <a:gd name="connsiteY17" fmla="*/ 17685 h 61247"/>
                <a:gd name="connsiteX18" fmla="*/ 71557 w 129178"/>
                <a:gd name="connsiteY18" fmla="*/ 18027 h 61247"/>
                <a:gd name="connsiteX19" fmla="*/ 69167 w 129178"/>
                <a:gd name="connsiteY19" fmla="*/ 27116 h 61247"/>
                <a:gd name="connsiteX20" fmla="*/ 69167 w 129178"/>
                <a:gd name="connsiteY20" fmla="*/ 27628 h 61247"/>
                <a:gd name="connsiteX21" fmla="*/ 76336 w 129178"/>
                <a:gd name="connsiteY21" fmla="*/ 49438 h 61247"/>
                <a:gd name="connsiteX22" fmla="*/ 96776 w 129178"/>
                <a:gd name="connsiteY22" fmla="*/ 59888 h 61247"/>
                <a:gd name="connsiteX23" fmla="*/ 102750 w 129178"/>
                <a:gd name="connsiteY23" fmla="*/ 59888 h 61247"/>
                <a:gd name="connsiteX24" fmla="*/ 118325 w 129178"/>
                <a:gd name="connsiteY24" fmla="*/ 53180 h 61247"/>
                <a:gd name="connsiteX25" fmla="*/ 127756 w 129178"/>
                <a:gd name="connsiteY25" fmla="*/ 39064 h 61247"/>
                <a:gd name="connsiteX26" fmla="*/ 129078 w 129178"/>
                <a:gd name="connsiteY26" fmla="*/ 32450 h 61247"/>
                <a:gd name="connsiteX27" fmla="*/ 126945 w 129178"/>
                <a:gd name="connsiteY27" fmla="*/ 18556 h 61247"/>
                <a:gd name="connsiteX28" fmla="*/ 118667 w 129178"/>
                <a:gd name="connsiteY28" fmla="*/ 7188 h 61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9178" h="61247">
                  <a:moveTo>
                    <a:pt x="118667" y="7188"/>
                  </a:moveTo>
                  <a:cubicBezTo>
                    <a:pt x="113887" y="3066"/>
                    <a:pt x="107913" y="600"/>
                    <a:pt x="101598" y="147"/>
                  </a:cubicBezTo>
                  <a:cubicBezTo>
                    <a:pt x="99592" y="-49"/>
                    <a:pt x="97544" y="-49"/>
                    <a:pt x="95496" y="147"/>
                  </a:cubicBezTo>
                  <a:cubicBezTo>
                    <a:pt x="94471" y="262"/>
                    <a:pt x="93447" y="446"/>
                    <a:pt x="92423" y="702"/>
                  </a:cubicBezTo>
                  <a:cubicBezTo>
                    <a:pt x="88540" y="1598"/>
                    <a:pt x="84913" y="3262"/>
                    <a:pt x="81670" y="5592"/>
                  </a:cubicBezTo>
                  <a:cubicBezTo>
                    <a:pt x="78427" y="7922"/>
                    <a:pt x="75738" y="10871"/>
                    <a:pt x="73647" y="14272"/>
                  </a:cubicBezTo>
                  <a:cubicBezTo>
                    <a:pt x="67673" y="12014"/>
                    <a:pt x="61102" y="11908"/>
                    <a:pt x="55043" y="13973"/>
                  </a:cubicBezTo>
                  <a:cubicBezTo>
                    <a:pt x="51714" y="9215"/>
                    <a:pt x="47106" y="5503"/>
                    <a:pt x="41772" y="3262"/>
                  </a:cubicBezTo>
                  <a:cubicBezTo>
                    <a:pt x="38870" y="2042"/>
                    <a:pt x="35797" y="1252"/>
                    <a:pt x="32682" y="915"/>
                  </a:cubicBezTo>
                  <a:cubicBezTo>
                    <a:pt x="28842" y="711"/>
                    <a:pt x="24959" y="1218"/>
                    <a:pt x="21289" y="2409"/>
                  </a:cubicBezTo>
                  <a:cubicBezTo>
                    <a:pt x="14632" y="4491"/>
                    <a:pt x="8872" y="8818"/>
                    <a:pt x="5031" y="14656"/>
                  </a:cubicBezTo>
                  <a:cubicBezTo>
                    <a:pt x="2172" y="18868"/>
                    <a:pt x="465" y="23775"/>
                    <a:pt x="81" y="28865"/>
                  </a:cubicBezTo>
                  <a:cubicBezTo>
                    <a:pt x="-388" y="35253"/>
                    <a:pt x="1190" y="41629"/>
                    <a:pt x="4604" y="47061"/>
                  </a:cubicBezTo>
                  <a:cubicBezTo>
                    <a:pt x="8018" y="52493"/>
                    <a:pt x="13053" y="56700"/>
                    <a:pt x="18985" y="59077"/>
                  </a:cubicBezTo>
                  <a:cubicBezTo>
                    <a:pt x="21716" y="60208"/>
                    <a:pt x="24575" y="60916"/>
                    <a:pt x="27519" y="61168"/>
                  </a:cubicBezTo>
                  <a:cubicBezTo>
                    <a:pt x="35456" y="61744"/>
                    <a:pt x="43308" y="59163"/>
                    <a:pt x="49325" y="53982"/>
                  </a:cubicBezTo>
                  <a:cubicBezTo>
                    <a:pt x="55384" y="48806"/>
                    <a:pt x="59139" y="41445"/>
                    <a:pt x="59779" y="33517"/>
                  </a:cubicBezTo>
                  <a:cubicBezTo>
                    <a:pt x="60206" y="28051"/>
                    <a:pt x="59139" y="22576"/>
                    <a:pt x="56664" y="17685"/>
                  </a:cubicBezTo>
                  <a:cubicBezTo>
                    <a:pt x="61571" y="16320"/>
                    <a:pt x="66735" y="16439"/>
                    <a:pt x="71557" y="18027"/>
                  </a:cubicBezTo>
                  <a:cubicBezTo>
                    <a:pt x="70319" y="20929"/>
                    <a:pt x="69551" y="23988"/>
                    <a:pt x="69167" y="27116"/>
                  </a:cubicBezTo>
                  <a:cubicBezTo>
                    <a:pt x="69167" y="27282"/>
                    <a:pt x="69167" y="27457"/>
                    <a:pt x="69167" y="27628"/>
                  </a:cubicBezTo>
                  <a:cubicBezTo>
                    <a:pt x="68612" y="35556"/>
                    <a:pt x="71173" y="43395"/>
                    <a:pt x="76336" y="49438"/>
                  </a:cubicBezTo>
                  <a:cubicBezTo>
                    <a:pt x="81499" y="55476"/>
                    <a:pt x="88839" y="59231"/>
                    <a:pt x="96776" y="59888"/>
                  </a:cubicBezTo>
                  <a:cubicBezTo>
                    <a:pt x="98781" y="60123"/>
                    <a:pt x="100787" y="60123"/>
                    <a:pt x="102750" y="59888"/>
                  </a:cubicBezTo>
                  <a:cubicBezTo>
                    <a:pt x="108468" y="59205"/>
                    <a:pt x="113887" y="56875"/>
                    <a:pt x="118325" y="53180"/>
                  </a:cubicBezTo>
                  <a:cubicBezTo>
                    <a:pt x="122763" y="49485"/>
                    <a:pt x="126049" y="44582"/>
                    <a:pt x="127756" y="39064"/>
                  </a:cubicBezTo>
                  <a:cubicBezTo>
                    <a:pt x="128481" y="36918"/>
                    <a:pt x="128908" y="34699"/>
                    <a:pt x="129078" y="32450"/>
                  </a:cubicBezTo>
                  <a:cubicBezTo>
                    <a:pt x="129463" y="27713"/>
                    <a:pt x="128737" y="22951"/>
                    <a:pt x="126945" y="18556"/>
                  </a:cubicBezTo>
                  <a:cubicBezTo>
                    <a:pt x="125110" y="14165"/>
                    <a:pt x="122294" y="10265"/>
                    <a:pt x="118667" y="7188"/>
                  </a:cubicBezTo>
                  <a:close/>
                </a:path>
              </a:pathLst>
            </a:custGeom>
            <a:noFill/>
            <a:ln w="426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969A1903-49C1-AEC3-8A07-7F3C9C19C7AB}"/>
                </a:ext>
              </a:extLst>
            </p:cNvPr>
            <p:cNvSpPr/>
            <p:nvPr/>
          </p:nvSpPr>
          <p:spPr>
            <a:xfrm>
              <a:off x="10549977" y="3267363"/>
              <a:ext cx="84436" cy="26367"/>
            </a:xfrm>
            <a:custGeom>
              <a:avLst/>
              <a:gdLst>
                <a:gd name="connsiteX0" fmla="*/ 0 w 84436"/>
                <a:gd name="connsiteY0" fmla="*/ 24532 h 26367"/>
                <a:gd name="connsiteX1" fmla="*/ 15533 w 84436"/>
                <a:gd name="connsiteY1" fmla="*/ 26367 h 26367"/>
                <a:gd name="connsiteX2" fmla="*/ 51846 w 84436"/>
                <a:gd name="connsiteY2" fmla="*/ 13992 h 26367"/>
                <a:gd name="connsiteX3" fmla="*/ 83509 w 84436"/>
                <a:gd name="connsiteY3" fmla="*/ 3750 h 26367"/>
                <a:gd name="connsiteX4" fmla="*/ 84405 w 84436"/>
                <a:gd name="connsiteY4" fmla="*/ 2466 h 26367"/>
                <a:gd name="connsiteX5" fmla="*/ 84106 w 84436"/>
                <a:gd name="connsiteY5" fmla="*/ 934 h 26367"/>
                <a:gd name="connsiteX6" fmla="*/ 83594 w 84436"/>
                <a:gd name="connsiteY6" fmla="*/ 362 h 26367"/>
                <a:gd name="connsiteX7" fmla="*/ 82869 w 84436"/>
                <a:gd name="connsiteY7" fmla="*/ 42 h 26367"/>
                <a:gd name="connsiteX8" fmla="*/ 82058 w 84436"/>
                <a:gd name="connsiteY8" fmla="*/ 38 h 26367"/>
                <a:gd name="connsiteX9" fmla="*/ 81333 w 84436"/>
                <a:gd name="connsiteY9" fmla="*/ 337 h 26367"/>
                <a:gd name="connsiteX10" fmla="*/ 57095 w 84436"/>
                <a:gd name="connsiteY10" fmla="*/ 8871 h 26367"/>
                <a:gd name="connsiteX11" fmla="*/ 55260 w 84436"/>
                <a:gd name="connsiteY11" fmla="*/ 9170 h 26367"/>
                <a:gd name="connsiteX12" fmla="*/ 50267 w 84436"/>
                <a:gd name="connsiteY12" fmla="*/ 9810 h 26367"/>
                <a:gd name="connsiteX13" fmla="*/ 49670 w 84436"/>
                <a:gd name="connsiteY13" fmla="*/ 9810 h 26367"/>
                <a:gd name="connsiteX14" fmla="*/ 46555 w 84436"/>
                <a:gd name="connsiteY14" fmla="*/ 10109 h 26367"/>
                <a:gd name="connsiteX15" fmla="*/ 38020 w 84436"/>
                <a:gd name="connsiteY15" fmla="*/ 10109 h 26367"/>
                <a:gd name="connsiteX16" fmla="*/ 2646 w 84436"/>
                <a:gd name="connsiteY16" fmla="*/ 507 h 26367"/>
                <a:gd name="connsiteX17" fmla="*/ 0 w 84436"/>
                <a:gd name="connsiteY17" fmla="*/ 24532 h 26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4436" h="26367">
                  <a:moveTo>
                    <a:pt x="0" y="24532"/>
                  </a:moveTo>
                  <a:cubicBezTo>
                    <a:pt x="5078" y="25773"/>
                    <a:pt x="10326" y="26388"/>
                    <a:pt x="15533" y="26367"/>
                  </a:cubicBezTo>
                  <a:cubicBezTo>
                    <a:pt x="28633" y="26217"/>
                    <a:pt x="41392" y="21882"/>
                    <a:pt x="51846" y="13992"/>
                  </a:cubicBezTo>
                  <a:cubicBezTo>
                    <a:pt x="63026" y="12848"/>
                    <a:pt x="73822" y="9362"/>
                    <a:pt x="83509" y="3750"/>
                  </a:cubicBezTo>
                  <a:cubicBezTo>
                    <a:pt x="83978" y="3456"/>
                    <a:pt x="84277" y="2995"/>
                    <a:pt x="84405" y="2466"/>
                  </a:cubicBezTo>
                  <a:cubicBezTo>
                    <a:pt x="84490" y="1937"/>
                    <a:pt x="84405" y="1391"/>
                    <a:pt x="84106" y="934"/>
                  </a:cubicBezTo>
                  <a:cubicBezTo>
                    <a:pt x="83978" y="708"/>
                    <a:pt x="83808" y="516"/>
                    <a:pt x="83594" y="362"/>
                  </a:cubicBezTo>
                  <a:cubicBezTo>
                    <a:pt x="83338" y="209"/>
                    <a:pt x="83125" y="98"/>
                    <a:pt x="82869" y="42"/>
                  </a:cubicBezTo>
                  <a:cubicBezTo>
                    <a:pt x="82613" y="-13"/>
                    <a:pt x="82314" y="-13"/>
                    <a:pt x="82058" y="38"/>
                  </a:cubicBezTo>
                  <a:cubicBezTo>
                    <a:pt x="81802" y="85"/>
                    <a:pt x="81546" y="187"/>
                    <a:pt x="81333" y="337"/>
                  </a:cubicBezTo>
                  <a:cubicBezTo>
                    <a:pt x="73822" y="4621"/>
                    <a:pt x="65630" y="7510"/>
                    <a:pt x="57095" y="8871"/>
                  </a:cubicBezTo>
                  <a:cubicBezTo>
                    <a:pt x="56498" y="8871"/>
                    <a:pt x="55858" y="9170"/>
                    <a:pt x="55260" y="9170"/>
                  </a:cubicBezTo>
                  <a:cubicBezTo>
                    <a:pt x="53383" y="9511"/>
                    <a:pt x="51846" y="9511"/>
                    <a:pt x="50267" y="9810"/>
                  </a:cubicBezTo>
                  <a:lnTo>
                    <a:pt x="49670" y="9810"/>
                  </a:lnTo>
                  <a:cubicBezTo>
                    <a:pt x="48646" y="10057"/>
                    <a:pt x="47622" y="10160"/>
                    <a:pt x="46555" y="10109"/>
                  </a:cubicBezTo>
                  <a:lnTo>
                    <a:pt x="38020" y="10109"/>
                  </a:lnTo>
                  <a:cubicBezTo>
                    <a:pt x="25646" y="9840"/>
                    <a:pt x="13484" y="6546"/>
                    <a:pt x="2646" y="507"/>
                  </a:cubicBezTo>
                  <a:lnTo>
                    <a:pt x="0" y="24532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FF966CF1-5DB5-94DE-CB8C-518C9AFB1126}"/>
                </a:ext>
              </a:extLst>
            </p:cNvPr>
            <p:cNvSpPr/>
            <p:nvPr/>
          </p:nvSpPr>
          <p:spPr>
            <a:xfrm>
              <a:off x="10556489" y="3229209"/>
              <a:ext cx="38614" cy="13868"/>
            </a:xfrm>
            <a:custGeom>
              <a:avLst/>
              <a:gdLst>
                <a:gd name="connsiteX0" fmla="*/ 37270 w 38614"/>
                <a:gd name="connsiteY0" fmla="*/ 0 h 13868"/>
                <a:gd name="connsiteX1" fmla="*/ 38507 w 38614"/>
                <a:gd name="connsiteY1" fmla="*/ 1835 h 13868"/>
                <a:gd name="connsiteX2" fmla="*/ 30655 w 38614"/>
                <a:gd name="connsiteY2" fmla="*/ 10613 h 13868"/>
                <a:gd name="connsiteX3" fmla="*/ 19305 w 38614"/>
                <a:gd name="connsiteY3" fmla="*/ 13869 h 13868"/>
                <a:gd name="connsiteX4" fmla="*/ 7996 w 38614"/>
                <a:gd name="connsiteY4" fmla="*/ 10613 h 13868"/>
                <a:gd name="connsiteX5" fmla="*/ 102 w 38614"/>
                <a:gd name="connsiteY5" fmla="*/ 1835 h 13868"/>
                <a:gd name="connsiteX6" fmla="*/ 17 w 38614"/>
                <a:gd name="connsiteY6" fmla="*/ 1191 h 13868"/>
                <a:gd name="connsiteX7" fmla="*/ 230 w 38614"/>
                <a:gd name="connsiteY7" fmla="*/ 581 h 13868"/>
                <a:gd name="connsiteX8" fmla="*/ 700 w 38614"/>
                <a:gd name="connsiteY8" fmla="*/ 150 h 13868"/>
                <a:gd name="connsiteX9" fmla="*/ 1340 w 38614"/>
                <a:gd name="connsiteY9" fmla="*/ 0 h 13868"/>
                <a:gd name="connsiteX10" fmla="*/ 37270 w 38614"/>
                <a:gd name="connsiteY10" fmla="*/ 0 h 1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614" h="13868">
                  <a:moveTo>
                    <a:pt x="37270" y="0"/>
                  </a:moveTo>
                  <a:cubicBezTo>
                    <a:pt x="38507" y="0"/>
                    <a:pt x="38806" y="896"/>
                    <a:pt x="38507" y="1835"/>
                  </a:cubicBezTo>
                  <a:cubicBezTo>
                    <a:pt x="36758" y="5441"/>
                    <a:pt x="34027" y="8484"/>
                    <a:pt x="30655" y="10613"/>
                  </a:cubicBezTo>
                  <a:cubicBezTo>
                    <a:pt x="27242" y="12742"/>
                    <a:pt x="23316" y="13869"/>
                    <a:pt x="19305" y="13869"/>
                  </a:cubicBezTo>
                  <a:cubicBezTo>
                    <a:pt x="15294" y="13869"/>
                    <a:pt x="11368" y="12742"/>
                    <a:pt x="7996" y="10613"/>
                  </a:cubicBezTo>
                  <a:cubicBezTo>
                    <a:pt x="4583" y="8484"/>
                    <a:pt x="1852" y="5441"/>
                    <a:pt x="102" y="1835"/>
                  </a:cubicBezTo>
                  <a:cubicBezTo>
                    <a:pt x="17" y="1630"/>
                    <a:pt x="-26" y="1413"/>
                    <a:pt x="17" y="1191"/>
                  </a:cubicBezTo>
                  <a:cubicBezTo>
                    <a:pt x="17" y="973"/>
                    <a:pt x="102" y="764"/>
                    <a:pt x="230" y="581"/>
                  </a:cubicBezTo>
                  <a:cubicBezTo>
                    <a:pt x="358" y="401"/>
                    <a:pt x="529" y="252"/>
                    <a:pt x="700" y="150"/>
                  </a:cubicBezTo>
                  <a:cubicBezTo>
                    <a:pt x="913" y="47"/>
                    <a:pt x="1126" y="-4"/>
                    <a:pt x="1340" y="0"/>
                  </a:cubicBezTo>
                  <a:lnTo>
                    <a:pt x="37270" y="0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FE4E3F47-0A1C-1F45-B5FA-5727947C80E9}"/>
                </a:ext>
              </a:extLst>
            </p:cNvPr>
            <p:cNvSpPr/>
            <p:nvPr/>
          </p:nvSpPr>
          <p:spPr>
            <a:xfrm>
              <a:off x="10490704" y="3035000"/>
              <a:ext cx="212550" cy="146502"/>
            </a:xfrm>
            <a:custGeom>
              <a:avLst/>
              <a:gdLst>
                <a:gd name="connsiteX0" fmla="*/ 4439 w 212550"/>
                <a:gd name="connsiteY0" fmla="*/ 146502 h 146502"/>
                <a:gd name="connsiteX1" fmla="*/ 12120 w 212550"/>
                <a:gd name="connsiteY1" fmla="*/ 116282 h 146502"/>
                <a:gd name="connsiteX2" fmla="*/ 37724 w 212550"/>
                <a:gd name="connsiteY2" fmla="*/ 98496 h 146502"/>
                <a:gd name="connsiteX3" fmla="*/ 100451 w 212550"/>
                <a:gd name="connsiteY3" fmla="*/ 94741 h 146502"/>
                <a:gd name="connsiteX4" fmla="*/ 137234 w 212550"/>
                <a:gd name="connsiteY4" fmla="*/ 60945 h 146502"/>
                <a:gd name="connsiteX5" fmla="*/ 178413 w 212550"/>
                <a:gd name="connsiteY5" fmla="*/ 58384 h 146502"/>
                <a:gd name="connsiteX6" fmla="*/ 212551 w 212550"/>
                <a:gd name="connsiteY6" fmla="*/ 40206 h 146502"/>
                <a:gd name="connsiteX7" fmla="*/ 113295 w 212550"/>
                <a:gd name="connsiteY7" fmla="*/ 393 h 146502"/>
                <a:gd name="connsiteX8" fmla="*/ 18180 w 212550"/>
                <a:gd name="connsiteY8" fmla="*/ 40377 h 146502"/>
                <a:gd name="connsiteX9" fmla="*/ 855 w 212550"/>
                <a:gd name="connsiteY9" fmla="*/ 142320 h 146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550" h="146502">
                  <a:moveTo>
                    <a:pt x="4439" y="146502"/>
                  </a:moveTo>
                  <a:cubicBezTo>
                    <a:pt x="3287" y="135834"/>
                    <a:pt x="6018" y="125102"/>
                    <a:pt x="12120" y="116282"/>
                  </a:cubicBezTo>
                  <a:cubicBezTo>
                    <a:pt x="18223" y="107462"/>
                    <a:pt x="27312" y="101146"/>
                    <a:pt x="37724" y="98496"/>
                  </a:cubicBezTo>
                  <a:cubicBezTo>
                    <a:pt x="58462" y="93930"/>
                    <a:pt x="81719" y="104684"/>
                    <a:pt x="100451" y="94741"/>
                  </a:cubicBezTo>
                  <a:cubicBezTo>
                    <a:pt x="115515" y="87188"/>
                    <a:pt x="122172" y="68242"/>
                    <a:pt x="137234" y="60945"/>
                  </a:cubicBezTo>
                  <a:cubicBezTo>
                    <a:pt x="149738" y="54843"/>
                    <a:pt x="164502" y="58000"/>
                    <a:pt x="178413" y="58384"/>
                  </a:cubicBezTo>
                  <a:cubicBezTo>
                    <a:pt x="192324" y="58768"/>
                    <a:pt x="208540" y="53690"/>
                    <a:pt x="212551" y="40206"/>
                  </a:cubicBezTo>
                  <a:cubicBezTo>
                    <a:pt x="182424" y="20193"/>
                    <a:pt x="149226" y="3295"/>
                    <a:pt x="113295" y="393"/>
                  </a:cubicBezTo>
                  <a:cubicBezTo>
                    <a:pt x="77366" y="-2509"/>
                    <a:pt x="38492" y="10634"/>
                    <a:pt x="18180" y="40377"/>
                  </a:cubicBezTo>
                  <a:cubicBezTo>
                    <a:pt x="-2132" y="70119"/>
                    <a:pt x="-809" y="107244"/>
                    <a:pt x="855" y="142320"/>
                  </a:cubicBezTo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F69B8912-CD8B-D2C5-BCE1-BAA1B8686FB8}"/>
                </a:ext>
              </a:extLst>
            </p:cNvPr>
            <p:cNvSpPr/>
            <p:nvPr/>
          </p:nvSpPr>
          <p:spPr>
            <a:xfrm>
              <a:off x="10722201" y="3509479"/>
              <a:ext cx="122724" cy="213402"/>
            </a:xfrm>
            <a:custGeom>
              <a:avLst/>
              <a:gdLst>
                <a:gd name="connsiteX0" fmla="*/ 122725 w 122724"/>
                <a:gd name="connsiteY0" fmla="*/ 17666 h 213402"/>
                <a:gd name="connsiteX1" fmla="*/ 6870 w 122724"/>
                <a:gd name="connsiteY1" fmla="*/ 0 h 213402"/>
                <a:gd name="connsiteX2" fmla="*/ 0 w 122724"/>
                <a:gd name="connsiteY2" fmla="*/ 178839 h 213402"/>
                <a:gd name="connsiteX3" fmla="*/ 108557 w 122724"/>
                <a:gd name="connsiteY3" fmla="*/ 213403 h 213402"/>
                <a:gd name="connsiteX4" fmla="*/ 122725 w 122724"/>
                <a:gd name="connsiteY4" fmla="*/ 17666 h 21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724" h="213402">
                  <a:moveTo>
                    <a:pt x="122725" y="17666"/>
                  </a:moveTo>
                  <a:lnTo>
                    <a:pt x="6870" y="0"/>
                  </a:lnTo>
                  <a:lnTo>
                    <a:pt x="0" y="178839"/>
                  </a:lnTo>
                  <a:lnTo>
                    <a:pt x="108557" y="213403"/>
                  </a:lnTo>
                  <a:lnTo>
                    <a:pt x="122725" y="17666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93CC0445-CC0A-50EA-1099-928B8346AD0D}"/>
                </a:ext>
              </a:extLst>
            </p:cNvPr>
            <p:cNvSpPr/>
            <p:nvPr/>
          </p:nvSpPr>
          <p:spPr>
            <a:xfrm>
              <a:off x="10745159" y="5161184"/>
              <a:ext cx="90286" cy="181869"/>
            </a:xfrm>
            <a:custGeom>
              <a:avLst/>
              <a:gdLst>
                <a:gd name="connsiteX0" fmla="*/ 4224 w 90286"/>
                <a:gd name="connsiteY0" fmla="*/ 0 h 181869"/>
                <a:gd name="connsiteX1" fmla="*/ 59186 w 90286"/>
                <a:gd name="connsiteY1" fmla="*/ 0 h 181869"/>
                <a:gd name="connsiteX2" fmla="*/ 66909 w 90286"/>
                <a:gd name="connsiteY2" fmla="*/ 26073 h 181869"/>
                <a:gd name="connsiteX3" fmla="*/ 88672 w 90286"/>
                <a:gd name="connsiteY3" fmla="*/ 121957 h 181869"/>
                <a:gd name="connsiteX4" fmla="*/ 87392 w 90286"/>
                <a:gd name="connsiteY4" fmla="*/ 162324 h 181869"/>
                <a:gd name="connsiteX5" fmla="*/ 78388 w 90286"/>
                <a:gd name="connsiteY5" fmla="*/ 176363 h 181869"/>
                <a:gd name="connsiteX6" fmla="*/ 62599 w 90286"/>
                <a:gd name="connsiteY6" fmla="*/ 181868 h 181869"/>
                <a:gd name="connsiteX7" fmla="*/ 36996 w 90286"/>
                <a:gd name="connsiteY7" fmla="*/ 181868 h 181869"/>
                <a:gd name="connsiteX8" fmla="*/ 24110 w 90286"/>
                <a:gd name="connsiteY8" fmla="*/ 178497 h 181869"/>
                <a:gd name="connsiteX9" fmla="*/ 14636 w 90286"/>
                <a:gd name="connsiteY9" fmla="*/ 169067 h 181869"/>
                <a:gd name="connsiteX10" fmla="*/ 12802 w 90286"/>
                <a:gd name="connsiteY10" fmla="*/ 165951 h 181869"/>
                <a:gd name="connsiteX11" fmla="*/ 0 w 90286"/>
                <a:gd name="connsiteY11" fmla="*/ 121573 h 181869"/>
                <a:gd name="connsiteX12" fmla="*/ 341 w 90286"/>
                <a:gd name="connsiteY12" fmla="*/ 31961 h 181869"/>
                <a:gd name="connsiteX13" fmla="*/ 4353 w 90286"/>
                <a:gd name="connsiteY13" fmla="*/ 0 h 181869"/>
                <a:gd name="connsiteX14" fmla="*/ 4224 w 90286"/>
                <a:gd name="connsiteY14" fmla="*/ 0 h 18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0286" h="181869">
                  <a:moveTo>
                    <a:pt x="4224" y="0"/>
                  </a:moveTo>
                  <a:lnTo>
                    <a:pt x="59186" y="0"/>
                  </a:lnTo>
                  <a:cubicBezTo>
                    <a:pt x="62813" y="8364"/>
                    <a:pt x="65416" y="17112"/>
                    <a:pt x="66909" y="26073"/>
                  </a:cubicBezTo>
                  <a:lnTo>
                    <a:pt x="88672" y="121957"/>
                  </a:lnTo>
                  <a:cubicBezTo>
                    <a:pt x="91190" y="135356"/>
                    <a:pt x="90763" y="149139"/>
                    <a:pt x="87392" y="162324"/>
                  </a:cubicBezTo>
                  <a:cubicBezTo>
                    <a:pt x="86026" y="167872"/>
                    <a:pt x="82869" y="172822"/>
                    <a:pt x="78388" y="176363"/>
                  </a:cubicBezTo>
                  <a:cubicBezTo>
                    <a:pt x="73865" y="179905"/>
                    <a:pt x="68318" y="181868"/>
                    <a:pt x="62599" y="181868"/>
                  </a:cubicBezTo>
                  <a:lnTo>
                    <a:pt x="36996" y="181868"/>
                  </a:lnTo>
                  <a:cubicBezTo>
                    <a:pt x="32473" y="181911"/>
                    <a:pt x="28035" y="180716"/>
                    <a:pt x="24110" y="178497"/>
                  </a:cubicBezTo>
                  <a:cubicBezTo>
                    <a:pt x="20141" y="176235"/>
                    <a:pt x="16898" y="172992"/>
                    <a:pt x="14636" y="169067"/>
                  </a:cubicBezTo>
                  <a:lnTo>
                    <a:pt x="12802" y="165951"/>
                  </a:lnTo>
                  <a:cubicBezTo>
                    <a:pt x="5035" y="152382"/>
                    <a:pt x="682" y="137190"/>
                    <a:pt x="0" y="121573"/>
                  </a:cubicBezTo>
                  <a:lnTo>
                    <a:pt x="341" y="31961"/>
                  </a:lnTo>
                  <a:cubicBezTo>
                    <a:pt x="-342" y="21165"/>
                    <a:pt x="1024" y="10327"/>
                    <a:pt x="4353" y="0"/>
                  </a:cubicBezTo>
                  <a:lnTo>
                    <a:pt x="4224" y="0"/>
                  </a:lnTo>
                  <a:close/>
                </a:path>
              </a:pathLst>
            </a:custGeom>
            <a:solidFill>
              <a:srgbClr val="3F424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C0EEF171-9FCF-C986-A688-5471D0347C7C}"/>
                </a:ext>
              </a:extLst>
            </p:cNvPr>
            <p:cNvSpPr/>
            <p:nvPr/>
          </p:nvSpPr>
          <p:spPr>
            <a:xfrm>
              <a:off x="10683114" y="4431407"/>
              <a:ext cx="146023" cy="856085"/>
            </a:xfrm>
            <a:custGeom>
              <a:avLst/>
              <a:gdLst>
                <a:gd name="connsiteX0" fmla="*/ 121231 w 146023"/>
                <a:gd name="connsiteY0" fmla="*/ 703405 h 856085"/>
                <a:gd name="connsiteX1" fmla="*/ 126181 w 146023"/>
                <a:gd name="connsiteY1" fmla="*/ 774156 h 856085"/>
                <a:gd name="connsiteX2" fmla="*/ 135185 w 146023"/>
                <a:gd name="connsiteY2" fmla="*/ 820113 h 856085"/>
                <a:gd name="connsiteX3" fmla="*/ 134118 w 146023"/>
                <a:gd name="connsiteY3" fmla="*/ 833470 h 856085"/>
                <a:gd name="connsiteX4" fmla="*/ 127675 w 146023"/>
                <a:gd name="connsiteY4" fmla="*/ 845204 h 856085"/>
                <a:gd name="connsiteX5" fmla="*/ 116921 w 146023"/>
                <a:gd name="connsiteY5" fmla="*/ 853227 h 856085"/>
                <a:gd name="connsiteX6" fmla="*/ 103821 w 146023"/>
                <a:gd name="connsiteY6" fmla="*/ 856086 h 856085"/>
                <a:gd name="connsiteX7" fmla="*/ 98530 w 146023"/>
                <a:gd name="connsiteY7" fmla="*/ 856086 h 856085"/>
                <a:gd name="connsiteX8" fmla="*/ 76596 w 146023"/>
                <a:gd name="connsiteY8" fmla="*/ 847253 h 856085"/>
                <a:gd name="connsiteX9" fmla="*/ 66910 w 146023"/>
                <a:gd name="connsiteY9" fmla="*/ 825661 h 856085"/>
                <a:gd name="connsiteX10" fmla="*/ 67550 w 146023"/>
                <a:gd name="connsiteY10" fmla="*/ 786872 h 856085"/>
                <a:gd name="connsiteX11" fmla="*/ 62557 w 146023"/>
                <a:gd name="connsiteY11" fmla="*/ 689750 h 856085"/>
                <a:gd name="connsiteX12" fmla="*/ 11735 w 146023"/>
                <a:gd name="connsiteY12" fmla="*/ 130747 h 856085"/>
                <a:gd name="connsiteX13" fmla="*/ 10711 w 146023"/>
                <a:gd name="connsiteY13" fmla="*/ 119140 h 856085"/>
                <a:gd name="connsiteX14" fmla="*/ 0 w 146023"/>
                <a:gd name="connsiteY14" fmla="*/ 1579 h 856085"/>
                <a:gd name="connsiteX15" fmla="*/ 146023 w 146023"/>
                <a:gd name="connsiteY15" fmla="*/ 0 h 856085"/>
                <a:gd name="connsiteX16" fmla="*/ 142525 w 146023"/>
                <a:gd name="connsiteY16" fmla="*/ 99597 h 856085"/>
                <a:gd name="connsiteX17" fmla="*/ 121231 w 146023"/>
                <a:gd name="connsiteY17" fmla="*/ 703405 h 85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6023" h="856085">
                  <a:moveTo>
                    <a:pt x="121231" y="703405"/>
                  </a:moveTo>
                  <a:cubicBezTo>
                    <a:pt x="119951" y="727088"/>
                    <a:pt x="121615" y="750857"/>
                    <a:pt x="126181" y="774156"/>
                  </a:cubicBezTo>
                  <a:lnTo>
                    <a:pt x="135185" y="820113"/>
                  </a:lnTo>
                  <a:cubicBezTo>
                    <a:pt x="135782" y="824594"/>
                    <a:pt x="135441" y="829160"/>
                    <a:pt x="134118" y="833470"/>
                  </a:cubicBezTo>
                  <a:cubicBezTo>
                    <a:pt x="132838" y="837779"/>
                    <a:pt x="130619" y="841791"/>
                    <a:pt x="127675" y="845204"/>
                  </a:cubicBezTo>
                  <a:cubicBezTo>
                    <a:pt x="124687" y="848618"/>
                    <a:pt x="121018" y="851349"/>
                    <a:pt x="116921" y="853227"/>
                  </a:cubicBezTo>
                  <a:cubicBezTo>
                    <a:pt x="112825" y="855105"/>
                    <a:pt x="108344" y="856086"/>
                    <a:pt x="103821" y="856086"/>
                  </a:cubicBezTo>
                  <a:lnTo>
                    <a:pt x="98530" y="856086"/>
                  </a:lnTo>
                  <a:cubicBezTo>
                    <a:pt x="90337" y="856086"/>
                    <a:pt x="82485" y="852928"/>
                    <a:pt x="76596" y="847253"/>
                  </a:cubicBezTo>
                  <a:cubicBezTo>
                    <a:pt x="70665" y="841577"/>
                    <a:pt x="67208" y="833853"/>
                    <a:pt x="66910" y="825661"/>
                  </a:cubicBezTo>
                  <a:lnTo>
                    <a:pt x="67550" y="786872"/>
                  </a:lnTo>
                  <a:cubicBezTo>
                    <a:pt x="68062" y="754441"/>
                    <a:pt x="66398" y="721968"/>
                    <a:pt x="62557" y="689750"/>
                  </a:cubicBezTo>
                  <a:lnTo>
                    <a:pt x="11735" y="130747"/>
                  </a:lnTo>
                  <a:lnTo>
                    <a:pt x="10711" y="119140"/>
                  </a:lnTo>
                  <a:lnTo>
                    <a:pt x="0" y="1579"/>
                  </a:lnTo>
                  <a:lnTo>
                    <a:pt x="146023" y="0"/>
                  </a:lnTo>
                  <a:lnTo>
                    <a:pt x="142525" y="99597"/>
                  </a:lnTo>
                  <a:lnTo>
                    <a:pt x="121231" y="703405"/>
                  </a:lnTo>
                  <a:close/>
                </a:path>
              </a:pathLst>
            </a:custGeom>
            <a:solidFill>
              <a:srgbClr val="FA9B9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CA9BD6E5-22E7-13D4-784F-899DBAABD279}"/>
                </a:ext>
              </a:extLst>
            </p:cNvPr>
            <p:cNvSpPr/>
            <p:nvPr/>
          </p:nvSpPr>
          <p:spPr>
            <a:xfrm>
              <a:off x="10652177" y="4530876"/>
              <a:ext cx="173674" cy="756617"/>
            </a:xfrm>
            <a:custGeom>
              <a:avLst/>
              <a:gdLst>
                <a:gd name="connsiteX0" fmla="*/ 166122 w 173674"/>
                <a:gd name="connsiteY0" fmla="*/ 720645 h 756617"/>
                <a:gd name="connsiteX1" fmla="*/ 165056 w 173674"/>
                <a:gd name="connsiteY1" fmla="*/ 734001 h 756617"/>
                <a:gd name="connsiteX2" fmla="*/ 158612 w 173674"/>
                <a:gd name="connsiteY2" fmla="*/ 745736 h 756617"/>
                <a:gd name="connsiteX3" fmla="*/ 147859 w 173674"/>
                <a:gd name="connsiteY3" fmla="*/ 753758 h 756617"/>
                <a:gd name="connsiteX4" fmla="*/ 134758 w 173674"/>
                <a:gd name="connsiteY4" fmla="*/ 756618 h 756617"/>
                <a:gd name="connsiteX5" fmla="*/ 134460 w 173674"/>
                <a:gd name="connsiteY5" fmla="*/ 756618 h 756617"/>
                <a:gd name="connsiteX6" fmla="*/ 134460 w 173674"/>
                <a:gd name="connsiteY6" fmla="*/ 746291 h 756617"/>
                <a:gd name="connsiteX7" fmla="*/ 132240 w 173674"/>
                <a:gd name="connsiteY7" fmla="*/ 717189 h 756617"/>
                <a:gd name="connsiteX8" fmla="*/ 129766 w 173674"/>
                <a:gd name="connsiteY8" fmla="*/ 700802 h 756617"/>
                <a:gd name="connsiteX9" fmla="*/ 121786 w 173674"/>
                <a:gd name="connsiteY9" fmla="*/ 565447 h 756617"/>
                <a:gd name="connsiteX10" fmla="*/ 139196 w 173674"/>
                <a:gd name="connsiteY10" fmla="*/ 59527 h 756617"/>
                <a:gd name="connsiteX11" fmla="*/ 135313 w 173674"/>
                <a:gd name="connsiteY11" fmla="*/ 47857 h 756617"/>
                <a:gd name="connsiteX12" fmla="*/ 124687 w 173674"/>
                <a:gd name="connsiteY12" fmla="*/ 41605 h 756617"/>
                <a:gd name="connsiteX13" fmla="*/ 42672 w 173674"/>
                <a:gd name="connsiteY13" fmla="*/ 31151 h 756617"/>
                <a:gd name="connsiteX14" fmla="*/ 0 w 173674"/>
                <a:gd name="connsiteY14" fmla="*/ 25731 h 756617"/>
                <a:gd name="connsiteX15" fmla="*/ 41861 w 173674"/>
                <a:gd name="connsiteY15" fmla="*/ 19544 h 756617"/>
                <a:gd name="connsiteX16" fmla="*/ 173675 w 173674"/>
                <a:gd name="connsiteY16" fmla="*/ 0 h 756617"/>
                <a:gd name="connsiteX17" fmla="*/ 152339 w 173674"/>
                <a:gd name="connsiteY17" fmla="*/ 603937 h 756617"/>
                <a:gd name="connsiteX18" fmla="*/ 157289 w 173674"/>
                <a:gd name="connsiteY18" fmla="*/ 674687 h 756617"/>
                <a:gd name="connsiteX19" fmla="*/ 166122 w 173674"/>
                <a:gd name="connsiteY19" fmla="*/ 720645 h 756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3674" h="756617">
                  <a:moveTo>
                    <a:pt x="166122" y="720645"/>
                  </a:moveTo>
                  <a:cubicBezTo>
                    <a:pt x="166719" y="725126"/>
                    <a:pt x="166378" y="729691"/>
                    <a:pt x="165056" y="734001"/>
                  </a:cubicBezTo>
                  <a:cubicBezTo>
                    <a:pt x="163775" y="738311"/>
                    <a:pt x="161556" y="742322"/>
                    <a:pt x="158612" y="745736"/>
                  </a:cubicBezTo>
                  <a:cubicBezTo>
                    <a:pt x="155625" y="749150"/>
                    <a:pt x="151955" y="751881"/>
                    <a:pt x="147859" y="753758"/>
                  </a:cubicBezTo>
                  <a:cubicBezTo>
                    <a:pt x="143762" y="755636"/>
                    <a:pt x="139281" y="756618"/>
                    <a:pt x="134758" y="756618"/>
                  </a:cubicBezTo>
                  <a:lnTo>
                    <a:pt x="134460" y="756618"/>
                  </a:lnTo>
                  <a:lnTo>
                    <a:pt x="134460" y="746291"/>
                  </a:lnTo>
                  <a:cubicBezTo>
                    <a:pt x="134460" y="736561"/>
                    <a:pt x="133734" y="726833"/>
                    <a:pt x="132240" y="717189"/>
                  </a:cubicBezTo>
                  <a:lnTo>
                    <a:pt x="129766" y="700802"/>
                  </a:lnTo>
                  <a:cubicBezTo>
                    <a:pt x="122896" y="656040"/>
                    <a:pt x="120207" y="610722"/>
                    <a:pt x="121786" y="565447"/>
                  </a:cubicBezTo>
                  <a:lnTo>
                    <a:pt x="139196" y="59527"/>
                  </a:lnTo>
                  <a:cubicBezTo>
                    <a:pt x="139367" y="55290"/>
                    <a:pt x="137958" y="51147"/>
                    <a:pt x="135313" y="47857"/>
                  </a:cubicBezTo>
                  <a:cubicBezTo>
                    <a:pt x="132624" y="44563"/>
                    <a:pt x="128869" y="42344"/>
                    <a:pt x="124687" y="41605"/>
                  </a:cubicBezTo>
                  <a:lnTo>
                    <a:pt x="42672" y="31151"/>
                  </a:lnTo>
                  <a:lnTo>
                    <a:pt x="0" y="25731"/>
                  </a:lnTo>
                  <a:lnTo>
                    <a:pt x="41861" y="19544"/>
                  </a:lnTo>
                  <a:lnTo>
                    <a:pt x="173675" y="0"/>
                  </a:lnTo>
                  <a:lnTo>
                    <a:pt x="152339" y="603937"/>
                  </a:lnTo>
                  <a:cubicBezTo>
                    <a:pt x="151059" y="627620"/>
                    <a:pt x="152723" y="651388"/>
                    <a:pt x="157289" y="674687"/>
                  </a:cubicBezTo>
                  <a:lnTo>
                    <a:pt x="166122" y="720645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6E3DAC04-2761-E9BD-71F8-BE2CC2023CD9}"/>
                </a:ext>
              </a:extLst>
            </p:cNvPr>
            <p:cNvSpPr/>
            <p:nvPr/>
          </p:nvSpPr>
          <p:spPr>
            <a:xfrm>
              <a:off x="10245043" y="4431450"/>
              <a:ext cx="332969" cy="881689"/>
            </a:xfrm>
            <a:custGeom>
              <a:avLst/>
              <a:gdLst>
                <a:gd name="connsiteX0" fmla="*/ 165184 w 332969"/>
                <a:gd name="connsiteY0" fmla="*/ 4267 h 881689"/>
                <a:gd name="connsiteX1" fmla="*/ 332970 w 332969"/>
                <a:gd name="connsiteY1" fmla="*/ 0 h 881689"/>
                <a:gd name="connsiteX2" fmla="*/ 153321 w 332969"/>
                <a:gd name="connsiteY2" fmla="*/ 684587 h 881689"/>
                <a:gd name="connsiteX3" fmla="*/ 145256 w 332969"/>
                <a:gd name="connsiteY3" fmla="*/ 739207 h 881689"/>
                <a:gd name="connsiteX4" fmla="*/ 145256 w 332969"/>
                <a:gd name="connsiteY4" fmla="*/ 739207 h 881689"/>
                <a:gd name="connsiteX5" fmla="*/ 85046 w 332969"/>
                <a:gd name="connsiteY5" fmla="*/ 847850 h 881689"/>
                <a:gd name="connsiteX6" fmla="*/ 17368 w 332969"/>
                <a:gd name="connsiteY6" fmla="*/ 881689 h 881689"/>
                <a:gd name="connsiteX7" fmla="*/ 0 w 332969"/>
                <a:gd name="connsiteY7" fmla="*/ 858091 h 881689"/>
                <a:gd name="connsiteX8" fmla="*/ 73865 w 332969"/>
                <a:gd name="connsiteY8" fmla="*/ 719023 h 881689"/>
                <a:gd name="connsiteX9" fmla="*/ 84747 w 332969"/>
                <a:gd name="connsiteY9" fmla="*/ 687403 h 881689"/>
                <a:gd name="connsiteX10" fmla="*/ 165184 w 332969"/>
                <a:gd name="connsiteY10" fmla="*/ 4267 h 881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969" h="881689">
                  <a:moveTo>
                    <a:pt x="165184" y="4267"/>
                  </a:moveTo>
                  <a:lnTo>
                    <a:pt x="332970" y="0"/>
                  </a:lnTo>
                  <a:lnTo>
                    <a:pt x="153321" y="684587"/>
                  </a:lnTo>
                  <a:cubicBezTo>
                    <a:pt x="147688" y="702240"/>
                    <a:pt x="144999" y="720688"/>
                    <a:pt x="145256" y="739207"/>
                  </a:cubicBezTo>
                  <a:lnTo>
                    <a:pt x="145256" y="739207"/>
                  </a:lnTo>
                  <a:lnTo>
                    <a:pt x="85046" y="847850"/>
                  </a:lnTo>
                  <a:lnTo>
                    <a:pt x="17368" y="881689"/>
                  </a:lnTo>
                  <a:lnTo>
                    <a:pt x="0" y="858091"/>
                  </a:lnTo>
                  <a:lnTo>
                    <a:pt x="73865" y="719023"/>
                  </a:lnTo>
                  <a:cubicBezTo>
                    <a:pt x="79199" y="709123"/>
                    <a:pt x="82869" y="698464"/>
                    <a:pt x="84747" y="687403"/>
                  </a:cubicBezTo>
                  <a:lnTo>
                    <a:pt x="165184" y="4267"/>
                  </a:lnTo>
                  <a:close/>
                </a:path>
              </a:pathLst>
            </a:custGeom>
            <a:solidFill>
              <a:srgbClr val="FA9B9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91AE38DA-224A-777E-7E81-12A8DDD4FA9B}"/>
                </a:ext>
              </a:extLst>
            </p:cNvPr>
            <p:cNvSpPr/>
            <p:nvPr/>
          </p:nvSpPr>
          <p:spPr>
            <a:xfrm>
              <a:off x="10244744" y="4493709"/>
              <a:ext cx="316626" cy="819387"/>
            </a:xfrm>
            <a:custGeom>
              <a:avLst/>
              <a:gdLst>
                <a:gd name="connsiteX0" fmla="*/ 78346 w 316626"/>
                <a:gd name="connsiteY0" fmla="*/ 742706 h 819387"/>
                <a:gd name="connsiteX1" fmla="*/ 116238 w 316626"/>
                <a:gd name="connsiteY1" fmla="*/ 697047 h 819387"/>
                <a:gd name="connsiteX2" fmla="*/ 134118 w 316626"/>
                <a:gd name="connsiteY2" fmla="*/ 654973 h 819387"/>
                <a:gd name="connsiteX3" fmla="*/ 134929 w 316626"/>
                <a:gd name="connsiteY3" fmla="*/ 615970 h 819387"/>
                <a:gd name="connsiteX4" fmla="*/ 266657 w 316626"/>
                <a:gd name="connsiteY4" fmla="*/ 113977 h 819387"/>
                <a:gd name="connsiteX5" fmla="*/ 254111 w 316626"/>
                <a:gd name="connsiteY5" fmla="*/ 90081 h 819387"/>
                <a:gd name="connsiteX6" fmla="*/ 147431 w 316626"/>
                <a:gd name="connsiteY6" fmla="*/ 85813 h 819387"/>
                <a:gd name="connsiteX7" fmla="*/ 316626 w 316626"/>
                <a:gd name="connsiteY7" fmla="*/ 0 h 819387"/>
                <a:gd name="connsiteX8" fmla="*/ 153320 w 316626"/>
                <a:gd name="connsiteY8" fmla="*/ 622286 h 819387"/>
                <a:gd name="connsiteX9" fmla="*/ 145256 w 316626"/>
                <a:gd name="connsiteY9" fmla="*/ 676906 h 819387"/>
                <a:gd name="connsiteX10" fmla="*/ 85045 w 316626"/>
                <a:gd name="connsiteY10" fmla="*/ 785549 h 819387"/>
                <a:gd name="connsiteX11" fmla="*/ 17367 w 316626"/>
                <a:gd name="connsiteY11" fmla="*/ 819388 h 819387"/>
                <a:gd name="connsiteX12" fmla="*/ 0 w 316626"/>
                <a:gd name="connsiteY12" fmla="*/ 795790 h 819387"/>
                <a:gd name="connsiteX13" fmla="*/ 6060 w 316626"/>
                <a:gd name="connsiteY13" fmla="*/ 784354 h 819387"/>
                <a:gd name="connsiteX14" fmla="*/ 35417 w 316626"/>
                <a:gd name="connsiteY14" fmla="*/ 773259 h 819387"/>
                <a:gd name="connsiteX15" fmla="*/ 78346 w 316626"/>
                <a:gd name="connsiteY15" fmla="*/ 742706 h 819387"/>
                <a:gd name="connsiteX16" fmla="*/ 78346 w 316626"/>
                <a:gd name="connsiteY16" fmla="*/ 742706 h 819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6626" h="819387">
                  <a:moveTo>
                    <a:pt x="78346" y="742706"/>
                  </a:moveTo>
                  <a:lnTo>
                    <a:pt x="116238" y="697047"/>
                  </a:lnTo>
                  <a:cubicBezTo>
                    <a:pt x="126181" y="685056"/>
                    <a:pt x="132369" y="670420"/>
                    <a:pt x="134118" y="654973"/>
                  </a:cubicBezTo>
                  <a:cubicBezTo>
                    <a:pt x="135355" y="643835"/>
                    <a:pt x="131515" y="626681"/>
                    <a:pt x="134929" y="615970"/>
                  </a:cubicBezTo>
                  <a:lnTo>
                    <a:pt x="266657" y="113977"/>
                  </a:lnTo>
                  <a:cubicBezTo>
                    <a:pt x="270113" y="100791"/>
                    <a:pt x="267681" y="89270"/>
                    <a:pt x="254111" y="90081"/>
                  </a:cubicBezTo>
                  <a:lnTo>
                    <a:pt x="147431" y="85813"/>
                  </a:lnTo>
                  <a:lnTo>
                    <a:pt x="316626" y="0"/>
                  </a:lnTo>
                  <a:lnTo>
                    <a:pt x="153320" y="622286"/>
                  </a:lnTo>
                  <a:cubicBezTo>
                    <a:pt x="147688" y="639939"/>
                    <a:pt x="144999" y="658386"/>
                    <a:pt x="145256" y="676906"/>
                  </a:cubicBezTo>
                  <a:lnTo>
                    <a:pt x="85045" y="785549"/>
                  </a:lnTo>
                  <a:lnTo>
                    <a:pt x="17367" y="819388"/>
                  </a:lnTo>
                  <a:lnTo>
                    <a:pt x="0" y="795790"/>
                  </a:lnTo>
                  <a:lnTo>
                    <a:pt x="6060" y="784354"/>
                  </a:lnTo>
                  <a:lnTo>
                    <a:pt x="35417" y="773259"/>
                  </a:lnTo>
                  <a:cubicBezTo>
                    <a:pt x="52145" y="766987"/>
                    <a:pt x="66952" y="756447"/>
                    <a:pt x="78346" y="742706"/>
                  </a:cubicBezTo>
                  <a:lnTo>
                    <a:pt x="78346" y="742706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22D55A24-0A15-809D-FC14-578032488E07}"/>
                </a:ext>
              </a:extLst>
            </p:cNvPr>
            <p:cNvSpPr/>
            <p:nvPr/>
          </p:nvSpPr>
          <p:spPr>
            <a:xfrm>
              <a:off x="10175878" y="5170657"/>
              <a:ext cx="230147" cy="172565"/>
            </a:xfrm>
            <a:custGeom>
              <a:avLst/>
              <a:gdLst>
                <a:gd name="connsiteX0" fmla="*/ 591 w 230147"/>
                <a:gd name="connsiteY0" fmla="*/ 161215 h 172565"/>
                <a:gd name="connsiteX1" fmla="*/ 37 w 230147"/>
                <a:gd name="connsiteY1" fmla="*/ 165098 h 172565"/>
                <a:gd name="connsiteX2" fmla="*/ 1359 w 230147"/>
                <a:gd name="connsiteY2" fmla="*/ 168767 h 172565"/>
                <a:gd name="connsiteX3" fmla="*/ 4261 w 230147"/>
                <a:gd name="connsiteY3" fmla="*/ 171413 h 172565"/>
                <a:gd name="connsiteX4" fmla="*/ 8016 w 230147"/>
                <a:gd name="connsiteY4" fmla="*/ 172395 h 172565"/>
                <a:gd name="connsiteX5" fmla="*/ 93360 w 230147"/>
                <a:gd name="connsiteY5" fmla="*/ 172395 h 172565"/>
                <a:gd name="connsiteX6" fmla="*/ 123572 w 230147"/>
                <a:gd name="connsiteY6" fmla="*/ 165781 h 172565"/>
                <a:gd name="connsiteX7" fmla="*/ 147981 w 230147"/>
                <a:gd name="connsiteY7" fmla="*/ 146792 h 172565"/>
                <a:gd name="connsiteX8" fmla="*/ 194920 w 230147"/>
                <a:gd name="connsiteY8" fmla="*/ 89398 h 172565"/>
                <a:gd name="connsiteX9" fmla="*/ 198035 w 230147"/>
                <a:gd name="connsiteY9" fmla="*/ 87307 h 172565"/>
                <a:gd name="connsiteX10" fmla="*/ 201790 w 230147"/>
                <a:gd name="connsiteY10" fmla="*/ 87349 h 172565"/>
                <a:gd name="connsiteX11" fmla="*/ 204862 w 230147"/>
                <a:gd name="connsiteY11" fmla="*/ 89568 h 172565"/>
                <a:gd name="connsiteX12" fmla="*/ 206100 w 230147"/>
                <a:gd name="connsiteY12" fmla="*/ 93110 h 172565"/>
                <a:gd name="connsiteX13" fmla="*/ 208575 w 230147"/>
                <a:gd name="connsiteY13" fmla="*/ 172565 h 172565"/>
                <a:gd name="connsiteX14" fmla="*/ 217109 w 230147"/>
                <a:gd name="connsiteY14" fmla="*/ 172565 h 172565"/>
                <a:gd name="connsiteX15" fmla="*/ 228289 w 230147"/>
                <a:gd name="connsiteY15" fmla="*/ 95286 h 172565"/>
                <a:gd name="connsiteX16" fmla="*/ 214335 w 230147"/>
                <a:gd name="connsiteY16" fmla="*/ 0 h 172565"/>
                <a:gd name="connsiteX17" fmla="*/ 214335 w 230147"/>
                <a:gd name="connsiteY17" fmla="*/ 0 h 172565"/>
                <a:gd name="connsiteX18" fmla="*/ 137526 w 230147"/>
                <a:gd name="connsiteY18" fmla="*/ 93110 h 172565"/>
                <a:gd name="connsiteX19" fmla="*/ 106845 w 230147"/>
                <a:gd name="connsiteY19" fmla="*/ 115129 h 172565"/>
                <a:gd name="connsiteX20" fmla="*/ 69250 w 230147"/>
                <a:gd name="connsiteY20" fmla="*/ 118713 h 172565"/>
                <a:gd name="connsiteX21" fmla="*/ 21458 w 230147"/>
                <a:gd name="connsiteY21" fmla="*/ 140434 h 172565"/>
                <a:gd name="connsiteX22" fmla="*/ 591 w 230147"/>
                <a:gd name="connsiteY22" fmla="*/ 161215 h 17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30147" h="172565">
                  <a:moveTo>
                    <a:pt x="591" y="161215"/>
                  </a:moveTo>
                  <a:cubicBezTo>
                    <a:pt x="122" y="162452"/>
                    <a:pt x="-92" y="163775"/>
                    <a:pt x="37" y="165098"/>
                  </a:cubicBezTo>
                  <a:cubicBezTo>
                    <a:pt x="207" y="166378"/>
                    <a:pt x="634" y="167658"/>
                    <a:pt x="1359" y="168767"/>
                  </a:cubicBezTo>
                  <a:cubicBezTo>
                    <a:pt x="2085" y="169877"/>
                    <a:pt x="3109" y="170773"/>
                    <a:pt x="4261" y="171413"/>
                  </a:cubicBezTo>
                  <a:cubicBezTo>
                    <a:pt x="5413" y="172011"/>
                    <a:pt x="6693" y="172395"/>
                    <a:pt x="8016" y="172395"/>
                  </a:cubicBezTo>
                  <a:lnTo>
                    <a:pt x="93360" y="172395"/>
                  </a:lnTo>
                  <a:cubicBezTo>
                    <a:pt x="103815" y="172480"/>
                    <a:pt x="114099" y="170219"/>
                    <a:pt x="123572" y="165781"/>
                  </a:cubicBezTo>
                  <a:cubicBezTo>
                    <a:pt x="133003" y="161343"/>
                    <a:pt x="141366" y="154856"/>
                    <a:pt x="147981" y="146792"/>
                  </a:cubicBezTo>
                  <a:lnTo>
                    <a:pt x="194920" y="89398"/>
                  </a:lnTo>
                  <a:cubicBezTo>
                    <a:pt x="195730" y="88374"/>
                    <a:pt x="196797" y="87648"/>
                    <a:pt x="198035" y="87307"/>
                  </a:cubicBezTo>
                  <a:cubicBezTo>
                    <a:pt x="199272" y="86923"/>
                    <a:pt x="200595" y="86966"/>
                    <a:pt x="201790" y="87349"/>
                  </a:cubicBezTo>
                  <a:cubicBezTo>
                    <a:pt x="203027" y="87733"/>
                    <a:pt x="204094" y="88544"/>
                    <a:pt x="204862" y="89568"/>
                  </a:cubicBezTo>
                  <a:cubicBezTo>
                    <a:pt x="205630" y="90593"/>
                    <a:pt x="206057" y="91830"/>
                    <a:pt x="206100" y="93110"/>
                  </a:cubicBezTo>
                  <a:lnTo>
                    <a:pt x="208575" y="172565"/>
                  </a:lnTo>
                  <a:lnTo>
                    <a:pt x="217109" y="172565"/>
                  </a:lnTo>
                  <a:lnTo>
                    <a:pt x="228289" y="95286"/>
                  </a:lnTo>
                  <a:cubicBezTo>
                    <a:pt x="233197" y="62856"/>
                    <a:pt x="228332" y="29657"/>
                    <a:pt x="214335" y="0"/>
                  </a:cubicBezTo>
                  <a:lnTo>
                    <a:pt x="214335" y="0"/>
                  </a:lnTo>
                  <a:lnTo>
                    <a:pt x="137526" y="93110"/>
                  </a:lnTo>
                  <a:cubicBezTo>
                    <a:pt x="129418" y="103010"/>
                    <a:pt x="118835" y="110605"/>
                    <a:pt x="106845" y="115129"/>
                  </a:cubicBezTo>
                  <a:cubicBezTo>
                    <a:pt x="94854" y="119610"/>
                    <a:pt x="81881" y="120847"/>
                    <a:pt x="69250" y="118713"/>
                  </a:cubicBezTo>
                  <a:lnTo>
                    <a:pt x="21458" y="140434"/>
                  </a:lnTo>
                  <a:cubicBezTo>
                    <a:pt x="12283" y="144743"/>
                    <a:pt x="4901" y="152083"/>
                    <a:pt x="591" y="161215"/>
                  </a:cubicBezTo>
                  <a:close/>
                </a:path>
              </a:pathLst>
            </a:custGeom>
            <a:solidFill>
              <a:srgbClr val="3F424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EB5D3AB8-7B32-1DF9-2271-AE45D794BCBA}"/>
                </a:ext>
              </a:extLst>
            </p:cNvPr>
            <p:cNvSpPr/>
            <p:nvPr/>
          </p:nvSpPr>
          <p:spPr>
            <a:xfrm>
              <a:off x="10369346" y="3869502"/>
              <a:ext cx="480657" cy="714376"/>
            </a:xfrm>
            <a:custGeom>
              <a:avLst/>
              <a:gdLst>
                <a:gd name="connsiteX0" fmla="*/ 417247 w 480657"/>
                <a:gd name="connsiteY0" fmla="*/ 0 h 714376"/>
                <a:gd name="connsiteX1" fmla="*/ 419551 w 480657"/>
                <a:gd name="connsiteY1" fmla="*/ 9687 h 714376"/>
                <a:gd name="connsiteX2" fmla="*/ 475409 w 480657"/>
                <a:gd name="connsiteY2" fmla="*/ 482962 h 714376"/>
                <a:gd name="connsiteX3" fmla="*/ 480657 w 480657"/>
                <a:gd name="connsiteY3" fmla="*/ 682671 h 714376"/>
                <a:gd name="connsiteX4" fmla="*/ 0 w 480657"/>
                <a:gd name="connsiteY4" fmla="*/ 714376 h 714376"/>
                <a:gd name="connsiteX5" fmla="*/ 91574 w 480657"/>
                <a:gd name="connsiteY5" fmla="*/ 299 h 714376"/>
                <a:gd name="connsiteX6" fmla="*/ 417247 w 480657"/>
                <a:gd name="connsiteY6" fmla="*/ 0 h 714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657" h="714376">
                  <a:moveTo>
                    <a:pt x="417247" y="0"/>
                  </a:moveTo>
                  <a:lnTo>
                    <a:pt x="419551" y="9687"/>
                  </a:lnTo>
                  <a:cubicBezTo>
                    <a:pt x="458554" y="164368"/>
                    <a:pt x="477329" y="323454"/>
                    <a:pt x="475409" y="482962"/>
                  </a:cubicBezTo>
                  <a:lnTo>
                    <a:pt x="480657" y="682671"/>
                  </a:lnTo>
                  <a:lnTo>
                    <a:pt x="0" y="714376"/>
                  </a:lnTo>
                  <a:lnTo>
                    <a:pt x="91574" y="299"/>
                  </a:lnTo>
                  <a:lnTo>
                    <a:pt x="417247" y="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F7ED62F0-A64F-2872-34F6-C5657DB15C8B}"/>
                </a:ext>
              </a:extLst>
            </p:cNvPr>
            <p:cNvSpPr/>
            <p:nvPr/>
          </p:nvSpPr>
          <p:spPr>
            <a:xfrm>
              <a:off x="10369346" y="3869502"/>
              <a:ext cx="480657" cy="714376"/>
            </a:xfrm>
            <a:custGeom>
              <a:avLst/>
              <a:gdLst>
                <a:gd name="connsiteX0" fmla="*/ 417247 w 480657"/>
                <a:gd name="connsiteY0" fmla="*/ 0 h 714376"/>
                <a:gd name="connsiteX1" fmla="*/ 419551 w 480657"/>
                <a:gd name="connsiteY1" fmla="*/ 9687 h 714376"/>
                <a:gd name="connsiteX2" fmla="*/ 475409 w 480657"/>
                <a:gd name="connsiteY2" fmla="*/ 482962 h 714376"/>
                <a:gd name="connsiteX3" fmla="*/ 480657 w 480657"/>
                <a:gd name="connsiteY3" fmla="*/ 682671 h 714376"/>
                <a:gd name="connsiteX4" fmla="*/ 0 w 480657"/>
                <a:gd name="connsiteY4" fmla="*/ 714376 h 714376"/>
                <a:gd name="connsiteX5" fmla="*/ 91574 w 480657"/>
                <a:gd name="connsiteY5" fmla="*/ 299 h 714376"/>
                <a:gd name="connsiteX6" fmla="*/ 417247 w 480657"/>
                <a:gd name="connsiteY6" fmla="*/ 0 h 714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657" h="714376">
                  <a:moveTo>
                    <a:pt x="417247" y="0"/>
                  </a:moveTo>
                  <a:lnTo>
                    <a:pt x="419551" y="9687"/>
                  </a:lnTo>
                  <a:cubicBezTo>
                    <a:pt x="458554" y="164368"/>
                    <a:pt x="477329" y="323454"/>
                    <a:pt x="475409" y="482962"/>
                  </a:cubicBezTo>
                  <a:lnTo>
                    <a:pt x="480657" y="682671"/>
                  </a:lnTo>
                  <a:lnTo>
                    <a:pt x="0" y="714376"/>
                  </a:lnTo>
                  <a:lnTo>
                    <a:pt x="91574" y="299"/>
                  </a:lnTo>
                  <a:lnTo>
                    <a:pt x="417247" y="0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51CB8A31-5488-BB89-FA4E-60CA4B5351B5}"/>
                </a:ext>
              </a:extLst>
            </p:cNvPr>
            <p:cNvSpPr/>
            <p:nvPr/>
          </p:nvSpPr>
          <p:spPr>
            <a:xfrm>
              <a:off x="10454093" y="3869161"/>
              <a:ext cx="341376" cy="35076"/>
            </a:xfrm>
            <a:custGeom>
              <a:avLst/>
              <a:gdLst>
                <a:gd name="connsiteX0" fmla="*/ 341376 w 341376"/>
                <a:gd name="connsiteY0" fmla="*/ 35076 h 35076"/>
                <a:gd name="connsiteX1" fmla="*/ 332714 w 341376"/>
                <a:gd name="connsiteY1" fmla="*/ 0 h 35076"/>
                <a:gd name="connsiteX2" fmla="*/ 6828 w 341376"/>
                <a:gd name="connsiteY2" fmla="*/ 640 h 35076"/>
                <a:gd name="connsiteX3" fmla="*/ 0 w 341376"/>
                <a:gd name="connsiteY3" fmla="*/ 35076 h 35076"/>
                <a:gd name="connsiteX4" fmla="*/ 341376 w 341376"/>
                <a:gd name="connsiteY4" fmla="*/ 35076 h 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76" h="35076">
                  <a:moveTo>
                    <a:pt x="341376" y="35076"/>
                  </a:moveTo>
                  <a:lnTo>
                    <a:pt x="332714" y="0"/>
                  </a:lnTo>
                  <a:lnTo>
                    <a:pt x="6828" y="640"/>
                  </a:lnTo>
                  <a:lnTo>
                    <a:pt x="0" y="35076"/>
                  </a:lnTo>
                  <a:lnTo>
                    <a:pt x="341376" y="35076"/>
                  </a:ln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38FEEBCB-32BD-66BF-F553-6B99E647AB10}"/>
                </a:ext>
              </a:extLst>
            </p:cNvPr>
            <p:cNvSpPr/>
            <p:nvPr/>
          </p:nvSpPr>
          <p:spPr>
            <a:xfrm>
              <a:off x="10463139" y="3650339"/>
              <a:ext cx="386566" cy="900677"/>
            </a:xfrm>
            <a:custGeom>
              <a:avLst/>
              <a:gdLst>
                <a:gd name="connsiteX0" fmla="*/ 301222 w 386566"/>
                <a:gd name="connsiteY0" fmla="*/ 120677 h 900677"/>
                <a:gd name="connsiteX1" fmla="*/ 325246 w 386566"/>
                <a:gd name="connsiteY1" fmla="*/ 190061 h 900677"/>
                <a:gd name="connsiteX2" fmla="*/ 316712 w 386566"/>
                <a:gd name="connsiteY2" fmla="*/ 218822 h 900677"/>
                <a:gd name="connsiteX3" fmla="*/ 323668 w 386566"/>
                <a:gd name="connsiteY3" fmla="*/ 218822 h 900677"/>
                <a:gd name="connsiteX4" fmla="*/ 365998 w 386566"/>
                <a:gd name="connsiteY4" fmla="*/ 439522 h 900677"/>
                <a:gd name="connsiteX5" fmla="*/ 381360 w 386566"/>
                <a:gd name="connsiteY5" fmla="*/ 700973 h 900677"/>
                <a:gd name="connsiteX6" fmla="*/ 386566 w 386566"/>
                <a:gd name="connsiteY6" fmla="*/ 900678 h 900677"/>
                <a:gd name="connsiteX7" fmla="*/ 327593 w 386566"/>
                <a:gd name="connsiteY7" fmla="*/ 900678 h 900677"/>
                <a:gd name="connsiteX8" fmla="*/ 322387 w 386566"/>
                <a:gd name="connsiteY8" fmla="*/ 700973 h 900677"/>
                <a:gd name="connsiteX9" fmla="*/ 266530 w 386566"/>
                <a:gd name="connsiteY9" fmla="*/ 227698 h 900677"/>
                <a:gd name="connsiteX10" fmla="*/ 264268 w 386566"/>
                <a:gd name="connsiteY10" fmla="*/ 218310 h 900677"/>
                <a:gd name="connsiteX11" fmla="*/ 239732 w 386566"/>
                <a:gd name="connsiteY11" fmla="*/ 125370 h 900677"/>
                <a:gd name="connsiteX12" fmla="*/ 0 w 386566"/>
                <a:gd name="connsiteY12" fmla="*/ 7382 h 900677"/>
                <a:gd name="connsiteX13" fmla="*/ 30895 w 386566"/>
                <a:gd name="connsiteY13" fmla="*/ 0 h 900677"/>
                <a:gd name="connsiteX14" fmla="*/ 301222 w 386566"/>
                <a:gd name="connsiteY14" fmla="*/ 120677 h 900677"/>
                <a:gd name="connsiteX15" fmla="*/ 301222 w 386566"/>
                <a:gd name="connsiteY15" fmla="*/ 120677 h 900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6566" h="900677">
                  <a:moveTo>
                    <a:pt x="301222" y="120677"/>
                  </a:moveTo>
                  <a:cubicBezTo>
                    <a:pt x="303441" y="143933"/>
                    <a:pt x="324777" y="190189"/>
                    <a:pt x="325246" y="190061"/>
                  </a:cubicBezTo>
                  <a:cubicBezTo>
                    <a:pt x="332330" y="201924"/>
                    <a:pt x="326569" y="216048"/>
                    <a:pt x="316712" y="218822"/>
                  </a:cubicBezTo>
                  <a:lnTo>
                    <a:pt x="323668" y="218822"/>
                  </a:lnTo>
                  <a:cubicBezTo>
                    <a:pt x="341547" y="291612"/>
                    <a:pt x="355714" y="365277"/>
                    <a:pt x="365998" y="439522"/>
                  </a:cubicBezTo>
                  <a:cubicBezTo>
                    <a:pt x="377092" y="526218"/>
                    <a:pt x="382213" y="613576"/>
                    <a:pt x="381360" y="700973"/>
                  </a:cubicBezTo>
                  <a:lnTo>
                    <a:pt x="386566" y="900678"/>
                  </a:lnTo>
                  <a:lnTo>
                    <a:pt x="327593" y="900678"/>
                  </a:lnTo>
                  <a:lnTo>
                    <a:pt x="322387" y="700973"/>
                  </a:lnTo>
                  <a:cubicBezTo>
                    <a:pt x="324265" y="541465"/>
                    <a:pt x="305489" y="382384"/>
                    <a:pt x="266530" y="227698"/>
                  </a:cubicBezTo>
                  <a:lnTo>
                    <a:pt x="264268" y="218310"/>
                  </a:lnTo>
                  <a:lnTo>
                    <a:pt x="239732" y="125370"/>
                  </a:lnTo>
                  <a:lnTo>
                    <a:pt x="0" y="7382"/>
                  </a:lnTo>
                  <a:lnTo>
                    <a:pt x="30895" y="0"/>
                  </a:lnTo>
                  <a:lnTo>
                    <a:pt x="301222" y="120677"/>
                  </a:lnTo>
                  <a:lnTo>
                    <a:pt x="301222" y="120677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64325192-33DA-6698-D497-7A1B791689E2}"/>
                </a:ext>
              </a:extLst>
            </p:cNvPr>
            <p:cNvSpPr/>
            <p:nvPr/>
          </p:nvSpPr>
          <p:spPr>
            <a:xfrm>
              <a:off x="10468602" y="3599688"/>
              <a:ext cx="361925" cy="173390"/>
            </a:xfrm>
            <a:custGeom>
              <a:avLst/>
              <a:gdLst>
                <a:gd name="connsiteX0" fmla="*/ 0 w 361925"/>
                <a:gd name="connsiteY0" fmla="*/ 0 h 173390"/>
                <a:gd name="connsiteX1" fmla="*/ 321192 w 361925"/>
                <a:gd name="connsiteY1" fmla="*/ 72542 h 173390"/>
                <a:gd name="connsiteX2" fmla="*/ 341419 w 361925"/>
                <a:gd name="connsiteY2" fmla="*/ 81320 h 173390"/>
                <a:gd name="connsiteX3" fmla="*/ 355885 w 361925"/>
                <a:gd name="connsiteY3" fmla="*/ 97907 h 173390"/>
                <a:gd name="connsiteX4" fmla="*/ 361859 w 361925"/>
                <a:gd name="connsiteY4" fmla="*/ 119106 h 173390"/>
                <a:gd name="connsiteX5" fmla="*/ 358146 w 361925"/>
                <a:gd name="connsiteY5" fmla="*/ 140818 h 173390"/>
                <a:gd name="connsiteX6" fmla="*/ 347052 w 361925"/>
                <a:gd name="connsiteY6" fmla="*/ 157818 h 173390"/>
                <a:gd name="connsiteX7" fmla="*/ 330281 w 361925"/>
                <a:gd name="connsiteY7" fmla="*/ 169258 h 173390"/>
                <a:gd name="connsiteX8" fmla="*/ 310396 w 361925"/>
                <a:gd name="connsiteY8" fmla="*/ 173389 h 173390"/>
                <a:gd name="connsiteX9" fmla="*/ 290426 w 361925"/>
                <a:gd name="connsiteY9" fmla="*/ 169578 h 173390"/>
                <a:gd name="connsiteX10" fmla="*/ 6657 w 361925"/>
                <a:gd name="connsiteY10" fmla="*/ 58631 h 173390"/>
                <a:gd name="connsiteX11" fmla="*/ 0 w 361925"/>
                <a:gd name="connsiteY11" fmla="*/ 0 h 17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925" h="173390">
                  <a:moveTo>
                    <a:pt x="0" y="0"/>
                  </a:moveTo>
                  <a:lnTo>
                    <a:pt x="321192" y="72542"/>
                  </a:lnTo>
                  <a:cubicBezTo>
                    <a:pt x="328489" y="73933"/>
                    <a:pt x="335402" y="76929"/>
                    <a:pt x="341419" y="81320"/>
                  </a:cubicBezTo>
                  <a:cubicBezTo>
                    <a:pt x="347393" y="85707"/>
                    <a:pt x="352343" y="91374"/>
                    <a:pt x="355885" y="97907"/>
                  </a:cubicBezTo>
                  <a:cubicBezTo>
                    <a:pt x="359426" y="104444"/>
                    <a:pt x="361475" y="111685"/>
                    <a:pt x="361859" y="119106"/>
                  </a:cubicBezTo>
                  <a:cubicBezTo>
                    <a:pt x="362243" y="126527"/>
                    <a:pt x="360962" y="133943"/>
                    <a:pt x="358146" y="140818"/>
                  </a:cubicBezTo>
                  <a:cubicBezTo>
                    <a:pt x="355586" y="147159"/>
                    <a:pt x="351831" y="152937"/>
                    <a:pt x="347052" y="157818"/>
                  </a:cubicBezTo>
                  <a:cubicBezTo>
                    <a:pt x="342272" y="162700"/>
                    <a:pt x="336554" y="166587"/>
                    <a:pt x="330281" y="169258"/>
                  </a:cubicBezTo>
                  <a:cubicBezTo>
                    <a:pt x="323966" y="171930"/>
                    <a:pt x="317224" y="173334"/>
                    <a:pt x="310396" y="173389"/>
                  </a:cubicBezTo>
                  <a:cubicBezTo>
                    <a:pt x="303526" y="173445"/>
                    <a:pt x="296784" y="172147"/>
                    <a:pt x="290426" y="169578"/>
                  </a:cubicBezTo>
                  <a:lnTo>
                    <a:pt x="6657" y="586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BB724752-72C4-58A3-8975-06CE99C7B9F3}"/>
                </a:ext>
              </a:extLst>
            </p:cNvPr>
            <p:cNvSpPr/>
            <p:nvPr/>
          </p:nvSpPr>
          <p:spPr>
            <a:xfrm>
              <a:off x="10616503" y="3571538"/>
              <a:ext cx="127759" cy="99629"/>
            </a:xfrm>
            <a:custGeom>
              <a:avLst/>
              <a:gdLst>
                <a:gd name="connsiteX0" fmla="*/ 18093 w 127759"/>
                <a:gd name="connsiteY0" fmla="*/ 42449 h 99629"/>
                <a:gd name="connsiteX1" fmla="*/ 43696 w 127759"/>
                <a:gd name="connsiteY1" fmla="*/ 37456 h 99629"/>
                <a:gd name="connsiteX2" fmla="*/ 44848 w 127759"/>
                <a:gd name="connsiteY2" fmla="*/ 33445 h 99629"/>
                <a:gd name="connsiteX3" fmla="*/ 52444 w 127759"/>
                <a:gd name="connsiteY3" fmla="*/ 22820 h 99629"/>
                <a:gd name="connsiteX4" fmla="*/ 82911 w 127759"/>
                <a:gd name="connsiteY4" fmla="*/ 1484 h 99629"/>
                <a:gd name="connsiteX5" fmla="*/ 86325 w 127759"/>
                <a:gd name="connsiteY5" fmla="*/ 97 h 99629"/>
                <a:gd name="connsiteX6" fmla="*/ 89952 w 127759"/>
                <a:gd name="connsiteY6" fmla="*/ 374 h 99629"/>
                <a:gd name="connsiteX7" fmla="*/ 127760 w 127759"/>
                <a:gd name="connsiteY7" fmla="*/ 11938 h 99629"/>
                <a:gd name="connsiteX8" fmla="*/ 127163 w 127759"/>
                <a:gd name="connsiteY8" fmla="*/ 24271 h 99629"/>
                <a:gd name="connsiteX9" fmla="*/ 94561 w 127759"/>
                <a:gd name="connsiteY9" fmla="*/ 17614 h 99629"/>
                <a:gd name="connsiteX10" fmla="*/ 94007 w 127759"/>
                <a:gd name="connsiteY10" fmla="*/ 18808 h 99629"/>
                <a:gd name="connsiteX11" fmla="*/ 116964 w 127759"/>
                <a:gd name="connsiteY11" fmla="*/ 24015 h 99629"/>
                <a:gd name="connsiteX12" fmla="*/ 118500 w 127759"/>
                <a:gd name="connsiteY12" fmla="*/ 24847 h 99629"/>
                <a:gd name="connsiteX13" fmla="*/ 119353 w 127759"/>
                <a:gd name="connsiteY13" fmla="*/ 26361 h 99629"/>
                <a:gd name="connsiteX14" fmla="*/ 122298 w 127759"/>
                <a:gd name="connsiteY14" fmla="*/ 38096 h 99629"/>
                <a:gd name="connsiteX15" fmla="*/ 122725 w 127759"/>
                <a:gd name="connsiteY15" fmla="*/ 64766 h 99629"/>
                <a:gd name="connsiteX16" fmla="*/ 112057 w 127759"/>
                <a:gd name="connsiteY16" fmla="*/ 84737 h 99629"/>
                <a:gd name="connsiteX17" fmla="*/ 66995 w 127759"/>
                <a:gd name="connsiteY17" fmla="*/ 96429 h 99629"/>
                <a:gd name="connsiteX18" fmla="*/ 0 w 127759"/>
                <a:gd name="connsiteY18" fmla="*/ 99629 h 99629"/>
                <a:gd name="connsiteX19" fmla="*/ 18093 w 127759"/>
                <a:gd name="connsiteY19" fmla="*/ 42449 h 99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7759" h="99629">
                  <a:moveTo>
                    <a:pt x="18093" y="42449"/>
                  </a:moveTo>
                  <a:lnTo>
                    <a:pt x="43696" y="37456"/>
                  </a:lnTo>
                  <a:lnTo>
                    <a:pt x="44848" y="33445"/>
                  </a:lnTo>
                  <a:cubicBezTo>
                    <a:pt x="46086" y="29135"/>
                    <a:pt x="48774" y="25384"/>
                    <a:pt x="52444" y="22820"/>
                  </a:cubicBezTo>
                  <a:lnTo>
                    <a:pt x="82911" y="1484"/>
                  </a:lnTo>
                  <a:cubicBezTo>
                    <a:pt x="83936" y="762"/>
                    <a:pt x="85088" y="289"/>
                    <a:pt x="86325" y="97"/>
                  </a:cubicBezTo>
                  <a:cubicBezTo>
                    <a:pt x="87520" y="-95"/>
                    <a:pt x="88800" y="-1"/>
                    <a:pt x="89952" y="374"/>
                  </a:cubicBezTo>
                  <a:lnTo>
                    <a:pt x="127760" y="11938"/>
                  </a:lnTo>
                  <a:lnTo>
                    <a:pt x="127163" y="24271"/>
                  </a:lnTo>
                  <a:lnTo>
                    <a:pt x="94561" y="17614"/>
                  </a:lnTo>
                  <a:lnTo>
                    <a:pt x="94007" y="18808"/>
                  </a:lnTo>
                  <a:lnTo>
                    <a:pt x="116964" y="24015"/>
                  </a:lnTo>
                  <a:cubicBezTo>
                    <a:pt x="117562" y="24147"/>
                    <a:pt x="118074" y="24433"/>
                    <a:pt x="118500" y="24847"/>
                  </a:cubicBezTo>
                  <a:cubicBezTo>
                    <a:pt x="118927" y="25265"/>
                    <a:pt x="119225" y="25785"/>
                    <a:pt x="119353" y="26361"/>
                  </a:cubicBezTo>
                  <a:lnTo>
                    <a:pt x="122298" y="38096"/>
                  </a:lnTo>
                  <a:cubicBezTo>
                    <a:pt x="127760" y="46631"/>
                    <a:pt x="125200" y="57555"/>
                    <a:pt x="122725" y="64766"/>
                  </a:cubicBezTo>
                  <a:lnTo>
                    <a:pt x="112057" y="84737"/>
                  </a:lnTo>
                  <a:lnTo>
                    <a:pt x="66995" y="96429"/>
                  </a:lnTo>
                  <a:cubicBezTo>
                    <a:pt x="63282" y="95789"/>
                    <a:pt x="0" y="99629"/>
                    <a:pt x="0" y="99629"/>
                  </a:cubicBezTo>
                  <a:lnTo>
                    <a:pt x="18093" y="42449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1E81268F-3716-16A7-6238-7E7551B68D73}"/>
                </a:ext>
              </a:extLst>
            </p:cNvPr>
            <p:cNvSpPr/>
            <p:nvPr/>
          </p:nvSpPr>
          <p:spPr>
            <a:xfrm>
              <a:off x="10399971" y="3541521"/>
              <a:ext cx="74775" cy="59105"/>
            </a:xfrm>
            <a:custGeom>
              <a:avLst/>
              <a:gdLst>
                <a:gd name="connsiteX0" fmla="*/ 5178 w 74775"/>
                <a:gd name="connsiteY0" fmla="*/ 9819 h 59105"/>
                <a:gd name="connsiteX1" fmla="*/ 44906 w 74775"/>
                <a:gd name="connsiteY1" fmla="*/ 27613 h 59105"/>
                <a:gd name="connsiteX2" fmla="*/ 74776 w 74775"/>
                <a:gd name="connsiteY2" fmla="*/ 59105 h 59105"/>
                <a:gd name="connsiteX3" fmla="*/ 74776 w 74775"/>
                <a:gd name="connsiteY3" fmla="*/ 49632 h 59105"/>
                <a:gd name="connsiteX4" fmla="*/ 44906 w 74775"/>
                <a:gd name="connsiteY4" fmla="*/ 18140 h 59105"/>
                <a:gd name="connsiteX5" fmla="*/ 5178 w 74775"/>
                <a:gd name="connsiteY5" fmla="*/ 346 h 59105"/>
                <a:gd name="connsiteX6" fmla="*/ 3471 w 74775"/>
                <a:gd name="connsiteY6" fmla="*/ 5 h 59105"/>
                <a:gd name="connsiteX7" fmla="*/ 1806 w 74775"/>
                <a:gd name="connsiteY7" fmla="*/ 512 h 59105"/>
                <a:gd name="connsiteX8" fmla="*/ 527 w 74775"/>
                <a:gd name="connsiteY8" fmla="*/ 1746 h 59105"/>
                <a:gd name="connsiteX9" fmla="*/ 14 w 74775"/>
                <a:gd name="connsiteY9" fmla="*/ 3418 h 59105"/>
                <a:gd name="connsiteX10" fmla="*/ 2020 w 74775"/>
                <a:gd name="connsiteY10" fmla="*/ 9734 h 59105"/>
                <a:gd name="connsiteX11" fmla="*/ 3599 w 74775"/>
                <a:gd name="connsiteY11" fmla="*/ 9405 h 59105"/>
                <a:gd name="connsiteX12" fmla="*/ 5178 w 74775"/>
                <a:gd name="connsiteY12" fmla="*/ 9819 h 59105"/>
                <a:gd name="connsiteX13" fmla="*/ 5178 w 74775"/>
                <a:gd name="connsiteY13" fmla="*/ 981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775" h="59105">
                  <a:moveTo>
                    <a:pt x="5178" y="9819"/>
                  </a:moveTo>
                  <a:lnTo>
                    <a:pt x="44906" y="27613"/>
                  </a:lnTo>
                  <a:cubicBezTo>
                    <a:pt x="55488" y="37522"/>
                    <a:pt x="65430" y="48036"/>
                    <a:pt x="74776" y="59105"/>
                  </a:cubicBezTo>
                  <a:lnTo>
                    <a:pt x="74776" y="49632"/>
                  </a:lnTo>
                  <a:cubicBezTo>
                    <a:pt x="65430" y="38563"/>
                    <a:pt x="55488" y="28049"/>
                    <a:pt x="44906" y="18140"/>
                  </a:cubicBezTo>
                  <a:lnTo>
                    <a:pt x="5178" y="346"/>
                  </a:lnTo>
                  <a:cubicBezTo>
                    <a:pt x="4666" y="94"/>
                    <a:pt x="4068" y="-25"/>
                    <a:pt x="3471" y="5"/>
                  </a:cubicBezTo>
                  <a:cubicBezTo>
                    <a:pt x="2873" y="34"/>
                    <a:pt x="2276" y="209"/>
                    <a:pt x="1806" y="512"/>
                  </a:cubicBezTo>
                  <a:cubicBezTo>
                    <a:pt x="1294" y="815"/>
                    <a:pt x="868" y="1238"/>
                    <a:pt x="527" y="1746"/>
                  </a:cubicBezTo>
                  <a:cubicBezTo>
                    <a:pt x="228" y="2249"/>
                    <a:pt x="57" y="2825"/>
                    <a:pt x="14" y="3418"/>
                  </a:cubicBezTo>
                  <a:cubicBezTo>
                    <a:pt x="-114" y="5697"/>
                    <a:pt x="612" y="7946"/>
                    <a:pt x="2020" y="9734"/>
                  </a:cubicBezTo>
                  <a:cubicBezTo>
                    <a:pt x="2532" y="9503"/>
                    <a:pt x="3087" y="9388"/>
                    <a:pt x="3599" y="9405"/>
                  </a:cubicBezTo>
                  <a:cubicBezTo>
                    <a:pt x="4154" y="9418"/>
                    <a:pt x="4708" y="9559"/>
                    <a:pt x="5178" y="9819"/>
                  </a:cubicBezTo>
                  <a:lnTo>
                    <a:pt x="5178" y="9819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43577E11-3C40-8F90-E8AF-9C1363F78C9C}"/>
                </a:ext>
              </a:extLst>
            </p:cNvPr>
            <p:cNvSpPr/>
            <p:nvPr/>
          </p:nvSpPr>
          <p:spPr>
            <a:xfrm>
              <a:off x="10363271" y="3550719"/>
              <a:ext cx="117619" cy="105380"/>
            </a:xfrm>
            <a:custGeom>
              <a:avLst/>
              <a:gdLst>
                <a:gd name="connsiteX0" fmla="*/ 2491 w 117619"/>
                <a:gd name="connsiteY0" fmla="*/ 12867 h 105380"/>
                <a:gd name="connsiteX1" fmla="*/ 1381 w 117619"/>
                <a:gd name="connsiteY1" fmla="*/ 12996 h 105380"/>
                <a:gd name="connsiteX2" fmla="*/ 485 w 117619"/>
                <a:gd name="connsiteY2" fmla="*/ 13665 h 105380"/>
                <a:gd name="connsiteX3" fmla="*/ 16 w 117619"/>
                <a:gd name="connsiteY3" fmla="*/ 14694 h 105380"/>
                <a:gd name="connsiteX4" fmla="*/ 144 w 117619"/>
                <a:gd name="connsiteY4" fmla="*/ 15812 h 105380"/>
                <a:gd name="connsiteX5" fmla="*/ 4155 w 117619"/>
                <a:gd name="connsiteY5" fmla="*/ 24133 h 105380"/>
                <a:gd name="connsiteX6" fmla="*/ 5265 w 117619"/>
                <a:gd name="connsiteY6" fmla="*/ 25720 h 105380"/>
                <a:gd name="connsiteX7" fmla="*/ 6972 w 117619"/>
                <a:gd name="connsiteY7" fmla="*/ 26651 h 105380"/>
                <a:gd name="connsiteX8" fmla="*/ 58178 w 117619"/>
                <a:gd name="connsiteY8" fmla="*/ 41500 h 105380"/>
                <a:gd name="connsiteX9" fmla="*/ 58775 w 117619"/>
                <a:gd name="connsiteY9" fmla="*/ 41885 h 105380"/>
                <a:gd name="connsiteX10" fmla="*/ 76441 w 117619"/>
                <a:gd name="connsiteY10" fmla="*/ 62580 h 105380"/>
                <a:gd name="connsiteX11" fmla="*/ 59714 w 117619"/>
                <a:gd name="connsiteY11" fmla="*/ 44445 h 105380"/>
                <a:gd name="connsiteX12" fmla="*/ 55447 w 117619"/>
                <a:gd name="connsiteY12" fmla="*/ 41970 h 105380"/>
                <a:gd name="connsiteX13" fmla="*/ 10172 w 117619"/>
                <a:gd name="connsiteY13" fmla="*/ 29808 h 105380"/>
                <a:gd name="connsiteX14" fmla="*/ 8977 w 117619"/>
                <a:gd name="connsiteY14" fmla="*/ 29783 h 105380"/>
                <a:gd name="connsiteX15" fmla="*/ 7953 w 117619"/>
                <a:gd name="connsiteY15" fmla="*/ 30333 h 105380"/>
                <a:gd name="connsiteX16" fmla="*/ 7313 w 117619"/>
                <a:gd name="connsiteY16" fmla="*/ 31323 h 105380"/>
                <a:gd name="connsiteX17" fmla="*/ 7227 w 117619"/>
                <a:gd name="connsiteY17" fmla="*/ 32497 h 105380"/>
                <a:gd name="connsiteX18" fmla="*/ 8465 w 117619"/>
                <a:gd name="connsiteY18" fmla="*/ 39367 h 105380"/>
                <a:gd name="connsiteX19" fmla="*/ 10001 w 117619"/>
                <a:gd name="connsiteY19" fmla="*/ 42567 h 105380"/>
                <a:gd name="connsiteX20" fmla="*/ 12988 w 117619"/>
                <a:gd name="connsiteY20" fmla="*/ 44488 h 105380"/>
                <a:gd name="connsiteX21" fmla="*/ 47126 w 117619"/>
                <a:gd name="connsiteY21" fmla="*/ 55113 h 105380"/>
                <a:gd name="connsiteX22" fmla="*/ 50454 w 117619"/>
                <a:gd name="connsiteY22" fmla="*/ 57118 h 105380"/>
                <a:gd name="connsiteX23" fmla="*/ 68675 w 117619"/>
                <a:gd name="connsiteY23" fmla="*/ 76107 h 105380"/>
                <a:gd name="connsiteX24" fmla="*/ 53911 w 117619"/>
                <a:gd name="connsiteY24" fmla="*/ 62111 h 105380"/>
                <a:gd name="connsiteX25" fmla="*/ 49644 w 117619"/>
                <a:gd name="connsiteY25" fmla="*/ 59508 h 105380"/>
                <a:gd name="connsiteX26" fmla="*/ 20114 w 117619"/>
                <a:gd name="connsiteY26" fmla="*/ 48584 h 105380"/>
                <a:gd name="connsiteX27" fmla="*/ 19090 w 117619"/>
                <a:gd name="connsiteY27" fmla="*/ 48456 h 105380"/>
                <a:gd name="connsiteX28" fmla="*/ 18109 w 117619"/>
                <a:gd name="connsiteY28" fmla="*/ 48768 h 105380"/>
                <a:gd name="connsiteX29" fmla="*/ 17341 w 117619"/>
                <a:gd name="connsiteY29" fmla="*/ 49467 h 105380"/>
                <a:gd name="connsiteX30" fmla="*/ 16957 w 117619"/>
                <a:gd name="connsiteY30" fmla="*/ 50419 h 105380"/>
                <a:gd name="connsiteX31" fmla="*/ 16445 w 117619"/>
                <a:gd name="connsiteY31" fmla="*/ 53577 h 105380"/>
                <a:gd name="connsiteX32" fmla="*/ 16957 w 117619"/>
                <a:gd name="connsiteY32" fmla="*/ 57332 h 105380"/>
                <a:gd name="connsiteX33" fmla="*/ 19431 w 117619"/>
                <a:gd name="connsiteY33" fmla="*/ 60191 h 105380"/>
                <a:gd name="connsiteX34" fmla="*/ 57452 w 117619"/>
                <a:gd name="connsiteY34" fmla="*/ 84044 h 105380"/>
                <a:gd name="connsiteX35" fmla="*/ 57879 w 117619"/>
                <a:gd name="connsiteY35" fmla="*/ 84044 h 105380"/>
                <a:gd name="connsiteX36" fmla="*/ 117620 w 117619"/>
                <a:gd name="connsiteY36" fmla="*/ 105380 h 105380"/>
                <a:gd name="connsiteX37" fmla="*/ 111219 w 117619"/>
                <a:gd name="connsiteY37" fmla="*/ 49608 h 105380"/>
                <a:gd name="connsiteX38" fmla="*/ 81349 w 117619"/>
                <a:gd name="connsiteY38" fmla="*/ 18116 h 105380"/>
                <a:gd name="connsiteX39" fmla="*/ 41621 w 117619"/>
                <a:gd name="connsiteY39" fmla="*/ 322 h 105380"/>
                <a:gd name="connsiteX40" fmla="*/ 39914 w 117619"/>
                <a:gd name="connsiteY40" fmla="*/ 6 h 105380"/>
                <a:gd name="connsiteX41" fmla="*/ 38250 w 117619"/>
                <a:gd name="connsiteY41" fmla="*/ 514 h 105380"/>
                <a:gd name="connsiteX42" fmla="*/ 37012 w 117619"/>
                <a:gd name="connsiteY42" fmla="*/ 1739 h 105380"/>
                <a:gd name="connsiteX43" fmla="*/ 36458 w 117619"/>
                <a:gd name="connsiteY43" fmla="*/ 3394 h 105380"/>
                <a:gd name="connsiteX44" fmla="*/ 36458 w 117619"/>
                <a:gd name="connsiteY44" fmla="*/ 3394 h 105380"/>
                <a:gd name="connsiteX45" fmla="*/ 37397 w 117619"/>
                <a:gd name="connsiteY45" fmla="*/ 8255 h 105380"/>
                <a:gd name="connsiteX46" fmla="*/ 40725 w 117619"/>
                <a:gd name="connsiteY46" fmla="*/ 11929 h 105380"/>
                <a:gd name="connsiteX47" fmla="*/ 68931 w 117619"/>
                <a:gd name="connsiteY47" fmla="*/ 29296 h 105380"/>
                <a:gd name="connsiteX48" fmla="*/ 69315 w 117619"/>
                <a:gd name="connsiteY48" fmla="*/ 29680 h 105380"/>
                <a:gd name="connsiteX49" fmla="*/ 82117 w 117619"/>
                <a:gd name="connsiteY49" fmla="*/ 49651 h 105380"/>
                <a:gd name="connsiteX50" fmla="*/ 66243 w 117619"/>
                <a:gd name="connsiteY50" fmla="*/ 29595 h 105380"/>
                <a:gd name="connsiteX51" fmla="*/ 62274 w 117619"/>
                <a:gd name="connsiteY51" fmla="*/ 27035 h 105380"/>
                <a:gd name="connsiteX52" fmla="*/ 2491 w 117619"/>
                <a:gd name="connsiteY52" fmla="*/ 12867 h 105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17619" h="105380">
                  <a:moveTo>
                    <a:pt x="2491" y="12867"/>
                  </a:moveTo>
                  <a:cubicBezTo>
                    <a:pt x="2107" y="12812"/>
                    <a:pt x="1722" y="12855"/>
                    <a:pt x="1381" y="12996"/>
                  </a:cubicBezTo>
                  <a:cubicBezTo>
                    <a:pt x="1040" y="13136"/>
                    <a:pt x="698" y="13367"/>
                    <a:pt x="485" y="13665"/>
                  </a:cubicBezTo>
                  <a:cubicBezTo>
                    <a:pt x="229" y="13960"/>
                    <a:pt x="101" y="14318"/>
                    <a:pt x="16" y="14694"/>
                  </a:cubicBezTo>
                  <a:cubicBezTo>
                    <a:pt x="-27" y="15070"/>
                    <a:pt x="16" y="15458"/>
                    <a:pt x="144" y="15812"/>
                  </a:cubicBezTo>
                  <a:cubicBezTo>
                    <a:pt x="1339" y="18654"/>
                    <a:pt x="2662" y="21432"/>
                    <a:pt x="4155" y="24133"/>
                  </a:cubicBezTo>
                  <a:cubicBezTo>
                    <a:pt x="4411" y="24739"/>
                    <a:pt x="4795" y="25285"/>
                    <a:pt x="5265" y="25720"/>
                  </a:cubicBezTo>
                  <a:cubicBezTo>
                    <a:pt x="5777" y="26156"/>
                    <a:pt x="6331" y="26476"/>
                    <a:pt x="6972" y="26651"/>
                  </a:cubicBezTo>
                  <a:lnTo>
                    <a:pt x="58178" y="41500"/>
                  </a:lnTo>
                  <a:cubicBezTo>
                    <a:pt x="58391" y="41577"/>
                    <a:pt x="58605" y="41710"/>
                    <a:pt x="58775" y="41885"/>
                  </a:cubicBezTo>
                  <a:lnTo>
                    <a:pt x="76441" y="62580"/>
                  </a:lnTo>
                  <a:lnTo>
                    <a:pt x="59714" y="44445"/>
                  </a:lnTo>
                  <a:cubicBezTo>
                    <a:pt x="58562" y="43216"/>
                    <a:pt x="57068" y="42358"/>
                    <a:pt x="55447" y="41970"/>
                  </a:cubicBezTo>
                  <a:lnTo>
                    <a:pt x="10172" y="29808"/>
                  </a:lnTo>
                  <a:cubicBezTo>
                    <a:pt x="9788" y="29702"/>
                    <a:pt x="9404" y="29693"/>
                    <a:pt x="8977" y="29783"/>
                  </a:cubicBezTo>
                  <a:cubicBezTo>
                    <a:pt x="8593" y="29877"/>
                    <a:pt x="8251" y="30064"/>
                    <a:pt x="7953" y="30333"/>
                  </a:cubicBezTo>
                  <a:cubicBezTo>
                    <a:pt x="7654" y="30602"/>
                    <a:pt x="7441" y="30943"/>
                    <a:pt x="7313" y="31323"/>
                  </a:cubicBezTo>
                  <a:cubicBezTo>
                    <a:pt x="7185" y="31699"/>
                    <a:pt x="7142" y="32104"/>
                    <a:pt x="7227" y="32497"/>
                  </a:cubicBezTo>
                  <a:lnTo>
                    <a:pt x="8465" y="39367"/>
                  </a:lnTo>
                  <a:cubicBezTo>
                    <a:pt x="8678" y="40553"/>
                    <a:pt x="9190" y="41663"/>
                    <a:pt x="10001" y="42567"/>
                  </a:cubicBezTo>
                  <a:cubicBezTo>
                    <a:pt x="10812" y="43472"/>
                    <a:pt x="11836" y="44133"/>
                    <a:pt x="12988" y="44488"/>
                  </a:cubicBezTo>
                  <a:lnTo>
                    <a:pt x="47126" y="55113"/>
                  </a:lnTo>
                  <a:cubicBezTo>
                    <a:pt x="48406" y="55493"/>
                    <a:pt x="49515" y="56180"/>
                    <a:pt x="50454" y="57118"/>
                  </a:cubicBezTo>
                  <a:lnTo>
                    <a:pt x="68675" y="76107"/>
                  </a:lnTo>
                  <a:lnTo>
                    <a:pt x="53911" y="62111"/>
                  </a:lnTo>
                  <a:cubicBezTo>
                    <a:pt x="52673" y="60963"/>
                    <a:pt x="51222" y="60076"/>
                    <a:pt x="49644" y="59508"/>
                  </a:cubicBezTo>
                  <a:lnTo>
                    <a:pt x="20114" y="48584"/>
                  </a:lnTo>
                  <a:cubicBezTo>
                    <a:pt x="19773" y="48465"/>
                    <a:pt x="19431" y="48422"/>
                    <a:pt x="19090" y="48456"/>
                  </a:cubicBezTo>
                  <a:cubicBezTo>
                    <a:pt x="18749" y="48486"/>
                    <a:pt x="18407" y="48592"/>
                    <a:pt x="18109" y="48768"/>
                  </a:cubicBezTo>
                  <a:cubicBezTo>
                    <a:pt x="17810" y="48943"/>
                    <a:pt x="17554" y="49181"/>
                    <a:pt x="17341" y="49467"/>
                  </a:cubicBezTo>
                  <a:cubicBezTo>
                    <a:pt x="17170" y="49749"/>
                    <a:pt x="17042" y="50078"/>
                    <a:pt x="16957" y="50419"/>
                  </a:cubicBezTo>
                  <a:lnTo>
                    <a:pt x="16445" y="53577"/>
                  </a:lnTo>
                  <a:cubicBezTo>
                    <a:pt x="16231" y="54853"/>
                    <a:pt x="16402" y="56158"/>
                    <a:pt x="16957" y="57332"/>
                  </a:cubicBezTo>
                  <a:cubicBezTo>
                    <a:pt x="17469" y="58510"/>
                    <a:pt x="18322" y="59504"/>
                    <a:pt x="19431" y="60191"/>
                  </a:cubicBezTo>
                  <a:lnTo>
                    <a:pt x="57452" y="84044"/>
                  </a:lnTo>
                  <a:lnTo>
                    <a:pt x="57879" y="84044"/>
                  </a:lnTo>
                  <a:lnTo>
                    <a:pt x="117620" y="105380"/>
                  </a:lnTo>
                  <a:lnTo>
                    <a:pt x="111219" y="49608"/>
                  </a:lnTo>
                  <a:cubicBezTo>
                    <a:pt x="101874" y="38539"/>
                    <a:pt x="91931" y="28025"/>
                    <a:pt x="81349" y="18116"/>
                  </a:cubicBezTo>
                  <a:lnTo>
                    <a:pt x="41621" y="322"/>
                  </a:lnTo>
                  <a:cubicBezTo>
                    <a:pt x="41109" y="79"/>
                    <a:pt x="40512" y="-28"/>
                    <a:pt x="39914" y="6"/>
                  </a:cubicBezTo>
                  <a:cubicBezTo>
                    <a:pt x="39317" y="40"/>
                    <a:pt x="38762" y="215"/>
                    <a:pt x="38250" y="514"/>
                  </a:cubicBezTo>
                  <a:cubicBezTo>
                    <a:pt x="37738" y="817"/>
                    <a:pt x="37311" y="1235"/>
                    <a:pt x="37012" y="1739"/>
                  </a:cubicBezTo>
                  <a:cubicBezTo>
                    <a:pt x="36671" y="2238"/>
                    <a:pt x="36500" y="2806"/>
                    <a:pt x="36458" y="3394"/>
                  </a:cubicBezTo>
                  <a:lnTo>
                    <a:pt x="36458" y="3394"/>
                  </a:lnTo>
                  <a:cubicBezTo>
                    <a:pt x="36330" y="5071"/>
                    <a:pt x="36671" y="6748"/>
                    <a:pt x="37397" y="8255"/>
                  </a:cubicBezTo>
                  <a:cubicBezTo>
                    <a:pt x="38165" y="9757"/>
                    <a:pt x="39317" y="11028"/>
                    <a:pt x="40725" y="11929"/>
                  </a:cubicBezTo>
                  <a:lnTo>
                    <a:pt x="68931" y="29296"/>
                  </a:lnTo>
                  <a:cubicBezTo>
                    <a:pt x="69102" y="29377"/>
                    <a:pt x="69230" y="29514"/>
                    <a:pt x="69315" y="29680"/>
                  </a:cubicBezTo>
                  <a:lnTo>
                    <a:pt x="82117" y="49651"/>
                  </a:lnTo>
                  <a:lnTo>
                    <a:pt x="66243" y="29595"/>
                  </a:lnTo>
                  <a:cubicBezTo>
                    <a:pt x="65261" y="28315"/>
                    <a:pt x="63853" y="27410"/>
                    <a:pt x="62274" y="27035"/>
                  </a:cubicBezTo>
                  <a:cubicBezTo>
                    <a:pt x="43072" y="22640"/>
                    <a:pt x="12903" y="14574"/>
                    <a:pt x="2491" y="12867"/>
                  </a:cubicBez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4968EFAC-3547-39E1-CE6B-B2543A4D3AAC}"/>
                </a:ext>
              </a:extLst>
            </p:cNvPr>
            <p:cNvSpPr/>
            <p:nvPr/>
          </p:nvSpPr>
          <p:spPr>
            <a:xfrm>
              <a:off x="10328447" y="3613987"/>
              <a:ext cx="306149" cy="107923"/>
            </a:xfrm>
            <a:custGeom>
              <a:avLst/>
              <a:gdLst>
                <a:gd name="connsiteX0" fmla="*/ 306149 w 306149"/>
                <a:gd name="connsiteY0" fmla="*/ 0 h 107923"/>
                <a:gd name="connsiteX1" fmla="*/ 49861 w 306149"/>
                <a:gd name="connsiteY1" fmla="*/ 5718 h 107923"/>
                <a:gd name="connsiteX2" fmla="*/ 28354 w 306149"/>
                <a:gd name="connsiteY2" fmla="*/ 10702 h 107923"/>
                <a:gd name="connsiteX3" fmla="*/ 11072 w 306149"/>
                <a:gd name="connsiteY3" fmla="*/ 24430 h 107923"/>
                <a:gd name="connsiteX4" fmla="*/ 1385 w 306149"/>
                <a:gd name="connsiteY4" fmla="*/ 44242 h 107923"/>
                <a:gd name="connsiteX5" fmla="*/ 1087 w 306149"/>
                <a:gd name="connsiteY5" fmla="*/ 66312 h 107923"/>
                <a:gd name="connsiteX6" fmla="*/ 8938 w 306149"/>
                <a:gd name="connsiteY6" fmla="*/ 85041 h 107923"/>
                <a:gd name="connsiteX7" fmla="*/ 23362 w 306149"/>
                <a:gd name="connsiteY7" fmla="*/ 99328 h 107923"/>
                <a:gd name="connsiteX8" fmla="*/ 42137 w 306149"/>
                <a:gd name="connsiteY8" fmla="*/ 106987 h 107923"/>
                <a:gd name="connsiteX9" fmla="*/ 62449 w 306149"/>
                <a:gd name="connsiteY9" fmla="*/ 106851 h 107923"/>
                <a:gd name="connsiteX10" fmla="*/ 288227 w 306149"/>
                <a:gd name="connsiteY10" fmla="*/ 57180 h 107923"/>
                <a:gd name="connsiteX11" fmla="*/ 306149 w 306149"/>
                <a:gd name="connsiteY11" fmla="*/ 0 h 107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6149" h="107923">
                  <a:moveTo>
                    <a:pt x="306149" y="0"/>
                  </a:moveTo>
                  <a:lnTo>
                    <a:pt x="49861" y="5718"/>
                  </a:lnTo>
                  <a:cubicBezTo>
                    <a:pt x="42393" y="5765"/>
                    <a:pt x="35054" y="7468"/>
                    <a:pt x="28354" y="10702"/>
                  </a:cubicBezTo>
                  <a:cubicBezTo>
                    <a:pt x="21655" y="13941"/>
                    <a:pt x="15766" y="18630"/>
                    <a:pt x="11072" y="24430"/>
                  </a:cubicBezTo>
                  <a:cubicBezTo>
                    <a:pt x="6421" y="30233"/>
                    <a:pt x="3092" y="37001"/>
                    <a:pt x="1385" y="44242"/>
                  </a:cubicBezTo>
                  <a:cubicBezTo>
                    <a:pt x="-364" y="51488"/>
                    <a:pt x="-449" y="59024"/>
                    <a:pt x="1087" y="66312"/>
                  </a:cubicBezTo>
                  <a:cubicBezTo>
                    <a:pt x="2452" y="73008"/>
                    <a:pt x="5098" y="79374"/>
                    <a:pt x="8938" y="85041"/>
                  </a:cubicBezTo>
                  <a:cubicBezTo>
                    <a:pt x="12736" y="90704"/>
                    <a:pt x="17644" y="95560"/>
                    <a:pt x="23362" y="99328"/>
                  </a:cubicBezTo>
                  <a:cubicBezTo>
                    <a:pt x="29037" y="103095"/>
                    <a:pt x="35438" y="105698"/>
                    <a:pt x="42137" y="106987"/>
                  </a:cubicBezTo>
                  <a:cubicBezTo>
                    <a:pt x="48837" y="108280"/>
                    <a:pt x="55750" y="108233"/>
                    <a:pt x="62449" y="106851"/>
                  </a:cubicBezTo>
                  <a:lnTo>
                    <a:pt x="288227" y="57180"/>
                  </a:lnTo>
                  <a:lnTo>
                    <a:pt x="306149" y="0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D8D3B9A5-E44A-E83F-1394-654B289451EC}"/>
                </a:ext>
              </a:extLst>
            </p:cNvPr>
            <p:cNvSpPr/>
            <p:nvPr/>
          </p:nvSpPr>
          <p:spPr>
            <a:xfrm>
              <a:off x="10616503" y="3571538"/>
              <a:ext cx="127759" cy="99629"/>
            </a:xfrm>
            <a:custGeom>
              <a:avLst/>
              <a:gdLst>
                <a:gd name="connsiteX0" fmla="*/ 18093 w 127759"/>
                <a:gd name="connsiteY0" fmla="*/ 42449 h 99629"/>
                <a:gd name="connsiteX1" fmla="*/ 43696 w 127759"/>
                <a:gd name="connsiteY1" fmla="*/ 37456 h 99629"/>
                <a:gd name="connsiteX2" fmla="*/ 44848 w 127759"/>
                <a:gd name="connsiteY2" fmla="*/ 33445 h 99629"/>
                <a:gd name="connsiteX3" fmla="*/ 52444 w 127759"/>
                <a:gd name="connsiteY3" fmla="*/ 22820 h 99629"/>
                <a:gd name="connsiteX4" fmla="*/ 82911 w 127759"/>
                <a:gd name="connsiteY4" fmla="*/ 1484 h 99629"/>
                <a:gd name="connsiteX5" fmla="*/ 86325 w 127759"/>
                <a:gd name="connsiteY5" fmla="*/ 97 h 99629"/>
                <a:gd name="connsiteX6" fmla="*/ 89952 w 127759"/>
                <a:gd name="connsiteY6" fmla="*/ 374 h 99629"/>
                <a:gd name="connsiteX7" fmla="*/ 127760 w 127759"/>
                <a:gd name="connsiteY7" fmla="*/ 11938 h 99629"/>
                <a:gd name="connsiteX8" fmla="*/ 127163 w 127759"/>
                <a:gd name="connsiteY8" fmla="*/ 24271 h 99629"/>
                <a:gd name="connsiteX9" fmla="*/ 94561 w 127759"/>
                <a:gd name="connsiteY9" fmla="*/ 17614 h 99629"/>
                <a:gd name="connsiteX10" fmla="*/ 94007 w 127759"/>
                <a:gd name="connsiteY10" fmla="*/ 18808 h 99629"/>
                <a:gd name="connsiteX11" fmla="*/ 116964 w 127759"/>
                <a:gd name="connsiteY11" fmla="*/ 24015 h 99629"/>
                <a:gd name="connsiteX12" fmla="*/ 118500 w 127759"/>
                <a:gd name="connsiteY12" fmla="*/ 24847 h 99629"/>
                <a:gd name="connsiteX13" fmla="*/ 119353 w 127759"/>
                <a:gd name="connsiteY13" fmla="*/ 26361 h 99629"/>
                <a:gd name="connsiteX14" fmla="*/ 122298 w 127759"/>
                <a:gd name="connsiteY14" fmla="*/ 38096 h 99629"/>
                <a:gd name="connsiteX15" fmla="*/ 122725 w 127759"/>
                <a:gd name="connsiteY15" fmla="*/ 64766 h 99629"/>
                <a:gd name="connsiteX16" fmla="*/ 112057 w 127759"/>
                <a:gd name="connsiteY16" fmla="*/ 84737 h 99629"/>
                <a:gd name="connsiteX17" fmla="*/ 66995 w 127759"/>
                <a:gd name="connsiteY17" fmla="*/ 96429 h 99629"/>
                <a:gd name="connsiteX18" fmla="*/ 0 w 127759"/>
                <a:gd name="connsiteY18" fmla="*/ 99629 h 99629"/>
                <a:gd name="connsiteX19" fmla="*/ 18093 w 127759"/>
                <a:gd name="connsiteY19" fmla="*/ 42449 h 99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7759" h="99629">
                  <a:moveTo>
                    <a:pt x="18093" y="42449"/>
                  </a:moveTo>
                  <a:lnTo>
                    <a:pt x="43696" y="37456"/>
                  </a:lnTo>
                  <a:lnTo>
                    <a:pt x="44848" y="33445"/>
                  </a:lnTo>
                  <a:cubicBezTo>
                    <a:pt x="46086" y="29135"/>
                    <a:pt x="48774" y="25384"/>
                    <a:pt x="52444" y="22820"/>
                  </a:cubicBezTo>
                  <a:lnTo>
                    <a:pt x="82911" y="1484"/>
                  </a:lnTo>
                  <a:cubicBezTo>
                    <a:pt x="83936" y="762"/>
                    <a:pt x="85088" y="289"/>
                    <a:pt x="86325" y="97"/>
                  </a:cubicBezTo>
                  <a:cubicBezTo>
                    <a:pt x="87520" y="-95"/>
                    <a:pt x="88800" y="-1"/>
                    <a:pt x="89952" y="374"/>
                  </a:cubicBezTo>
                  <a:lnTo>
                    <a:pt x="127760" y="11938"/>
                  </a:lnTo>
                  <a:lnTo>
                    <a:pt x="127163" y="24271"/>
                  </a:lnTo>
                  <a:lnTo>
                    <a:pt x="94561" y="17614"/>
                  </a:lnTo>
                  <a:lnTo>
                    <a:pt x="94007" y="18808"/>
                  </a:lnTo>
                  <a:lnTo>
                    <a:pt x="116964" y="24015"/>
                  </a:lnTo>
                  <a:cubicBezTo>
                    <a:pt x="117562" y="24147"/>
                    <a:pt x="118074" y="24433"/>
                    <a:pt x="118500" y="24847"/>
                  </a:cubicBezTo>
                  <a:cubicBezTo>
                    <a:pt x="118927" y="25265"/>
                    <a:pt x="119225" y="25785"/>
                    <a:pt x="119353" y="26361"/>
                  </a:cubicBezTo>
                  <a:lnTo>
                    <a:pt x="122298" y="38096"/>
                  </a:lnTo>
                  <a:cubicBezTo>
                    <a:pt x="127760" y="46631"/>
                    <a:pt x="125200" y="57555"/>
                    <a:pt x="122725" y="64766"/>
                  </a:cubicBezTo>
                  <a:lnTo>
                    <a:pt x="112057" y="84737"/>
                  </a:lnTo>
                  <a:lnTo>
                    <a:pt x="66995" y="96429"/>
                  </a:lnTo>
                  <a:cubicBezTo>
                    <a:pt x="63282" y="95789"/>
                    <a:pt x="0" y="99629"/>
                    <a:pt x="0" y="99629"/>
                  </a:cubicBezTo>
                  <a:lnTo>
                    <a:pt x="18093" y="42449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D4FC9615-CC1A-221A-908B-372408F5816A}"/>
                </a:ext>
              </a:extLst>
            </p:cNvPr>
            <p:cNvSpPr/>
            <p:nvPr/>
          </p:nvSpPr>
          <p:spPr>
            <a:xfrm>
              <a:off x="10684949" y="3528165"/>
              <a:ext cx="53064" cy="132671"/>
            </a:xfrm>
            <a:custGeom>
              <a:avLst/>
              <a:gdLst>
                <a:gd name="connsiteX0" fmla="*/ 52060 w 53064"/>
                <a:gd name="connsiteY0" fmla="*/ 128447 h 132671"/>
                <a:gd name="connsiteX1" fmla="*/ 32388 w 53064"/>
                <a:gd name="connsiteY1" fmla="*/ 113170 h 132671"/>
                <a:gd name="connsiteX2" fmla="*/ 37636 w 53064"/>
                <a:gd name="connsiteY2" fmla="*/ 1242 h 132671"/>
                <a:gd name="connsiteX3" fmla="*/ 37124 w 53064"/>
                <a:gd name="connsiteY3" fmla="*/ 354 h 132671"/>
                <a:gd name="connsiteX4" fmla="*/ 36186 w 53064"/>
                <a:gd name="connsiteY4" fmla="*/ 0 h 132671"/>
                <a:gd name="connsiteX5" fmla="*/ 35204 w 53064"/>
                <a:gd name="connsiteY5" fmla="*/ 354 h 132671"/>
                <a:gd name="connsiteX6" fmla="*/ 34692 w 53064"/>
                <a:gd name="connsiteY6" fmla="*/ 1242 h 132671"/>
                <a:gd name="connsiteX7" fmla="*/ 0 w 53064"/>
                <a:gd name="connsiteY7" fmla="*/ 121065 h 132671"/>
                <a:gd name="connsiteX8" fmla="*/ 50822 w 53064"/>
                <a:gd name="connsiteY8" fmla="*/ 132672 h 132671"/>
                <a:gd name="connsiteX9" fmla="*/ 51334 w 53064"/>
                <a:gd name="connsiteY9" fmla="*/ 132672 h 132671"/>
                <a:gd name="connsiteX10" fmla="*/ 52060 w 53064"/>
                <a:gd name="connsiteY10" fmla="*/ 128447 h 13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064" h="132671">
                  <a:moveTo>
                    <a:pt x="52060" y="128447"/>
                  </a:moveTo>
                  <a:lnTo>
                    <a:pt x="32388" y="113170"/>
                  </a:lnTo>
                  <a:lnTo>
                    <a:pt x="37636" y="1242"/>
                  </a:lnTo>
                  <a:cubicBezTo>
                    <a:pt x="37594" y="896"/>
                    <a:pt x="37381" y="580"/>
                    <a:pt x="37124" y="354"/>
                  </a:cubicBezTo>
                  <a:cubicBezTo>
                    <a:pt x="36868" y="124"/>
                    <a:pt x="36527" y="0"/>
                    <a:pt x="36186" y="0"/>
                  </a:cubicBezTo>
                  <a:cubicBezTo>
                    <a:pt x="35801" y="0"/>
                    <a:pt x="35460" y="124"/>
                    <a:pt x="35204" y="354"/>
                  </a:cubicBezTo>
                  <a:cubicBezTo>
                    <a:pt x="34948" y="580"/>
                    <a:pt x="34735" y="896"/>
                    <a:pt x="34692" y="1242"/>
                  </a:cubicBezTo>
                  <a:lnTo>
                    <a:pt x="0" y="121065"/>
                  </a:lnTo>
                  <a:lnTo>
                    <a:pt x="50822" y="132672"/>
                  </a:lnTo>
                  <a:lnTo>
                    <a:pt x="51334" y="132672"/>
                  </a:lnTo>
                  <a:cubicBezTo>
                    <a:pt x="52743" y="132416"/>
                    <a:pt x="54022" y="130282"/>
                    <a:pt x="52060" y="12844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FB5B0124-7CE6-D85A-21D3-76AF04626519}"/>
                </a:ext>
              </a:extLst>
            </p:cNvPr>
            <p:cNvSpPr/>
            <p:nvPr/>
          </p:nvSpPr>
          <p:spPr>
            <a:xfrm>
              <a:off x="10716270" y="3339388"/>
              <a:ext cx="137093" cy="347051"/>
            </a:xfrm>
            <a:custGeom>
              <a:avLst/>
              <a:gdLst>
                <a:gd name="connsiteX0" fmla="*/ 12759 w 137093"/>
                <a:gd name="connsiteY0" fmla="*/ 0 h 347051"/>
                <a:gd name="connsiteX1" fmla="*/ 84533 w 137093"/>
                <a:gd name="connsiteY1" fmla="*/ 13484 h 347051"/>
                <a:gd name="connsiteX2" fmla="*/ 124474 w 137093"/>
                <a:gd name="connsiteY2" fmla="*/ 44319 h 347051"/>
                <a:gd name="connsiteX3" fmla="*/ 136806 w 137093"/>
                <a:gd name="connsiteY3" fmla="*/ 93238 h 347051"/>
                <a:gd name="connsiteX4" fmla="*/ 117134 w 137093"/>
                <a:gd name="connsiteY4" fmla="*/ 347051 h 347051"/>
                <a:gd name="connsiteX5" fmla="*/ 0 w 137093"/>
                <a:gd name="connsiteY5" fmla="*/ 317181 h 347051"/>
                <a:gd name="connsiteX6" fmla="*/ 12759 w 137093"/>
                <a:gd name="connsiteY6" fmla="*/ 0 h 34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093" h="347051">
                  <a:moveTo>
                    <a:pt x="12759" y="0"/>
                  </a:moveTo>
                  <a:lnTo>
                    <a:pt x="84533" y="13484"/>
                  </a:lnTo>
                  <a:cubicBezTo>
                    <a:pt x="100919" y="18998"/>
                    <a:pt x="115001" y="29853"/>
                    <a:pt x="124474" y="44319"/>
                  </a:cubicBezTo>
                  <a:cubicBezTo>
                    <a:pt x="133947" y="58781"/>
                    <a:pt x="138300" y="76007"/>
                    <a:pt x="136806" y="93238"/>
                  </a:cubicBezTo>
                  <a:lnTo>
                    <a:pt x="117134" y="347051"/>
                  </a:lnTo>
                  <a:lnTo>
                    <a:pt x="0" y="317181"/>
                  </a:lnTo>
                  <a:lnTo>
                    <a:pt x="12759" y="0"/>
                  </a:lnTo>
                  <a:close/>
                </a:path>
              </a:pathLst>
            </a:custGeom>
            <a:solidFill>
              <a:srgbClr val="61656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6896B82D-0EBC-AC41-5121-61EF63F6033C}"/>
                </a:ext>
              </a:extLst>
            </p:cNvPr>
            <p:cNvSpPr/>
            <p:nvPr/>
          </p:nvSpPr>
          <p:spPr>
            <a:xfrm>
              <a:off x="10567642" y="3604339"/>
              <a:ext cx="26117" cy="26114"/>
            </a:xfrm>
            <a:custGeom>
              <a:avLst/>
              <a:gdLst>
                <a:gd name="connsiteX0" fmla="*/ 13059 w 26117"/>
                <a:gd name="connsiteY0" fmla="*/ 26115 h 26114"/>
                <a:gd name="connsiteX1" fmla="*/ 5805 w 26117"/>
                <a:gd name="connsiteY1" fmla="*/ 23913 h 26114"/>
                <a:gd name="connsiteX2" fmla="*/ 983 w 26117"/>
                <a:gd name="connsiteY2" fmla="*/ 18054 h 26114"/>
                <a:gd name="connsiteX3" fmla="*/ 258 w 26117"/>
                <a:gd name="connsiteY3" fmla="*/ 10510 h 26114"/>
                <a:gd name="connsiteX4" fmla="*/ 3842 w 26117"/>
                <a:gd name="connsiteY4" fmla="*/ 3823 h 26114"/>
                <a:gd name="connsiteX5" fmla="*/ 10499 w 26117"/>
                <a:gd name="connsiteY5" fmla="*/ 251 h 26114"/>
                <a:gd name="connsiteX6" fmla="*/ 18052 w 26117"/>
                <a:gd name="connsiteY6" fmla="*/ 994 h 26114"/>
                <a:gd name="connsiteX7" fmla="*/ 23898 w 26117"/>
                <a:gd name="connsiteY7" fmla="*/ 5803 h 26114"/>
                <a:gd name="connsiteX8" fmla="*/ 26117 w 26117"/>
                <a:gd name="connsiteY8" fmla="*/ 13057 h 26114"/>
                <a:gd name="connsiteX9" fmla="*/ 22276 w 26117"/>
                <a:gd name="connsiteY9" fmla="*/ 22291 h 26114"/>
                <a:gd name="connsiteX10" fmla="*/ 13059 w 26117"/>
                <a:gd name="connsiteY10" fmla="*/ 26115 h 2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7" h="26114">
                  <a:moveTo>
                    <a:pt x="13059" y="26115"/>
                  </a:moveTo>
                  <a:cubicBezTo>
                    <a:pt x="10499" y="26115"/>
                    <a:pt x="7939" y="25347"/>
                    <a:pt x="5805" y="23913"/>
                  </a:cubicBezTo>
                  <a:cubicBezTo>
                    <a:pt x="3672" y="22479"/>
                    <a:pt x="2007" y="20439"/>
                    <a:pt x="983" y="18054"/>
                  </a:cubicBezTo>
                  <a:cubicBezTo>
                    <a:pt x="2" y="15669"/>
                    <a:pt x="-254" y="13040"/>
                    <a:pt x="258" y="10510"/>
                  </a:cubicBezTo>
                  <a:cubicBezTo>
                    <a:pt x="770" y="7975"/>
                    <a:pt x="2007" y="5649"/>
                    <a:pt x="3842" y="3823"/>
                  </a:cubicBezTo>
                  <a:cubicBezTo>
                    <a:pt x="5634" y="1997"/>
                    <a:pt x="7981" y="755"/>
                    <a:pt x="10499" y="251"/>
                  </a:cubicBezTo>
                  <a:cubicBezTo>
                    <a:pt x="13059" y="-252"/>
                    <a:pt x="15662" y="4"/>
                    <a:pt x="18052" y="994"/>
                  </a:cubicBezTo>
                  <a:cubicBezTo>
                    <a:pt x="20441" y="1980"/>
                    <a:pt x="22490" y="3657"/>
                    <a:pt x="23898" y="5803"/>
                  </a:cubicBezTo>
                  <a:cubicBezTo>
                    <a:pt x="25349" y="7949"/>
                    <a:pt x="26117" y="10475"/>
                    <a:pt x="26117" y="13057"/>
                  </a:cubicBezTo>
                  <a:cubicBezTo>
                    <a:pt x="26117" y="16518"/>
                    <a:pt x="24751" y="19842"/>
                    <a:pt x="22276" y="22291"/>
                  </a:cubicBezTo>
                  <a:cubicBezTo>
                    <a:pt x="19844" y="24737"/>
                    <a:pt x="16516" y="26115"/>
                    <a:pt x="13059" y="26115"/>
                  </a:cubicBez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98EF9D8D-334D-9B91-AE19-291272ED2FC8}"/>
                </a:ext>
              </a:extLst>
            </p:cNvPr>
            <p:cNvSpPr/>
            <p:nvPr/>
          </p:nvSpPr>
          <p:spPr>
            <a:xfrm>
              <a:off x="10572633" y="3609160"/>
              <a:ext cx="16133" cy="16131"/>
            </a:xfrm>
            <a:custGeom>
              <a:avLst/>
              <a:gdLst>
                <a:gd name="connsiteX0" fmla="*/ 8068 w 16133"/>
                <a:gd name="connsiteY0" fmla="*/ 16131 h 16131"/>
                <a:gd name="connsiteX1" fmla="*/ 3588 w 16133"/>
                <a:gd name="connsiteY1" fmla="*/ 14770 h 16131"/>
                <a:gd name="connsiteX2" fmla="*/ 601 w 16133"/>
                <a:gd name="connsiteY2" fmla="*/ 11151 h 16131"/>
                <a:gd name="connsiteX3" fmla="*/ 174 w 16133"/>
                <a:gd name="connsiteY3" fmla="*/ 6492 h 16131"/>
                <a:gd name="connsiteX4" fmla="*/ 2350 w 16133"/>
                <a:gd name="connsiteY4" fmla="*/ 2361 h 16131"/>
                <a:gd name="connsiteX5" fmla="*/ 6490 w 16133"/>
                <a:gd name="connsiteY5" fmla="*/ 155 h 16131"/>
                <a:gd name="connsiteX6" fmla="*/ 11141 w 16133"/>
                <a:gd name="connsiteY6" fmla="*/ 616 h 16131"/>
                <a:gd name="connsiteX7" fmla="*/ 14768 w 16133"/>
                <a:gd name="connsiteY7" fmla="*/ 3585 h 16131"/>
                <a:gd name="connsiteX8" fmla="*/ 16133 w 16133"/>
                <a:gd name="connsiteY8" fmla="*/ 8066 h 1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3" h="16131">
                  <a:moveTo>
                    <a:pt x="8068" y="16131"/>
                  </a:moveTo>
                  <a:cubicBezTo>
                    <a:pt x="6490" y="16131"/>
                    <a:pt x="4911" y="15657"/>
                    <a:pt x="3588" y="14770"/>
                  </a:cubicBezTo>
                  <a:cubicBezTo>
                    <a:pt x="2265" y="13886"/>
                    <a:pt x="1241" y="12623"/>
                    <a:pt x="601" y="11151"/>
                  </a:cubicBezTo>
                  <a:cubicBezTo>
                    <a:pt x="3" y="9679"/>
                    <a:pt x="-168" y="8057"/>
                    <a:pt x="174" y="6492"/>
                  </a:cubicBezTo>
                  <a:cubicBezTo>
                    <a:pt x="473" y="4925"/>
                    <a:pt x="1241" y="3492"/>
                    <a:pt x="2350" y="2361"/>
                  </a:cubicBezTo>
                  <a:cubicBezTo>
                    <a:pt x="3503" y="1234"/>
                    <a:pt x="4953" y="466"/>
                    <a:pt x="6490" y="155"/>
                  </a:cubicBezTo>
                  <a:cubicBezTo>
                    <a:pt x="8068" y="-157"/>
                    <a:pt x="9690" y="5"/>
                    <a:pt x="11141" y="616"/>
                  </a:cubicBezTo>
                  <a:cubicBezTo>
                    <a:pt x="12634" y="1226"/>
                    <a:pt x="13872" y="2258"/>
                    <a:pt x="14768" y="3585"/>
                  </a:cubicBezTo>
                  <a:cubicBezTo>
                    <a:pt x="15664" y="4912"/>
                    <a:pt x="16133" y="6470"/>
                    <a:pt x="16133" y="8066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127C95AD-4C71-7CFB-E6EF-62D804C0C29F}"/>
                </a:ext>
              </a:extLst>
            </p:cNvPr>
            <p:cNvSpPr/>
            <p:nvPr/>
          </p:nvSpPr>
          <p:spPr>
            <a:xfrm>
              <a:off x="10453409" y="3352661"/>
              <a:ext cx="26117" cy="26113"/>
            </a:xfrm>
            <a:custGeom>
              <a:avLst/>
              <a:gdLst>
                <a:gd name="connsiteX0" fmla="*/ 13059 w 26117"/>
                <a:gd name="connsiteY0" fmla="*/ 26114 h 26113"/>
                <a:gd name="connsiteX1" fmla="*/ 5805 w 26117"/>
                <a:gd name="connsiteY1" fmla="*/ 23916 h 26113"/>
                <a:gd name="connsiteX2" fmla="*/ 983 w 26117"/>
                <a:gd name="connsiteY2" fmla="*/ 18053 h 26113"/>
                <a:gd name="connsiteX3" fmla="*/ 258 w 26117"/>
                <a:gd name="connsiteY3" fmla="*/ 10509 h 26113"/>
                <a:gd name="connsiteX4" fmla="*/ 3842 w 26117"/>
                <a:gd name="connsiteY4" fmla="*/ 3826 h 26113"/>
                <a:gd name="connsiteX5" fmla="*/ 10499 w 26117"/>
                <a:gd name="connsiteY5" fmla="*/ 250 h 26113"/>
                <a:gd name="connsiteX6" fmla="*/ 18052 w 26117"/>
                <a:gd name="connsiteY6" fmla="*/ 993 h 26113"/>
                <a:gd name="connsiteX7" fmla="*/ 23941 w 26117"/>
                <a:gd name="connsiteY7" fmla="*/ 5802 h 26113"/>
                <a:gd name="connsiteX8" fmla="*/ 26117 w 26117"/>
                <a:gd name="connsiteY8" fmla="*/ 13056 h 26113"/>
                <a:gd name="connsiteX9" fmla="*/ 22276 w 26117"/>
                <a:gd name="connsiteY9" fmla="*/ 22278 h 26113"/>
                <a:gd name="connsiteX10" fmla="*/ 13059 w 26117"/>
                <a:gd name="connsiteY10" fmla="*/ 26114 h 26113"/>
                <a:gd name="connsiteX11" fmla="*/ 13059 w 26117"/>
                <a:gd name="connsiteY11" fmla="*/ 26114 h 2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117" h="26113">
                  <a:moveTo>
                    <a:pt x="13059" y="26114"/>
                  </a:moveTo>
                  <a:cubicBezTo>
                    <a:pt x="10499" y="26114"/>
                    <a:pt x="7939" y="25350"/>
                    <a:pt x="5805" y="23916"/>
                  </a:cubicBezTo>
                  <a:cubicBezTo>
                    <a:pt x="3672" y="22478"/>
                    <a:pt x="2007" y="20439"/>
                    <a:pt x="983" y="18053"/>
                  </a:cubicBezTo>
                  <a:cubicBezTo>
                    <a:pt x="2" y="15668"/>
                    <a:pt x="-254" y="13043"/>
                    <a:pt x="258" y="10509"/>
                  </a:cubicBezTo>
                  <a:cubicBezTo>
                    <a:pt x="770" y="7978"/>
                    <a:pt x="2007" y="5653"/>
                    <a:pt x="3842" y="3826"/>
                  </a:cubicBezTo>
                  <a:cubicBezTo>
                    <a:pt x="5677" y="2000"/>
                    <a:pt x="7981" y="754"/>
                    <a:pt x="10499" y="250"/>
                  </a:cubicBezTo>
                  <a:cubicBezTo>
                    <a:pt x="13059" y="-253"/>
                    <a:pt x="15662" y="7"/>
                    <a:pt x="18052" y="993"/>
                  </a:cubicBezTo>
                  <a:cubicBezTo>
                    <a:pt x="20441" y="1983"/>
                    <a:pt x="22490" y="3655"/>
                    <a:pt x="23941" y="5802"/>
                  </a:cubicBezTo>
                  <a:cubicBezTo>
                    <a:pt x="25349" y="7953"/>
                    <a:pt x="26117" y="10475"/>
                    <a:pt x="26117" y="13056"/>
                  </a:cubicBezTo>
                  <a:cubicBezTo>
                    <a:pt x="26117" y="16517"/>
                    <a:pt x="24751" y="19832"/>
                    <a:pt x="22276" y="22278"/>
                  </a:cubicBezTo>
                  <a:cubicBezTo>
                    <a:pt x="19844" y="24723"/>
                    <a:pt x="16516" y="26105"/>
                    <a:pt x="13059" y="26114"/>
                  </a:cubicBezTo>
                  <a:lnTo>
                    <a:pt x="13059" y="26114"/>
                  </a:ln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F2242B9C-42B4-6095-A4EF-9320A0DBB11F}"/>
                </a:ext>
              </a:extLst>
            </p:cNvPr>
            <p:cNvSpPr/>
            <p:nvPr/>
          </p:nvSpPr>
          <p:spPr>
            <a:xfrm>
              <a:off x="10458400" y="3357654"/>
              <a:ext cx="16133" cy="16127"/>
            </a:xfrm>
            <a:custGeom>
              <a:avLst/>
              <a:gdLst>
                <a:gd name="connsiteX0" fmla="*/ 8068 w 16133"/>
                <a:gd name="connsiteY0" fmla="*/ 16128 h 16127"/>
                <a:gd name="connsiteX1" fmla="*/ 3588 w 16133"/>
                <a:gd name="connsiteY1" fmla="*/ 14771 h 16127"/>
                <a:gd name="connsiteX2" fmla="*/ 601 w 16133"/>
                <a:gd name="connsiteY2" fmla="*/ 11148 h 16127"/>
                <a:gd name="connsiteX3" fmla="*/ 174 w 16133"/>
                <a:gd name="connsiteY3" fmla="*/ 6492 h 16127"/>
                <a:gd name="connsiteX4" fmla="*/ 2350 w 16133"/>
                <a:gd name="connsiteY4" fmla="*/ 2362 h 16127"/>
                <a:gd name="connsiteX5" fmla="*/ 6489 w 16133"/>
                <a:gd name="connsiteY5" fmla="*/ 156 h 16127"/>
                <a:gd name="connsiteX6" fmla="*/ 11140 w 16133"/>
                <a:gd name="connsiteY6" fmla="*/ 612 h 16127"/>
                <a:gd name="connsiteX7" fmla="*/ 14768 w 16133"/>
                <a:gd name="connsiteY7" fmla="*/ 3582 h 16127"/>
                <a:gd name="connsiteX8" fmla="*/ 16133 w 16133"/>
                <a:gd name="connsiteY8" fmla="*/ 8063 h 16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3" h="16127">
                  <a:moveTo>
                    <a:pt x="8068" y="16128"/>
                  </a:moveTo>
                  <a:cubicBezTo>
                    <a:pt x="6489" y="16128"/>
                    <a:pt x="4910" y="15654"/>
                    <a:pt x="3588" y="14771"/>
                  </a:cubicBezTo>
                  <a:cubicBezTo>
                    <a:pt x="2265" y="13883"/>
                    <a:pt x="1241" y="12624"/>
                    <a:pt x="601" y="11148"/>
                  </a:cubicBezTo>
                  <a:cubicBezTo>
                    <a:pt x="3" y="9676"/>
                    <a:pt x="-167" y="8054"/>
                    <a:pt x="174" y="6492"/>
                  </a:cubicBezTo>
                  <a:cubicBezTo>
                    <a:pt x="472" y="4926"/>
                    <a:pt x="1241" y="3488"/>
                    <a:pt x="2350" y="2362"/>
                  </a:cubicBezTo>
                  <a:cubicBezTo>
                    <a:pt x="3502" y="1231"/>
                    <a:pt x="4953" y="467"/>
                    <a:pt x="6489" y="156"/>
                  </a:cubicBezTo>
                  <a:cubicBezTo>
                    <a:pt x="8068" y="-156"/>
                    <a:pt x="9690" y="2"/>
                    <a:pt x="11140" y="612"/>
                  </a:cubicBezTo>
                  <a:cubicBezTo>
                    <a:pt x="12634" y="1222"/>
                    <a:pt x="13871" y="2255"/>
                    <a:pt x="14768" y="3582"/>
                  </a:cubicBezTo>
                  <a:cubicBezTo>
                    <a:pt x="15664" y="4909"/>
                    <a:pt x="16133" y="6467"/>
                    <a:pt x="16133" y="8063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4AD63E2F-A98A-5BC4-9CC1-49A80D82FF37}"/>
                </a:ext>
              </a:extLst>
            </p:cNvPr>
            <p:cNvSpPr/>
            <p:nvPr/>
          </p:nvSpPr>
          <p:spPr>
            <a:xfrm>
              <a:off x="10545922" y="3409372"/>
              <a:ext cx="26116" cy="26113"/>
            </a:xfrm>
            <a:custGeom>
              <a:avLst/>
              <a:gdLst>
                <a:gd name="connsiteX0" fmla="*/ 13059 w 26116"/>
                <a:gd name="connsiteY0" fmla="*/ 26114 h 26113"/>
                <a:gd name="connsiteX1" fmla="*/ 5805 w 26116"/>
                <a:gd name="connsiteY1" fmla="*/ 23916 h 26113"/>
                <a:gd name="connsiteX2" fmla="*/ 983 w 26116"/>
                <a:gd name="connsiteY2" fmla="*/ 18053 h 26113"/>
                <a:gd name="connsiteX3" fmla="*/ 258 w 26116"/>
                <a:gd name="connsiteY3" fmla="*/ 10509 h 26113"/>
                <a:gd name="connsiteX4" fmla="*/ 3842 w 26116"/>
                <a:gd name="connsiteY4" fmla="*/ 3826 h 26113"/>
                <a:gd name="connsiteX5" fmla="*/ 10499 w 26116"/>
                <a:gd name="connsiteY5" fmla="*/ 250 h 26113"/>
                <a:gd name="connsiteX6" fmla="*/ 18052 w 26116"/>
                <a:gd name="connsiteY6" fmla="*/ 993 h 26113"/>
                <a:gd name="connsiteX7" fmla="*/ 23940 w 26116"/>
                <a:gd name="connsiteY7" fmla="*/ 5802 h 26113"/>
                <a:gd name="connsiteX8" fmla="*/ 26117 w 26116"/>
                <a:gd name="connsiteY8" fmla="*/ 13056 h 26113"/>
                <a:gd name="connsiteX9" fmla="*/ 22276 w 26116"/>
                <a:gd name="connsiteY9" fmla="*/ 22291 h 26113"/>
                <a:gd name="connsiteX10" fmla="*/ 13059 w 26116"/>
                <a:gd name="connsiteY10" fmla="*/ 26114 h 2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6" h="26113">
                  <a:moveTo>
                    <a:pt x="13059" y="26114"/>
                  </a:moveTo>
                  <a:cubicBezTo>
                    <a:pt x="10499" y="26114"/>
                    <a:pt x="7938" y="25350"/>
                    <a:pt x="5805" y="23916"/>
                  </a:cubicBezTo>
                  <a:cubicBezTo>
                    <a:pt x="3671" y="22478"/>
                    <a:pt x="2007" y="20443"/>
                    <a:pt x="983" y="18053"/>
                  </a:cubicBezTo>
                  <a:cubicBezTo>
                    <a:pt x="1" y="15668"/>
                    <a:pt x="-254" y="13043"/>
                    <a:pt x="258" y="10509"/>
                  </a:cubicBezTo>
                  <a:cubicBezTo>
                    <a:pt x="770" y="7978"/>
                    <a:pt x="2007" y="5653"/>
                    <a:pt x="3842" y="3826"/>
                  </a:cubicBezTo>
                  <a:cubicBezTo>
                    <a:pt x="5634" y="2000"/>
                    <a:pt x="7981" y="754"/>
                    <a:pt x="10499" y="250"/>
                  </a:cubicBezTo>
                  <a:cubicBezTo>
                    <a:pt x="13059" y="-253"/>
                    <a:pt x="15662" y="7"/>
                    <a:pt x="18052" y="993"/>
                  </a:cubicBezTo>
                  <a:cubicBezTo>
                    <a:pt x="20441" y="1983"/>
                    <a:pt x="22490" y="3656"/>
                    <a:pt x="23940" y="5802"/>
                  </a:cubicBezTo>
                  <a:cubicBezTo>
                    <a:pt x="25349" y="7953"/>
                    <a:pt x="26117" y="10475"/>
                    <a:pt x="26117" y="13056"/>
                  </a:cubicBezTo>
                  <a:cubicBezTo>
                    <a:pt x="26117" y="16521"/>
                    <a:pt x="24751" y="19841"/>
                    <a:pt x="22276" y="22291"/>
                  </a:cubicBezTo>
                  <a:cubicBezTo>
                    <a:pt x="19844" y="24740"/>
                    <a:pt x="16515" y="26114"/>
                    <a:pt x="13059" y="26114"/>
                  </a:cubicBez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5E49F330-7873-496C-FCC0-DEA8A6AEC725}"/>
                </a:ext>
              </a:extLst>
            </p:cNvPr>
            <p:cNvSpPr/>
            <p:nvPr/>
          </p:nvSpPr>
          <p:spPr>
            <a:xfrm>
              <a:off x="10550913" y="3414365"/>
              <a:ext cx="16133" cy="16127"/>
            </a:xfrm>
            <a:custGeom>
              <a:avLst/>
              <a:gdLst>
                <a:gd name="connsiteX0" fmla="*/ 8068 w 16133"/>
                <a:gd name="connsiteY0" fmla="*/ 16128 h 16127"/>
                <a:gd name="connsiteX1" fmla="*/ 3588 w 16133"/>
                <a:gd name="connsiteY1" fmla="*/ 14771 h 16127"/>
                <a:gd name="connsiteX2" fmla="*/ 601 w 16133"/>
                <a:gd name="connsiteY2" fmla="*/ 11152 h 16127"/>
                <a:gd name="connsiteX3" fmla="*/ 174 w 16133"/>
                <a:gd name="connsiteY3" fmla="*/ 6492 h 16127"/>
                <a:gd name="connsiteX4" fmla="*/ 2350 w 16133"/>
                <a:gd name="connsiteY4" fmla="*/ 2362 h 16127"/>
                <a:gd name="connsiteX5" fmla="*/ 6490 w 16133"/>
                <a:gd name="connsiteY5" fmla="*/ 156 h 16127"/>
                <a:gd name="connsiteX6" fmla="*/ 11141 w 16133"/>
                <a:gd name="connsiteY6" fmla="*/ 612 h 16127"/>
                <a:gd name="connsiteX7" fmla="*/ 14768 w 16133"/>
                <a:gd name="connsiteY7" fmla="*/ 3582 h 16127"/>
                <a:gd name="connsiteX8" fmla="*/ 16133 w 16133"/>
                <a:gd name="connsiteY8" fmla="*/ 8063 h 16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3" h="16127">
                  <a:moveTo>
                    <a:pt x="8068" y="16128"/>
                  </a:moveTo>
                  <a:cubicBezTo>
                    <a:pt x="6490" y="16128"/>
                    <a:pt x="4911" y="15654"/>
                    <a:pt x="3588" y="14771"/>
                  </a:cubicBezTo>
                  <a:cubicBezTo>
                    <a:pt x="2265" y="13883"/>
                    <a:pt x="1241" y="12624"/>
                    <a:pt x="601" y="11152"/>
                  </a:cubicBezTo>
                  <a:cubicBezTo>
                    <a:pt x="3" y="9676"/>
                    <a:pt x="-168" y="8054"/>
                    <a:pt x="174" y="6492"/>
                  </a:cubicBezTo>
                  <a:cubicBezTo>
                    <a:pt x="473" y="4926"/>
                    <a:pt x="1241" y="3488"/>
                    <a:pt x="2350" y="2362"/>
                  </a:cubicBezTo>
                  <a:cubicBezTo>
                    <a:pt x="3502" y="1235"/>
                    <a:pt x="4953" y="467"/>
                    <a:pt x="6490" y="156"/>
                  </a:cubicBezTo>
                  <a:cubicBezTo>
                    <a:pt x="8068" y="-156"/>
                    <a:pt x="9690" y="2"/>
                    <a:pt x="11141" y="612"/>
                  </a:cubicBezTo>
                  <a:cubicBezTo>
                    <a:pt x="12634" y="1222"/>
                    <a:pt x="13872" y="2255"/>
                    <a:pt x="14768" y="3582"/>
                  </a:cubicBezTo>
                  <a:cubicBezTo>
                    <a:pt x="15664" y="4909"/>
                    <a:pt x="16133" y="6471"/>
                    <a:pt x="16133" y="8063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C6DF1664-62C4-624A-63D6-7ACDDAE902CC}"/>
                </a:ext>
              </a:extLst>
            </p:cNvPr>
            <p:cNvSpPr/>
            <p:nvPr/>
          </p:nvSpPr>
          <p:spPr>
            <a:xfrm>
              <a:off x="10682301" y="3374679"/>
              <a:ext cx="26117" cy="26118"/>
            </a:xfrm>
            <a:custGeom>
              <a:avLst/>
              <a:gdLst>
                <a:gd name="connsiteX0" fmla="*/ 13059 w 26117"/>
                <a:gd name="connsiteY0" fmla="*/ 26118 h 26118"/>
                <a:gd name="connsiteX1" fmla="*/ 5805 w 26117"/>
                <a:gd name="connsiteY1" fmla="*/ 23916 h 26118"/>
                <a:gd name="connsiteX2" fmla="*/ 983 w 26117"/>
                <a:gd name="connsiteY2" fmla="*/ 18057 h 26118"/>
                <a:gd name="connsiteX3" fmla="*/ 258 w 26117"/>
                <a:gd name="connsiteY3" fmla="*/ 10513 h 26118"/>
                <a:gd name="connsiteX4" fmla="*/ 3842 w 26117"/>
                <a:gd name="connsiteY4" fmla="*/ 3826 h 26118"/>
                <a:gd name="connsiteX5" fmla="*/ 10499 w 26117"/>
                <a:gd name="connsiteY5" fmla="*/ 250 h 26118"/>
                <a:gd name="connsiteX6" fmla="*/ 18052 w 26117"/>
                <a:gd name="connsiteY6" fmla="*/ 993 h 26118"/>
                <a:gd name="connsiteX7" fmla="*/ 23941 w 26117"/>
                <a:gd name="connsiteY7" fmla="*/ 5802 h 26118"/>
                <a:gd name="connsiteX8" fmla="*/ 26117 w 26117"/>
                <a:gd name="connsiteY8" fmla="*/ 13061 h 26118"/>
                <a:gd name="connsiteX9" fmla="*/ 22319 w 26117"/>
                <a:gd name="connsiteY9" fmla="*/ 22291 h 26118"/>
                <a:gd name="connsiteX10" fmla="*/ 13059 w 26117"/>
                <a:gd name="connsiteY10" fmla="*/ 26118 h 26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7" h="26118">
                  <a:moveTo>
                    <a:pt x="13059" y="26118"/>
                  </a:moveTo>
                  <a:cubicBezTo>
                    <a:pt x="10499" y="26118"/>
                    <a:pt x="7939" y="25350"/>
                    <a:pt x="5805" y="23916"/>
                  </a:cubicBezTo>
                  <a:cubicBezTo>
                    <a:pt x="3672" y="22483"/>
                    <a:pt x="2007" y="20443"/>
                    <a:pt x="983" y="18057"/>
                  </a:cubicBezTo>
                  <a:cubicBezTo>
                    <a:pt x="2" y="15668"/>
                    <a:pt x="-254" y="13044"/>
                    <a:pt x="258" y="10513"/>
                  </a:cubicBezTo>
                  <a:cubicBezTo>
                    <a:pt x="770" y="7978"/>
                    <a:pt x="2007" y="5653"/>
                    <a:pt x="3842" y="3826"/>
                  </a:cubicBezTo>
                  <a:cubicBezTo>
                    <a:pt x="5677" y="2000"/>
                    <a:pt x="7981" y="754"/>
                    <a:pt x="10499" y="250"/>
                  </a:cubicBezTo>
                  <a:cubicBezTo>
                    <a:pt x="13059" y="-253"/>
                    <a:pt x="15662" y="7"/>
                    <a:pt x="18052" y="993"/>
                  </a:cubicBezTo>
                  <a:cubicBezTo>
                    <a:pt x="20441" y="1983"/>
                    <a:pt x="22490" y="3656"/>
                    <a:pt x="23941" y="5802"/>
                  </a:cubicBezTo>
                  <a:cubicBezTo>
                    <a:pt x="25349" y="7953"/>
                    <a:pt x="26117" y="10475"/>
                    <a:pt x="26117" y="13061"/>
                  </a:cubicBezTo>
                  <a:cubicBezTo>
                    <a:pt x="26117" y="16521"/>
                    <a:pt x="24751" y="19841"/>
                    <a:pt x="22319" y="22291"/>
                  </a:cubicBezTo>
                  <a:cubicBezTo>
                    <a:pt x="19844" y="24740"/>
                    <a:pt x="16516" y="26118"/>
                    <a:pt x="13059" y="26118"/>
                  </a:cubicBez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6D8F02CA-9704-AC14-9CCE-059A0CB39DB8}"/>
                </a:ext>
              </a:extLst>
            </p:cNvPr>
            <p:cNvSpPr/>
            <p:nvPr/>
          </p:nvSpPr>
          <p:spPr>
            <a:xfrm>
              <a:off x="10687238" y="3379673"/>
              <a:ext cx="16144" cy="16128"/>
            </a:xfrm>
            <a:custGeom>
              <a:avLst/>
              <a:gdLst>
                <a:gd name="connsiteX0" fmla="*/ 8122 w 16144"/>
                <a:gd name="connsiteY0" fmla="*/ 16128 h 16128"/>
                <a:gd name="connsiteX1" fmla="*/ 3641 w 16144"/>
                <a:gd name="connsiteY1" fmla="*/ 14792 h 16128"/>
                <a:gd name="connsiteX2" fmla="*/ 655 w 16144"/>
                <a:gd name="connsiteY2" fmla="*/ 11182 h 16128"/>
                <a:gd name="connsiteX3" fmla="*/ 142 w 16144"/>
                <a:gd name="connsiteY3" fmla="*/ 6518 h 16128"/>
                <a:gd name="connsiteX4" fmla="*/ 2362 w 16144"/>
                <a:gd name="connsiteY4" fmla="*/ 2379 h 16128"/>
                <a:gd name="connsiteX5" fmla="*/ 6501 w 16144"/>
                <a:gd name="connsiteY5" fmla="*/ 156 h 16128"/>
                <a:gd name="connsiteX6" fmla="*/ 11152 w 16144"/>
                <a:gd name="connsiteY6" fmla="*/ 608 h 16128"/>
                <a:gd name="connsiteX7" fmla="*/ 14779 w 16144"/>
                <a:gd name="connsiteY7" fmla="*/ 3578 h 16128"/>
                <a:gd name="connsiteX8" fmla="*/ 16144 w 16144"/>
                <a:gd name="connsiteY8" fmla="*/ 8063 h 1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44" h="16128">
                  <a:moveTo>
                    <a:pt x="8122" y="16128"/>
                  </a:moveTo>
                  <a:cubicBezTo>
                    <a:pt x="6543" y="16136"/>
                    <a:pt x="4964" y="15671"/>
                    <a:pt x="3641" y="14792"/>
                  </a:cubicBezTo>
                  <a:cubicBezTo>
                    <a:pt x="2276" y="13909"/>
                    <a:pt x="1252" y="12655"/>
                    <a:pt x="655" y="11182"/>
                  </a:cubicBezTo>
                  <a:cubicBezTo>
                    <a:pt x="14" y="9706"/>
                    <a:pt x="-156" y="8084"/>
                    <a:pt x="142" y="6518"/>
                  </a:cubicBezTo>
                  <a:cubicBezTo>
                    <a:pt x="484" y="4952"/>
                    <a:pt x="1252" y="3510"/>
                    <a:pt x="2362" y="2379"/>
                  </a:cubicBezTo>
                  <a:cubicBezTo>
                    <a:pt x="3471" y="1244"/>
                    <a:pt x="4922" y="472"/>
                    <a:pt x="6501" y="156"/>
                  </a:cubicBezTo>
                  <a:cubicBezTo>
                    <a:pt x="8037" y="-156"/>
                    <a:pt x="9658" y="2"/>
                    <a:pt x="11152" y="608"/>
                  </a:cubicBezTo>
                  <a:cubicBezTo>
                    <a:pt x="12646" y="1218"/>
                    <a:pt x="13883" y="2251"/>
                    <a:pt x="14779" y="3578"/>
                  </a:cubicBezTo>
                  <a:cubicBezTo>
                    <a:pt x="15675" y="4905"/>
                    <a:pt x="16144" y="6467"/>
                    <a:pt x="16144" y="8063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7E045147-0791-14C6-ED56-B8D3CD383B0B}"/>
                </a:ext>
              </a:extLst>
            </p:cNvPr>
            <p:cNvSpPr/>
            <p:nvPr/>
          </p:nvSpPr>
          <p:spPr>
            <a:xfrm>
              <a:off x="10797857" y="3376301"/>
              <a:ext cx="26117" cy="26113"/>
            </a:xfrm>
            <a:custGeom>
              <a:avLst/>
              <a:gdLst>
                <a:gd name="connsiteX0" fmla="*/ 13059 w 26117"/>
                <a:gd name="connsiteY0" fmla="*/ 26114 h 26113"/>
                <a:gd name="connsiteX1" fmla="*/ 5805 w 26117"/>
                <a:gd name="connsiteY1" fmla="*/ 23916 h 26113"/>
                <a:gd name="connsiteX2" fmla="*/ 983 w 26117"/>
                <a:gd name="connsiteY2" fmla="*/ 18053 h 26113"/>
                <a:gd name="connsiteX3" fmla="*/ 258 w 26117"/>
                <a:gd name="connsiteY3" fmla="*/ 10509 h 26113"/>
                <a:gd name="connsiteX4" fmla="*/ 3842 w 26117"/>
                <a:gd name="connsiteY4" fmla="*/ 3826 h 26113"/>
                <a:gd name="connsiteX5" fmla="*/ 10499 w 26117"/>
                <a:gd name="connsiteY5" fmla="*/ 250 h 26113"/>
                <a:gd name="connsiteX6" fmla="*/ 18052 w 26117"/>
                <a:gd name="connsiteY6" fmla="*/ 993 h 26113"/>
                <a:gd name="connsiteX7" fmla="*/ 23941 w 26117"/>
                <a:gd name="connsiteY7" fmla="*/ 5802 h 26113"/>
                <a:gd name="connsiteX8" fmla="*/ 26117 w 26117"/>
                <a:gd name="connsiteY8" fmla="*/ 13056 h 26113"/>
                <a:gd name="connsiteX9" fmla="*/ 22319 w 26117"/>
                <a:gd name="connsiteY9" fmla="*/ 22291 h 26113"/>
                <a:gd name="connsiteX10" fmla="*/ 13059 w 26117"/>
                <a:gd name="connsiteY10" fmla="*/ 26114 h 2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7" h="26113">
                  <a:moveTo>
                    <a:pt x="13059" y="26114"/>
                  </a:moveTo>
                  <a:cubicBezTo>
                    <a:pt x="10499" y="26114"/>
                    <a:pt x="7939" y="25350"/>
                    <a:pt x="5805" y="23916"/>
                  </a:cubicBezTo>
                  <a:cubicBezTo>
                    <a:pt x="3672" y="22478"/>
                    <a:pt x="2007" y="20443"/>
                    <a:pt x="983" y="18053"/>
                  </a:cubicBezTo>
                  <a:cubicBezTo>
                    <a:pt x="2" y="15668"/>
                    <a:pt x="-254" y="13043"/>
                    <a:pt x="258" y="10509"/>
                  </a:cubicBezTo>
                  <a:cubicBezTo>
                    <a:pt x="770" y="7978"/>
                    <a:pt x="2007" y="5653"/>
                    <a:pt x="3842" y="3826"/>
                  </a:cubicBezTo>
                  <a:cubicBezTo>
                    <a:pt x="5677" y="2000"/>
                    <a:pt x="7981" y="754"/>
                    <a:pt x="10499" y="250"/>
                  </a:cubicBezTo>
                  <a:cubicBezTo>
                    <a:pt x="13059" y="-253"/>
                    <a:pt x="15663" y="7"/>
                    <a:pt x="18052" y="993"/>
                  </a:cubicBezTo>
                  <a:cubicBezTo>
                    <a:pt x="20442" y="1983"/>
                    <a:pt x="22490" y="3656"/>
                    <a:pt x="23941" y="5802"/>
                  </a:cubicBezTo>
                  <a:cubicBezTo>
                    <a:pt x="25349" y="7953"/>
                    <a:pt x="26117" y="10475"/>
                    <a:pt x="26117" y="13056"/>
                  </a:cubicBezTo>
                  <a:cubicBezTo>
                    <a:pt x="26117" y="16521"/>
                    <a:pt x="24752" y="19841"/>
                    <a:pt x="22319" y="22291"/>
                  </a:cubicBezTo>
                  <a:cubicBezTo>
                    <a:pt x="19844" y="24740"/>
                    <a:pt x="16516" y="26114"/>
                    <a:pt x="13059" y="26114"/>
                  </a:cubicBez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2A8B4D86-26B2-DDAE-97BB-4D8B5F337A1F}"/>
                </a:ext>
              </a:extLst>
            </p:cNvPr>
            <p:cNvSpPr/>
            <p:nvPr/>
          </p:nvSpPr>
          <p:spPr>
            <a:xfrm>
              <a:off x="10802826" y="3381294"/>
              <a:ext cx="16112" cy="16128"/>
            </a:xfrm>
            <a:custGeom>
              <a:avLst/>
              <a:gdLst>
                <a:gd name="connsiteX0" fmla="*/ 8090 w 16112"/>
                <a:gd name="connsiteY0" fmla="*/ 16128 h 16128"/>
                <a:gd name="connsiteX1" fmla="*/ 3610 w 16112"/>
                <a:gd name="connsiteY1" fmla="*/ 14792 h 16128"/>
                <a:gd name="connsiteX2" fmla="*/ 622 w 16112"/>
                <a:gd name="connsiteY2" fmla="*/ 11182 h 16128"/>
                <a:gd name="connsiteX3" fmla="*/ 153 w 16112"/>
                <a:gd name="connsiteY3" fmla="*/ 6518 h 16128"/>
                <a:gd name="connsiteX4" fmla="*/ 2329 w 16112"/>
                <a:gd name="connsiteY4" fmla="*/ 2375 h 16128"/>
                <a:gd name="connsiteX5" fmla="*/ 6469 w 16112"/>
                <a:gd name="connsiteY5" fmla="*/ 156 h 16128"/>
                <a:gd name="connsiteX6" fmla="*/ 11120 w 16112"/>
                <a:gd name="connsiteY6" fmla="*/ 608 h 16128"/>
                <a:gd name="connsiteX7" fmla="*/ 14747 w 16112"/>
                <a:gd name="connsiteY7" fmla="*/ 3578 h 16128"/>
                <a:gd name="connsiteX8" fmla="*/ 16112 w 16112"/>
                <a:gd name="connsiteY8" fmla="*/ 8063 h 1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12" h="16128">
                  <a:moveTo>
                    <a:pt x="8090" y="16128"/>
                  </a:moveTo>
                  <a:cubicBezTo>
                    <a:pt x="6511" y="16136"/>
                    <a:pt x="4932" y="15671"/>
                    <a:pt x="3610" y="14792"/>
                  </a:cubicBezTo>
                  <a:cubicBezTo>
                    <a:pt x="2287" y="13909"/>
                    <a:pt x="1220" y="12655"/>
                    <a:pt x="622" y="11182"/>
                  </a:cubicBezTo>
                  <a:cubicBezTo>
                    <a:pt x="-17" y="9706"/>
                    <a:pt x="-145" y="8084"/>
                    <a:pt x="153" y="6518"/>
                  </a:cubicBezTo>
                  <a:cubicBezTo>
                    <a:pt x="452" y="4948"/>
                    <a:pt x="1220" y="3510"/>
                    <a:pt x="2329" y="2375"/>
                  </a:cubicBezTo>
                  <a:cubicBezTo>
                    <a:pt x="3482" y="1244"/>
                    <a:pt x="4890" y="472"/>
                    <a:pt x="6469" y="156"/>
                  </a:cubicBezTo>
                  <a:cubicBezTo>
                    <a:pt x="8048" y="-156"/>
                    <a:pt x="9669" y="2"/>
                    <a:pt x="11120" y="608"/>
                  </a:cubicBezTo>
                  <a:cubicBezTo>
                    <a:pt x="12614" y="1218"/>
                    <a:pt x="13851" y="2251"/>
                    <a:pt x="14747" y="3578"/>
                  </a:cubicBezTo>
                  <a:cubicBezTo>
                    <a:pt x="15643" y="4905"/>
                    <a:pt x="16112" y="6467"/>
                    <a:pt x="16112" y="8063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04721B06-A273-4CEC-F4E2-6044FB1B2447}"/>
                </a:ext>
              </a:extLst>
            </p:cNvPr>
            <p:cNvSpPr/>
            <p:nvPr/>
          </p:nvSpPr>
          <p:spPr>
            <a:xfrm>
              <a:off x="10642232" y="3493990"/>
              <a:ext cx="26117" cy="26113"/>
            </a:xfrm>
            <a:custGeom>
              <a:avLst/>
              <a:gdLst>
                <a:gd name="connsiteX0" fmla="*/ 13059 w 26117"/>
                <a:gd name="connsiteY0" fmla="*/ 26114 h 26113"/>
                <a:gd name="connsiteX1" fmla="*/ 5805 w 26117"/>
                <a:gd name="connsiteY1" fmla="*/ 23916 h 26113"/>
                <a:gd name="connsiteX2" fmla="*/ 983 w 26117"/>
                <a:gd name="connsiteY2" fmla="*/ 18053 h 26113"/>
                <a:gd name="connsiteX3" fmla="*/ 258 w 26117"/>
                <a:gd name="connsiteY3" fmla="*/ 10509 h 26113"/>
                <a:gd name="connsiteX4" fmla="*/ 3842 w 26117"/>
                <a:gd name="connsiteY4" fmla="*/ 3826 h 26113"/>
                <a:gd name="connsiteX5" fmla="*/ 10499 w 26117"/>
                <a:gd name="connsiteY5" fmla="*/ 250 h 26113"/>
                <a:gd name="connsiteX6" fmla="*/ 18052 w 26117"/>
                <a:gd name="connsiteY6" fmla="*/ 993 h 26113"/>
                <a:gd name="connsiteX7" fmla="*/ 23941 w 26117"/>
                <a:gd name="connsiteY7" fmla="*/ 5802 h 26113"/>
                <a:gd name="connsiteX8" fmla="*/ 26117 w 26117"/>
                <a:gd name="connsiteY8" fmla="*/ 13056 h 26113"/>
                <a:gd name="connsiteX9" fmla="*/ 22276 w 26117"/>
                <a:gd name="connsiteY9" fmla="*/ 22278 h 26113"/>
                <a:gd name="connsiteX10" fmla="*/ 13059 w 26117"/>
                <a:gd name="connsiteY10" fmla="*/ 26114 h 26113"/>
                <a:gd name="connsiteX11" fmla="*/ 13059 w 26117"/>
                <a:gd name="connsiteY11" fmla="*/ 26114 h 2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117" h="26113">
                  <a:moveTo>
                    <a:pt x="13059" y="26114"/>
                  </a:moveTo>
                  <a:cubicBezTo>
                    <a:pt x="10499" y="26114"/>
                    <a:pt x="7939" y="25350"/>
                    <a:pt x="5805" y="23916"/>
                  </a:cubicBezTo>
                  <a:cubicBezTo>
                    <a:pt x="3672" y="22483"/>
                    <a:pt x="2007" y="20443"/>
                    <a:pt x="983" y="18053"/>
                  </a:cubicBezTo>
                  <a:cubicBezTo>
                    <a:pt x="2" y="15668"/>
                    <a:pt x="-254" y="13043"/>
                    <a:pt x="258" y="10509"/>
                  </a:cubicBezTo>
                  <a:cubicBezTo>
                    <a:pt x="770" y="7978"/>
                    <a:pt x="2007" y="5653"/>
                    <a:pt x="3842" y="3826"/>
                  </a:cubicBezTo>
                  <a:cubicBezTo>
                    <a:pt x="5677" y="2000"/>
                    <a:pt x="7981" y="754"/>
                    <a:pt x="10499" y="250"/>
                  </a:cubicBezTo>
                  <a:cubicBezTo>
                    <a:pt x="13059" y="-253"/>
                    <a:pt x="15662" y="7"/>
                    <a:pt x="18052" y="993"/>
                  </a:cubicBezTo>
                  <a:cubicBezTo>
                    <a:pt x="20441" y="1983"/>
                    <a:pt x="22490" y="3655"/>
                    <a:pt x="23941" y="5802"/>
                  </a:cubicBezTo>
                  <a:cubicBezTo>
                    <a:pt x="25349" y="7953"/>
                    <a:pt x="26117" y="10475"/>
                    <a:pt x="26117" y="13056"/>
                  </a:cubicBezTo>
                  <a:cubicBezTo>
                    <a:pt x="26117" y="16517"/>
                    <a:pt x="24751" y="19832"/>
                    <a:pt x="22276" y="22278"/>
                  </a:cubicBezTo>
                  <a:cubicBezTo>
                    <a:pt x="19844" y="24727"/>
                    <a:pt x="16516" y="26105"/>
                    <a:pt x="13059" y="26114"/>
                  </a:cubicBezTo>
                  <a:lnTo>
                    <a:pt x="13059" y="26114"/>
                  </a:ln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36BCDB43-62F7-F8BC-179D-BAD00CB61BFC}"/>
                </a:ext>
              </a:extLst>
            </p:cNvPr>
            <p:cNvSpPr/>
            <p:nvPr/>
          </p:nvSpPr>
          <p:spPr>
            <a:xfrm>
              <a:off x="10647223" y="3498942"/>
              <a:ext cx="16133" cy="16131"/>
            </a:xfrm>
            <a:custGeom>
              <a:avLst/>
              <a:gdLst>
                <a:gd name="connsiteX0" fmla="*/ 8068 w 16133"/>
                <a:gd name="connsiteY0" fmla="*/ 16131 h 16131"/>
                <a:gd name="connsiteX1" fmla="*/ 3588 w 16133"/>
                <a:gd name="connsiteY1" fmla="*/ 14766 h 16131"/>
                <a:gd name="connsiteX2" fmla="*/ 601 w 16133"/>
                <a:gd name="connsiteY2" fmla="*/ 11143 h 16131"/>
                <a:gd name="connsiteX3" fmla="*/ 174 w 16133"/>
                <a:gd name="connsiteY3" fmla="*/ 6474 h 16131"/>
                <a:gd name="connsiteX4" fmla="*/ 2393 w 16133"/>
                <a:gd name="connsiteY4" fmla="*/ 2348 h 16131"/>
                <a:gd name="connsiteX5" fmla="*/ 6532 w 16133"/>
                <a:gd name="connsiteY5" fmla="*/ 150 h 16131"/>
                <a:gd name="connsiteX6" fmla="*/ 11183 w 16133"/>
                <a:gd name="connsiteY6" fmla="*/ 624 h 16131"/>
                <a:gd name="connsiteX7" fmla="*/ 14811 w 16133"/>
                <a:gd name="connsiteY7" fmla="*/ 3615 h 16131"/>
                <a:gd name="connsiteX8" fmla="*/ 16133 w 16133"/>
                <a:gd name="connsiteY8" fmla="*/ 8109 h 1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3" h="16131">
                  <a:moveTo>
                    <a:pt x="8068" y="16131"/>
                  </a:moveTo>
                  <a:cubicBezTo>
                    <a:pt x="6489" y="16131"/>
                    <a:pt x="4910" y="15657"/>
                    <a:pt x="3588" y="14766"/>
                  </a:cubicBezTo>
                  <a:cubicBezTo>
                    <a:pt x="2265" y="13878"/>
                    <a:pt x="1241" y="12615"/>
                    <a:pt x="601" y="11143"/>
                  </a:cubicBezTo>
                  <a:cubicBezTo>
                    <a:pt x="3" y="9666"/>
                    <a:pt x="-167" y="8040"/>
                    <a:pt x="174" y="6474"/>
                  </a:cubicBezTo>
                  <a:cubicBezTo>
                    <a:pt x="472" y="4908"/>
                    <a:pt x="1241" y="3475"/>
                    <a:pt x="2393" y="2348"/>
                  </a:cubicBezTo>
                  <a:cubicBezTo>
                    <a:pt x="3502" y="1221"/>
                    <a:pt x="4953" y="457"/>
                    <a:pt x="6532" y="150"/>
                  </a:cubicBezTo>
                  <a:cubicBezTo>
                    <a:pt x="8111" y="-157"/>
                    <a:pt x="9732" y="10"/>
                    <a:pt x="11183" y="624"/>
                  </a:cubicBezTo>
                  <a:cubicBezTo>
                    <a:pt x="12677" y="1243"/>
                    <a:pt x="13914" y="2284"/>
                    <a:pt x="14811" y="3615"/>
                  </a:cubicBezTo>
                  <a:cubicBezTo>
                    <a:pt x="15664" y="4947"/>
                    <a:pt x="16133" y="6509"/>
                    <a:pt x="16133" y="8109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8F62BF80-A684-0EF8-5965-08DF06E9C981}"/>
                </a:ext>
              </a:extLst>
            </p:cNvPr>
            <p:cNvSpPr/>
            <p:nvPr/>
          </p:nvSpPr>
          <p:spPr>
            <a:xfrm>
              <a:off x="10486650" y="3513406"/>
              <a:ext cx="26116" cy="26113"/>
            </a:xfrm>
            <a:custGeom>
              <a:avLst/>
              <a:gdLst>
                <a:gd name="connsiteX0" fmla="*/ 13059 w 26116"/>
                <a:gd name="connsiteY0" fmla="*/ 26114 h 26113"/>
                <a:gd name="connsiteX1" fmla="*/ 5805 w 26116"/>
                <a:gd name="connsiteY1" fmla="*/ 23916 h 26113"/>
                <a:gd name="connsiteX2" fmla="*/ 983 w 26116"/>
                <a:gd name="connsiteY2" fmla="*/ 18053 h 26113"/>
                <a:gd name="connsiteX3" fmla="*/ 258 w 26116"/>
                <a:gd name="connsiteY3" fmla="*/ 10509 h 26113"/>
                <a:gd name="connsiteX4" fmla="*/ 3842 w 26116"/>
                <a:gd name="connsiteY4" fmla="*/ 3826 h 26113"/>
                <a:gd name="connsiteX5" fmla="*/ 10499 w 26116"/>
                <a:gd name="connsiteY5" fmla="*/ 250 h 26113"/>
                <a:gd name="connsiteX6" fmla="*/ 18052 w 26116"/>
                <a:gd name="connsiteY6" fmla="*/ 993 h 26113"/>
                <a:gd name="connsiteX7" fmla="*/ 23898 w 26116"/>
                <a:gd name="connsiteY7" fmla="*/ 5802 h 26113"/>
                <a:gd name="connsiteX8" fmla="*/ 26117 w 26116"/>
                <a:gd name="connsiteY8" fmla="*/ 13056 h 26113"/>
                <a:gd name="connsiteX9" fmla="*/ 22277 w 26116"/>
                <a:gd name="connsiteY9" fmla="*/ 22278 h 26113"/>
                <a:gd name="connsiteX10" fmla="*/ 13059 w 26116"/>
                <a:gd name="connsiteY10" fmla="*/ 26114 h 26113"/>
                <a:gd name="connsiteX11" fmla="*/ 13059 w 26116"/>
                <a:gd name="connsiteY11" fmla="*/ 26114 h 2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116" h="26113">
                  <a:moveTo>
                    <a:pt x="13059" y="26114"/>
                  </a:moveTo>
                  <a:cubicBezTo>
                    <a:pt x="10456" y="26114"/>
                    <a:pt x="7938" y="25350"/>
                    <a:pt x="5805" y="23916"/>
                  </a:cubicBezTo>
                  <a:cubicBezTo>
                    <a:pt x="3671" y="22478"/>
                    <a:pt x="1965" y="20439"/>
                    <a:pt x="983" y="18053"/>
                  </a:cubicBezTo>
                  <a:cubicBezTo>
                    <a:pt x="1" y="15668"/>
                    <a:pt x="-254" y="13043"/>
                    <a:pt x="258" y="10509"/>
                  </a:cubicBezTo>
                  <a:cubicBezTo>
                    <a:pt x="770" y="7978"/>
                    <a:pt x="2007" y="5648"/>
                    <a:pt x="3842" y="3826"/>
                  </a:cubicBezTo>
                  <a:cubicBezTo>
                    <a:pt x="5634" y="2000"/>
                    <a:pt x="7981" y="754"/>
                    <a:pt x="10499" y="250"/>
                  </a:cubicBezTo>
                  <a:cubicBezTo>
                    <a:pt x="13059" y="-253"/>
                    <a:pt x="15662" y="7"/>
                    <a:pt x="18052" y="993"/>
                  </a:cubicBezTo>
                  <a:cubicBezTo>
                    <a:pt x="20441" y="1983"/>
                    <a:pt x="22490" y="3656"/>
                    <a:pt x="23898" y="5802"/>
                  </a:cubicBezTo>
                  <a:cubicBezTo>
                    <a:pt x="25349" y="7948"/>
                    <a:pt x="26117" y="10475"/>
                    <a:pt x="26117" y="13056"/>
                  </a:cubicBezTo>
                  <a:cubicBezTo>
                    <a:pt x="26117" y="16517"/>
                    <a:pt x="24709" y="19832"/>
                    <a:pt x="22277" y="22278"/>
                  </a:cubicBezTo>
                  <a:cubicBezTo>
                    <a:pt x="19844" y="24723"/>
                    <a:pt x="16515" y="26105"/>
                    <a:pt x="13059" y="26114"/>
                  </a:cubicBezTo>
                  <a:lnTo>
                    <a:pt x="13059" y="26114"/>
                  </a:ln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2D0B8F09-2B22-E978-3DEF-10E387FEA4C3}"/>
                </a:ext>
              </a:extLst>
            </p:cNvPr>
            <p:cNvSpPr/>
            <p:nvPr/>
          </p:nvSpPr>
          <p:spPr>
            <a:xfrm>
              <a:off x="10491641" y="3518358"/>
              <a:ext cx="16133" cy="16126"/>
            </a:xfrm>
            <a:custGeom>
              <a:avLst/>
              <a:gdLst>
                <a:gd name="connsiteX0" fmla="*/ 8068 w 16133"/>
                <a:gd name="connsiteY0" fmla="*/ 16127 h 16126"/>
                <a:gd name="connsiteX1" fmla="*/ 3588 w 16133"/>
                <a:gd name="connsiteY1" fmla="*/ 14766 h 16126"/>
                <a:gd name="connsiteX2" fmla="*/ 601 w 16133"/>
                <a:gd name="connsiteY2" fmla="*/ 11139 h 16126"/>
                <a:gd name="connsiteX3" fmla="*/ 174 w 16133"/>
                <a:gd name="connsiteY3" fmla="*/ 6474 h 16126"/>
                <a:gd name="connsiteX4" fmla="*/ 2393 w 16133"/>
                <a:gd name="connsiteY4" fmla="*/ 2344 h 16126"/>
                <a:gd name="connsiteX5" fmla="*/ 6532 w 16133"/>
                <a:gd name="connsiteY5" fmla="*/ 150 h 16126"/>
                <a:gd name="connsiteX6" fmla="*/ 11183 w 16133"/>
                <a:gd name="connsiteY6" fmla="*/ 624 h 16126"/>
                <a:gd name="connsiteX7" fmla="*/ 14810 w 16133"/>
                <a:gd name="connsiteY7" fmla="*/ 3615 h 16126"/>
                <a:gd name="connsiteX8" fmla="*/ 16133 w 16133"/>
                <a:gd name="connsiteY8" fmla="*/ 8105 h 16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3" h="16126">
                  <a:moveTo>
                    <a:pt x="8068" y="16127"/>
                  </a:moveTo>
                  <a:cubicBezTo>
                    <a:pt x="6490" y="16127"/>
                    <a:pt x="4911" y="15653"/>
                    <a:pt x="3588" y="14766"/>
                  </a:cubicBezTo>
                  <a:cubicBezTo>
                    <a:pt x="2265" y="13878"/>
                    <a:pt x="1241" y="12615"/>
                    <a:pt x="601" y="11139"/>
                  </a:cubicBezTo>
                  <a:cubicBezTo>
                    <a:pt x="3" y="9662"/>
                    <a:pt x="-168" y="8040"/>
                    <a:pt x="174" y="6474"/>
                  </a:cubicBezTo>
                  <a:cubicBezTo>
                    <a:pt x="473" y="4908"/>
                    <a:pt x="1241" y="3470"/>
                    <a:pt x="2393" y="2344"/>
                  </a:cubicBezTo>
                  <a:cubicBezTo>
                    <a:pt x="3502" y="1221"/>
                    <a:pt x="4953" y="453"/>
                    <a:pt x="6532" y="150"/>
                  </a:cubicBezTo>
                  <a:cubicBezTo>
                    <a:pt x="8068" y="-157"/>
                    <a:pt x="9733" y="10"/>
                    <a:pt x="11183" y="624"/>
                  </a:cubicBezTo>
                  <a:cubicBezTo>
                    <a:pt x="12677" y="1243"/>
                    <a:pt x="13914" y="2284"/>
                    <a:pt x="14810" y="3615"/>
                  </a:cubicBezTo>
                  <a:cubicBezTo>
                    <a:pt x="15664" y="4947"/>
                    <a:pt x="16133" y="6509"/>
                    <a:pt x="16133" y="8105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9C1832D3-82B1-754E-A229-7B16B119C1F6}"/>
                </a:ext>
              </a:extLst>
            </p:cNvPr>
            <p:cNvSpPr/>
            <p:nvPr/>
          </p:nvSpPr>
          <p:spPr>
            <a:xfrm>
              <a:off x="10791670" y="3506408"/>
              <a:ext cx="26117" cy="26117"/>
            </a:xfrm>
            <a:custGeom>
              <a:avLst/>
              <a:gdLst>
                <a:gd name="connsiteX0" fmla="*/ 13059 w 26117"/>
                <a:gd name="connsiteY0" fmla="*/ 26118 h 26117"/>
                <a:gd name="connsiteX1" fmla="*/ 5805 w 26117"/>
                <a:gd name="connsiteY1" fmla="*/ 23916 h 26117"/>
                <a:gd name="connsiteX2" fmla="*/ 983 w 26117"/>
                <a:gd name="connsiteY2" fmla="*/ 18057 h 26117"/>
                <a:gd name="connsiteX3" fmla="*/ 258 w 26117"/>
                <a:gd name="connsiteY3" fmla="*/ 10513 h 26117"/>
                <a:gd name="connsiteX4" fmla="*/ 3842 w 26117"/>
                <a:gd name="connsiteY4" fmla="*/ 3826 h 26117"/>
                <a:gd name="connsiteX5" fmla="*/ 10499 w 26117"/>
                <a:gd name="connsiteY5" fmla="*/ 250 h 26117"/>
                <a:gd name="connsiteX6" fmla="*/ 18052 w 26117"/>
                <a:gd name="connsiteY6" fmla="*/ 997 h 26117"/>
                <a:gd name="connsiteX7" fmla="*/ 23898 w 26117"/>
                <a:gd name="connsiteY7" fmla="*/ 5806 h 26117"/>
                <a:gd name="connsiteX8" fmla="*/ 26117 w 26117"/>
                <a:gd name="connsiteY8" fmla="*/ 13060 h 26117"/>
                <a:gd name="connsiteX9" fmla="*/ 22276 w 26117"/>
                <a:gd name="connsiteY9" fmla="*/ 22290 h 26117"/>
                <a:gd name="connsiteX10" fmla="*/ 13059 w 26117"/>
                <a:gd name="connsiteY10" fmla="*/ 26118 h 26117"/>
                <a:gd name="connsiteX11" fmla="*/ 13059 w 26117"/>
                <a:gd name="connsiteY11" fmla="*/ 26118 h 26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117" h="26117">
                  <a:moveTo>
                    <a:pt x="13059" y="26118"/>
                  </a:moveTo>
                  <a:cubicBezTo>
                    <a:pt x="10499" y="26118"/>
                    <a:pt x="7939" y="25350"/>
                    <a:pt x="5805" y="23916"/>
                  </a:cubicBezTo>
                  <a:cubicBezTo>
                    <a:pt x="3672" y="22482"/>
                    <a:pt x="2007" y="20443"/>
                    <a:pt x="983" y="18057"/>
                  </a:cubicBezTo>
                  <a:cubicBezTo>
                    <a:pt x="2" y="15672"/>
                    <a:pt x="-254" y="13043"/>
                    <a:pt x="258" y="10513"/>
                  </a:cubicBezTo>
                  <a:cubicBezTo>
                    <a:pt x="770" y="7978"/>
                    <a:pt x="2007" y="5653"/>
                    <a:pt x="3842" y="3826"/>
                  </a:cubicBezTo>
                  <a:cubicBezTo>
                    <a:pt x="5634" y="2000"/>
                    <a:pt x="7981" y="754"/>
                    <a:pt x="10499" y="250"/>
                  </a:cubicBezTo>
                  <a:cubicBezTo>
                    <a:pt x="13059" y="-253"/>
                    <a:pt x="15662" y="7"/>
                    <a:pt x="18052" y="997"/>
                  </a:cubicBezTo>
                  <a:cubicBezTo>
                    <a:pt x="20441" y="1983"/>
                    <a:pt x="22490" y="3655"/>
                    <a:pt x="23898" y="5806"/>
                  </a:cubicBezTo>
                  <a:cubicBezTo>
                    <a:pt x="25349" y="7953"/>
                    <a:pt x="26117" y="10474"/>
                    <a:pt x="26117" y="13060"/>
                  </a:cubicBezTo>
                  <a:cubicBezTo>
                    <a:pt x="26117" y="16521"/>
                    <a:pt x="24751" y="19845"/>
                    <a:pt x="22276" y="22290"/>
                  </a:cubicBezTo>
                  <a:cubicBezTo>
                    <a:pt x="19844" y="24740"/>
                    <a:pt x="16516" y="26118"/>
                    <a:pt x="13059" y="26118"/>
                  </a:cubicBezTo>
                  <a:lnTo>
                    <a:pt x="13059" y="26118"/>
                  </a:ln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593F8212-164B-1239-72F8-FCB5554D52F2}"/>
                </a:ext>
              </a:extLst>
            </p:cNvPr>
            <p:cNvSpPr/>
            <p:nvPr/>
          </p:nvSpPr>
          <p:spPr>
            <a:xfrm>
              <a:off x="10796661" y="3511401"/>
              <a:ext cx="16133" cy="16132"/>
            </a:xfrm>
            <a:custGeom>
              <a:avLst/>
              <a:gdLst>
                <a:gd name="connsiteX0" fmla="*/ 8068 w 16133"/>
                <a:gd name="connsiteY0" fmla="*/ 16132 h 16132"/>
                <a:gd name="connsiteX1" fmla="*/ 3588 w 16133"/>
                <a:gd name="connsiteY1" fmla="*/ 14771 h 16132"/>
                <a:gd name="connsiteX2" fmla="*/ 601 w 16133"/>
                <a:gd name="connsiteY2" fmla="*/ 11152 h 16132"/>
                <a:gd name="connsiteX3" fmla="*/ 174 w 16133"/>
                <a:gd name="connsiteY3" fmla="*/ 6492 h 16132"/>
                <a:gd name="connsiteX4" fmla="*/ 2350 w 16133"/>
                <a:gd name="connsiteY4" fmla="*/ 2362 h 16132"/>
                <a:gd name="connsiteX5" fmla="*/ 6490 w 16133"/>
                <a:gd name="connsiteY5" fmla="*/ 156 h 16132"/>
                <a:gd name="connsiteX6" fmla="*/ 11141 w 16133"/>
                <a:gd name="connsiteY6" fmla="*/ 612 h 16132"/>
                <a:gd name="connsiteX7" fmla="*/ 14768 w 16133"/>
                <a:gd name="connsiteY7" fmla="*/ 3587 h 16132"/>
                <a:gd name="connsiteX8" fmla="*/ 16133 w 16133"/>
                <a:gd name="connsiteY8" fmla="*/ 8067 h 1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3" h="16132">
                  <a:moveTo>
                    <a:pt x="8068" y="16132"/>
                  </a:moveTo>
                  <a:cubicBezTo>
                    <a:pt x="6490" y="16132"/>
                    <a:pt x="4911" y="15658"/>
                    <a:pt x="3588" y="14771"/>
                  </a:cubicBezTo>
                  <a:cubicBezTo>
                    <a:pt x="2265" y="13883"/>
                    <a:pt x="1241" y="12624"/>
                    <a:pt x="601" y="11152"/>
                  </a:cubicBezTo>
                  <a:cubicBezTo>
                    <a:pt x="3" y="9676"/>
                    <a:pt x="-168" y="8054"/>
                    <a:pt x="174" y="6492"/>
                  </a:cubicBezTo>
                  <a:cubicBezTo>
                    <a:pt x="473" y="4927"/>
                    <a:pt x="1241" y="3488"/>
                    <a:pt x="2350" y="2362"/>
                  </a:cubicBezTo>
                  <a:cubicBezTo>
                    <a:pt x="3503" y="1235"/>
                    <a:pt x="4953" y="467"/>
                    <a:pt x="6490" y="156"/>
                  </a:cubicBezTo>
                  <a:cubicBezTo>
                    <a:pt x="8068" y="-156"/>
                    <a:pt x="9690" y="2"/>
                    <a:pt x="11141" y="612"/>
                  </a:cubicBezTo>
                  <a:cubicBezTo>
                    <a:pt x="12634" y="1222"/>
                    <a:pt x="13872" y="2260"/>
                    <a:pt x="14768" y="3587"/>
                  </a:cubicBezTo>
                  <a:cubicBezTo>
                    <a:pt x="15664" y="4909"/>
                    <a:pt x="16133" y="6471"/>
                    <a:pt x="16133" y="8067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AC55BD75-21C5-2189-A574-2E7478CE4988}"/>
                </a:ext>
              </a:extLst>
            </p:cNvPr>
            <p:cNvSpPr/>
            <p:nvPr/>
          </p:nvSpPr>
          <p:spPr>
            <a:xfrm>
              <a:off x="10777503" y="3626017"/>
              <a:ext cx="26116" cy="26114"/>
            </a:xfrm>
            <a:custGeom>
              <a:avLst/>
              <a:gdLst>
                <a:gd name="connsiteX0" fmla="*/ 13059 w 26116"/>
                <a:gd name="connsiteY0" fmla="*/ 26115 h 26114"/>
                <a:gd name="connsiteX1" fmla="*/ 5805 w 26116"/>
                <a:gd name="connsiteY1" fmla="*/ 23913 h 26114"/>
                <a:gd name="connsiteX2" fmla="*/ 983 w 26116"/>
                <a:gd name="connsiteY2" fmla="*/ 18054 h 26114"/>
                <a:gd name="connsiteX3" fmla="*/ 258 w 26116"/>
                <a:gd name="connsiteY3" fmla="*/ 10510 h 26114"/>
                <a:gd name="connsiteX4" fmla="*/ 3842 w 26116"/>
                <a:gd name="connsiteY4" fmla="*/ 3823 h 26114"/>
                <a:gd name="connsiteX5" fmla="*/ 10499 w 26116"/>
                <a:gd name="connsiteY5" fmla="*/ 251 h 26114"/>
                <a:gd name="connsiteX6" fmla="*/ 18052 w 26116"/>
                <a:gd name="connsiteY6" fmla="*/ 994 h 26114"/>
                <a:gd name="connsiteX7" fmla="*/ 23898 w 26116"/>
                <a:gd name="connsiteY7" fmla="*/ 5803 h 26114"/>
                <a:gd name="connsiteX8" fmla="*/ 26117 w 26116"/>
                <a:gd name="connsiteY8" fmla="*/ 13057 h 26114"/>
                <a:gd name="connsiteX9" fmla="*/ 22276 w 26116"/>
                <a:gd name="connsiteY9" fmla="*/ 22291 h 26114"/>
                <a:gd name="connsiteX10" fmla="*/ 13059 w 26116"/>
                <a:gd name="connsiteY10" fmla="*/ 26115 h 26114"/>
                <a:gd name="connsiteX11" fmla="*/ 13059 w 26116"/>
                <a:gd name="connsiteY11" fmla="*/ 26115 h 2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116" h="26114">
                  <a:moveTo>
                    <a:pt x="13059" y="26115"/>
                  </a:moveTo>
                  <a:cubicBezTo>
                    <a:pt x="10499" y="26115"/>
                    <a:pt x="7938" y="25347"/>
                    <a:pt x="5805" y="23913"/>
                  </a:cubicBezTo>
                  <a:cubicBezTo>
                    <a:pt x="3671" y="22479"/>
                    <a:pt x="1964" y="20439"/>
                    <a:pt x="983" y="18054"/>
                  </a:cubicBezTo>
                  <a:cubicBezTo>
                    <a:pt x="1" y="15669"/>
                    <a:pt x="-254" y="13040"/>
                    <a:pt x="258" y="10510"/>
                  </a:cubicBezTo>
                  <a:cubicBezTo>
                    <a:pt x="770" y="7975"/>
                    <a:pt x="2007" y="5649"/>
                    <a:pt x="3842" y="3823"/>
                  </a:cubicBezTo>
                  <a:cubicBezTo>
                    <a:pt x="5634" y="1997"/>
                    <a:pt x="7981" y="755"/>
                    <a:pt x="10499" y="251"/>
                  </a:cubicBezTo>
                  <a:cubicBezTo>
                    <a:pt x="13059" y="-252"/>
                    <a:pt x="15662" y="4"/>
                    <a:pt x="18052" y="994"/>
                  </a:cubicBezTo>
                  <a:cubicBezTo>
                    <a:pt x="20441" y="1979"/>
                    <a:pt x="22490" y="3656"/>
                    <a:pt x="23898" y="5803"/>
                  </a:cubicBezTo>
                  <a:cubicBezTo>
                    <a:pt x="25349" y="7949"/>
                    <a:pt x="26117" y="10475"/>
                    <a:pt x="26117" y="13057"/>
                  </a:cubicBezTo>
                  <a:cubicBezTo>
                    <a:pt x="26117" y="16518"/>
                    <a:pt x="24751" y="19842"/>
                    <a:pt x="22276" y="22291"/>
                  </a:cubicBezTo>
                  <a:cubicBezTo>
                    <a:pt x="19844" y="24736"/>
                    <a:pt x="16515" y="26115"/>
                    <a:pt x="13059" y="26115"/>
                  </a:cubicBezTo>
                  <a:lnTo>
                    <a:pt x="13059" y="26115"/>
                  </a:ln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2C814595-A948-8669-CEC2-D4A36E435343}"/>
                </a:ext>
              </a:extLst>
            </p:cNvPr>
            <p:cNvSpPr/>
            <p:nvPr/>
          </p:nvSpPr>
          <p:spPr>
            <a:xfrm>
              <a:off x="10782494" y="3631008"/>
              <a:ext cx="16133" cy="16131"/>
            </a:xfrm>
            <a:custGeom>
              <a:avLst/>
              <a:gdLst>
                <a:gd name="connsiteX0" fmla="*/ 8069 w 16133"/>
                <a:gd name="connsiteY0" fmla="*/ 16131 h 16131"/>
                <a:gd name="connsiteX1" fmla="*/ 3588 w 16133"/>
                <a:gd name="connsiteY1" fmla="*/ 14770 h 16131"/>
                <a:gd name="connsiteX2" fmla="*/ 601 w 16133"/>
                <a:gd name="connsiteY2" fmla="*/ 11151 h 16131"/>
                <a:gd name="connsiteX3" fmla="*/ 174 w 16133"/>
                <a:gd name="connsiteY3" fmla="*/ 6492 h 16131"/>
                <a:gd name="connsiteX4" fmla="*/ 2350 w 16133"/>
                <a:gd name="connsiteY4" fmla="*/ 2361 h 16131"/>
                <a:gd name="connsiteX5" fmla="*/ 6490 w 16133"/>
                <a:gd name="connsiteY5" fmla="*/ 155 h 16131"/>
                <a:gd name="connsiteX6" fmla="*/ 11141 w 16133"/>
                <a:gd name="connsiteY6" fmla="*/ 616 h 16131"/>
                <a:gd name="connsiteX7" fmla="*/ 14768 w 16133"/>
                <a:gd name="connsiteY7" fmla="*/ 3585 h 16131"/>
                <a:gd name="connsiteX8" fmla="*/ 16133 w 16133"/>
                <a:gd name="connsiteY8" fmla="*/ 8066 h 1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3" h="16131">
                  <a:moveTo>
                    <a:pt x="8069" y="16131"/>
                  </a:moveTo>
                  <a:cubicBezTo>
                    <a:pt x="6490" y="16131"/>
                    <a:pt x="4911" y="15657"/>
                    <a:pt x="3588" y="14770"/>
                  </a:cubicBezTo>
                  <a:cubicBezTo>
                    <a:pt x="2265" y="13886"/>
                    <a:pt x="1241" y="12623"/>
                    <a:pt x="601" y="11151"/>
                  </a:cubicBezTo>
                  <a:cubicBezTo>
                    <a:pt x="3" y="9679"/>
                    <a:pt x="-167" y="8058"/>
                    <a:pt x="174" y="6492"/>
                  </a:cubicBezTo>
                  <a:cubicBezTo>
                    <a:pt x="473" y="4925"/>
                    <a:pt x="1241" y="3492"/>
                    <a:pt x="2350" y="2361"/>
                  </a:cubicBezTo>
                  <a:cubicBezTo>
                    <a:pt x="3502" y="1234"/>
                    <a:pt x="4911" y="466"/>
                    <a:pt x="6490" y="155"/>
                  </a:cubicBezTo>
                  <a:cubicBezTo>
                    <a:pt x="8069" y="-157"/>
                    <a:pt x="9690" y="5"/>
                    <a:pt x="11141" y="616"/>
                  </a:cubicBezTo>
                  <a:cubicBezTo>
                    <a:pt x="12634" y="1226"/>
                    <a:pt x="13872" y="2258"/>
                    <a:pt x="14768" y="3585"/>
                  </a:cubicBezTo>
                  <a:cubicBezTo>
                    <a:pt x="15664" y="4913"/>
                    <a:pt x="16133" y="6470"/>
                    <a:pt x="16133" y="8066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C578DDA5-D621-5761-F168-051A4A011BD4}"/>
                </a:ext>
              </a:extLst>
            </p:cNvPr>
            <p:cNvSpPr/>
            <p:nvPr/>
          </p:nvSpPr>
          <p:spPr>
            <a:xfrm>
              <a:off x="10468643" y="3732826"/>
              <a:ext cx="26116" cy="26113"/>
            </a:xfrm>
            <a:custGeom>
              <a:avLst/>
              <a:gdLst>
                <a:gd name="connsiteX0" fmla="*/ 13059 w 26116"/>
                <a:gd name="connsiteY0" fmla="*/ 26114 h 26113"/>
                <a:gd name="connsiteX1" fmla="*/ 5805 w 26116"/>
                <a:gd name="connsiteY1" fmla="*/ 23916 h 26113"/>
                <a:gd name="connsiteX2" fmla="*/ 983 w 26116"/>
                <a:gd name="connsiteY2" fmla="*/ 18053 h 26113"/>
                <a:gd name="connsiteX3" fmla="*/ 258 w 26116"/>
                <a:gd name="connsiteY3" fmla="*/ 10509 h 26113"/>
                <a:gd name="connsiteX4" fmla="*/ 3842 w 26116"/>
                <a:gd name="connsiteY4" fmla="*/ 3822 h 26113"/>
                <a:gd name="connsiteX5" fmla="*/ 10499 w 26116"/>
                <a:gd name="connsiteY5" fmla="*/ 250 h 26113"/>
                <a:gd name="connsiteX6" fmla="*/ 18052 w 26116"/>
                <a:gd name="connsiteY6" fmla="*/ 993 h 26113"/>
                <a:gd name="connsiteX7" fmla="*/ 23940 w 26116"/>
                <a:gd name="connsiteY7" fmla="*/ 5802 h 26113"/>
                <a:gd name="connsiteX8" fmla="*/ 26117 w 26116"/>
                <a:gd name="connsiteY8" fmla="*/ 13056 h 26113"/>
                <a:gd name="connsiteX9" fmla="*/ 22276 w 26116"/>
                <a:gd name="connsiteY9" fmla="*/ 22278 h 26113"/>
                <a:gd name="connsiteX10" fmla="*/ 13059 w 26116"/>
                <a:gd name="connsiteY10" fmla="*/ 26114 h 26113"/>
                <a:gd name="connsiteX11" fmla="*/ 13059 w 26116"/>
                <a:gd name="connsiteY11" fmla="*/ 26114 h 2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116" h="26113">
                  <a:moveTo>
                    <a:pt x="13059" y="26114"/>
                  </a:moveTo>
                  <a:cubicBezTo>
                    <a:pt x="10499" y="26114"/>
                    <a:pt x="7938" y="25350"/>
                    <a:pt x="5805" y="23916"/>
                  </a:cubicBezTo>
                  <a:cubicBezTo>
                    <a:pt x="3671" y="22478"/>
                    <a:pt x="2007" y="20438"/>
                    <a:pt x="983" y="18053"/>
                  </a:cubicBezTo>
                  <a:cubicBezTo>
                    <a:pt x="1" y="15668"/>
                    <a:pt x="-254" y="13044"/>
                    <a:pt x="258" y="10509"/>
                  </a:cubicBezTo>
                  <a:cubicBezTo>
                    <a:pt x="770" y="7978"/>
                    <a:pt x="2007" y="5648"/>
                    <a:pt x="3842" y="3822"/>
                  </a:cubicBezTo>
                  <a:cubicBezTo>
                    <a:pt x="5677" y="2000"/>
                    <a:pt x="7981" y="754"/>
                    <a:pt x="10499" y="250"/>
                  </a:cubicBezTo>
                  <a:cubicBezTo>
                    <a:pt x="13059" y="-253"/>
                    <a:pt x="15662" y="7"/>
                    <a:pt x="18052" y="993"/>
                  </a:cubicBezTo>
                  <a:cubicBezTo>
                    <a:pt x="20441" y="1983"/>
                    <a:pt x="22490" y="3656"/>
                    <a:pt x="23940" y="5802"/>
                  </a:cubicBezTo>
                  <a:cubicBezTo>
                    <a:pt x="25349" y="7948"/>
                    <a:pt x="26117" y="10475"/>
                    <a:pt x="26117" y="13056"/>
                  </a:cubicBezTo>
                  <a:cubicBezTo>
                    <a:pt x="26117" y="16517"/>
                    <a:pt x="24751" y="19833"/>
                    <a:pt x="22276" y="22278"/>
                  </a:cubicBezTo>
                  <a:cubicBezTo>
                    <a:pt x="19844" y="24723"/>
                    <a:pt x="16515" y="26105"/>
                    <a:pt x="13059" y="26114"/>
                  </a:cubicBezTo>
                  <a:lnTo>
                    <a:pt x="13059" y="26114"/>
                  </a:ln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37B93AD9-5FC5-4301-6366-91CAEB986887}"/>
                </a:ext>
              </a:extLst>
            </p:cNvPr>
            <p:cNvSpPr/>
            <p:nvPr/>
          </p:nvSpPr>
          <p:spPr>
            <a:xfrm>
              <a:off x="10473635" y="3737818"/>
              <a:ext cx="16131" cy="16129"/>
            </a:xfrm>
            <a:custGeom>
              <a:avLst/>
              <a:gdLst>
                <a:gd name="connsiteX0" fmla="*/ 8067 w 16131"/>
                <a:gd name="connsiteY0" fmla="*/ 16129 h 16129"/>
                <a:gd name="connsiteX1" fmla="*/ 3586 w 16131"/>
                <a:gd name="connsiteY1" fmla="*/ 14772 h 16129"/>
                <a:gd name="connsiteX2" fmla="*/ 642 w 16131"/>
                <a:gd name="connsiteY2" fmla="*/ 11149 h 16129"/>
                <a:gd name="connsiteX3" fmla="*/ 172 w 16131"/>
                <a:gd name="connsiteY3" fmla="*/ 6489 h 16129"/>
                <a:gd name="connsiteX4" fmla="*/ 2348 w 16131"/>
                <a:gd name="connsiteY4" fmla="*/ 2363 h 16129"/>
                <a:gd name="connsiteX5" fmla="*/ 6488 w 16131"/>
                <a:gd name="connsiteY5" fmla="*/ 153 h 16129"/>
                <a:gd name="connsiteX6" fmla="*/ 11139 w 16131"/>
                <a:gd name="connsiteY6" fmla="*/ 613 h 16129"/>
                <a:gd name="connsiteX7" fmla="*/ 14766 w 16131"/>
                <a:gd name="connsiteY7" fmla="*/ 3584 h 16129"/>
                <a:gd name="connsiteX8" fmla="*/ 16132 w 16131"/>
                <a:gd name="connsiteY8" fmla="*/ 8064 h 1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1" h="16129">
                  <a:moveTo>
                    <a:pt x="8067" y="16129"/>
                  </a:moveTo>
                  <a:cubicBezTo>
                    <a:pt x="6488" y="16129"/>
                    <a:pt x="4909" y="15655"/>
                    <a:pt x="3586" y="14772"/>
                  </a:cubicBezTo>
                  <a:cubicBezTo>
                    <a:pt x="2264" y="13885"/>
                    <a:pt x="1239" y="12626"/>
                    <a:pt x="642" y="11149"/>
                  </a:cubicBezTo>
                  <a:cubicBezTo>
                    <a:pt x="2" y="9677"/>
                    <a:pt x="-169" y="8056"/>
                    <a:pt x="172" y="6489"/>
                  </a:cubicBezTo>
                  <a:cubicBezTo>
                    <a:pt x="471" y="4928"/>
                    <a:pt x="1239" y="3490"/>
                    <a:pt x="2348" y="2363"/>
                  </a:cubicBezTo>
                  <a:cubicBezTo>
                    <a:pt x="3501" y="1232"/>
                    <a:pt x="4951" y="464"/>
                    <a:pt x="6488" y="153"/>
                  </a:cubicBezTo>
                  <a:cubicBezTo>
                    <a:pt x="8067" y="-155"/>
                    <a:pt x="9688" y="3"/>
                    <a:pt x="11139" y="613"/>
                  </a:cubicBezTo>
                  <a:cubicBezTo>
                    <a:pt x="12633" y="1224"/>
                    <a:pt x="13913" y="2256"/>
                    <a:pt x="14766" y="3584"/>
                  </a:cubicBezTo>
                  <a:cubicBezTo>
                    <a:pt x="15662" y="4911"/>
                    <a:pt x="16132" y="6468"/>
                    <a:pt x="16132" y="8064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52897E7D-61F7-4742-3076-7391604D6126}"/>
                </a:ext>
              </a:extLst>
            </p:cNvPr>
            <p:cNvSpPr/>
            <p:nvPr/>
          </p:nvSpPr>
          <p:spPr>
            <a:xfrm>
              <a:off x="10536491" y="3823845"/>
              <a:ext cx="26117" cy="26113"/>
            </a:xfrm>
            <a:custGeom>
              <a:avLst/>
              <a:gdLst>
                <a:gd name="connsiteX0" fmla="*/ 13059 w 26117"/>
                <a:gd name="connsiteY0" fmla="*/ 26114 h 26113"/>
                <a:gd name="connsiteX1" fmla="*/ 5805 w 26117"/>
                <a:gd name="connsiteY1" fmla="*/ 23916 h 26113"/>
                <a:gd name="connsiteX2" fmla="*/ 983 w 26117"/>
                <a:gd name="connsiteY2" fmla="*/ 18053 h 26113"/>
                <a:gd name="connsiteX3" fmla="*/ 258 w 26117"/>
                <a:gd name="connsiteY3" fmla="*/ 10509 h 26113"/>
                <a:gd name="connsiteX4" fmla="*/ 3842 w 26117"/>
                <a:gd name="connsiteY4" fmla="*/ 3826 h 26113"/>
                <a:gd name="connsiteX5" fmla="*/ 10499 w 26117"/>
                <a:gd name="connsiteY5" fmla="*/ 250 h 26113"/>
                <a:gd name="connsiteX6" fmla="*/ 18052 w 26117"/>
                <a:gd name="connsiteY6" fmla="*/ 993 h 26113"/>
                <a:gd name="connsiteX7" fmla="*/ 23941 w 26117"/>
                <a:gd name="connsiteY7" fmla="*/ 5802 h 26113"/>
                <a:gd name="connsiteX8" fmla="*/ 26117 w 26117"/>
                <a:gd name="connsiteY8" fmla="*/ 13056 h 26113"/>
                <a:gd name="connsiteX9" fmla="*/ 22319 w 26117"/>
                <a:gd name="connsiteY9" fmla="*/ 22291 h 26113"/>
                <a:gd name="connsiteX10" fmla="*/ 13059 w 26117"/>
                <a:gd name="connsiteY10" fmla="*/ 26114 h 26113"/>
                <a:gd name="connsiteX11" fmla="*/ 13059 w 26117"/>
                <a:gd name="connsiteY11" fmla="*/ 26114 h 2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117" h="26113">
                  <a:moveTo>
                    <a:pt x="13059" y="26114"/>
                  </a:moveTo>
                  <a:cubicBezTo>
                    <a:pt x="10499" y="26114"/>
                    <a:pt x="7939" y="25350"/>
                    <a:pt x="5805" y="23916"/>
                  </a:cubicBezTo>
                  <a:cubicBezTo>
                    <a:pt x="3672" y="22478"/>
                    <a:pt x="2007" y="20439"/>
                    <a:pt x="983" y="18053"/>
                  </a:cubicBezTo>
                  <a:cubicBezTo>
                    <a:pt x="2" y="15668"/>
                    <a:pt x="-254" y="13043"/>
                    <a:pt x="258" y="10509"/>
                  </a:cubicBezTo>
                  <a:cubicBezTo>
                    <a:pt x="770" y="7978"/>
                    <a:pt x="2007" y="5648"/>
                    <a:pt x="3842" y="3826"/>
                  </a:cubicBezTo>
                  <a:cubicBezTo>
                    <a:pt x="5677" y="2000"/>
                    <a:pt x="7981" y="754"/>
                    <a:pt x="10499" y="250"/>
                  </a:cubicBezTo>
                  <a:cubicBezTo>
                    <a:pt x="13059" y="-253"/>
                    <a:pt x="15663" y="7"/>
                    <a:pt x="18052" y="993"/>
                  </a:cubicBezTo>
                  <a:cubicBezTo>
                    <a:pt x="20442" y="1983"/>
                    <a:pt x="22490" y="3656"/>
                    <a:pt x="23941" y="5802"/>
                  </a:cubicBezTo>
                  <a:cubicBezTo>
                    <a:pt x="25349" y="7948"/>
                    <a:pt x="26117" y="10475"/>
                    <a:pt x="26117" y="13056"/>
                  </a:cubicBezTo>
                  <a:cubicBezTo>
                    <a:pt x="26117" y="16521"/>
                    <a:pt x="24752" y="19841"/>
                    <a:pt x="22319" y="22291"/>
                  </a:cubicBezTo>
                  <a:cubicBezTo>
                    <a:pt x="19844" y="24740"/>
                    <a:pt x="16516" y="26114"/>
                    <a:pt x="13059" y="26114"/>
                  </a:cubicBezTo>
                  <a:lnTo>
                    <a:pt x="13059" y="26114"/>
                  </a:ln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E209BC7B-83D0-823A-40B6-E5C9BECC9C2F}"/>
                </a:ext>
              </a:extLst>
            </p:cNvPr>
            <p:cNvSpPr/>
            <p:nvPr/>
          </p:nvSpPr>
          <p:spPr>
            <a:xfrm>
              <a:off x="10541503" y="3828838"/>
              <a:ext cx="16112" cy="16127"/>
            </a:xfrm>
            <a:custGeom>
              <a:avLst/>
              <a:gdLst>
                <a:gd name="connsiteX0" fmla="*/ 8047 w 16112"/>
                <a:gd name="connsiteY0" fmla="*/ 16128 h 16127"/>
                <a:gd name="connsiteX1" fmla="*/ 3567 w 16112"/>
                <a:gd name="connsiteY1" fmla="*/ 14771 h 16127"/>
                <a:gd name="connsiteX2" fmla="*/ 622 w 16112"/>
                <a:gd name="connsiteY2" fmla="*/ 11148 h 16127"/>
                <a:gd name="connsiteX3" fmla="*/ 153 w 16112"/>
                <a:gd name="connsiteY3" fmla="*/ 6488 h 16127"/>
                <a:gd name="connsiteX4" fmla="*/ 2372 w 16112"/>
                <a:gd name="connsiteY4" fmla="*/ 2362 h 16127"/>
                <a:gd name="connsiteX5" fmla="*/ 6469 w 16112"/>
                <a:gd name="connsiteY5" fmla="*/ 156 h 16127"/>
                <a:gd name="connsiteX6" fmla="*/ 11120 w 16112"/>
                <a:gd name="connsiteY6" fmla="*/ 612 h 16127"/>
                <a:gd name="connsiteX7" fmla="*/ 14747 w 16112"/>
                <a:gd name="connsiteY7" fmla="*/ 3582 h 16127"/>
                <a:gd name="connsiteX8" fmla="*/ 16112 w 16112"/>
                <a:gd name="connsiteY8" fmla="*/ 8063 h 16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12" h="16127">
                  <a:moveTo>
                    <a:pt x="8047" y="16128"/>
                  </a:moveTo>
                  <a:cubicBezTo>
                    <a:pt x="6469" y="16128"/>
                    <a:pt x="4890" y="15654"/>
                    <a:pt x="3567" y="14771"/>
                  </a:cubicBezTo>
                  <a:cubicBezTo>
                    <a:pt x="2244" y="13883"/>
                    <a:pt x="1220" y="12624"/>
                    <a:pt x="622" y="11148"/>
                  </a:cubicBezTo>
                  <a:cubicBezTo>
                    <a:pt x="-17" y="9676"/>
                    <a:pt x="-145" y="8054"/>
                    <a:pt x="153" y="6488"/>
                  </a:cubicBezTo>
                  <a:cubicBezTo>
                    <a:pt x="452" y="4926"/>
                    <a:pt x="1220" y="3488"/>
                    <a:pt x="2372" y="2362"/>
                  </a:cubicBezTo>
                  <a:cubicBezTo>
                    <a:pt x="3482" y="1231"/>
                    <a:pt x="4932" y="463"/>
                    <a:pt x="6469" y="156"/>
                  </a:cubicBezTo>
                  <a:cubicBezTo>
                    <a:pt x="8047" y="-156"/>
                    <a:pt x="9669" y="2"/>
                    <a:pt x="11120" y="612"/>
                  </a:cubicBezTo>
                  <a:cubicBezTo>
                    <a:pt x="12614" y="1222"/>
                    <a:pt x="13893" y="2255"/>
                    <a:pt x="14747" y="3582"/>
                  </a:cubicBezTo>
                  <a:cubicBezTo>
                    <a:pt x="15643" y="4909"/>
                    <a:pt x="16112" y="6467"/>
                    <a:pt x="16112" y="8063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02DF912B-5697-27B7-C15F-BDE4BA960D03}"/>
                </a:ext>
              </a:extLst>
            </p:cNvPr>
            <p:cNvSpPr/>
            <p:nvPr/>
          </p:nvSpPr>
          <p:spPr>
            <a:xfrm>
              <a:off x="10621536" y="3738970"/>
              <a:ext cx="26117" cy="26117"/>
            </a:xfrm>
            <a:custGeom>
              <a:avLst/>
              <a:gdLst>
                <a:gd name="connsiteX0" fmla="*/ 13059 w 26117"/>
                <a:gd name="connsiteY0" fmla="*/ 26118 h 26117"/>
                <a:gd name="connsiteX1" fmla="*/ 5805 w 26117"/>
                <a:gd name="connsiteY1" fmla="*/ 23916 h 26117"/>
                <a:gd name="connsiteX2" fmla="*/ 983 w 26117"/>
                <a:gd name="connsiteY2" fmla="*/ 18057 h 26117"/>
                <a:gd name="connsiteX3" fmla="*/ 258 w 26117"/>
                <a:gd name="connsiteY3" fmla="*/ 10513 h 26117"/>
                <a:gd name="connsiteX4" fmla="*/ 3842 w 26117"/>
                <a:gd name="connsiteY4" fmla="*/ 3826 h 26117"/>
                <a:gd name="connsiteX5" fmla="*/ 10499 w 26117"/>
                <a:gd name="connsiteY5" fmla="*/ 250 h 26117"/>
                <a:gd name="connsiteX6" fmla="*/ 18052 w 26117"/>
                <a:gd name="connsiteY6" fmla="*/ 997 h 26117"/>
                <a:gd name="connsiteX7" fmla="*/ 23941 w 26117"/>
                <a:gd name="connsiteY7" fmla="*/ 5806 h 26117"/>
                <a:gd name="connsiteX8" fmla="*/ 26117 w 26117"/>
                <a:gd name="connsiteY8" fmla="*/ 13060 h 26117"/>
                <a:gd name="connsiteX9" fmla="*/ 22319 w 26117"/>
                <a:gd name="connsiteY9" fmla="*/ 22290 h 26117"/>
                <a:gd name="connsiteX10" fmla="*/ 13059 w 26117"/>
                <a:gd name="connsiteY10" fmla="*/ 26118 h 26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7" h="26117">
                  <a:moveTo>
                    <a:pt x="13059" y="26118"/>
                  </a:moveTo>
                  <a:cubicBezTo>
                    <a:pt x="10499" y="26118"/>
                    <a:pt x="7939" y="25350"/>
                    <a:pt x="5805" y="23916"/>
                  </a:cubicBezTo>
                  <a:cubicBezTo>
                    <a:pt x="3672" y="22482"/>
                    <a:pt x="2007" y="20443"/>
                    <a:pt x="983" y="18057"/>
                  </a:cubicBezTo>
                  <a:cubicBezTo>
                    <a:pt x="1" y="15672"/>
                    <a:pt x="-254" y="13043"/>
                    <a:pt x="258" y="10513"/>
                  </a:cubicBezTo>
                  <a:cubicBezTo>
                    <a:pt x="770" y="7978"/>
                    <a:pt x="2007" y="5653"/>
                    <a:pt x="3842" y="3826"/>
                  </a:cubicBezTo>
                  <a:cubicBezTo>
                    <a:pt x="5677" y="2000"/>
                    <a:pt x="7982" y="754"/>
                    <a:pt x="10499" y="250"/>
                  </a:cubicBezTo>
                  <a:cubicBezTo>
                    <a:pt x="13059" y="-253"/>
                    <a:pt x="15662" y="7"/>
                    <a:pt x="18052" y="997"/>
                  </a:cubicBezTo>
                  <a:cubicBezTo>
                    <a:pt x="20441" y="1983"/>
                    <a:pt x="22490" y="3655"/>
                    <a:pt x="23941" y="5806"/>
                  </a:cubicBezTo>
                  <a:cubicBezTo>
                    <a:pt x="25349" y="7953"/>
                    <a:pt x="26117" y="10474"/>
                    <a:pt x="26117" y="13060"/>
                  </a:cubicBezTo>
                  <a:cubicBezTo>
                    <a:pt x="26117" y="16521"/>
                    <a:pt x="24751" y="19845"/>
                    <a:pt x="22319" y="22290"/>
                  </a:cubicBezTo>
                  <a:cubicBezTo>
                    <a:pt x="19844" y="24740"/>
                    <a:pt x="16516" y="26118"/>
                    <a:pt x="13059" y="26118"/>
                  </a:cubicBez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3C5334E0-7360-F5C2-030C-1BD7A32B79E6}"/>
                </a:ext>
              </a:extLst>
            </p:cNvPr>
            <p:cNvSpPr/>
            <p:nvPr/>
          </p:nvSpPr>
          <p:spPr>
            <a:xfrm>
              <a:off x="10626529" y="3743964"/>
              <a:ext cx="16131" cy="16132"/>
            </a:xfrm>
            <a:custGeom>
              <a:avLst/>
              <a:gdLst>
                <a:gd name="connsiteX0" fmla="*/ 8067 w 16131"/>
                <a:gd name="connsiteY0" fmla="*/ 16132 h 16132"/>
                <a:gd name="connsiteX1" fmla="*/ 3586 w 16131"/>
                <a:gd name="connsiteY1" fmla="*/ 14771 h 16132"/>
                <a:gd name="connsiteX2" fmla="*/ 642 w 16131"/>
                <a:gd name="connsiteY2" fmla="*/ 11152 h 16132"/>
                <a:gd name="connsiteX3" fmla="*/ 172 w 16131"/>
                <a:gd name="connsiteY3" fmla="*/ 6492 h 16132"/>
                <a:gd name="connsiteX4" fmla="*/ 2349 w 16131"/>
                <a:gd name="connsiteY4" fmla="*/ 2362 h 16132"/>
                <a:gd name="connsiteX5" fmla="*/ 6488 w 16131"/>
                <a:gd name="connsiteY5" fmla="*/ 156 h 16132"/>
                <a:gd name="connsiteX6" fmla="*/ 11139 w 16131"/>
                <a:gd name="connsiteY6" fmla="*/ 612 h 16132"/>
                <a:gd name="connsiteX7" fmla="*/ 14766 w 16131"/>
                <a:gd name="connsiteY7" fmla="*/ 3587 h 16132"/>
                <a:gd name="connsiteX8" fmla="*/ 16132 w 16131"/>
                <a:gd name="connsiteY8" fmla="*/ 8067 h 1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1" h="16132">
                  <a:moveTo>
                    <a:pt x="8067" y="16132"/>
                  </a:moveTo>
                  <a:cubicBezTo>
                    <a:pt x="6488" y="16132"/>
                    <a:pt x="4909" y="15658"/>
                    <a:pt x="3586" y="14771"/>
                  </a:cubicBezTo>
                  <a:cubicBezTo>
                    <a:pt x="2263" y="13883"/>
                    <a:pt x="1239" y="12624"/>
                    <a:pt x="642" y="11152"/>
                  </a:cubicBezTo>
                  <a:cubicBezTo>
                    <a:pt x="2" y="9676"/>
                    <a:pt x="-169" y="8054"/>
                    <a:pt x="172" y="6492"/>
                  </a:cubicBezTo>
                  <a:cubicBezTo>
                    <a:pt x="471" y="4927"/>
                    <a:pt x="1239" y="3488"/>
                    <a:pt x="2349" y="2362"/>
                  </a:cubicBezTo>
                  <a:cubicBezTo>
                    <a:pt x="3501" y="1235"/>
                    <a:pt x="4952" y="467"/>
                    <a:pt x="6488" y="156"/>
                  </a:cubicBezTo>
                  <a:cubicBezTo>
                    <a:pt x="8067" y="-156"/>
                    <a:pt x="9688" y="2"/>
                    <a:pt x="11139" y="612"/>
                  </a:cubicBezTo>
                  <a:cubicBezTo>
                    <a:pt x="12632" y="1222"/>
                    <a:pt x="13913" y="2260"/>
                    <a:pt x="14766" y="3587"/>
                  </a:cubicBezTo>
                  <a:cubicBezTo>
                    <a:pt x="15662" y="4909"/>
                    <a:pt x="16132" y="6471"/>
                    <a:pt x="16132" y="8067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02296847-D639-2EBF-485E-18A0C41905AC}"/>
                </a:ext>
              </a:extLst>
            </p:cNvPr>
            <p:cNvSpPr/>
            <p:nvPr/>
          </p:nvSpPr>
          <p:spPr>
            <a:xfrm>
              <a:off x="10728558" y="3821924"/>
              <a:ext cx="26117" cy="26114"/>
            </a:xfrm>
            <a:custGeom>
              <a:avLst/>
              <a:gdLst>
                <a:gd name="connsiteX0" fmla="*/ 13059 w 26117"/>
                <a:gd name="connsiteY0" fmla="*/ 26115 h 26114"/>
                <a:gd name="connsiteX1" fmla="*/ 5805 w 26117"/>
                <a:gd name="connsiteY1" fmla="*/ 23913 h 26114"/>
                <a:gd name="connsiteX2" fmla="*/ 983 w 26117"/>
                <a:gd name="connsiteY2" fmla="*/ 18054 h 26114"/>
                <a:gd name="connsiteX3" fmla="*/ 258 w 26117"/>
                <a:gd name="connsiteY3" fmla="*/ 10510 h 26114"/>
                <a:gd name="connsiteX4" fmla="*/ 3842 w 26117"/>
                <a:gd name="connsiteY4" fmla="*/ 3823 h 26114"/>
                <a:gd name="connsiteX5" fmla="*/ 10499 w 26117"/>
                <a:gd name="connsiteY5" fmla="*/ 251 h 26114"/>
                <a:gd name="connsiteX6" fmla="*/ 18052 w 26117"/>
                <a:gd name="connsiteY6" fmla="*/ 994 h 26114"/>
                <a:gd name="connsiteX7" fmla="*/ 23941 w 26117"/>
                <a:gd name="connsiteY7" fmla="*/ 5803 h 26114"/>
                <a:gd name="connsiteX8" fmla="*/ 26117 w 26117"/>
                <a:gd name="connsiteY8" fmla="*/ 13057 h 26114"/>
                <a:gd name="connsiteX9" fmla="*/ 22319 w 26117"/>
                <a:gd name="connsiteY9" fmla="*/ 22291 h 26114"/>
                <a:gd name="connsiteX10" fmla="*/ 13059 w 26117"/>
                <a:gd name="connsiteY10" fmla="*/ 26115 h 26114"/>
                <a:gd name="connsiteX11" fmla="*/ 13059 w 26117"/>
                <a:gd name="connsiteY11" fmla="*/ 26115 h 2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117" h="26114">
                  <a:moveTo>
                    <a:pt x="13059" y="26115"/>
                  </a:moveTo>
                  <a:cubicBezTo>
                    <a:pt x="10499" y="26115"/>
                    <a:pt x="7939" y="25351"/>
                    <a:pt x="5805" y="23913"/>
                  </a:cubicBezTo>
                  <a:cubicBezTo>
                    <a:pt x="3672" y="22479"/>
                    <a:pt x="2007" y="20439"/>
                    <a:pt x="983" y="18054"/>
                  </a:cubicBezTo>
                  <a:cubicBezTo>
                    <a:pt x="2" y="15669"/>
                    <a:pt x="-254" y="13045"/>
                    <a:pt x="258" y="10510"/>
                  </a:cubicBezTo>
                  <a:cubicBezTo>
                    <a:pt x="770" y="7979"/>
                    <a:pt x="2007" y="5649"/>
                    <a:pt x="3842" y="3823"/>
                  </a:cubicBezTo>
                  <a:cubicBezTo>
                    <a:pt x="5677" y="1997"/>
                    <a:pt x="7981" y="755"/>
                    <a:pt x="10499" y="251"/>
                  </a:cubicBezTo>
                  <a:cubicBezTo>
                    <a:pt x="13059" y="-252"/>
                    <a:pt x="15662" y="4"/>
                    <a:pt x="18052" y="994"/>
                  </a:cubicBezTo>
                  <a:cubicBezTo>
                    <a:pt x="20442" y="1984"/>
                    <a:pt x="22490" y="3657"/>
                    <a:pt x="23941" y="5803"/>
                  </a:cubicBezTo>
                  <a:cubicBezTo>
                    <a:pt x="25349" y="7949"/>
                    <a:pt x="26117" y="10475"/>
                    <a:pt x="26117" y="13057"/>
                  </a:cubicBezTo>
                  <a:cubicBezTo>
                    <a:pt x="26117" y="16522"/>
                    <a:pt x="24751" y="19842"/>
                    <a:pt x="22319" y="22291"/>
                  </a:cubicBezTo>
                  <a:cubicBezTo>
                    <a:pt x="19844" y="24741"/>
                    <a:pt x="16516" y="26115"/>
                    <a:pt x="13059" y="26115"/>
                  </a:cubicBezTo>
                  <a:lnTo>
                    <a:pt x="13059" y="26115"/>
                  </a:ln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4C6243DC-E9E9-D49A-2952-7E7B703DDE24}"/>
                </a:ext>
              </a:extLst>
            </p:cNvPr>
            <p:cNvSpPr/>
            <p:nvPr/>
          </p:nvSpPr>
          <p:spPr>
            <a:xfrm>
              <a:off x="10733550" y="3826787"/>
              <a:ext cx="16131" cy="16131"/>
            </a:xfrm>
            <a:custGeom>
              <a:avLst/>
              <a:gdLst>
                <a:gd name="connsiteX0" fmla="*/ 8066 w 16131"/>
                <a:gd name="connsiteY0" fmla="*/ 16131 h 16131"/>
                <a:gd name="connsiteX1" fmla="*/ 3586 w 16131"/>
                <a:gd name="connsiteY1" fmla="*/ 14770 h 16131"/>
                <a:gd name="connsiteX2" fmla="*/ 642 w 16131"/>
                <a:gd name="connsiteY2" fmla="*/ 11151 h 16131"/>
                <a:gd name="connsiteX3" fmla="*/ 172 w 16131"/>
                <a:gd name="connsiteY3" fmla="*/ 6492 h 16131"/>
                <a:gd name="connsiteX4" fmla="*/ 2349 w 16131"/>
                <a:gd name="connsiteY4" fmla="*/ 2361 h 16131"/>
                <a:gd name="connsiteX5" fmla="*/ 6488 w 16131"/>
                <a:gd name="connsiteY5" fmla="*/ 155 h 16131"/>
                <a:gd name="connsiteX6" fmla="*/ 11139 w 16131"/>
                <a:gd name="connsiteY6" fmla="*/ 616 h 16131"/>
                <a:gd name="connsiteX7" fmla="*/ 14766 w 16131"/>
                <a:gd name="connsiteY7" fmla="*/ 3585 h 16131"/>
                <a:gd name="connsiteX8" fmla="*/ 16132 w 16131"/>
                <a:gd name="connsiteY8" fmla="*/ 8066 h 1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1" h="16131">
                  <a:moveTo>
                    <a:pt x="8066" y="16131"/>
                  </a:moveTo>
                  <a:cubicBezTo>
                    <a:pt x="6488" y="16131"/>
                    <a:pt x="4909" y="15657"/>
                    <a:pt x="3586" y="14770"/>
                  </a:cubicBezTo>
                  <a:cubicBezTo>
                    <a:pt x="2263" y="13886"/>
                    <a:pt x="1239" y="12623"/>
                    <a:pt x="642" y="11151"/>
                  </a:cubicBezTo>
                  <a:cubicBezTo>
                    <a:pt x="1" y="9679"/>
                    <a:pt x="-169" y="8057"/>
                    <a:pt x="172" y="6492"/>
                  </a:cubicBezTo>
                  <a:cubicBezTo>
                    <a:pt x="471" y="4925"/>
                    <a:pt x="1239" y="3492"/>
                    <a:pt x="2349" y="2361"/>
                  </a:cubicBezTo>
                  <a:cubicBezTo>
                    <a:pt x="3501" y="1234"/>
                    <a:pt x="4952" y="466"/>
                    <a:pt x="6488" y="155"/>
                  </a:cubicBezTo>
                  <a:cubicBezTo>
                    <a:pt x="8066" y="-157"/>
                    <a:pt x="9688" y="5"/>
                    <a:pt x="11139" y="616"/>
                  </a:cubicBezTo>
                  <a:cubicBezTo>
                    <a:pt x="12633" y="1226"/>
                    <a:pt x="13913" y="2258"/>
                    <a:pt x="14766" y="3585"/>
                  </a:cubicBezTo>
                  <a:cubicBezTo>
                    <a:pt x="15662" y="4912"/>
                    <a:pt x="16132" y="6470"/>
                    <a:pt x="16132" y="8066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DA6E6135-77E1-257F-DF09-7F837F1631A7}"/>
                </a:ext>
              </a:extLst>
            </p:cNvPr>
            <p:cNvSpPr/>
            <p:nvPr/>
          </p:nvSpPr>
          <p:spPr>
            <a:xfrm>
              <a:off x="10417351" y="3463395"/>
              <a:ext cx="26116" cy="26118"/>
            </a:xfrm>
            <a:custGeom>
              <a:avLst/>
              <a:gdLst>
                <a:gd name="connsiteX0" fmla="*/ 13059 w 26116"/>
                <a:gd name="connsiteY0" fmla="*/ 26118 h 26118"/>
                <a:gd name="connsiteX1" fmla="*/ 5805 w 26116"/>
                <a:gd name="connsiteY1" fmla="*/ 23916 h 26118"/>
                <a:gd name="connsiteX2" fmla="*/ 983 w 26116"/>
                <a:gd name="connsiteY2" fmla="*/ 18057 h 26118"/>
                <a:gd name="connsiteX3" fmla="*/ 258 w 26116"/>
                <a:gd name="connsiteY3" fmla="*/ 10513 h 26118"/>
                <a:gd name="connsiteX4" fmla="*/ 3842 w 26116"/>
                <a:gd name="connsiteY4" fmla="*/ 3826 h 26118"/>
                <a:gd name="connsiteX5" fmla="*/ 10499 w 26116"/>
                <a:gd name="connsiteY5" fmla="*/ 250 h 26118"/>
                <a:gd name="connsiteX6" fmla="*/ 18052 w 26116"/>
                <a:gd name="connsiteY6" fmla="*/ 993 h 26118"/>
                <a:gd name="connsiteX7" fmla="*/ 23898 w 26116"/>
                <a:gd name="connsiteY7" fmla="*/ 5806 h 26118"/>
                <a:gd name="connsiteX8" fmla="*/ 26117 w 26116"/>
                <a:gd name="connsiteY8" fmla="*/ 13060 h 26118"/>
                <a:gd name="connsiteX9" fmla="*/ 22277 w 26116"/>
                <a:gd name="connsiteY9" fmla="*/ 22290 h 26118"/>
                <a:gd name="connsiteX10" fmla="*/ 13059 w 26116"/>
                <a:gd name="connsiteY10" fmla="*/ 26118 h 26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6" h="26118">
                  <a:moveTo>
                    <a:pt x="13059" y="26118"/>
                  </a:moveTo>
                  <a:cubicBezTo>
                    <a:pt x="10456" y="26118"/>
                    <a:pt x="7938" y="25350"/>
                    <a:pt x="5805" y="23916"/>
                  </a:cubicBezTo>
                  <a:cubicBezTo>
                    <a:pt x="3671" y="22482"/>
                    <a:pt x="1965" y="20443"/>
                    <a:pt x="983" y="18057"/>
                  </a:cubicBezTo>
                  <a:cubicBezTo>
                    <a:pt x="1" y="15668"/>
                    <a:pt x="-254" y="13043"/>
                    <a:pt x="258" y="10513"/>
                  </a:cubicBezTo>
                  <a:cubicBezTo>
                    <a:pt x="770" y="7978"/>
                    <a:pt x="2007" y="5653"/>
                    <a:pt x="3842" y="3826"/>
                  </a:cubicBezTo>
                  <a:cubicBezTo>
                    <a:pt x="5634" y="2000"/>
                    <a:pt x="7981" y="754"/>
                    <a:pt x="10499" y="250"/>
                  </a:cubicBezTo>
                  <a:cubicBezTo>
                    <a:pt x="13059" y="-253"/>
                    <a:pt x="15662" y="7"/>
                    <a:pt x="18052" y="993"/>
                  </a:cubicBezTo>
                  <a:cubicBezTo>
                    <a:pt x="20441" y="1983"/>
                    <a:pt x="22490" y="3656"/>
                    <a:pt x="23898" y="5806"/>
                  </a:cubicBezTo>
                  <a:cubicBezTo>
                    <a:pt x="25349" y="7953"/>
                    <a:pt x="26117" y="10475"/>
                    <a:pt x="26117" y="13060"/>
                  </a:cubicBezTo>
                  <a:cubicBezTo>
                    <a:pt x="26117" y="16521"/>
                    <a:pt x="24751" y="19841"/>
                    <a:pt x="22277" y="22290"/>
                  </a:cubicBezTo>
                  <a:cubicBezTo>
                    <a:pt x="19844" y="24740"/>
                    <a:pt x="16515" y="26118"/>
                    <a:pt x="13059" y="26118"/>
                  </a:cubicBezTo>
                  <a:close/>
                </a:path>
              </a:pathLst>
            </a:custGeom>
            <a:noFill/>
            <a:ln w="213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648BF964-4B09-38D4-5A24-B1112855BE3E}"/>
                </a:ext>
              </a:extLst>
            </p:cNvPr>
            <p:cNvSpPr/>
            <p:nvPr/>
          </p:nvSpPr>
          <p:spPr>
            <a:xfrm>
              <a:off x="10422301" y="3468347"/>
              <a:ext cx="16131" cy="16130"/>
            </a:xfrm>
            <a:custGeom>
              <a:avLst/>
              <a:gdLst>
                <a:gd name="connsiteX0" fmla="*/ 8109 w 16131"/>
                <a:gd name="connsiteY0" fmla="*/ 16131 h 16130"/>
                <a:gd name="connsiteX1" fmla="*/ 3629 w 16131"/>
                <a:gd name="connsiteY1" fmla="*/ 14791 h 16130"/>
                <a:gd name="connsiteX2" fmla="*/ 642 w 16131"/>
                <a:gd name="connsiteY2" fmla="*/ 11181 h 16130"/>
                <a:gd name="connsiteX3" fmla="*/ 172 w 16131"/>
                <a:gd name="connsiteY3" fmla="*/ 6517 h 16130"/>
                <a:gd name="connsiteX4" fmla="*/ 2349 w 16131"/>
                <a:gd name="connsiteY4" fmla="*/ 2378 h 16130"/>
                <a:gd name="connsiteX5" fmla="*/ 6488 w 16131"/>
                <a:gd name="connsiteY5" fmla="*/ 159 h 16130"/>
                <a:gd name="connsiteX6" fmla="*/ 11139 w 16131"/>
                <a:gd name="connsiteY6" fmla="*/ 611 h 16130"/>
                <a:gd name="connsiteX7" fmla="*/ 14766 w 16131"/>
                <a:gd name="connsiteY7" fmla="*/ 3581 h 16130"/>
                <a:gd name="connsiteX8" fmla="*/ 16132 w 16131"/>
                <a:gd name="connsiteY8" fmla="*/ 8066 h 1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1" h="16130">
                  <a:moveTo>
                    <a:pt x="8109" y="16131"/>
                  </a:moveTo>
                  <a:cubicBezTo>
                    <a:pt x="6531" y="16139"/>
                    <a:pt x="4952" y="15670"/>
                    <a:pt x="3629" y="14791"/>
                  </a:cubicBezTo>
                  <a:cubicBezTo>
                    <a:pt x="2306" y="13912"/>
                    <a:pt x="1239" y="12653"/>
                    <a:pt x="642" y="11181"/>
                  </a:cubicBezTo>
                  <a:cubicBezTo>
                    <a:pt x="2" y="9709"/>
                    <a:pt x="-169" y="8083"/>
                    <a:pt x="172" y="6517"/>
                  </a:cubicBezTo>
                  <a:cubicBezTo>
                    <a:pt x="471" y="4951"/>
                    <a:pt x="1239" y="3509"/>
                    <a:pt x="2349" y="2378"/>
                  </a:cubicBezTo>
                  <a:cubicBezTo>
                    <a:pt x="3458" y="1247"/>
                    <a:pt x="4909" y="474"/>
                    <a:pt x="6488" y="159"/>
                  </a:cubicBezTo>
                  <a:cubicBezTo>
                    <a:pt x="8024" y="-157"/>
                    <a:pt x="9646" y="1"/>
                    <a:pt x="11139" y="611"/>
                  </a:cubicBezTo>
                  <a:cubicBezTo>
                    <a:pt x="12632" y="1217"/>
                    <a:pt x="13870" y="2254"/>
                    <a:pt x="14766" y="3581"/>
                  </a:cubicBezTo>
                  <a:cubicBezTo>
                    <a:pt x="15662" y="4908"/>
                    <a:pt x="16132" y="6466"/>
                    <a:pt x="16132" y="8066"/>
                  </a:cubicBezTo>
                </a:path>
              </a:pathLst>
            </a:custGeom>
            <a:noFill/>
            <a:ln w="2131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5E311E27-B3A8-99AE-EB5C-538D3506B8FC}"/>
                </a:ext>
              </a:extLst>
            </p:cNvPr>
            <p:cNvSpPr/>
            <p:nvPr/>
          </p:nvSpPr>
          <p:spPr>
            <a:xfrm>
              <a:off x="10328362" y="3561894"/>
              <a:ext cx="381421" cy="103166"/>
            </a:xfrm>
            <a:custGeom>
              <a:avLst/>
              <a:gdLst>
                <a:gd name="connsiteX0" fmla="*/ 370668 w 381421"/>
                <a:gd name="connsiteY0" fmla="*/ 1906 h 103166"/>
                <a:gd name="connsiteX1" fmla="*/ 340243 w 381421"/>
                <a:gd name="connsiteY1" fmla="*/ 23242 h 103166"/>
                <a:gd name="connsiteX2" fmla="*/ 332647 w 381421"/>
                <a:gd name="connsiteY2" fmla="*/ 33868 h 103166"/>
                <a:gd name="connsiteX3" fmla="*/ 331496 w 381421"/>
                <a:gd name="connsiteY3" fmla="*/ 37879 h 103166"/>
                <a:gd name="connsiteX4" fmla="*/ 305892 w 381421"/>
                <a:gd name="connsiteY4" fmla="*/ 42871 h 103166"/>
                <a:gd name="connsiteX5" fmla="*/ 49860 w 381421"/>
                <a:gd name="connsiteY5" fmla="*/ 48590 h 103166"/>
                <a:gd name="connsiteX6" fmla="*/ 29719 w 381421"/>
                <a:gd name="connsiteY6" fmla="*/ 52912 h 103166"/>
                <a:gd name="connsiteX7" fmla="*/ 13034 w 381421"/>
                <a:gd name="connsiteY7" fmla="*/ 64967 h 103166"/>
                <a:gd name="connsiteX8" fmla="*/ 2622 w 381421"/>
                <a:gd name="connsiteY8" fmla="*/ 82719 h 103166"/>
                <a:gd name="connsiteX9" fmla="*/ 190 w 381421"/>
                <a:gd name="connsiteY9" fmla="*/ 103167 h 103166"/>
                <a:gd name="connsiteX10" fmla="*/ 16362 w 381421"/>
                <a:gd name="connsiteY10" fmla="*/ 71014 h 103166"/>
                <a:gd name="connsiteX11" fmla="*/ 49860 w 381421"/>
                <a:gd name="connsiteY11" fmla="*/ 57935 h 103166"/>
                <a:gd name="connsiteX12" fmla="*/ 303161 w 381421"/>
                <a:gd name="connsiteY12" fmla="*/ 52259 h 103166"/>
                <a:gd name="connsiteX13" fmla="*/ 306105 w 381421"/>
                <a:gd name="connsiteY13" fmla="*/ 52259 h 103166"/>
                <a:gd name="connsiteX14" fmla="*/ 331709 w 381421"/>
                <a:gd name="connsiteY14" fmla="*/ 47267 h 103166"/>
                <a:gd name="connsiteX15" fmla="*/ 332861 w 381421"/>
                <a:gd name="connsiteY15" fmla="*/ 43256 h 103166"/>
                <a:gd name="connsiteX16" fmla="*/ 340457 w 381421"/>
                <a:gd name="connsiteY16" fmla="*/ 32630 h 103166"/>
                <a:gd name="connsiteX17" fmla="*/ 370882 w 381421"/>
                <a:gd name="connsiteY17" fmla="*/ 11294 h 103166"/>
                <a:gd name="connsiteX18" fmla="*/ 374765 w 381421"/>
                <a:gd name="connsiteY18" fmla="*/ 10069 h 103166"/>
                <a:gd name="connsiteX19" fmla="*/ 378819 w 381421"/>
                <a:gd name="connsiteY19" fmla="*/ 10483 h 103166"/>
                <a:gd name="connsiteX20" fmla="*/ 381422 w 381421"/>
                <a:gd name="connsiteY20" fmla="*/ 1480 h 103166"/>
                <a:gd name="connsiteX21" fmla="*/ 376002 w 381421"/>
                <a:gd name="connsiteY21" fmla="*/ 7 h 103166"/>
                <a:gd name="connsiteX22" fmla="*/ 370668 w 381421"/>
                <a:gd name="connsiteY22" fmla="*/ 1906 h 103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81421" h="103166">
                  <a:moveTo>
                    <a:pt x="370668" y="1906"/>
                  </a:moveTo>
                  <a:lnTo>
                    <a:pt x="340243" y="23242"/>
                  </a:lnTo>
                  <a:cubicBezTo>
                    <a:pt x="336616" y="25833"/>
                    <a:pt x="333928" y="29575"/>
                    <a:pt x="332647" y="33868"/>
                  </a:cubicBezTo>
                  <a:lnTo>
                    <a:pt x="331496" y="37879"/>
                  </a:lnTo>
                  <a:lnTo>
                    <a:pt x="305892" y="42871"/>
                  </a:lnTo>
                  <a:lnTo>
                    <a:pt x="49860" y="48590"/>
                  </a:lnTo>
                  <a:cubicBezTo>
                    <a:pt x="42948" y="48619"/>
                    <a:pt x="36077" y="50092"/>
                    <a:pt x="29719" y="52912"/>
                  </a:cubicBezTo>
                  <a:cubicBezTo>
                    <a:pt x="23403" y="55733"/>
                    <a:pt x="17728" y="59838"/>
                    <a:pt x="13034" y="64967"/>
                  </a:cubicBezTo>
                  <a:cubicBezTo>
                    <a:pt x="8383" y="70096"/>
                    <a:pt x="4799" y="76143"/>
                    <a:pt x="2622" y="82719"/>
                  </a:cubicBezTo>
                  <a:cubicBezTo>
                    <a:pt x="403" y="89294"/>
                    <a:pt x="-407" y="96258"/>
                    <a:pt x="190" y="103167"/>
                  </a:cubicBezTo>
                  <a:cubicBezTo>
                    <a:pt x="1427" y="90822"/>
                    <a:pt x="7188" y="79365"/>
                    <a:pt x="16362" y="71014"/>
                  </a:cubicBezTo>
                  <a:cubicBezTo>
                    <a:pt x="25537" y="62659"/>
                    <a:pt x="37443" y="57999"/>
                    <a:pt x="49860" y="57935"/>
                  </a:cubicBezTo>
                  <a:lnTo>
                    <a:pt x="303161" y="52259"/>
                  </a:lnTo>
                  <a:lnTo>
                    <a:pt x="306105" y="52259"/>
                  </a:lnTo>
                  <a:lnTo>
                    <a:pt x="331709" y="47267"/>
                  </a:lnTo>
                  <a:lnTo>
                    <a:pt x="332861" y="43256"/>
                  </a:lnTo>
                  <a:cubicBezTo>
                    <a:pt x="334141" y="38963"/>
                    <a:pt x="336830" y="35216"/>
                    <a:pt x="340457" y="32630"/>
                  </a:cubicBezTo>
                  <a:lnTo>
                    <a:pt x="370882" y="11294"/>
                  </a:lnTo>
                  <a:cubicBezTo>
                    <a:pt x="372077" y="10624"/>
                    <a:pt x="373399" y="10210"/>
                    <a:pt x="374765" y="10069"/>
                  </a:cubicBezTo>
                  <a:cubicBezTo>
                    <a:pt x="376130" y="9929"/>
                    <a:pt x="377496" y="10069"/>
                    <a:pt x="378819" y="10483"/>
                  </a:cubicBezTo>
                  <a:lnTo>
                    <a:pt x="381422" y="1480"/>
                  </a:lnTo>
                  <a:cubicBezTo>
                    <a:pt x="379800" y="447"/>
                    <a:pt x="377923" y="-69"/>
                    <a:pt x="376002" y="7"/>
                  </a:cubicBezTo>
                  <a:cubicBezTo>
                    <a:pt x="374082" y="84"/>
                    <a:pt x="372204" y="746"/>
                    <a:pt x="370668" y="1906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65D281BB-19C6-3B09-E4DC-B407B60E49FB}"/>
                </a:ext>
              </a:extLst>
            </p:cNvPr>
            <p:cNvSpPr/>
            <p:nvPr/>
          </p:nvSpPr>
          <p:spPr>
            <a:xfrm>
              <a:off x="10328447" y="3613987"/>
              <a:ext cx="306149" cy="107923"/>
            </a:xfrm>
            <a:custGeom>
              <a:avLst/>
              <a:gdLst>
                <a:gd name="connsiteX0" fmla="*/ 306149 w 306149"/>
                <a:gd name="connsiteY0" fmla="*/ 0 h 107923"/>
                <a:gd name="connsiteX1" fmla="*/ 49861 w 306149"/>
                <a:gd name="connsiteY1" fmla="*/ 5718 h 107923"/>
                <a:gd name="connsiteX2" fmla="*/ 28354 w 306149"/>
                <a:gd name="connsiteY2" fmla="*/ 10702 h 107923"/>
                <a:gd name="connsiteX3" fmla="*/ 11072 w 306149"/>
                <a:gd name="connsiteY3" fmla="*/ 24430 h 107923"/>
                <a:gd name="connsiteX4" fmla="*/ 1385 w 306149"/>
                <a:gd name="connsiteY4" fmla="*/ 44242 h 107923"/>
                <a:gd name="connsiteX5" fmla="*/ 1087 w 306149"/>
                <a:gd name="connsiteY5" fmla="*/ 66312 h 107923"/>
                <a:gd name="connsiteX6" fmla="*/ 8938 w 306149"/>
                <a:gd name="connsiteY6" fmla="*/ 85041 h 107923"/>
                <a:gd name="connsiteX7" fmla="*/ 23362 w 306149"/>
                <a:gd name="connsiteY7" fmla="*/ 99328 h 107923"/>
                <a:gd name="connsiteX8" fmla="*/ 42137 w 306149"/>
                <a:gd name="connsiteY8" fmla="*/ 106987 h 107923"/>
                <a:gd name="connsiteX9" fmla="*/ 62449 w 306149"/>
                <a:gd name="connsiteY9" fmla="*/ 106851 h 107923"/>
                <a:gd name="connsiteX10" fmla="*/ 288227 w 306149"/>
                <a:gd name="connsiteY10" fmla="*/ 57180 h 107923"/>
                <a:gd name="connsiteX11" fmla="*/ 306149 w 306149"/>
                <a:gd name="connsiteY11" fmla="*/ 0 h 107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6149" h="107923">
                  <a:moveTo>
                    <a:pt x="306149" y="0"/>
                  </a:moveTo>
                  <a:lnTo>
                    <a:pt x="49861" y="5718"/>
                  </a:lnTo>
                  <a:cubicBezTo>
                    <a:pt x="42393" y="5765"/>
                    <a:pt x="35054" y="7468"/>
                    <a:pt x="28354" y="10702"/>
                  </a:cubicBezTo>
                  <a:cubicBezTo>
                    <a:pt x="21655" y="13941"/>
                    <a:pt x="15766" y="18630"/>
                    <a:pt x="11072" y="24430"/>
                  </a:cubicBezTo>
                  <a:cubicBezTo>
                    <a:pt x="6421" y="30233"/>
                    <a:pt x="3092" y="37001"/>
                    <a:pt x="1385" y="44242"/>
                  </a:cubicBezTo>
                  <a:cubicBezTo>
                    <a:pt x="-364" y="51488"/>
                    <a:pt x="-449" y="59024"/>
                    <a:pt x="1087" y="66312"/>
                  </a:cubicBezTo>
                  <a:cubicBezTo>
                    <a:pt x="2452" y="73008"/>
                    <a:pt x="5098" y="79374"/>
                    <a:pt x="8938" y="85041"/>
                  </a:cubicBezTo>
                  <a:cubicBezTo>
                    <a:pt x="12736" y="90704"/>
                    <a:pt x="17644" y="95560"/>
                    <a:pt x="23362" y="99328"/>
                  </a:cubicBezTo>
                  <a:cubicBezTo>
                    <a:pt x="29037" y="103095"/>
                    <a:pt x="35438" y="105698"/>
                    <a:pt x="42137" y="106987"/>
                  </a:cubicBezTo>
                  <a:cubicBezTo>
                    <a:pt x="48837" y="108280"/>
                    <a:pt x="55750" y="108233"/>
                    <a:pt x="62449" y="106851"/>
                  </a:cubicBezTo>
                  <a:lnTo>
                    <a:pt x="288227" y="57180"/>
                  </a:lnTo>
                  <a:lnTo>
                    <a:pt x="306149" y="0"/>
                  </a:lnTo>
                  <a:close/>
                </a:path>
              </a:pathLst>
            </a:custGeom>
            <a:solidFill>
              <a:srgbClr val="FC9D9D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74D623B0-BB1A-6CA4-4C37-F2EA31553311}"/>
                </a:ext>
              </a:extLst>
            </p:cNvPr>
            <p:cNvSpPr/>
            <p:nvPr/>
          </p:nvSpPr>
          <p:spPr>
            <a:xfrm>
              <a:off x="10547161" y="3649020"/>
              <a:ext cx="159721" cy="45232"/>
            </a:xfrm>
            <a:custGeom>
              <a:avLst/>
              <a:gdLst>
                <a:gd name="connsiteX0" fmla="*/ 0 w 159721"/>
                <a:gd name="connsiteY0" fmla="*/ 37423 h 45232"/>
                <a:gd name="connsiteX1" fmla="*/ 137617 w 159721"/>
                <a:gd name="connsiteY1" fmla="*/ 0 h 45232"/>
                <a:gd name="connsiteX2" fmla="*/ 159721 w 159721"/>
                <a:gd name="connsiteY2" fmla="*/ 5078 h 45232"/>
                <a:gd name="connsiteX3" fmla="*/ 20525 w 159721"/>
                <a:gd name="connsiteY3" fmla="*/ 45232 h 45232"/>
                <a:gd name="connsiteX4" fmla="*/ 0 w 159721"/>
                <a:gd name="connsiteY4" fmla="*/ 37423 h 45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21" h="45232">
                  <a:moveTo>
                    <a:pt x="0" y="37423"/>
                  </a:moveTo>
                  <a:lnTo>
                    <a:pt x="137617" y="0"/>
                  </a:lnTo>
                  <a:lnTo>
                    <a:pt x="159721" y="5078"/>
                  </a:lnTo>
                  <a:lnTo>
                    <a:pt x="20525" y="45232"/>
                  </a:lnTo>
                  <a:lnTo>
                    <a:pt x="0" y="37423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977B1F97-6E17-A715-2179-54FB4E3A600A}"/>
                </a:ext>
              </a:extLst>
            </p:cNvPr>
            <p:cNvSpPr/>
            <p:nvPr/>
          </p:nvSpPr>
          <p:spPr>
            <a:xfrm>
              <a:off x="10736517" y="3089501"/>
              <a:ext cx="87456" cy="257781"/>
            </a:xfrm>
            <a:custGeom>
              <a:avLst/>
              <a:gdLst>
                <a:gd name="connsiteX0" fmla="*/ 1430 w 87456"/>
                <a:gd name="connsiteY0" fmla="*/ 0 h 257781"/>
                <a:gd name="connsiteX1" fmla="*/ 3052 w 87456"/>
                <a:gd name="connsiteY1" fmla="*/ 17069 h 257781"/>
                <a:gd name="connsiteX2" fmla="*/ 8727 w 87456"/>
                <a:gd name="connsiteY2" fmla="*/ 33071 h 257781"/>
                <a:gd name="connsiteX3" fmla="*/ 25796 w 87456"/>
                <a:gd name="connsiteY3" fmla="*/ 62642 h 257781"/>
                <a:gd name="connsiteX4" fmla="*/ 31002 w 87456"/>
                <a:gd name="connsiteY4" fmla="*/ 69470 h 257781"/>
                <a:gd name="connsiteX5" fmla="*/ 36464 w 87456"/>
                <a:gd name="connsiteY5" fmla="*/ 76127 h 257781"/>
                <a:gd name="connsiteX6" fmla="*/ 42139 w 87456"/>
                <a:gd name="connsiteY6" fmla="*/ 82613 h 257781"/>
                <a:gd name="connsiteX7" fmla="*/ 47687 w 87456"/>
                <a:gd name="connsiteY7" fmla="*/ 89611 h 257781"/>
                <a:gd name="connsiteX8" fmla="*/ 61597 w 87456"/>
                <a:gd name="connsiteY8" fmla="*/ 121999 h 257781"/>
                <a:gd name="connsiteX9" fmla="*/ 71626 w 87456"/>
                <a:gd name="connsiteY9" fmla="*/ 190914 h 257781"/>
                <a:gd name="connsiteX10" fmla="*/ 76960 w 87456"/>
                <a:gd name="connsiteY10" fmla="*/ 225052 h 257781"/>
                <a:gd name="connsiteX11" fmla="*/ 87457 w 87456"/>
                <a:gd name="connsiteY11" fmla="*/ 257781 h 257781"/>
                <a:gd name="connsiteX12" fmla="*/ 73247 w 87456"/>
                <a:gd name="connsiteY12" fmla="*/ 225948 h 257781"/>
                <a:gd name="connsiteX13" fmla="*/ 69748 w 87456"/>
                <a:gd name="connsiteY13" fmla="*/ 208879 h 257781"/>
                <a:gd name="connsiteX14" fmla="*/ 67401 w 87456"/>
                <a:gd name="connsiteY14" fmla="*/ 191597 h 257781"/>
                <a:gd name="connsiteX15" fmla="*/ 57458 w 87456"/>
                <a:gd name="connsiteY15" fmla="*/ 123322 h 257781"/>
                <a:gd name="connsiteX16" fmla="*/ 44187 w 87456"/>
                <a:gd name="connsiteY16" fmla="*/ 92300 h 257781"/>
                <a:gd name="connsiteX17" fmla="*/ 38982 w 87456"/>
                <a:gd name="connsiteY17" fmla="*/ 85728 h 257781"/>
                <a:gd name="connsiteX18" fmla="*/ 33221 w 87456"/>
                <a:gd name="connsiteY18" fmla="*/ 79157 h 257781"/>
                <a:gd name="connsiteX19" fmla="*/ 27673 w 87456"/>
                <a:gd name="connsiteY19" fmla="*/ 72372 h 257781"/>
                <a:gd name="connsiteX20" fmla="*/ 22339 w 87456"/>
                <a:gd name="connsiteY20" fmla="*/ 65416 h 257781"/>
                <a:gd name="connsiteX21" fmla="*/ 4801 w 87456"/>
                <a:gd name="connsiteY21" fmla="*/ 34948 h 257781"/>
                <a:gd name="connsiteX22" fmla="*/ 534 w 87456"/>
                <a:gd name="connsiteY22" fmla="*/ 17880 h 257781"/>
                <a:gd name="connsiteX23" fmla="*/ 1430 w 87456"/>
                <a:gd name="connsiteY23" fmla="*/ 0 h 25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7456" h="257781">
                  <a:moveTo>
                    <a:pt x="1430" y="0"/>
                  </a:moveTo>
                  <a:cubicBezTo>
                    <a:pt x="875" y="5744"/>
                    <a:pt x="1430" y="11534"/>
                    <a:pt x="3052" y="17069"/>
                  </a:cubicBezTo>
                  <a:cubicBezTo>
                    <a:pt x="4417" y="22616"/>
                    <a:pt x="6978" y="27737"/>
                    <a:pt x="8727" y="33071"/>
                  </a:cubicBezTo>
                  <a:cubicBezTo>
                    <a:pt x="13208" y="43585"/>
                    <a:pt x="18925" y="53515"/>
                    <a:pt x="25796" y="62642"/>
                  </a:cubicBezTo>
                  <a:cubicBezTo>
                    <a:pt x="27375" y="65032"/>
                    <a:pt x="29295" y="67208"/>
                    <a:pt x="31002" y="69470"/>
                  </a:cubicBezTo>
                  <a:cubicBezTo>
                    <a:pt x="32709" y="71732"/>
                    <a:pt x="34544" y="73993"/>
                    <a:pt x="36464" y="76127"/>
                  </a:cubicBezTo>
                  <a:lnTo>
                    <a:pt x="42139" y="82613"/>
                  </a:lnTo>
                  <a:cubicBezTo>
                    <a:pt x="44145" y="84836"/>
                    <a:pt x="45980" y="87175"/>
                    <a:pt x="47687" y="89611"/>
                  </a:cubicBezTo>
                  <a:cubicBezTo>
                    <a:pt x="54215" y="99494"/>
                    <a:pt x="58909" y="110465"/>
                    <a:pt x="61597" y="121999"/>
                  </a:cubicBezTo>
                  <a:cubicBezTo>
                    <a:pt x="67359" y="144786"/>
                    <a:pt x="68852" y="168042"/>
                    <a:pt x="71626" y="190914"/>
                  </a:cubicBezTo>
                  <a:cubicBezTo>
                    <a:pt x="72906" y="202393"/>
                    <a:pt x="74826" y="213744"/>
                    <a:pt x="76960" y="225052"/>
                  </a:cubicBezTo>
                  <a:cubicBezTo>
                    <a:pt x="78752" y="236441"/>
                    <a:pt x="82294" y="247485"/>
                    <a:pt x="87457" y="257781"/>
                  </a:cubicBezTo>
                  <a:cubicBezTo>
                    <a:pt x="80971" y="248040"/>
                    <a:pt x="76191" y="237282"/>
                    <a:pt x="73247" y="225948"/>
                  </a:cubicBezTo>
                  <a:cubicBezTo>
                    <a:pt x="71669" y="220350"/>
                    <a:pt x="70516" y="214645"/>
                    <a:pt x="69748" y="208879"/>
                  </a:cubicBezTo>
                  <a:cubicBezTo>
                    <a:pt x="68809" y="203119"/>
                    <a:pt x="68084" y="197358"/>
                    <a:pt x="67401" y="191597"/>
                  </a:cubicBezTo>
                  <a:cubicBezTo>
                    <a:pt x="64628" y="168597"/>
                    <a:pt x="63134" y="145426"/>
                    <a:pt x="57458" y="123322"/>
                  </a:cubicBezTo>
                  <a:cubicBezTo>
                    <a:pt x="54898" y="112274"/>
                    <a:pt x="50417" y="101768"/>
                    <a:pt x="44187" y="92300"/>
                  </a:cubicBezTo>
                  <a:cubicBezTo>
                    <a:pt x="42609" y="90008"/>
                    <a:pt x="40859" y="87815"/>
                    <a:pt x="38982" y="85728"/>
                  </a:cubicBezTo>
                  <a:lnTo>
                    <a:pt x="33221" y="79157"/>
                  </a:lnTo>
                  <a:cubicBezTo>
                    <a:pt x="31258" y="76980"/>
                    <a:pt x="29466" y="74889"/>
                    <a:pt x="27673" y="72372"/>
                  </a:cubicBezTo>
                  <a:cubicBezTo>
                    <a:pt x="25881" y="69854"/>
                    <a:pt x="23961" y="67849"/>
                    <a:pt x="22339" y="65416"/>
                  </a:cubicBezTo>
                  <a:cubicBezTo>
                    <a:pt x="15256" y="56016"/>
                    <a:pt x="9367" y="45787"/>
                    <a:pt x="4801" y="34948"/>
                  </a:cubicBezTo>
                  <a:cubicBezTo>
                    <a:pt x="2540" y="29499"/>
                    <a:pt x="1132" y="23747"/>
                    <a:pt x="534" y="17880"/>
                  </a:cubicBezTo>
                  <a:cubicBezTo>
                    <a:pt x="-405" y="11923"/>
                    <a:pt x="-106" y="5833"/>
                    <a:pt x="1430" y="0"/>
                  </a:cubicBezTo>
                  <a:close/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0A3E60B6-F8F3-4F81-DF58-216197DD2818}"/>
                </a:ext>
              </a:extLst>
            </p:cNvPr>
            <p:cNvSpPr/>
            <p:nvPr/>
          </p:nvSpPr>
          <p:spPr>
            <a:xfrm>
              <a:off x="9081335" y="3816418"/>
              <a:ext cx="250868" cy="144188"/>
            </a:xfrm>
            <a:custGeom>
              <a:avLst/>
              <a:gdLst>
                <a:gd name="connsiteX0" fmla="*/ 0 w 250868"/>
                <a:gd name="connsiteY0" fmla="*/ 8534 h 144188"/>
                <a:gd name="connsiteX1" fmla="*/ 2501 w 250868"/>
                <a:gd name="connsiteY1" fmla="*/ 2501 h 144188"/>
                <a:gd name="connsiteX2" fmla="*/ 8534 w 250868"/>
                <a:gd name="connsiteY2" fmla="*/ 0 h 144188"/>
                <a:gd name="connsiteX3" fmla="*/ 67208 w 250868"/>
                <a:gd name="connsiteY3" fmla="*/ 427 h 144188"/>
                <a:gd name="connsiteX4" fmla="*/ 73140 w 250868"/>
                <a:gd name="connsiteY4" fmla="*/ 2902 h 144188"/>
                <a:gd name="connsiteX5" fmla="*/ 97164 w 250868"/>
                <a:gd name="connsiteY5" fmla="*/ 26884 h 144188"/>
                <a:gd name="connsiteX6" fmla="*/ 99887 w 250868"/>
                <a:gd name="connsiteY6" fmla="*/ 28769 h 144188"/>
                <a:gd name="connsiteX7" fmla="*/ 103138 w 250868"/>
                <a:gd name="connsiteY7" fmla="*/ 29401 h 144188"/>
                <a:gd name="connsiteX8" fmla="*/ 242334 w 250868"/>
                <a:gd name="connsiteY8" fmla="*/ 29401 h 144188"/>
                <a:gd name="connsiteX9" fmla="*/ 248368 w 250868"/>
                <a:gd name="connsiteY9" fmla="*/ 31902 h 144188"/>
                <a:gd name="connsiteX10" fmla="*/ 250869 w 250868"/>
                <a:gd name="connsiteY10" fmla="*/ 37935 h 144188"/>
                <a:gd name="connsiteX11" fmla="*/ 250143 w 250868"/>
                <a:gd name="connsiteY11" fmla="*/ 135654 h 144188"/>
                <a:gd name="connsiteX12" fmla="*/ 247643 w 250868"/>
                <a:gd name="connsiteY12" fmla="*/ 141688 h 144188"/>
                <a:gd name="connsiteX13" fmla="*/ 241609 w 250868"/>
                <a:gd name="connsiteY13" fmla="*/ 144189 h 144188"/>
                <a:gd name="connsiteX14" fmla="*/ 15447 w 250868"/>
                <a:gd name="connsiteY14" fmla="*/ 142567 h 144188"/>
                <a:gd name="connsiteX15" fmla="*/ 9571 w 250868"/>
                <a:gd name="connsiteY15" fmla="*/ 140237 h 144188"/>
                <a:gd name="connsiteX16" fmla="*/ 6913 w 250868"/>
                <a:gd name="connsiteY16" fmla="*/ 134502 h 144188"/>
                <a:gd name="connsiteX17" fmla="*/ 0 w 250868"/>
                <a:gd name="connsiteY17" fmla="*/ 8663 h 144188"/>
                <a:gd name="connsiteX18" fmla="*/ 0 w 250868"/>
                <a:gd name="connsiteY18" fmla="*/ 8534 h 14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0868" h="144188">
                  <a:moveTo>
                    <a:pt x="0" y="8534"/>
                  </a:moveTo>
                  <a:cubicBezTo>
                    <a:pt x="0" y="6273"/>
                    <a:pt x="900" y="4101"/>
                    <a:pt x="2501" y="2501"/>
                  </a:cubicBezTo>
                  <a:cubicBezTo>
                    <a:pt x="4101" y="900"/>
                    <a:pt x="6273" y="0"/>
                    <a:pt x="8534" y="0"/>
                  </a:cubicBezTo>
                  <a:lnTo>
                    <a:pt x="67208" y="427"/>
                  </a:lnTo>
                  <a:cubicBezTo>
                    <a:pt x="69427" y="474"/>
                    <a:pt x="71548" y="1357"/>
                    <a:pt x="73140" y="2902"/>
                  </a:cubicBezTo>
                  <a:lnTo>
                    <a:pt x="97164" y="26884"/>
                  </a:lnTo>
                  <a:cubicBezTo>
                    <a:pt x="97932" y="27694"/>
                    <a:pt x="98858" y="28334"/>
                    <a:pt x="99887" y="28769"/>
                  </a:cubicBezTo>
                  <a:cubicBezTo>
                    <a:pt x="100915" y="29201"/>
                    <a:pt x="102024" y="29418"/>
                    <a:pt x="103138" y="29401"/>
                  </a:cubicBezTo>
                  <a:lnTo>
                    <a:pt x="242334" y="29401"/>
                  </a:lnTo>
                  <a:cubicBezTo>
                    <a:pt x="244596" y="29401"/>
                    <a:pt x="246768" y="30301"/>
                    <a:pt x="248368" y="31902"/>
                  </a:cubicBezTo>
                  <a:cubicBezTo>
                    <a:pt x="249968" y="33502"/>
                    <a:pt x="250869" y="35674"/>
                    <a:pt x="250869" y="37935"/>
                  </a:cubicBezTo>
                  <a:lnTo>
                    <a:pt x="250143" y="135654"/>
                  </a:lnTo>
                  <a:cubicBezTo>
                    <a:pt x="250143" y="137920"/>
                    <a:pt x="249243" y="140088"/>
                    <a:pt x="247643" y="141688"/>
                  </a:cubicBezTo>
                  <a:cubicBezTo>
                    <a:pt x="246042" y="143288"/>
                    <a:pt x="243871" y="144189"/>
                    <a:pt x="241609" y="144189"/>
                  </a:cubicBezTo>
                  <a:lnTo>
                    <a:pt x="15447" y="142567"/>
                  </a:lnTo>
                  <a:cubicBezTo>
                    <a:pt x="13262" y="142571"/>
                    <a:pt x="11159" y="141735"/>
                    <a:pt x="9571" y="140237"/>
                  </a:cubicBezTo>
                  <a:cubicBezTo>
                    <a:pt x="7984" y="138735"/>
                    <a:pt x="7032" y="136683"/>
                    <a:pt x="6913" y="134502"/>
                  </a:cubicBezTo>
                  <a:lnTo>
                    <a:pt x="0" y="8663"/>
                  </a:lnTo>
                  <a:lnTo>
                    <a:pt x="0" y="8534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1ABCEA3E-2C6F-409C-EF75-77AD71EEEACA}"/>
                </a:ext>
              </a:extLst>
            </p:cNvPr>
            <p:cNvSpPr/>
            <p:nvPr/>
          </p:nvSpPr>
          <p:spPr>
            <a:xfrm>
              <a:off x="9081335" y="3816418"/>
              <a:ext cx="250868" cy="144188"/>
            </a:xfrm>
            <a:custGeom>
              <a:avLst/>
              <a:gdLst>
                <a:gd name="connsiteX0" fmla="*/ 0 w 250868"/>
                <a:gd name="connsiteY0" fmla="*/ 8534 h 144188"/>
                <a:gd name="connsiteX1" fmla="*/ 2501 w 250868"/>
                <a:gd name="connsiteY1" fmla="*/ 2501 h 144188"/>
                <a:gd name="connsiteX2" fmla="*/ 8534 w 250868"/>
                <a:gd name="connsiteY2" fmla="*/ 0 h 144188"/>
                <a:gd name="connsiteX3" fmla="*/ 67208 w 250868"/>
                <a:gd name="connsiteY3" fmla="*/ 427 h 144188"/>
                <a:gd name="connsiteX4" fmla="*/ 73140 w 250868"/>
                <a:gd name="connsiteY4" fmla="*/ 2902 h 144188"/>
                <a:gd name="connsiteX5" fmla="*/ 97164 w 250868"/>
                <a:gd name="connsiteY5" fmla="*/ 26884 h 144188"/>
                <a:gd name="connsiteX6" fmla="*/ 99887 w 250868"/>
                <a:gd name="connsiteY6" fmla="*/ 28769 h 144188"/>
                <a:gd name="connsiteX7" fmla="*/ 103138 w 250868"/>
                <a:gd name="connsiteY7" fmla="*/ 29401 h 144188"/>
                <a:gd name="connsiteX8" fmla="*/ 242334 w 250868"/>
                <a:gd name="connsiteY8" fmla="*/ 29401 h 144188"/>
                <a:gd name="connsiteX9" fmla="*/ 248368 w 250868"/>
                <a:gd name="connsiteY9" fmla="*/ 31902 h 144188"/>
                <a:gd name="connsiteX10" fmla="*/ 250869 w 250868"/>
                <a:gd name="connsiteY10" fmla="*/ 37935 h 144188"/>
                <a:gd name="connsiteX11" fmla="*/ 250143 w 250868"/>
                <a:gd name="connsiteY11" fmla="*/ 135654 h 144188"/>
                <a:gd name="connsiteX12" fmla="*/ 247643 w 250868"/>
                <a:gd name="connsiteY12" fmla="*/ 141688 h 144188"/>
                <a:gd name="connsiteX13" fmla="*/ 241609 w 250868"/>
                <a:gd name="connsiteY13" fmla="*/ 144189 h 144188"/>
                <a:gd name="connsiteX14" fmla="*/ 15447 w 250868"/>
                <a:gd name="connsiteY14" fmla="*/ 142567 h 144188"/>
                <a:gd name="connsiteX15" fmla="*/ 9571 w 250868"/>
                <a:gd name="connsiteY15" fmla="*/ 140237 h 144188"/>
                <a:gd name="connsiteX16" fmla="*/ 6913 w 250868"/>
                <a:gd name="connsiteY16" fmla="*/ 134502 h 144188"/>
                <a:gd name="connsiteX17" fmla="*/ 0 w 250868"/>
                <a:gd name="connsiteY17" fmla="*/ 8663 h 144188"/>
                <a:gd name="connsiteX18" fmla="*/ 0 w 250868"/>
                <a:gd name="connsiteY18" fmla="*/ 8534 h 14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0868" h="144188">
                  <a:moveTo>
                    <a:pt x="0" y="8534"/>
                  </a:moveTo>
                  <a:cubicBezTo>
                    <a:pt x="0" y="6273"/>
                    <a:pt x="900" y="4101"/>
                    <a:pt x="2501" y="2501"/>
                  </a:cubicBezTo>
                  <a:cubicBezTo>
                    <a:pt x="4101" y="900"/>
                    <a:pt x="6273" y="0"/>
                    <a:pt x="8534" y="0"/>
                  </a:cubicBezTo>
                  <a:lnTo>
                    <a:pt x="67208" y="427"/>
                  </a:lnTo>
                  <a:cubicBezTo>
                    <a:pt x="69427" y="474"/>
                    <a:pt x="71548" y="1357"/>
                    <a:pt x="73140" y="2902"/>
                  </a:cubicBezTo>
                  <a:lnTo>
                    <a:pt x="97164" y="26884"/>
                  </a:lnTo>
                  <a:cubicBezTo>
                    <a:pt x="97932" y="27694"/>
                    <a:pt x="98858" y="28334"/>
                    <a:pt x="99887" y="28769"/>
                  </a:cubicBezTo>
                  <a:cubicBezTo>
                    <a:pt x="100915" y="29201"/>
                    <a:pt x="102024" y="29418"/>
                    <a:pt x="103138" y="29401"/>
                  </a:cubicBezTo>
                  <a:lnTo>
                    <a:pt x="242334" y="29401"/>
                  </a:lnTo>
                  <a:cubicBezTo>
                    <a:pt x="244596" y="29401"/>
                    <a:pt x="246768" y="30301"/>
                    <a:pt x="248368" y="31902"/>
                  </a:cubicBezTo>
                  <a:cubicBezTo>
                    <a:pt x="249968" y="33502"/>
                    <a:pt x="250869" y="35674"/>
                    <a:pt x="250869" y="37935"/>
                  </a:cubicBezTo>
                  <a:lnTo>
                    <a:pt x="250143" y="135654"/>
                  </a:lnTo>
                  <a:cubicBezTo>
                    <a:pt x="250143" y="137920"/>
                    <a:pt x="249243" y="140088"/>
                    <a:pt x="247643" y="141688"/>
                  </a:cubicBezTo>
                  <a:cubicBezTo>
                    <a:pt x="246042" y="143288"/>
                    <a:pt x="243871" y="144189"/>
                    <a:pt x="241609" y="144189"/>
                  </a:cubicBezTo>
                  <a:lnTo>
                    <a:pt x="15447" y="142567"/>
                  </a:lnTo>
                  <a:cubicBezTo>
                    <a:pt x="13262" y="142571"/>
                    <a:pt x="11159" y="141735"/>
                    <a:pt x="9571" y="140237"/>
                  </a:cubicBezTo>
                  <a:cubicBezTo>
                    <a:pt x="7984" y="138735"/>
                    <a:pt x="7032" y="136683"/>
                    <a:pt x="6913" y="134502"/>
                  </a:cubicBezTo>
                  <a:lnTo>
                    <a:pt x="0" y="8663"/>
                  </a:lnTo>
                  <a:lnTo>
                    <a:pt x="0" y="8534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7DBDC439-3D78-97A7-0E57-E8C5B22DE485}"/>
                </a:ext>
              </a:extLst>
            </p:cNvPr>
            <p:cNvSpPr/>
            <p:nvPr/>
          </p:nvSpPr>
          <p:spPr>
            <a:xfrm>
              <a:off x="9084429" y="3837635"/>
              <a:ext cx="248206" cy="141256"/>
            </a:xfrm>
            <a:custGeom>
              <a:avLst/>
              <a:gdLst>
                <a:gd name="connsiteX0" fmla="*/ 973 w 248206"/>
                <a:gd name="connsiteY0" fmla="*/ 0 h 141256"/>
                <a:gd name="connsiteX1" fmla="*/ 0 w 248206"/>
                <a:gd name="connsiteY1" fmla="*/ 139533 h 141256"/>
                <a:gd name="connsiteX2" fmla="*/ 247233 w 248206"/>
                <a:gd name="connsiteY2" fmla="*/ 141257 h 141256"/>
                <a:gd name="connsiteX3" fmla="*/ 248206 w 248206"/>
                <a:gd name="connsiteY3" fmla="*/ 1724 h 141256"/>
                <a:gd name="connsiteX4" fmla="*/ 973 w 248206"/>
                <a:gd name="connsiteY4" fmla="*/ 0 h 141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206" h="141256">
                  <a:moveTo>
                    <a:pt x="973" y="0"/>
                  </a:moveTo>
                  <a:lnTo>
                    <a:pt x="0" y="139533"/>
                  </a:lnTo>
                  <a:lnTo>
                    <a:pt x="247233" y="141257"/>
                  </a:lnTo>
                  <a:lnTo>
                    <a:pt x="248206" y="1724"/>
                  </a:lnTo>
                  <a:lnTo>
                    <a:pt x="973" y="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D8F77799-0CF5-D5BC-831A-307B1A54B68B}"/>
                </a:ext>
              </a:extLst>
            </p:cNvPr>
            <p:cNvSpPr/>
            <p:nvPr/>
          </p:nvSpPr>
          <p:spPr>
            <a:xfrm>
              <a:off x="9084429" y="3837635"/>
              <a:ext cx="248206" cy="141256"/>
            </a:xfrm>
            <a:custGeom>
              <a:avLst/>
              <a:gdLst>
                <a:gd name="connsiteX0" fmla="*/ 973 w 248206"/>
                <a:gd name="connsiteY0" fmla="*/ 0 h 141256"/>
                <a:gd name="connsiteX1" fmla="*/ 0 w 248206"/>
                <a:gd name="connsiteY1" fmla="*/ 139533 h 141256"/>
                <a:gd name="connsiteX2" fmla="*/ 247233 w 248206"/>
                <a:gd name="connsiteY2" fmla="*/ 141257 h 141256"/>
                <a:gd name="connsiteX3" fmla="*/ 248206 w 248206"/>
                <a:gd name="connsiteY3" fmla="*/ 1724 h 141256"/>
                <a:gd name="connsiteX4" fmla="*/ 973 w 248206"/>
                <a:gd name="connsiteY4" fmla="*/ 0 h 141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206" h="141256">
                  <a:moveTo>
                    <a:pt x="973" y="0"/>
                  </a:moveTo>
                  <a:lnTo>
                    <a:pt x="0" y="139533"/>
                  </a:lnTo>
                  <a:lnTo>
                    <a:pt x="247233" y="141257"/>
                  </a:lnTo>
                  <a:lnTo>
                    <a:pt x="248206" y="1724"/>
                  </a:lnTo>
                  <a:lnTo>
                    <a:pt x="973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4297FA71-9EF2-E478-3CEB-250AE5942802}"/>
                </a:ext>
              </a:extLst>
            </p:cNvPr>
            <p:cNvSpPr/>
            <p:nvPr/>
          </p:nvSpPr>
          <p:spPr>
            <a:xfrm>
              <a:off x="9014728" y="3792437"/>
              <a:ext cx="250954" cy="144359"/>
            </a:xfrm>
            <a:custGeom>
              <a:avLst/>
              <a:gdLst>
                <a:gd name="connsiteX0" fmla="*/ 128 w 250954"/>
                <a:gd name="connsiteY0" fmla="*/ 8534 h 144359"/>
                <a:gd name="connsiteX1" fmla="*/ 2624 w 250954"/>
                <a:gd name="connsiteY1" fmla="*/ 2501 h 144359"/>
                <a:gd name="connsiteX2" fmla="*/ 8663 w 250954"/>
                <a:gd name="connsiteY2" fmla="*/ 0 h 144359"/>
                <a:gd name="connsiteX3" fmla="*/ 67294 w 250954"/>
                <a:gd name="connsiteY3" fmla="*/ 427 h 144359"/>
                <a:gd name="connsiteX4" fmla="*/ 73268 w 250954"/>
                <a:gd name="connsiteY4" fmla="*/ 2902 h 144359"/>
                <a:gd name="connsiteX5" fmla="*/ 97250 w 250954"/>
                <a:gd name="connsiteY5" fmla="*/ 26883 h 144359"/>
                <a:gd name="connsiteX6" fmla="*/ 103266 w 250954"/>
                <a:gd name="connsiteY6" fmla="*/ 29401 h 144359"/>
                <a:gd name="connsiteX7" fmla="*/ 242420 w 250954"/>
                <a:gd name="connsiteY7" fmla="*/ 29401 h 144359"/>
                <a:gd name="connsiteX8" fmla="*/ 248453 w 250954"/>
                <a:gd name="connsiteY8" fmla="*/ 31902 h 144359"/>
                <a:gd name="connsiteX9" fmla="*/ 250954 w 250954"/>
                <a:gd name="connsiteY9" fmla="*/ 37935 h 144359"/>
                <a:gd name="connsiteX10" fmla="*/ 250101 w 250954"/>
                <a:gd name="connsiteY10" fmla="*/ 135825 h 144359"/>
                <a:gd name="connsiteX11" fmla="*/ 247600 w 250954"/>
                <a:gd name="connsiteY11" fmla="*/ 141859 h 144359"/>
                <a:gd name="connsiteX12" fmla="*/ 241566 w 250954"/>
                <a:gd name="connsiteY12" fmla="*/ 144359 h 144359"/>
                <a:gd name="connsiteX13" fmla="*/ 15405 w 250954"/>
                <a:gd name="connsiteY13" fmla="*/ 142738 h 144359"/>
                <a:gd name="connsiteX14" fmla="*/ 9529 w 250954"/>
                <a:gd name="connsiteY14" fmla="*/ 140408 h 144359"/>
                <a:gd name="connsiteX15" fmla="*/ 6870 w 250954"/>
                <a:gd name="connsiteY15" fmla="*/ 134673 h 144359"/>
                <a:gd name="connsiteX16" fmla="*/ 0 w 250954"/>
                <a:gd name="connsiteY16" fmla="*/ 8919 h 144359"/>
                <a:gd name="connsiteX17" fmla="*/ 128 w 250954"/>
                <a:gd name="connsiteY17" fmla="*/ 8534 h 14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0954" h="144359">
                  <a:moveTo>
                    <a:pt x="128" y="8534"/>
                  </a:moveTo>
                  <a:cubicBezTo>
                    <a:pt x="128" y="6268"/>
                    <a:pt x="1024" y="4101"/>
                    <a:pt x="2624" y="2501"/>
                  </a:cubicBezTo>
                  <a:cubicBezTo>
                    <a:pt x="4224" y="900"/>
                    <a:pt x="6397" y="0"/>
                    <a:pt x="8663" y="0"/>
                  </a:cubicBezTo>
                  <a:lnTo>
                    <a:pt x="67294" y="427"/>
                  </a:lnTo>
                  <a:cubicBezTo>
                    <a:pt x="69526" y="457"/>
                    <a:pt x="71663" y="1344"/>
                    <a:pt x="73268" y="2902"/>
                  </a:cubicBezTo>
                  <a:lnTo>
                    <a:pt x="97250" y="26883"/>
                  </a:lnTo>
                  <a:cubicBezTo>
                    <a:pt x="98841" y="28484"/>
                    <a:pt x="101005" y="29392"/>
                    <a:pt x="103266" y="29401"/>
                  </a:cubicBezTo>
                  <a:lnTo>
                    <a:pt x="242420" y="29401"/>
                  </a:lnTo>
                  <a:cubicBezTo>
                    <a:pt x="244681" y="29401"/>
                    <a:pt x="246853" y="30301"/>
                    <a:pt x="248453" y="31902"/>
                  </a:cubicBezTo>
                  <a:cubicBezTo>
                    <a:pt x="250054" y="33502"/>
                    <a:pt x="250954" y="35674"/>
                    <a:pt x="250954" y="37935"/>
                  </a:cubicBezTo>
                  <a:lnTo>
                    <a:pt x="250101" y="135825"/>
                  </a:lnTo>
                  <a:cubicBezTo>
                    <a:pt x="250101" y="138087"/>
                    <a:pt x="249200" y="140259"/>
                    <a:pt x="247600" y="141859"/>
                  </a:cubicBezTo>
                  <a:cubicBezTo>
                    <a:pt x="246000" y="143459"/>
                    <a:pt x="243828" y="144359"/>
                    <a:pt x="241566" y="144359"/>
                  </a:cubicBezTo>
                  <a:lnTo>
                    <a:pt x="15405" y="142738"/>
                  </a:lnTo>
                  <a:cubicBezTo>
                    <a:pt x="13220" y="142742"/>
                    <a:pt x="11116" y="141906"/>
                    <a:pt x="9529" y="140408"/>
                  </a:cubicBezTo>
                  <a:cubicBezTo>
                    <a:pt x="7941" y="138906"/>
                    <a:pt x="6990" y="136854"/>
                    <a:pt x="6870" y="134673"/>
                  </a:cubicBezTo>
                  <a:lnTo>
                    <a:pt x="0" y="8919"/>
                  </a:lnTo>
                  <a:cubicBezTo>
                    <a:pt x="17" y="8782"/>
                    <a:pt x="64" y="8654"/>
                    <a:pt x="128" y="8534"/>
                  </a:cubicBez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2AAA6ADD-A057-2173-E160-2AB56CF526DB}"/>
                </a:ext>
              </a:extLst>
            </p:cNvPr>
            <p:cNvSpPr/>
            <p:nvPr/>
          </p:nvSpPr>
          <p:spPr>
            <a:xfrm>
              <a:off x="9014728" y="3792437"/>
              <a:ext cx="250954" cy="144359"/>
            </a:xfrm>
            <a:custGeom>
              <a:avLst/>
              <a:gdLst>
                <a:gd name="connsiteX0" fmla="*/ 128 w 250954"/>
                <a:gd name="connsiteY0" fmla="*/ 8534 h 144359"/>
                <a:gd name="connsiteX1" fmla="*/ 2624 w 250954"/>
                <a:gd name="connsiteY1" fmla="*/ 2501 h 144359"/>
                <a:gd name="connsiteX2" fmla="*/ 8663 w 250954"/>
                <a:gd name="connsiteY2" fmla="*/ 0 h 144359"/>
                <a:gd name="connsiteX3" fmla="*/ 67294 w 250954"/>
                <a:gd name="connsiteY3" fmla="*/ 427 h 144359"/>
                <a:gd name="connsiteX4" fmla="*/ 73268 w 250954"/>
                <a:gd name="connsiteY4" fmla="*/ 2902 h 144359"/>
                <a:gd name="connsiteX5" fmla="*/ 97250 w 250954"/>
                <a:gd name="connsiteY5" fmla="*/ 26883 h 144359"/>
                <a:gd name="connsiteX6" fmla="*/ 103266 w 250954"/>
                <a:gd name="connsiteY6" fmla="*/ 29401 h 144359"/>
                <a:gd name="connsiteX7" fmla="*/ 242420 w 250954"/>
                <a:gd name="connsiteY7" fmla="*/ 29401 h 144359"/>
                <a:gd name="connsiteX8" fmla="*/ 248453 w 250954"/>
                <a:gd name="connsiteY8" fmla="*/ 31902 h 144359"/>
                <a:gd name="connsiteX9" fmla="*/ 250954 w 250954"/>
                <a:gd name="connsiteY9" fmla="*/ 37935 h 144359"/>
                <a:gd name="connsiteX10" fmla="*/ 250101 w 250954"/>
                <a:gd name="connsiteY10" fmla="*/ 135825 h 144359"/>
                <a:gd name="connsiteX11" fmla="*/ 247600 w 250954"/>
                <a:gd name="connsiteY11" fmla="*/ 141859 h 144359"/>
                <a:gd name="connsiteX12" fmla="*/ 241566 w 250954"/>
                <a:gd name="connsiteY12" fmla="*/ 144359 h 144359"/>
                <a:gd name="connsiteX13" fmla="*/ 15405 w 250954"/>
                <a:gd name="connsiteY13" fmla="*/ 142738 h 144359"/>
                <a:gd name="connsiteX14" fmla="*/ 9529 w 250954"/>
                <a:gd name="connsiteY14" fmla="*/ 140408 h 144359"/>
                <a:gd name="connsiteX15" fmla="*/ 6870 w 250954"/>
                <a:gd name="connsiteY15" fmla="*/ 134673 h 144359"/>
                <a:gd name="connsiteX16" fmla="*/ 0 w 250954"/>
                <a:gd name="connsiteY16" fmla="*/ 8919 h 144359"/>
                <a:gd name="connsiteX17" fmla="*/ 128 w 250954"/>
                <a:gd name="connsiteY17" fmla="*/ 8534 h 14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0954" h="144359">
                  <a:moveTo>
                    <a:pt x="128" y="8534"/>
                  </a:moveTo>
                  <a:cubicBezTo>
                    <a:pt x="128" y="6268"/>
                    <a:pt x="1024" y="4101"/>
                    <a:pt x="2624" y="2501"/>
                  </a:cubicBezTo>
                  <a:cubicBezTo>
                    <a:pt x="4224" y="900"/>
                    <a:pt x="6397" y="0"/>
                    <a:pt x="8663" y="0"/>
                  </a:cubicBezTo>
                  <a:lnTo>
                    <a:pt x="67294" y="427"/>
                  </a:lnTo>
                  <a:cubicBezTo>
                    <a:pt x="69526" y="457"/>
                    <a:pt x="71663" y="1344"/>
                    <a:pt x="73268" y="2902"/>
                  </a:cubicBezTo>
                  <a:lnTo>
                    <a:pt x="97250" y="26883"/>
                  </a:lnTo>
                  <a:cubicBezTo>
                    <a:pt x="98841" y="28484"/>
                    <a:pt x="101005" y="29392"/>
                    <a:pt x="103266" y="29401"/>
                  </a:cubicBezTo>
                  <a:lnTo>
                    <a:pt x="242420" y="29401"/>
                  </a:lnTo>
                  <a:cubicBezTo>
                    <a:pt x="244681" y="29401"/>
                    <a:pt x="246853" y="30301"/>
                    <a:pt x="248453" y="31902"/>
                  </a:cubicBezTo>
                  <a:cubicBezTo>
                    <a:pt x="250054" y="33502"/>
                    <a:pt x="250954" y="35674"/>
                    <a:pt x="250954" y="37935"/>
                  </a:cubicBezTo>
                  <a:lnTo>
                    <a:pt x="250101" y="135825"/>
                  </a:lnTo>
                  <a:cubicBezTo>
                    <a:pt x="250101" y="138087"/>
                    <a:pt x="249200" y="140259"/>
                    <a:pt x="247600" y="141859"/>
                  </a:cubicBezTo>
                  <a:cubicBezTo>
                    <a:pt x="246000" y="143459"/>
                    <a:pt x="243828" y="144359"/>
                    <a:pt x="241566" y="144359"/>
                  </a:cubicBezTo>
                  <a:lnTo>
                    <a:pt x="15405" y="142738"/>
                  </a:lnTo>
                  <a:cubicBezTo>
                    <a:pt x="13220" y="142742"/>
                    <a:pt x="11116" y="141906"/>
                    <a:pt x="9529" y="140408"/>
                  </a:cubicBezTo>
                  <a:cubicBezTo>
                    <a:pt x="7941" y="138906"/>
                    <a:pt x="6990" y="136854"/>
                    <a:pt x="6870" y="134673"/>
                  </a:cubicBezTo>
                  <a:lnTo>
                    <a:pt x="0" y="8919"/>
                  </a:lnTo>
                  <a:cubicBezTo>
                    <a:pt x="17" y="8782"/>
                    <a:pt x="64" y="8654"/>
                    <a:pt x="128" y="853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AA459BC6-7144-1D93-7EB0-2961204B095E}"/>
                </a:ext>
              </a:extLst>
            </p:cNvPr>
            <p:cNvSpPr/>
            <p:nvPr/>
          </p:nvSpPr>
          <p:spPr>
            <a:xfrm>
              <a:off x="9017587" y="3805341"/>
              <a:ext cx="248316" cy="149539"/>
            </a:xfrm>
            <a:custGeom>
              <a:avLst/>
              <a:gdLst>
                <a:gd name="connsiteX0" fmla="*/ 1080 w 248316"/>
                <a:gd name="connsiteY0" fmla="*/ 0 h 149539"/>
                <a:gd name="connsiteX1" fmla="*/ 0 w 248316"/>
                <a:gd name="connsiteY1" fmla="*/ 147726 h 149539"/>
                <a:gd name="connsiteX2" fmla="*/ 247233 w 248316"/>
                <a:gd name="connsiteY2" fmla="*/ 149540 h 149539"/>
                <a:gd name="connsiteX3" fmla="*/ 248317 w 248316"/>
                <a:gd name="connsiteY3" fmla="*/ 1814 h 149539"/>
                <a:gd name="connsiteX4" fmla="*/ 1080 w 248316"/>
                <a:gd name="connsiteY4" fmla="*/ 0 h 149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316" h="149539">
                  <a:moveTo>
                    <a:pt x="1080" y="0"/>
                  </a:moveTo>
                  <a:lnTo>
                    <a:pt x="0" y="147726"/>
                  </a:lnTo>
                  <a:lnTo>
                    <a:pt x="247233" y="149540"/>
                  </a:lnTo>
                  <a:lnTo>
                    <a:pt x="248317" y="1814"/>
                  </a:lnTo>
                  <a:lnTo>
                    <a:pt x="1080" y="0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071E6DF4-D63A-9D2F-148F-DA0123B51295}"/>
                </a:ext>
              </a:extLst>
            </p:cNvPr>
            <p:cNvSpPr/>
            <p:nvPr/>
          </p:nvSpPr>
          <p:spPr>
            <a:xfrm>
              <a:off x="8998807" y="3812194"/>
              <a:ext cx="282934" cy="167018"/>
            </a:xfrm>
            <a:custGeom>
              <a:avLst/>
              <a:gdLst>
                <a:gd name="connsiteX0" fmla="*/ 0 w 282934"/>
                <a:gd name="connsiteY0" fmla="*/ 5420 h 167018"/>
                <a:gd name="connsiteX1" fmla="*/ 1660 w 282934"/>
                <a:gd name="connsiteY1" fmla="*/ 1566 h 167018"/>
                <a:gd name="connsiteX2" fmla="*/ 5548 w 282934"/>
                <a:gd name="connsiteY2" fmla="*/ 0 h 167018"/>
                <a:gd name="connsiteX3" fmla="*/ 277496 w 282934"/>
                <a:gd name="connsiteY3" fmla="*/ 2006 h 167018"/>
                <a:gd name="connsiteX4" fmla="*/ 277923 w 282934"/>
                <a:gd name="connsiteY4" fmla="*/ 2006 h 167018"/>
                <a:gd name="connsiteX5" fmla="*/ 281640 w 282934"/>
                <a:gd name="connsiteY5" fmla="*/ 3918 h 167018"/>
                <a:gd name="connsiteX6" fmla="*/ 282916 w 282934"/>
                <a:gd name="connsiteY6" fmla="*/ 7895 h 167018"/>
                <a:gd name="connsiteX7" fmla="*/ 269644 w 282934"/>
                <a:gd name="connsiteY7" fmla="*/ 162026 h 167018"/>
                <a:gd name="connsiteX8" fmla="*/ 267891 w 282934"/>
                <a:gd name="connsiteY8" fmla="*/ 165589 h 167018"/>
                <a:gd name="connsiteX9" fmla="*/ 264183 w 282934"/>
                <a:gd name="connsiteY9" fmla="*/ 167018 h 167018"/>
                <a:gd name="connsiteX10" fmla="*/ 23214 w 282934"/>
                <a:gd name="connsiteY10" fmla="*/ 165269 h 167018"/>
                <a:gd name="connsiteX11" fmla="*/ 19608 w 282934"/>
                <a:gd name="connsiteY11" fmla="*/ 163882 h 167018"/>
                <a:gd name="connsiteX12" fmla="*/ 17837 w 282934"/>
                <a:gd name="connsiteY12" fmla="*/ 160447 h 167018"/>
                <a:gd name="connsiteX13" fmla="*/ 85 w 282934"/>
                <a:gd name="connsiteY13" fmla="*/ 6230 h 167018"/>
                <a:gd name="connsiteX14" fmla="*/ 0 w 282934"/>
                <a:gd name="connsiteY14" fmla="*/ 5420 h 167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2934" h="167018">
                  <a:moveTo>
                    <a:pt x="0" y="5420"/>
                  </a:moveTo>
                  <a:cubicBezTo>
                    <a:pt x="21" y="3965"/>
                    <a:pt x="619" y="2582"/>
                    <a:pt x="1660" y="1566"/>
                  </a:cubicBezTo>
                  <a:cubicBezTo>
                    <a:pt x="2697" y="551"/>
                    <a:pt x="4097" y="-13"/>
                    <a:pt x="5548" y="0"/>
                  </a:cubicBezTo>
                  <a:lnTo>
                    <a:pt x="277496" y="2006"/>
                  </a:lnTo>
                  <a:lnTo>
                    <a:pt x="277923" y="2006"/>
                  </a:lnTo>
                  <a:cubicBezTo>
                    <a:pt x="279365" y="2125"/>
                    <a:pt x="280701" y="2812"/>
                    <a:pt x="281640" y="3918"/>
                  </a:cubicBezTo>
                  <a:cubicBezTo>
                    <a:pt x="282574" y="5023"/>
                    <a:pt x="283035" y="6452"/>
                    <a:pt x="282916" y="7895"/>
                  </a:cubicBezTo>
                  <a:lnTo>
                    <a:pt x="269644" y="162026"/>
                  </a:lnTo>
                  <a:cubicBezTo>
                    <a:pt x="269529" y="163391"/>
                    <a:pt x="268902" y="164663"/>
                    <a:pt x="267891" y="165589"/>
                  </a:cubicBezTo>
                  <a:cubicBezTo>
                    <a:pt x="266875" y="166511"/>
                    <a:pt x="265552" y="167023"/>
                    <a:pt x="264183" y="167018"/>
                  </a:cubicBezTo>
                  <a:lnTo>
                    <a:pt x="23214" y="165269"/>
                  </a:lnTo>
                  <a:cubicBezTo>
                    <a:pt x="21882" y="165265"/>
                    <a:pt x="20598" y="164774"/>
                    <a:pt x="19608" y="163882"/>
                  </a:cubicBezTo>
                  <a:cubicBezTo>
                    <a:pt x="18614" y="162995"/>
                    <a:pt x="17986" y="161770"/>
                    <a:pt x="17837" y="160447"/>
                  </a:cubicBezTo>
                  <a:lnTo>
                    <a:pt x="85" y="6230"/>
                  </a:lnTo>
                  <a:cubicBezTo>
                    <a:pt x="39" y="5962"/>
                    <a:pt x="9" y="5693"/>
                    <a:pt x="0" y="5420"/>
                  </a:cubicBez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1D4BF6F6-93B0-90C9-8A2E-A21F5EDD6BFB}"/>
                </a:ext>
              </a:extLst>
            </p:cNvPr>
            <p:cNvSpPr/>
            <p:nvPr/>
          </p:nvSpPr>
          <p:spPr>
            <a:xfrm>
              <a:off x="8998807" y="3812194"/>
              <a:ext cx="282934" cy="167018"/>
            </a:xfrm>
            <a:custGeom>
              <a:avLst/>
              <a:gdLst>
                <a:gd name="connsiteX0" fmla="*/ 0 w 282934"/>
                <a:gd name="connsiteY0" fmla="*/ 5420 h 167018"/>
                <a:gd name="connsiteX1" fmla="*/ 1660 w 282934"/>
                <a:gd name="connsiteY1" fmla="*/ 1566 h 167018"/>
                <a:gd name="connsiteX2" fmla="*/ 5548 w 282934"/>
                <a:gd name="connsiteY2" fmla="*/ 0 h 167018"/>
                <a:gd name="connsiteX3" fmla="*/ 277496 w 282934"/>
                <a:gd name="connsiteY3" fmla="*/ 2006 h 167018"/>
                <a:gd name="connsiteX4" fmla="*/ 277923 w 282934"/>
                <a:gd name="connsiteY4" fmla="*/ 2006 h 167018"/>
                <a:gd name="connsiteX5" fmla="*/ 281640 w 282934"/>
                <a:gd name="connsiteY5" fmla="*/ 3918 h 167018"/>
                <a:gd name="connsiteX6" fmla="*/ 282916 w 282934"/>
                <a:gd name="connsiteY6" fmla="*/ 7895 h 167018"/>
                <a:gd name="connsiteX7" fmla="*/ 269644 w 282934"/>
                <a:gd name="connsiteY7" fmla="*/ 162026 h 167018"/>
                <a:gd name="connsiteX8" fmla="*/ 267891 w 282934"/>
                <a:gd name="connsiteY8" fmla="*/ 165589 h 167018"/>
                <a:gd name="connsiteX9" fmla="*/ 264183 w 282934"/>
                <a:gd name="connsiteY9" fmla="*/ 167018 h 167018"/>
                <a:gd name="connsiteX10" fmla="*/ 23214 w 282934"/>
                <a:gd name="connsiteY10" fmla="*/ 165269 h 167018"/>
                <a:gd name="connsiteX11" fmla="*/ 19608 w 282934"/>
                <a:gd name="connsiteY11" fmla="*/ 163882 h 167018"/>
                <a:gd name="connsiteX12" fmla="*/ 17837 w 282934"/>
                <a:gd name="connsiteY12" fmla="*/ 160447 h 167018"/>
                <a:gd name="connsiteX13" fmla="*/ 85 w 282934"/>
                <a:gd name="connsiteY13" fmla="*/ 6230 h 167018"/>
                <a:gd name="connsiteX14" fmla="*/ 0 w 282934"/>
                <a:gd name="connsiteY14" fmla="*/ 5420 h 167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2934" h="167018">
                  <a:moveTo>
                    <a:pt x="0" y="5420"/>
                  </a:moveTo>
                  <a:cubicBezTo>
                    <a:pt x="21" y="3965"/>
                    <a:pt x="619" y="2582"/>
                    <a:pt x="1660" y="1566"/>
                  </a:cubicBezTo>
                  <a:cubicBezTo>
                    <a:pt x="2697" y="551"/>
                    <a:pt x="4097" y="-13"/>
                    <a:pt x="5548" y="0"/>
                  </a:cubicBezTo>
                  <a:lnTo>
                    <a:pt x="277496" y="2006"/>
                  </a:lnTo>
                  <a:lnTo>
                    <a:pt x="277923" y="2006"/>
                  </a:lnTo>
                  <a:cubicBezTo>
                    <a:pt x="279365" y="2125"/>
                    <a:pt x="280701" y="2812"/>
                    <a:pt x="281640" y="3918"/>
                  </a:cubicBezTo>
                  <a:cubicBezTo>
                    <a:pt x="282574" y="5023"/>
                    <a:pt x="283035" y="6452"/>
                    <a:pt x="282916" y="7895"/>
                  </a:cubicBezTo>
                  <a:lnTo>
                    <a:pt x="269644" y="162026"/>
                  </a:lnTo>
                  <a:cubicBezTo>
                    <a:pt x="269529" y="163391"/>
                    <a:pt x="268902" y="164663"/>
                    <a:pt x="267891" y="165589"/>
                  </a:cubicBezTo>
                  <a:cubicBezTo>
                    <a:pt x="266875" y="166511"/>
                    <a:pt x="265552" y="167023"/>
                    <a:pt x="264183" y="167018"/>
                  </a:cubicBezTo>
                  <a:lnTo>
                    <a:pt x="23214" y="165269"/>
                  </a:lnTo>
                  <a:cubicBezTo>
                    <a:pt x="21882" y="165265"/>
                    <a:pt x="20598" y="164774"/>
                    <a:pt x="19608" y="163882"/>
                  </a:cubicBezTo>
                  <a:cubicBezTo>
                    <a:pt x="18614" y="162995"/>
                    <a:pt x="17986" y="161770"/>
                    <a:pt x="17837" y="160447"/>
                  </a:cubicBezTo>
                  <a:lnTo>
                    <a:pt x="85" y="6230"/>
                  </a:lnTo>
                  <a:cubicBezTo>
                    <a:pt x="39" y="5962"/>
                    <a:pt x="9" y="5693"/>
                    <a:pt x="0" y="542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5050E08F-C21E-2CFF-131D-8B0C1AA9F0E5}"/>
                </a:ext>
              </a:extLst>
            </p:cNvPr>
            <p:cNvSpPr/>
            <p:nvPr/>
          </p:nvSpPr>
          <p:spPr>
            <a:xfrm>
              <a:off x="8939835" y="3822094"/>
              <a:ext cx="250783" cy="144316"/>
            </a:xfrm>
            <a:custGeom>
              <a:avLst/>
              <a:gdLst>
                <a:gd name="connsiteX0" fmla="*/ 42 w 250783"/>
                <a:gd name="connsiteY0" fmla="*/ 8534 h 144316"/>
                <a:gd name="connsiteX1" fmla="*/ 2543 w 250783"/>
                <a:gd name="connsiteY1" fmla="*/ 2501 h 144316"/>
                <a:gd name="connsiteX2" fmla="*/ 8577 w 250783"/>
                <a:gd name="connsiteY2" fmla="*/ 0 h 144316"/>
                <a:gd name="connsiteX3" fmla="*/ 67251 w 250783"/>
                <a:gd name="connsiteY3" fmla="*/ 427 h 144316"/>
                <a:gd name="connsiteX4" fmla="*/ 73182 w 250783"/>
                <a:gd name="connsiteY4" fmla="*/ 2902 h 144316"/>
                <a:gd name="connsiteX5" fmla="*/ 97207 w 250783"/>
                <a:gd name="connsiteY5" fmla="*/ 26883 h 144316"/>
                <a:gd name="connsiteX6" fmla="*/ 103095 w 250783"/>
                <a:gd name="connsiteY6" fmla="*/ 29358 h 144316"/>
                <a:gd name="connsiteX7" fmla="*/ 242249 w 250783"/>
                <a:gd name="connsiteY7" fmla="*/ 29358 h 144316"/>
                <a:gd name="connsiteX8" fmla="*/ 248283 w 250783"/>
                <a:gd name="connsiteY8" fmla="*/ 31859 h 144316"/>
                <a:gd name="connsiteX9" fmla="*/ 250783 w 250783"/>
                <a:gd name="connsiteY9" fmla="*/ 37893 h 144316"/>
                <a:gd name="connsiteX10" fmla="*/ 250058 w 250783"/>
                <a:gd name="connsiteY10" fmla="*/ 135782 h 144316"/>
                <a:gd name="connsiteX11" fmla="*/ 247557 w 250783"/>
                <a:gd name="connsiteY11" fmla="*/ 141816 h 144316"/>
                <a:gd name="connsiteX12" fmla="*/ 241523 w 250783"/>
                <a:gd name="connsiteY12" fmla="*/ 144317 h 144316"/>
                <a:gd name="connsiteX13" fmla="*/ 15362 w 250783"/>
                <a:gd name="connsiteY13" fmla="*/ 142695 h 144316"/>
                <a:gd name="connsiteX14" fmla="*/ 9486 w 250783"/>
                <a:gd name="connsiteY14" fmla="*/ 140365 h 144316"/>
                <a:gd name="connsiteX15" fmla="*/ 6827 w 250783"/>
                <a:gd name="connsiteY15" fmla="*/ 134630 h 144316"/>
                <a:gd name="connsiteX16" fmla="*/ 0 w 250783"/>
                <a:gd name="connsiteY16" fmla="*/ 8748 h 144316"/>
                <a:gd name="connsiteX17" fmla="*/ 42 w 250783"/>
                <a:gd name="connsiteY17" fmla="*/ 8534 h 144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0783" h="144316">
                  <a:moveTo>
                    <a:pt x="42" y="8534"/>
                  </a:moveTo>
                  <a:cubicBezTo>
                    <a:pt x="42" y="6273"/>
                    <a:pt x="943" y="4101"/>
                    <a:pt x="2543" y="2501"/>
                  </a:cubicBezTo>
                  <a:cubicBezTo>
                    <a:pt x="4143" y="900"/>
                    <a:pt x="6311" y="0"/>
                    <a:pt x="8577" y="0"/>
                  </a:cubicBezTo>
                  <a:lnTo>
                    <a:pt x="67251" y="427"/>
                  </a:lnTo>
                  <a:cubicBezTo>
                    <a:pt x="69470" y="474"/>
                    <a:pt x="71587" y="1357"/>
                    <a:pt x="73182" y="2902"/>
                  </a:cubicBezTo>
                  <a:lnTo>
                    <a:pt x="97207" y="26883"/>
                  </a:lnTo>
                  <a:cubicBezTo>
                    <a:pt x="98773" y="28441"/>
                    <a:pt x="100885" y="29328"/>
                    <a:pt x="103095" y="29358"/>
                  </a:cubicBezTo>
                  <a:lnTo>
                    <a:pt x="242249" y="29358"/>
                  </a:lnTo>
                  <a:cubicBezTo>
                    <a:pt x="244511" y="29358"/>
                    <a:pt x="246682" y="30259"/>
                    <a:pt x="248283" y="31859"/>
                  </a:cubicBezTo>
                  <a:cubicBezTo>
                    <a:pt x="249883" y="33459"/>
                    <a:pt x="250783" y="35631"/>
                    <a:pt x="250783" y="37893"/>
                  </a:cubicBezTo>
                  <a:lnTo>
                    <a:pt x="250058" y="135782"/>
                  </a:lnTo>
                  <a:cubicBezTo>
                    <a:pt x="250058" y="138048"/>
                    <a:pt x="249157" y="140216"/>
                    <a:pt x="247557" y="141816"/>
                  </a:cubicBezTo>
                  <a:cubicBezTo>
                    <a:pt x="245957" y="143416"/>
                    <a:pt x="243785" y="144317"/>
                    <a:pt x="241523" y="144317"/>
                  </a:cubicBezTo>
                  <a:lnTo>
                    <a:pt x="15362" y="142695"/>
                  </a:lnTo>
                  <a:cubicBezTo>
                    <a:pt x="13177" y="142699"/>
                    <a:pt x="11073" y="141863"/>
                    <a:pt x="9486" y="140365"/>
                  </a:cubicBezTo>
                  <a:cubicBezTo>
                    <a:pt x="7898" y="138863"/>
                    <a:pt x="6947" y="136811"/>
                    <a:pt x="6827" y="134630"/>
                  </a:cubicBezTo>
                  <a:lnTo>
                    <a:pt x="0" y="8748"/>
                  </a:lnTo>
                  <a:lnTo>
                    <a:pt x="42" y="8534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C864B100-A3AF-0DD5-929D-1F85BAC33223}"/>
                </a:ext>
              </a:extLst>
            </p:cNvPr>
            <p:cNvSpPr/>
            <p:nvPr/>
          </p:nvSpPr>
          <p:spPr>
            <a:xfrm>
              <a:off x="8942565" y="3834831"/>
              <a:ext cx="248321" cy="149535"/>
            </a:xfrm>
            <a:custGeom>
              <a:avLst/>
              <a:gdLst>
                <a:gd name="connsiteX0" fmla="*/ 1084 w 248321"/>
                <a:gd name="connsiteY0" fmla="*/ 0 h 149535"/>
                <a:gd name="connsiteX1" fmla="*/ 0 w 248321"/>
                <a:gd name="connsiteY1" fmla="*/ 147726 h 149535"/>
                <a:gd name="connsiteX2" fmla="*/ 247237 w 248321"/>
                <a:gd name="connsiteY2" fmla="*/ 149536 h 149535"/>
                <a:gd name="connsiteX3" fmla="*/ 248321 w 248321"/>
                <a:gd name="connsiteY3" fmla="*/ 1809 h 149535"/>
                <a:gd name="connsiteX4" fmla="*/ 1084 w 248321"/>
                <a:gd name="connsiteY4" fmla="*/ 0 h 14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321" h="149535">
                  <a:moveTo>
                    <a:pt x="1084" y="0"/>
                  </a:moveTo>
                  <a:lnTo>
                    <a:pt x="0" y="147726"/>
                  </a:lnTo>
                  <a:lnTo>
                    <a:pt x="247237" y="149536"/>
                  </a:lnTo>
                  <a:lnTo>
                    <a:pt x="248321" y="1809"/>
                  </a:lnTo>
                  <a:lnTo>
                    <a:pt x="1084" y="0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5FDE1836-677C-2D58-7B3D-723A7F517F98}"/>
                </a:ext>
              </a:extLst>
            </p:cNvPr>
            <p:cNvSpPr/>
            <p:nvPr/>
          </p:nvSpPr>
          <p:spPr>
            <a:xfrm>
              <a:off x="8923789" y="3841680"/>
              <a:ext cx="282934" cy="166847"/>
            </a:xfrm>
            <a:custGeom>
              <a:avLst/>
              <a:gdLst>
                <a:gd name="connsiteX0" fmla="*/ 1 w 282934"/>
                <a:gd name="connsiteY0" fmla="*/ 5505 h 166847"/>
                <a:gd name="connsiteX1" fmla="*/ 423 w 282934"/>
                <a:gd name="connsiteY1" fmla="*/ 3388 h 166847"/>
                <a:gd name="connsiteX2" fmla="*/ 1631 w 282934"/>
                <a:gd name="connsiteY2" fmla="*/ 1596 h 166847"/>
                <a:gd name="connsiteX3" fmla="*/ 3431 w 282934"/>
                <a:gd name="connsiteY3" fmla="*/ 405 h 166847"/>
                <a:gd name="connsiteX4" fmla="*/ 5548 w 282934"/>
                <a:gd name="connsiteY4" fmla="*/ 0 h 166847"/>
                <a:gd name="connsiteX5" fmla="*/ 277497 w 282934"/>
                <a:gd name="connsiteY5" fmla="*/ 2006 h 166847"/>
                <a:gd name="connsiteX6" fmla="*/ 277924 w 282934"/>
                <a:gd name="connsiteY6" fmla="*/ 2006 h 166847"/>
                <a:gd name="connsiteX7" fmla="*/ 281640 w 282934"/>
                <a:gd name="connsiteY7" fmla="*/ 3917 h 166847"/>
                <a:gd name="connsiteX8" fmla="*/ 282916 w 282934"/>
                <a:gd name="connsiteY8" fmla="*/ 7894 h 166847"/>
                <a:gd name="connsiteX9" fmla="*/ 269645 w 282934"/>
                <a:gd name="connsiteY9" fmla="*/ 161855 h 166847"/>
                <a:gd name="connsiteX10" fmla="*/ 267874 w 282934"/>
                <a:gd name="connsiteY10" fmla="*/ 165431 h 166847"/>
                <a:gd name="connsiteX11" fmla="*/ 264140 w 282934"/>
                <a:gd name="connsiteY11" fmla="*/ 166848 h 166847"/>
                <a:gd name="connsiteX12" fmla="*/ 23214 w 282934"/>
                <a:gd name="connsiteY12" fmla="*/ 165098 h 166847"/>
                <a:gd name="connsiteX13" fmla="*/ 19592 w 282934"/>
                <a:gd name="connsiteY13" fmla="*/ 163715 h 166847"/>
                <a:gd name="connsiteX14" fmla="*/ 17795 w 282934"/>
                <a:gd name="connsiteY14" fmla="*/ 160276 h 166847"/>
                <a:gd name="connsiteX15" fmla="*/ 44 w 282934"/>
                <a:gd name="connsiteY15" fmla="*/ 6059 h 166847"/>
                <a:gd name="connsiteX16" fmla="*/ 1 w 282934"/>
                <a:gd name="connsiteY16" fmla="*/ 5505 h 166847"/>
                <a:gd name="connsiteX17" fmla="*/ 1 w 282934"/>
                <a:gd name="connsiteY17" fmla="*/ 5505 h 166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82934" h="166847">
                  <a:moveTo>
                    <a:pt x="1" y="5505"/>
                  </a:moveTo>
                  <a:cubicBezTo>
                    <a:pt x="1" y="4779"/>
                    <a:pt x="146" y="4058"/>
                    <a:pt x="423" y="3388"/>
                  </a:cubicBezTo>
                  <a:cubicBezTo>
                    <a:pt x="705" y="2718"/>
                    <a:pt x="1115" y="2108"/>
                    <a:pt x="1631" y="1596"/>
                  </a:cubicBezTo>
                  <a:cubicBezTo>
                    <a:pt x="2147" y="1084"/>
                    <a:pt x="2757" y="683"/>
                    <a:pt x="3431" y="405"/>
                  </a:cubicBezTo>
                  <a:cubicBezTo>
                    <a:pt x="4102" y="132"/>
                    <a:pt x="4823" y="-4"/>
                    <a:pt x="5548" y="0"/>
                  </a:cubicBezTo>
                  <a:lnTo>
                    <a:pt x="277497" y="2006"/>
                  </a:lnTo>
                  <a:lnTo>
                    <a:pt x="277924" y="2006"/>
                  </a:lnTo>
                  <a:cubicBezTo>
                    <a:pt x="279366" y="2125"/>
                    <a:pt x="280706" y="2812"/>
                    <a:pt x="281640" y="3917"/>
                  </a:cubicBezTo>
                  <a:cubicBezTo>
                    <a:pt x="282575" y="5023"/>
                    <a:pt x="283036" y="6452"/>
                    <a:pt x="282916" y="7894"/>
                  </a:cubicBezTo>
                  <a:lnTo>
                    <a:pt x="269645" y="161855"/>
                  </a:lnTo>
                  <a:cubicBezTo>
                    <a:pt x="269530" y="163229"/>
                    <a:pt x="268894" y="164505"/>
                    <a:pt x="267874" y="165431"/>
                  </a:cubicBezTo>
                  <a:cubicBezTo>
                    <a:pt x="266855" y="166357"/>
                    <a:pt x="265519" y="166865"/>
                    <a:pt x="264140" y="166848"/>
                  </a:cubicBezTo>
                  <a:lnTo>
                    <a:pt x="23214" y="165098"/>
                  </a:lnTo>
                  <a:cubicBezTo>
                    <a:pt x="21879" y="165098"/>
                    <a:pt x="20590" y="164607"/>
                    <a:pt x="19592" y="163715"/>
                  </a:cubicBezTo>
                  <a:cubicBezTo>
                    <a:pt x="18593" y="162828"/>
                    <a:pt x="17953" y="161603"/>
                    <a:pt x="17795" y="160276"/>
                  </a:cubicBezTo>
                  <a:lnTo>
                    <a:pt x="44" y="6059"/>
                  </a:lnTo>
                  <a:cubicBezTo>
                    <a:pt x="9" y="5876"/>
                    <a:pt x="-4" y="5692"/>
                    <a:pt x="1" y="5505"/>
                  </a:cubicBezTo>
                  <a:lnTo>
                    <a:pt x="1" y="5505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ABAF9031-31A1-8EE2-C0C7-E64FD43ED910}"/>
                </a:ext>
              </a:extLst>
            </p:cNvPr>
            <p:cNvSpPr/>
            <p:nvPr/>
          </p:nvSpPr>
          <p:spPr>
            <a:xfrm>
              <a:off x="8893279" y="3870868"/>
              <a:ext cx="474982" cy="213914"/>
            </a:xfrm>
            <a:custGeom>
              <a:avLst/>
              <a:gdLst>
                <a:gd name="connsiteX0" fmla="*/ 308604 w 474982"/>
                <a:gd name="connsiteY0" fmla="*/ 213915 h 213914"/>
                <a:gd name="connsiteX1" fmla="*/ 308604 w 474982"/>
                <a:gd name="connsiteY1" fmla="*/ 0 h 213914"/>
                <a:gd name="connsiteX2" fmla="*/ 0 w 474982"/>
                <a:gd name="connsiteY2" fmla="*/ 0 h 213914"/>
                <a:gd name="connsiteX3" fmla="*/ 0 w 474982"/>
                <a:gd name="connsiteY3" fmla="*/ 213915 h 213914"/>
                <a:gd name="connsiteX4" fmla="*/ 474982 w 474982"/>
                <a:gd name="connsiteY4" fmla="*/ 213915 h 213914"/>
                <a:gd name="connsiteX5" fmla="*/ 474982 w 474982"/>
                <a:gd name="connsiteY5" fmla="*/ 0 h 213914"/>
                <a:gd name="connsiteX6" fmla="*/ 308561 w 474982"/>
                <a:gd name="connsiteY6" fmla="*/ 0 h 213914"/>
                <a:gd name="connsiteX7" fmla="*/ 308561 w 474982"/>
                <a:gd name="connsiteY7" fmla="*/ 213915 h 213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4982" h="213914">
                  <a:moveTo>
                    <a:pt x="308604" y="213915"/>
                  </a:moveTo>
                  <a:lnTo>
                    <a:pt x="308604" y="0"/>
                  </a:lnTo>
                  <a:lnTo>
                    <a:pt x="0" y="0"/>
                  </a:lnTo>
                  <a:lnTo>
                    <a:pt x="0" y="213915"/>
                  </a:lnTo>
                  <a:lnTo>
                    <a:pt x="474982" y="213915"/>
                  </a:lnTo>
                  <a:lnTo>
                    <a:pt x="474982" y="0"/>
                  </a:lnTo>
                  <a:lnTo>
                    <a:pt x="308561" y="0"/>
                  </a:lnTo>
                  <a:lnTo>
                    <a:pt x="308561" y="213915"/>
                  </a:lnTo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083FE0B5-9DED-0AC9-5493-3897F20470A1}"/>
                </a:ext>
              </a:extLst>
            </p:cNvPr>
            <p:cNvSpPr/>
            <p:nvPr/>
          </p:nvSpPr>
          <p:spPr>
            <a:xfrm>
              <a:off x="9213486" y="3868863"/>
              <a:ext cx="159593" cy="213914"/>
            </a:xfrm>
            <a:custGeom>
              <a:avLst/>
              <a:gdLst>
                <a:gd name="connsiteX0" fmla="*/ 103650 w 159593"/>
                <a:gd name="connsiteY0" fmla="*/ 213915 h 213914"/>
                <a:gd name="connsiteX1" fmla="*/ 103650 w 159593"/>
                <a:gd name="connsiteY1" fmla="*/ 0 h 213914"/>
                <a:gd name="connsiteX2" fmla="*/ 0 w 159593"/>
                <a:gd name="connsiteY2" fmla="*/ 0 h 213914"/>
                <a:gd name="connsiteX3" fmla="*/ 0 w 159593"/>
                <a:gd name="connsiteY3" fmla="*/ 213915 h 213914"/>
                <a:gd name="connsiteX4" fmla="*/ 159593 w 159593"/>
                <a:gd name="connsiteY4" fmla="*/ 213915 h 213914"/>
                <a:gd name="connsiteX5" fmla="*/ 159593 w 159593"/>
                <a:gd name="connsiteY5" fmla="*/ 0 h 213914"/>
                <a:gd name="connsiteX6" fmla="*/ 103650 w 159593"/>
                <a:gd name="connsiteY6" fmla="*/ 0 h 213914"/>
                <a:gd name="connsiteX7" fmla="*/ 103650 w 159593"/>
                <a:gd name="connsiteY7" fmla="*/ 213915 h 213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593" h="213914">
                  <a:moveTo>
                    <a:pt x="103650" y="213915"/>
                  </a:moveTo>
                  <a:lnTo>
                    <a:pt x="103650" y="0"/>
                  </a:lnTo>
                  <a:lnTo>
                    <a:pt x="0" y="0"/>
                  </a:lnTo>
                  <a:lnTo>
                    <a:pt x="0" y="213915"/>
                  </a:lnTo>
                  <a:lnTo>
                    <a:pt x="159593" y="213915"/>
                  </a:lnTo>
                  <a:lnTo>
                    <a:pt x="159593" y="0"/>
                  </a:lnTo>
                  <a:lnTo>
                    <a:pt x="103650" y="0"/>
                  </a:lnTo>
                  <a:lnTo>
                    <a:pt x="103650" y="213915"/>
                  </a:ln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617F4BBE-6D71-323F-3A0F-EC7F2971636B}"/>
                </a:ext>
              </a:extLst>
            </p:cNvPr>
            <p:cNvSpPr/>
            <p:nvPr/>
          </p:nvSpPr>
          <p:spPr>
            <a:xfrm>
              <a:off x="8998850" y="3891479"/>
              <a:ext cx="107106" cy="31577"/>
            </a:xfrm>
            <a:custGeom>
              <a:avLst/>
              <a:gdLst>
                <a:gd name="connsiteX0" fmla="*/ 107107 w 107106"/>
                <a:gd name="connsiteY0" fmla="*/ 15874 h 31577"/>
                <a:gd name="connsiteX1" fmla="*/ 105891 w 107106"/>
                <a:gd name="connsiteY1" fmla="*/ 21895 h 31577"/>
                <a:gd name="connsiteX2" fmla="*/ 102464 w 107106"/>
                <a:gd name="connsiteY2" fmla="*/ 26994 h 31577"/>
                <a:gd name="connsiteX3" fmla="*/ 97348 w 107106"/>
                <a:gd name="connsiteY3" fmla="*/ 30395 h 31577"/>
                <a:gd name="connsiteX4" fmla="*/ 91318 w 107106"/>
                <a:gd name="connsiteY4" fmla="*/ 31577 h 31577"/>
                <a:gd name="connsiteX5" fmla="*/ 15789 w 107106"/>
                <a:gd name="connsiteY5" fmla="*/ 31577 h 31577"/>
                <a:gd name="connsiteX6" fmla="*/ 4626 w 107106"/>
                <a:gd name="connsiteY6" fmla="*/ 26952 h 31577"/>
                <a:gd name="connsiteX7" fmla="*/ 0 w 107106"/>
                <a:gd name="connsiteY7" fmla="*/ 15789 h 31577"/>
                <a:gd name="connsiteX8" fmla="*/ 4626 w 107106"/>
                <a:gd name="connsiteY8" fmla="*/ 4626 h 31577"/>
                <a:gd name="connsiteX9" fmla="*/ 15789 w 107106"/>
                <a:gd name="connsiteY9" fmla="*/ 0 h 31577"/>
                <a:gd name="connsiteX10" fmla="*/ 91318 w 107106"/>
                <a:gd name="connsiteY10" fmla="*/ 0 h 31577"/>
                <a:gd name="connsiteX11" fmla="*/ 97361 w 107106"/>
                <a:gd name="connsiteY11" fmla="*/ 1199 h 31577"/>
                <a:gd name="connsiteX12" fmla="*/ 102481 w 107106"/>
                <a:gd name="connsiteY12" fmla="*/ 4626 h 31577"/>
                <a:gd name="connsiteX13" fmla="*/ 105903 w 107106"/>
                <a:gd name="connsiteY13" fmla="*/ 9746 h 31577"/>
                <a:gd name="connsiteX14" fmla="*/ 107107 w 107106"/>
                <a:gd name="connsiteY14" fmla="*/ 15789 h 31577"/>
                <a:gd name="connsiteX15" fmla="*/ 107107 w 107106"/>
                <a:gd name="connsiteY15" fmla="*/ 15874 h 31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7106" h="31577">
                  <a:moveTo>
                    <a:pt x="107107" y="15874"/>
                  </a:moveTo>
                  <a:cubicBezTo>
                    <a:pt x="107102" y="17939"/>
                    <a:pt x="106689" y="19988"/>
                    <a:pt x="105891" y="21895"/>
                  </a:cubicBezTo>
                  <a:cubicBezTo>
                    <a:pt x="105097" y="23802"/>
                    <a:pt x="103932" y="25535"/>
                    <a:pt x="102464" y="26994"/>
                  </a:cubicBezTo>
                  <a:cubicBezTo>
                    <a:pt x="100996" y="28454"/>
                    <a:pt x="99260" y="29610"/>
                    <a:pt x="97348" y="30395"/>
                  </a:cubicBezTo>
                  <a:cubicBezTo>
                    <a:pt x="95436" y="31180"/>
                    <a:pt x="93388" y="31582"/>
                    <a:pt x="91318" y="31577"/>
                  </a:cubicBezTo>
                  <a:lnTo>
                    <a:pt x="15789" y="31577"/>
                  </a:lnTo>
                  <a:cubicBezTo>
                    <a:pt x="11602" y="31577"/>
                    <a:pt x="7587" y="29913"/>
                    <a:pt x="4626" y="26952"/>
                  </a:cubicBezTo>
                  <a:cubicBezTo>
                    <a:pt x="1664" y="23990"/>
                    <a:pt x="0" y="19975"/>
                    <a:pt x="0" y="15789"/>
                  </a:cubicBezTo>
                  <a:cubicBezTo>
                    <a:pt x="0" y="11602"/>
                    <a:pt x="1664" y="7583"/>
                    <a:pt x="4626" y="4626"/>
                  </a:cubicBezTo>
                  <a:cubicBezTo>
                    <a:pt x="7587" y="1664"/>
                    <a:pt x="11602" y="0"/>
                    <a:pt x="15789" y="0"/>
                  </a:cubicBezTo>
                  <a:lnTo>
                    <a:pt x="91318" y="0"/>
                  </a:lnTo>
                  <a:cubicBezTo>
                    <a:pt x="93392" y="0"/>
                    <a:pt x="95444" y="410"/>
                    <a:pt x="97361" y="1199"/>
                  </a:cubicBezTo>
                  <a:cubicBezTo>
                    <a:pt x="99276" y="1993"/>
                    <a:pt x="101018" y="3158"/>
                    <a:pt x="102481" y="4626"/>
                  </a:cubicBezTo>
                  <a:cubicBezTo>
                    <a:pt x="103949" y="6089"/>
                    <a:pt x="105110" y="7830"/>
                    <a:pt x="105903" y="9746"/>
                  </a:cubicBezTo>
                  <a:cubicBezTo>
                    <a:pt x="106697" y="11662"/>
                    <a:pt x="107107" y="13715"/>
                    <a:pt x="107107" y="15789"/>
                  </a:cubicBezTo>
                  <a:lnTo>
                    <a:pt x="107107" y="15874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D42D3116-FF8D-7AAF-A04E-1840F5F7EA6A}"/>
                </a:ext>
              </a:extLst>
            </p:cNvPr>
            <p:cNvSpPr/>
            <p:nvPr/>
          </p:nvSpPr>
          <p:spPr>
            <a:xfrm>
              <a:off x="9034989" y="3258312"/>
              <a:ext cx="454755" cy="456035"/>
            </a:xfrm>
            <a:custGeom>
              <a:avLst/>
              <a:gdLst>
                <a:gd name="connsiteX0" fmla="*/ 454756 w 454755"/>
                <a:gd name="connsiteY0" fmla="*/ 0 h 456035"/>
                <a:gd name="connsiteX1" fmla="*/ 341120 w 454755"/>
                <a:gd name="connsiteY1" fmla="*/ 367491 h 456035"/>
                <a:gd name="connsiteX2" fmla="*/ 316460 w 454755"/>
                <a:gd name="connsiteY2" fmla="*/ 404650 h 456035"/>
                <a:gd name="connsiteX3" fmla="*/ 275576 w 454755"/>
                <a:gd name="connsiteY3" fmla="*/ 422453 h 456035"/>
                <a:gd name="connsiteX4" fmla="*/ 6401 w 454755"/>
                <a:gd name="connsiteY4" fmla="*/ 456036 h 456035"/>
                <a:gd name="connsiteX5" fmla="*/ 0 w 454755"/>
                <a:gd name="connsiteY5" fmla="*/ 384475 h 456035"/>
                <a:gd name="connsiteX6" fmla="*/ 216689 w 454755"/>
                <a:gd name="connsiteY6" fmla="*/ 302971 h 456035"/>
                <a:gd name="connsiteX7" fmla="*/ 258635 w 454755"/>
                <a:gd name="connsiteY7" fmla="*/ 153235 h 456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4755" h="456035">
                  <a:moveTo>
                    <a:pt x="454756" y="0"/>
                  </a:moveTo>
                  <a:cubicBezTo>
                    <a:pt x="453945" y="427"/>
                    <a:pt x="374874" y="257696"/>
                    <a:pt x="341120" y="367491"/>
                  </a:cubicBezTo>
                  <a:cubicBezTo>
                    <a:pt x="336652" y="381995"/>
                    <a:pt x="328088" y="394900"/>
                    <a:pt x="316460" y="404650"/>
                  </a:cubicBezTo>
                  <a:cubicBezTo>
                    <a:pt x="304832" y="414401"/>
                    <a:pt x="290635" y="420584"/>
                    <a:pt x="275576" y="422453"/>
                  </a:cubicBezTo>
                  <a:lnTo>
                    <a:pt x="6401" y="456036"/>
                  </a:lnTo>
                  <a:lnTo>
                    <a:pt x="0" y="384475"/>
                  </a:lnTo>
                  <a:lnTo>
                    <a:pt x="216689" y="302971"/>
                  </a:lnTo>
                  <a:lnTo>
                    <a:pt x="258635" y="153235"/>
                  </a:lnTo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1008D988-A373-7902-AD06-CD0A0262D540}"/>
                </a:ext>
              </a:extLst>
            </p:cNvPr>
            <p:cNvSpPr/>
            <p:nvPr/>
          </p:nvSpPr>
          <p:spPr>
            <a:xfrm>
              <a:off x="9294695" y="5114714"/>
              <a:ext cx="228167" cy="170517"/>
            </a:xfrm>
            <a:custGeom>
              <a:avLst/>
              <a:gdLst>
                <a:gd name="connsiteX0" fmla="*/ 228167 w 228167"/>
                <a:gd name="connsiteY0" fmla="*/ 165440 h 170517"/>
                <a:gd name="connsiteX1" fmla="*/ 0 w 228167"/>
                <a:gd name="connsiteY1" fmla="*/ 170517 h 170517"/>
                <a:gd name="connsiteX2" fmla="*/ 83680 w 228167"/>
                <a:gd name="connsiteY2" fmla="*/ 108302 h 170517"/>
                <a:gd name="connsiteX3" fmla="*/ 100749 w 228167"/>
                <a:gd name="connsiteY3" fmla="*/ 85302 h 170517"/>
                <a:gd name="connsiteX4" fmla="*/ 99554 w 228167"/>
                <a:gd name="connsiteY4" fmla="*/ 62941 h 170517"/>
                <a:gd name="connsiteX5" fmla="*/ 89185 w 228167"/>
                <a:gd name="connsiteY5" fmla="*/ 0 h 170517"/>
                <a:gd name="connsiteX6" fmla="*/ 216987 w 228167"/>
                <a:gd name="connsiteY6" fmla="*/ 299 h 170517"/>
                <a:gd name="connsiteX7" fmla="*/ 228167 w 228167"/>
                <a:gd name="connsiteY7" fmla="*/ 165440 h 170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167" h="170517">
                  <a:moveTo>
                    <a:pt x="228167" y="165440"/>
                  </a:moveTo>
                  <a:lnTo>
                    <a:pt x="0" y="170517"/>
                  </a:lnTo>
                  <a:lnTo>
                    <a:pt x="83680" y="108302"/>
                  </a:lnTo>
                  <a:cubicBezTo>
                    <a:pt x="91548" y="102541"/>
                    <a:pt x="97497" y="94519"/>
                    <a:pt x="100749" y="85302"/>
                  </a:cubicBezTo>
                  <a:cubicBezTo>
                    <a:pt x="104461" y="75402"/>
                    <a:pt x="100749" y="68446"/>
                    <a:pt x="99554" y="62941"/>
                  </a:cubicBezTo>
                  <a:cubicBezTo>
                    <a:pt x="96780" y="48134"/>
                    <a:pt x="89185" y="0"/>
                    <a:pt x="89185" y="0"/>
                  </a:cubicBezTo>
                  <a:lnTo>
                    <a:pt x="216987" y="299"/>
                  </a:lnTo>
                  <a:lnTo>
                    <a:pt x="228167" y="165440"/>
                  </a:lnTo>
                  <a:close/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49E744D2-6E56-25E7-CBD9-CE1B31AABA9D}"/>
                </a:ext>
              </a:extLst>
            </p:cNvPr>
            <p:cNvSpPr/>
            <p:nvPr/>
          </p:nvSpPr>
          <p:spPr>
            <a:xfrm>
              <a:off x="9391257" y="5162976"/>
              <a:ext cx="129040" cy="102498"/>
            </a:xfrm>
            <a:custGeom>
              <a:avLst/>
              <a:gdLst>
                <a:gd name="connsiteX0" fmla="*/ 89654 w 129040"/>
                <a:gd name="connsiteY0" fmla="*/ 33882 h 102498"/>
                <a:gd name="connsiteX1" fmla="*/ 89654 w 129040"/>
                <a:gd name="connsiteY1" fmla="*/ 32644 h 102498"/>
                <a:gd name="connsiteX2" fmla="*/ 86761 w 129040"/>
                <a:gd name="connsiteY2" fmla="*/ 22744 h 102498"/>
                <a:gd name="connsiteX3" fmla="*/ 77834 w 129040"/>
                <a:gd name="connsiteY3" fmla="*/ 17581 h 102498"/>
                <a:gd name="connsiteX4" fmla="*/ 2774 w 129040"/>
                <a:gd name="connsiteY4" fmla="*/ 14807 h 102498"/>
                <a:gd name="connsiteX5" fmla="*/ 0 w 129040"/>
                <a:gd name="connsiteY5" fmla="*/ 0 h 102498"/>
                <a:gd name="connsiteX6" fmla="*/ 123493 w 129040"/>
                <a:gd name="connsiteY6" fmla="*/ 0 h 102498"/>
                <a:gd name="connsiteX7" fmla="*/ 123493 w 129040"/>
                <a:gd name="connsiteY7" fmla="*/ 427 h 102498"/>
                <a:gd name="connsiteX8" fmla="*/ 129040 w 129040"/>
                <a:gd name="connsiteY8" fmla="*/ 80138 h 102498"/>
                <a:gd name="connsiteX9" fmla="*/ 17325 w 129040"/>
                <a:gd name="connsiteY9" fmla="*/ 102498 h 102498"/>
                <a:gd name="connsiteX10" fmla="*/ 47792 w 129040"/>
                <a:gd name="connsiteY10" fmla="*/ 90380 h 102498"/>
                <a:gd name="connsiteX11" fmla="*/ 89654 w 129040"/>
                <a:gd name="connsiteY11" fmla="*/ 33882 h 102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9040" h="102498">
                  <a:moveTo>
                    <a:pt x="89654" y="33882"/>
                  </a:moveTo>
                  <a:lnTo>
                    <a:pt x="89654" y="32644"/>
                  </a:lnTo>
                  <a:cubicBezTo>
                    <a:pt x="89995" y="29102"/>
                    <a:pt x="88962" y="25561"/>
                    <a:pt x="86761" y="22744"/>
                  </a:cubicBezTo>
                  <a:cubicBezTo>
                    <a:pt x="84559" y="19928"/>
                    <a:pt x="81363" y="18093"/>
                    <a:pt x="77834" y="17581"/>
                  </a:cubicBezTo>
                  <a:lnTo>
                    <a:pt x="2774" y="14807"/>
                  </a:lnTo>
                  <a:lnTo>
                    <a:pt x="0" y="0"/>
                  </a:lnTo>
                  <a:lnTo>
                    <a:pt x="123493" y="0"/>
                  </a:lnTo>
                  <a:lnTo>
                    <a:pt x="123493" y="427"/>
                  </a:lnTo>
                  <a:lnTo>
                    <a:pt x="129040" y="80138"/>
                  </a:lnTo>
                  <a:lnTo>
                    <a:pt x="17325" y="102498"/>
                  </a:lnTo>
                  <a:lnTo>
                    <a:pt x="47792" y="90380"/>
                  </a:lnTo>
                  <a:cubicBezTo>
                    <a:pt x="69086" y="81802"/>
                    <a:pt x="87648" y="56498"/>
                    <a:pt x="89654" y="33882"/>
                  </a:cubicBezTo>
                  <a:close/>
                </a:path>
              </a:pathLst>
            </a:custGeom>
            <a:solidFill>
              <a:srgbClr val="231F2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493C704B-B91E-B148-6033-C7B88637B7F5}"/>
                </a:ext>
              </a:extLst>
            </p:cNvPr>
            <p:cNvSpPr/>
            <p:nvPr/>
          </p:nvSpPr>
          <p:spPr>
            <a:xfrm>
              <a:off x="9211950" y="5207690"/>
              <a:ext cx="316242" cy="141933"/>
            </a:xfrm>
            <a:custGeom>
              <a:avLst/>
              <a:gdLst>
                <a:gd name="connsiteX0" fmla="*/ 316242 w 316242"/>
                <a:gd name="connsiteY0" fmla="*/ 34870 h 141933"/>
                <a:gd name="connsiteX1" fmla="*/ 316242 w 316242"/>
                <a:gd name="connsiteY1" fmla="*/ 117696 h 141933"/>
                <a:gd name="connsiteX2" fmla="*/ 314420 w 316242"/>
                <a:gd name="connsiteY2" fmla="*/ 126999 h 141933"/>
                <a:gd name="connsiteX3" fmla="*/ 309171 w 316242"/>
                <a:gd name="connsiteY3" fmla="*/ 134851 h 141933"/>
                <a:gd name="connsiteX4" fmla="*/ 301294 w 316242"/>
                <a:gd name="connsiteY4" fmla="*/ 140099 h 141933"/>
                <a:gd name="connsiteX5" fmla="*/ 292004 w 316242"/>
                <a:gd name="connsiteY5" fmla="*/ 141934 h 141933"/>
                <a:gd name="connsiteX6" fmla="*/ 10199 w 316242"/>
                <a:gd name="connsiteY6" fmla="*/ 141934 h 141933"/>
                <a:gd name="connsiteX7" fmla="*/ 3004 w 316242"/>
                <a:gd name="connsiteY7" fmla="*/ 138947 h 141933"/>
                <a:gd name="connsiteX8" fmla="*/ 0 w 316242"/>
                <a:gd name="connsiteY8" fmla="*/ 131778 h 141933"/>
                <a:gd name="connsiteX9" fmla="*/ 0 w 316242"/>
                <a:gd name="connsiteY9" fmla="*/ 131778 h 141933"/>
                <a:gd name="connsiteX10" fmla="*/ 8744 w 316242"/>
                <a:gd name="connsiteY10" fmla="*/ 104937 h 141933"/>
                <a:gd name="connsiteX11" fmla="*/ 31449 w 316242"/>
                <a:gd name="connsiteY11" fmla="*/ 88210 h 141933"/>
                <a:gd name="connsiteX12" fmla="*/ 94988 w 316242"/>
                <a:gd name="connsiteY12" fmla="*/ 67258 h 141933"/>
                <a:gd name="connsiteX13" fmla="*/ 175553 w 316242"/>
                <a:gd name="connsiteY13" fmla="*/ 4701 h 141933"/>
                <a:gd name="connsiteX14" fmla="*/ 189779 w 316242"/>
                <a:gd name="connsiteY14" fmla="*/ 7 h 141933"/>
                <a:gd name="connsiteX15" fmla="*/ 203759 w 316242"/>
                <a:gd name="connsiteY15" fmla="*/ 5384 h 141933"/>
                <a:gd name="connsiteX16" fmla="*/ 239433 w 316242"/>
                <a:gd name="connsiteY16" fmla="*/ 35808 h 141933"/>
                <a:gd name="connsiteX17" fmla="*/ 248419 w 316242"/>
                <a:gd name="connsiteY17" fmla="*/ 40247 h 141933"/>
                <a:gd name="connsiteX18" fmla="*/ 258422 w 316242"/>
                <a:gd name="connsiteY18" fmla="*/ 39777 h 141933"/>
                <a:gd name="connsiteX19" fmla="*/ 303654 w 316242"/>
                <a:gd name="connsiteY19" fmla="*/ 25695 h 141933"/>
                <a:gd name="connsiteX20" fmla="*/ 308126 w 316242"/>
                <a:gd name="connsiteY20" fmla="*/ 25397 h 141933"/>
                <a:gd name="connsiteX21" fmla="*/ 312261 w 316242"/>
                <a:gd name="connsiteY21" fmla="*/ 27104 h 141933"/>
                <a:gd name="connsiteX22" fmla="*/ 315175 w 316242"/>
                <a:gd name="connsiteY22" fmla="*/ 30517 h 141933"/>
                <a:gd name="connsiteX23" fmla="*/ 316242 w 316242"/>
                <a:gd name="connsiteY23" fmla="*/ 34870 h 141933"/>
                <a:gd name="connsiteX24" fmla="*/ 316242 w 316242"/>
                <a:gd name="connsiteY24" fmla="*/ 34870 h 14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16242" h="141933">
                  <a:moveTo>
                    <a:pt x="316242" y="34870"/>
                  </a:moveTo>
                  <a:lnTo>
                    <a:pt x="316242" y="117696"/>
                  </a:lnTo>
                  <a:cubicBezTo>
                    <a:pt x="316255" y="120897"/>
                    <a:pt x="315636" y="124054"/>
                    <a:pt x="314420" y="126999"/>
                  </a:cubicBezTo>
                  <a:cubicBezTo>
                    <a:pt x="313208" y="129943"/>
                    <a:pt x="311425" y="132589"/>
                    <a:pt x="309171" y="134851"/>
                  </a:cubicBezTo>
                  <a:cubicBezTo>
                    <a:pt x="306918" y="137112"/>
                    <a:pt x="304239" y="138904"/>
                    <a:pt x="301294" y="140099"/>
                  </a:cubicBezTo>
                  <a:cubicBezTo>
                    <a:pt x="298350" y="141336"/>
                    <a:pt x="295192" y="141934"/>
                    <a:pt x="292004" y="141934"/>
                  </a:cubicBezTo>
                  <a:lnTo>
                    <a:pt x="10199" y="141934"/>
                  </a:lnTo>
                  <a:cubicBezTo>
                    <a:pt x="7502" y="141934"/>
                    <a:pt x="4916" y="140867"/>
                    <a:pt x="3004" y="138947"/>
                  </a:cubicBezTo>
                  <a:cubicBezTo>
                    <a:pt x="1092" y="137069"/>
                    <a:pt x="13" y="134466"/>
                    <a:pt x="0" y="131778"/>
                  </a:cubicBezTo>
                  <a:lnTo>
                    <a:pt x="0" y="131778"/>
                  </a:lnTo>
                  <a:cubicBezTo>
                    <a:pt x="47" y="122134"/>
                    <a:pt x="3106" y="112789"/>
                    <a:pt x="8744" y="104937"/>
                  </a:cubicBezTo>
                  <a:cubicBezTo>
                    <a:pt x="14380" y="97128"/>
                    <a:pt x="22322" y="91282"/>
                    <a:pt x="31449" y="88210"/>
                  </a:cubicBezTo>
                  <a:lnTo>
                    <a:pt x="94988" y="67258"/>
                  </a:lnTo>
                  <a:lnTo>
                    <a:pt x="175553" y="4701"/>
                  </a:lnTo>
                  <a:cubicBezTo>
                    <a:pt x="179611" y="1543"/>
                    <a:pt x="184637" y="-121"/>
                    <a:pt x="189779" y="7"/>
                  </a:cubicBezTo>
                  <a:cubicBezTo>
                    <a:pt x="194922" y="135"/>
                    <a:pt x="199863" y="2012"/>
                    <a:pt x="203759" y="5384"/>
                  </a:cubicBezTo>
                  <a:lnTo>
                    <a:pt x="239433" y="35808"/>
                  </a:lnTo>
                  <a:cubicBezTo>
                    <a:pt x="242006" y="38028"/>
                    <a:pt x="245099" y="39564"/>
                    <a:pt x="248419" y="40247"/>
                  </a:cubicBezTo>
                  <a:cubicBezTo>
                    <a:pt x="251739" y="40929"/>
                    <a:pt x="255179" y="40759"/>
                    <a:pt x="258422" y="39777"/>
                  </a:cubicBezTo>
                  <a:lnTo>
                    <a:pt x="303654" y="25695"/>
                  </a:lnTo>
                  <a:cubicBezTo>
                    <a:pt x="305100" y="25226"/>
                    <a:pt x="306632" y="25140"/>
                    <a:pt x="308126" y="25397"/>
                  </a:cubicBezTo>
                  <a:cubicBezTo>
                    <a:pt x="309624" y="25610"/>
                    <a:pt x="311040" y="26207"/>
                    <a:pt x="312261" y="27104"/>
                  </a:cubicBezTo>
                  <a:cubicBezTo>
                    <a:pt x="313486" y="28000"/>
                    <a:pt x="314484" y="29152"/>
                    <a:pt x="315175" y="30517"/>
                  </a:cubicBezTo>
                  <a:cubicBezTo>
                    <a:pt x="315867" y="31883"/>
                    <a:pt x="316234" y="33376"/>
                    <a:pt x="316242" y="34870"/>
                  </a:cubicBezTo>
                  <a:lnTo>
                    <a:pt x="316242" y="3487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6AD1FBA0-8FFA-66E3-E129-4AC970466890}"/>
                </a:ext>
              </a:extLst>
            </p:cNvPr>
            <p:cNvSpPr/>
            <p:nvPr/>
          </p:nvSpPr>
          <p:spPr>
            <a:xfrm>
              <a:off x="9211950" y="5207690"/>
              <a:ext cx="316242" cy="141933"/>
            </a:xfrm>
            <a:custGeom>
              <a:avLst/>
              <a:gdLst>
                <a:gd name="connsiteX0" fmla="*/ 316242 w 316242"/>
                <a:gd name="connsiteY0" fmla="*/ 34870 h 141933"/>
                <a:gd name="connsiteX1" fmla="*/ 316242 w 316242"/>
                <a:gd name="connsiteY1" fmla="*/ 117696 h 141933"/>
                <a:gd name="connsiteX2" fmla="*/ 314420 w 316242"/>
                <a:gd name="connsiteY2" fmla="*/ 126999 h 141933"/>
                <a:gd name="connsiteX3" fmla="*/ 309171 w 316242"/>
                <a:gd name="connsiteY3" fmla="*/ 134851 h 141933"/>
                <a:gd name="connsiteX4" fmla="*/ 301294 w 316242"/>
                <a:gd name="connsiteY4" fmla="*/ 140099 h 141933"/>
                <a:gd name="connsiteX5" fmla="*/ 292004 w 316242"/>
                <a:gd name="connsiteY5" fmla="*/ 141934 h 141933"/>
                <a:gd name="connsiteX6" fmla="*/ 10199 w 316242"/>
                <a:gd name="connsiteY6" fmla="*/ 141934 h 141933"/>
                <a:gd name="connsiteX7" fmla="*/ 3004 w 316242"/>
                <a:gd name="connsiteY7" fmla="*/ 138947 h 141933"/>
                <a:gd name="connsiteX8" fmla="*/ 0 w 316242"/>
                <a:gd name="connsiteY8" fmla="*/ 131778 h 141933"/>
                <a:gd name="connsiteX9" fmla="*/ 0 w 316242"/>
                <a:gd name="connsiteY9" fmla="*/ 131778 h 141933"/>
                <a:gd name="connsiteX10" fmla="*/ 8744 w 316242"/>
                <a:gd name="connsiteY10" fmla="*/ 104937 h 141933"/>
                <a:gd name="connsiteX11" fmla="*/ 31449 w 316242"/>
                <a:gd name="connsiteY11" fmla="*/ 88210 h 141933"/>
                <a:gd name="connsiteX12" fmla="*/ 94988 w 316242"/>
                <a:gd name="connsiteY12" fmla="*/ 67258 h 141933"/>
                <a:gd name="connsiteX13" fmla="*/ 175553 w 316242"/>
                <a:gd name="connsiteY13" fmla="*/ 4701 h 141933"/>
                <a:gd name="connsiteX14" fmla="*/ 189779 w 316242"/>
                <a:gd name="connsiteY14" fmla="*/ 7 h 141933"/>
                <a:gd name="connsiteX15" fmla="*/ 203759 w 316242"/>
                <a:gd name="connsiteY15" fmla="*/ 5384 h 141933"/>
                <a:gd name="connsiteX16" fmla="*/ 239433 w 316242"/>
                <a:gd name="connsiteY16" fmla="*/ 35808 h 141933"/>
                <a:gd name="connsiteX17" fmla="*/ 248419 w 316242"/>
                <a:gd name="connsiteY17" fmla="*/ 40247 h 141933"/>
                <a:gd name="connsiteX18" fmla="*/ 258422 w 316242"/>
                <a:gd name="connsiteY18" fmla="*/ 39777 h 141933"/>
                <a:gd name="connsiteX19" fmla="*/ 303654 w 316242"/>
                <a:gd name="connsiteY19" fmla="*/ 25695 h 141933"/>
                <a:gd name="connsiteX20" fmla="*/ 308126 w 316242"/>
                <a:gd name="connsiteY20" fmla="*/ 25397 h 141933"/>
                <a:gd name="connsiteX21" fmla="*/ 312261 w 316242"/>
                <a:gd name="connsiteY21" fmla="*/ 27104 h 141933"/>
                <a:gd name="connsiteX22" fmla="*/ 315175 w 316242"/>
                <a:gd name="connsiteY22" fmla="*/ 30517 h 141933"/>
                <a:gd name="connsiteX23" fmla="*/ 316242 w 316242"/>
                <a:gd name="connsiteY23" fmla="*/ 34870 h 141933"/>
                <a:gd name="connsiteX24" fmla="*/ 316242 w 316242"/>
                <a:gd name="connsiteY24" fmla="*/ 34870 h 14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16242" h="141933">
                  <a:moveTo>
                    <a:pt x="316242" y="34870"/>
                  </a:moveTo>
                  <a:lnTo>
                    <a:pt x="316242" y="117696"/>
                  </a:lnTo>
                  <a:cubicBezTo>
                    <a:pt x="316255" y="120897"/>
                    <a:pt x="315636" y="124054"/>
                    <a:pt x="314420" y="126999"/>
                  </a:cubicBezTo>
                  <a:cubicBezTo>
                    <a:pt x="313208" y="129943"/>
                    <a:pt x="311425" y="132589"/>
                    <a:pt x="309171" y="134851"/>
                  </a:cubicBezTo>
                  <a:cubicBezTo>
                    <a:pt x="306918" y="137112"/>
                    <a:pt x="304239" y="138904"/>
                    <a:pt x="301294" y="140099"/>
                  </a:cubicBezTo>
                  <a:cubicBezTo>
                    <a:pt x="298350" y="141336"/>
                    <a:pt x="295192" y="141934"/>
                    <a:pt x="292004" y="141934"/>
                  </a:cubicBezTo>
                  <a:lnTo>
                    <a:pt x="10199" y="141934"/>
                  </a:lnTo>
                  <a:cubicBezTo>
                    <a:pt x="7502" y="141934"/>
                    <a:pt x="4916" y="140867"/>
                    <a:pt x="3004" y="138947"/>
                  </a:cubicBezTo>
                  <a:cubicBezTo>
                    <a:pt x="1092" y="137069"/>
                    <a:pt x="13" y="134466"/>
                    <a:pt x="0" y="131778"/>
                  </a:cubicBezTo>
                  <a:lnTo>
                    <a:pt x="0" y="131778"/>
                  </a:lnTo>
                  <a:cubicBezTo>
                    <a:pt x="47" y="122134"/>
                    <a:pt x="3106" y="112789"/>
                    <a:pt x="8744" y="104937"/>
                  </a:cubicBezTo>
                  <a:cubicBezTo>
                    <a:pt x="14380" y="97128"/>
                    <a:pt x="22322" y="91282"/>
                    <a:pt x="31449" y="88210"/>
                  </a:cubicBezTo>
                  <a:lnTo>
                    <a:pt x="94988" y="67258"/>
                  </a:lnTo>
                  <a:lnTo>
                    <a:pt x="175553" y="4701"/>
                  </a:lnTo>
                  <a:cubicBezTo>
                    <a:pt x="179611" y="1543"/>
                    <a:pt x="184637" y="-121"/>
                    <a:pt x="189779" y="7"/>
                  </a:cubicBezTo>
                  <a:cubicBezTo>
                    <a:pt x="194922" y="135"/>
                    <a:pt x="199863" y="2012"/>
                    <a:pt x="203759" y="5384"/>
                  </a:cubicBezTo>
                  <a:lnTo>
                    <a:pt x="239433" y="35808"/>
                  </a:lnTo>
                  <a:cubicBezTo>
                    <a:pt x="242006" y="38028"/>
                    <a:pt x="245099" y="39564"/>
                    <a:pt x="248419" y="40247"/>
                  </a:cubicBezTo>
                  <a:cubicBezTo>
                    <a:pt x="251739" y="40929"/>
                    <a:pt x="255179" y="40759"/>
                    <a:pt x="258422" y="39777"/>
                  </a:cubicBezTo>
                  <a:lnTo>
                    <a:pt x="303654" y="25695"/>
                  </a:lnTo>
                  <a:cubicBezTo>
                    <a:pt x="305100" y="25226"/>
                    <a:pt x="306632" y="25140"/>
                    <a:pt x="308126" y="25397"/>
                  </a:cubicBezTo>
                  <a:cubicBezTo>
                    <a:pt x="309624" y="25610"/>
                    <a:pt x="311040" y="26207"/>
                    <a:pt x="312261" y="27104"/>
                  </a:cubicBezTo>
                  <a:cubicBezTo>
                    <a:pt x="313486" y="28000"/>
                    <a:pt x="314484" y="29152"/>
                    <a:pt x="315175" y="30517"/>
                  </a:cubicBezTo>
                  <a:cubicBezTo>
                    <a:pt x="315867" y="31883"/>
                    <a:pt x="316234" y="33376"/>
                    <a:pt x="316242" y="34870"/>
                  </a:cubicBezTo>
                  <a:lnTo>
                    <a:pt x="316242" y="3487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DC8D2E54-42CF-318A-3C7B-A795C2A4B713}"/>
                </a:ext>
              </a:extLst>
            </p:cNvPr>
            <p:cNvSpPr/>
            <p:nvPr/>
          </p:nvSpPr>
          <p:spPr>
            <a:xfrm>
              <a:off x="9211943" y="5329269"/>
              <a:ext cx="315736" cy="20311"/>
            </a:xfrm>
            <a:custGeom>
              <a:avLst/>
              <a:gdLst>
                <a:gd name="connsiteX0" fmla="*/ 291841 w 315736"/>
                <a:gd name="connsiteY0" fmla="*/ 20312 h 20311"/>
                <a:gd name="connsiteX1" fmla="*/ 10205 w 315736"/>
                <a:gd name="connsiteY1" fmla="*/ 20312 h 20311"/>
                <a:gd name="connsiteX2" fmla="*/ 3007 w 315736"/>
                <a:gd name="connsiteY2" fmla="*/ 17325 h 20311"/>
                <a:gd name="connsiteX3" fmla="*/ 7 w 315736"/>
                <a:gd name="connsiteY3" fmla="*/ 10156 h 20311"/>
                <a:gd name="connsiteX4" fmla="*/ 7 w 315736"/>
                <a:gd name="connsiteY4" fmla="*/ 10156 h 20311"/>
                <a:gd name="connsiteX5" fmla="*/ 1330 w 315736"/>
                <a:gd name="connsiteY5" fmla="*/ 0 h 20311"/>
                <a:gd name="connsiteX6" fmla="*/ 315737 w 315736"/>
                <a:gd name="connsiteY6" fmla="*/ 0 h 20311"/>
                <a:gd name="connsiteX7" fmla="*/ 307510 w 315736"/>
                <a:gd name="connsiteY7" fmla="*/ 14551 h 20311"/>
                <a:gd name="connsiteX8" fmla="*/ 291841 w 315736"/>
                <a:gd name="connsiteY8" fmla="*/ 20312 h 20311"/>
                <a:gd name="connsiteX9" fmla="*/ 291841 w 315736"/>
                <a:gd name="connsiteY9" fmla="*/ 20312 h 20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5736" h="20311">
                  <a:moveTo>
                    <a:pt x="291841" y="20312"/>
                  </a:moveTo>
                  <a:lnTo>
                    <a:pt x="10205" y="20312"/>
                  </a:lnTo>
                  <a:cubicBezTo>
                    <a:pt x="7508" y="20312"/>
                    <a:pt x="4918" y="19245"/>
                    <a:pt x="3007" y="17325"/>
                  </a:cubicBezTo>
                  <a:cubicBezTo>
                    <a:pt x="1099" y="15447"/>
                    <a:pt x="20" y="12844"/>
                    <a:pt x="7" y="10156"/>
                  </a:cubicBezTo>
                  <a:lnTo>
                    <a:pt x="7" y="10156"/>
                  </a:lnTo>
                  <a:cubicBezTo>
                    <a:pt x="-61" y="6743"/>
                    <a:pt x="387" y="3286"/>
                    <a:pt x="1330" y="0"/>
                  </a:cubicBezTo>
                  <a:lnTo>
                    <a:pt x="315737" y="0"/>
                  </a:lnTo>
                  <a:cubicBezTo>
                    <a:pt x="314798" y="5676"/>
                    <a:pt x="311884" y="10796"/>
                    <a:pt x="307510" y="14551"/>
                  </a:cubicBezTo>
                  <a:cubicBezTo>
                    <a:pt x="303132" y="18264"/>
                    <a:pt x="297580" y="20312"/>
                    <a:pt x="291841" y="20312"/>
                  </a:cubicBezTo>
                  <a:lnTo>
                    <a:pt x="291841" y="20312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6B3CD686-F8E1-F18A-4DFC-95D14A4BE9BD}"/>
                </a:ext>
              </a:extLst>
            </p:cNvPr>
            <p:cNvSpPr/>
            <p:nvPr/>
          </p:nvSpPr>
          <p:spPr>
            <a:xfrm>
              <a:off x="9211943" y="5329269"/>
              <a:ext cx="315736" cy="20311"/>
            </a:xfrm>
            <a:custGeom>
              <a:avLst/>
              <a:gdLst>
                <a:gd name="connsiteX0" fmla="*/ 291841 w 315736"/>
                <a:gd name="connsiteY0" fmla="*/ 20312 h 20311"/>
                <a:gd name="connsiteX1" fmla="*/ 10205 w 315736"/>
                <a:gd name="connsiteY1" fmla="*/ 20312 h 20311"/>
                <a:gd name="connsiteX2" fmla="*/ 3007 w 315736"/>
                <a:gd name="connsiteY2" fmla="*/ 17325 h 20311"/>
                <a:gd name="connsiteX3" fmla="*/ 7 w 315736"/>
                <a:gd name="connsiteY3" fmla="*/ 10156 h 20311"/>
                <a:gd name="connsiteX4" fmla="*/ 7 w 315736"/>
                <a:gd name="connsiteY4" fmla="*/ 10156 h 20311"/>
                <a:gd name="connsiteX5" fmla="*/ 1330 w 315736"/>
                <a:gd name="connsiteY5" fmla="*/ 0 h 20311"/>
                <a:gd name="connsiteX6" fmla="*/ 315737 w 315736"/>
                <a:gd name="connsiteY6" fmla="*/ 0 h 20311"/>
                <a:gd name="connsiteX7" fmla="*/ 307510 w 315736"/>
                <a:gd name="connsiteY7" fmla="*/ 14551 h 20311"/>
                <a:gd name="connsiteX8" fmla="*/ 291841 w 315736"/>
                <a:gd name="connsiteY8" fmla="*/ 20312 h 20311"/>
                <a:gd name="connsiteX9" fmla="*/ 291841 w 315736"/>
                <a:gd name="connsiteY9" fmla="*/ 20312 h 20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5736" h="20311">
                  <a:moveTo>
                    <a:pt x="291841" y="20312"/>
                  </a:moveTo>
                  <a:lnTo>
                    <a:pt x="10205" y="20312"/>
                  </a:lnTo>
                  <a:cubicBezTo>
                    <a:pt x="7508" y="20312"/>
                    <a:pt x="4918" y="19245"/>
                    <a:pt x="3007" y="17325"/>
                  </a:cubicBezTo>
                  <a:cubicBezTo>
                    <a:pt x="1099" y="15447"/>
                    <a:pt x="20" y="12844"/>
                    <a:pt x="7" y="10156"/>
                  </a:cubicBezTo>
                  <a:lnTo>
                    <a:pt x="7" y="10156"/>
                  </a:lnTo>
                  <a:cubicBezTo>
                    <a:pt x="-61" y="6743"/>
                    <a:pt x="387" y="3286"/>
                    <a:pt x="1330" y="0"/>
                  </a:cubicBezTo>
                  <a:lnTo>
                    <a:pt x="315737" y="0"/>
                  </a:lnTo>
                  <a:cubicBezTo>
                    <a:pt x="314798" y="5676"/>
                    <a:pt x="311884" y="10796"/>
                    <a:pt x="307510" y="14551"/>
                  </a:cubicBezTo>
                  <a:cubicBezTo>
                    <a:pt x="303132" y="18264"/>
                    <a:pt x="297580" y="20312"/>
                    <a:pt x="291841" y="20312"/>
                  </a:cubicBezTo>
                  <a:lnTo>
                    <a:pt x="291841" y="20312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87EF3ED9-33DF-87F8-AE14-AE91FD5F7463}"/>
                </a:ext>
              </a:extLst>
            </p:cNvPr>
            <p:cNvSpPr/>
            <p:nvPr/>
          </p:nvSpPr>
          <p:spPr>
            <a:xfrm>
              <a:off x="9369469" y="5222077"/>
              <a:ext cx="22215" cy="23384"/>
            </a:xfrm>
            <a:custGeom>
              <a:avLst/>
              <a:gdLst>
                <a:gd name="connsiteX0" fmla="*/ 19825 w 22215"/>
                <a:gd name="connsiteY0" fmla="*/ 23384 h 23384"/>
                <a:gd name="connsiteX1" fmla="*/ 21447 w 22215"/>
                <a:gd name="connsiteY1" fmla="*/ 22702 h 23384"/>
                <a:gd name="connsiteX2" fmla="*/ 22019 w 22215"/>
                <a:gd name="connsiteY2" fmla="*/ 21890 h 23384"/>
                <a:gd name="connsiteX3" fmla="*/ 22215 w 22215"/>
                <a:gd name="connsiteY3" fmla="*/ 20909 h 23384"/>
                <a:gd name="connsiteX4" fmla="*/ 22019 w 22215"/>
                <a:gd name="connsiteY4" fmla="*/ 19928 h 23384"/>
                <a:gd name="connsiteX5" fmla="*/ 21447 w 22215"/>
                <a:gd name="connsiteY5" fmla="*/ 19117 h 23384"/>
                <a:gd name="connsiteX6" fmla="*/ 4378 w 22215"/>
                <a:gd name="connsiteY6" fmla="*/ 768 h 23384"/>
                <a:gd name="connsiteX7" fmla="*/ 2565 w 22215"/>
                <a:gd name="connsiteY7" fmla="*/ 0 h 23384"/>
                <a:gd name="connsiteX8" fmla="*/ 751 w 22215"/>
                <a:gd name="connsiteY8" fmla="*/ 768 h 23384"/>
                <a:gd name="connsiteX9" fmla="*/ 0 w 22215"/>
                <a:gd name="connsiteY9" fmla="*/ 2603 h 23384"/>
                <a:gd name="connsiteX10" fmla="*/ 751 w 22215"/>
                <a:gd name="connsiteY10" fmla="*/ 4395 h 23384"/>
                <a:gd name="connsiteX11" fmla="*/ 17820 w 22215"/>
                <a:gd name="connsiteY11" fmla="*/ 22702 h 23384"/>
                <a:gd name="connsiteX12" fmla="*/ 19825 w 22215"/>
                <a:gd name="connsiteY12" fmla="*/ 23384 h 23384"/>
                <a:gd name="connsiteX13" fmla="*/ 19825 w 22215"/>
                <a:gd name="connsiteY13" fmla="*/ 23384 h 23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215" h="23384">
                  <a:moveTo>
                    <a:pt x="19825" y="23384"/>
                  </a:moveTo>
                  <a:cubicBezTo>
                    <a:pt x="20436" y="23384"/>
                    <a:pt x="21020" y="23128"/>
                    <a:pt x="21447" y="22702"/>
                  </a:cubicBezTo>
                  <a:cubicBezTo>
                    <a:pt x="21690" y="22488"/>
                    <a:pt x="21886" y="22189"/>
                    <a:pt x="22019" y="21890"/>
                  </a:cubicBezTo>
                  <a:cubicBezTo>
                    <a:pt x="22147" y="21592"/>
                    <a:pt x="22215" y="21251"/>
                    <a:pt x="22215" y="20909"/>
                  </a:cubicBezTo>
                  <a:cubicBezTo>
                    <a:pt x="22215" y="20568"/>
                    <a:pt x="22147" y="20226"/>
                    <a:pt x="22019" y="19928"/>
                  </a:cubicBezTo>
                  <a:cubicBezTo>
                    <a:pt x="21886" y="19629"/>
                    <a:pt x="21690" y="19330"/>
                    <a:pt x="21447" y="19117"/>
                  </a:cubicBezTo>
                  <a:lnTo>
                    <a:pt x="4378" y="768"/>
                  </a:lnTo>
                  <a:cubicBezTo>
                    <a:pt x="3900" y="299"/>
                    <a:pt x="3247" y="0"/>
                    <a:pt x="2565" y="0"/>
                  </a:cubicBezTo>
                  <a:cubicBezTo>
                    <a:pt x="1886" y="0"/>
                    <a:pt x="1233" y="299"/>
                    <a:pt x="751" y="768"/>
                  </a:cubicBezTo>
                  <a:cubicBezTo>
                    <a:pt x="273" y="1237"/>
                    <a:pt x="0" y="1920"/>
                    <a:pt x="0" y="2603"/>
                  </a:cubicBezTo>
                  <a:cubicBezTo>
                    <a:pt x="0" y="3243"/>
                    <a:pt x="273" y="3926"/>
                    <a:pt x="751" y="4395"/>
                  </a:cubicBezTo>
                  <a:lnTo>
                    <a:pt x="17820" y="22702"/>
                  </a:lnTo>
                  <a:cubicBezTo>
                    <a:pt x="18426" y="23085"/>
                    <a:pt x="19113" y="23299"/>
                    <a:pt x="19825" y="23384"/>
                  </a:cubicBezTo>
                  <a:lnTo>
                    <a:pt x="19825" y="23384"/>
                  </a:lnTo>
                  <a:close/>
                </a:path>
              </a:pathLst>
            </a:custGeom>
            <a:solidFill>
              <a:srgbClr val="231F20"/>
            </a:solidFill>
            <a:ln w="426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D74F6B76-8542-DCDC-7C4D-1705DA8A80B4}"/>
                </a:ext>
              </a:extLst>
            </p:cNvPr>
            <p:cNvSpPr/>
            <p:nvPr/>
          </p:nvSpPr>
          <p:spPr>
            <a:xfrm>
              <a:off x="9356002" y="5232574"/>
              <a:ext cx="22159" cy="23341"/>
            </a:xfrm>
            <a:custGeom>
              <a:avLst/>
              <a:gdLst>
                <a:gd name="connsiteX0" fmla="*/ 19770 w 22159"/>
                <a:gd name="connsiteY0" fmla="*/ 23342 h 23341"/>
                <a:gd name="connsiteX1" fmla="*/ 21391 w 22159"/>
                <a:gd name="connsiteY1" fmla="*/ 22702 h 23341"/>
                <a:gd name="connsiteX2" fmla="*/ 21959 w 22159"/>
                <a:gd name="connsiteY2" fmla="*/ 21891 h 23341"/>
                <a:gd name="connsiteX3" fmla="*/ 22160 w 22159"/>
                <a:gd name="connsiteY3" fmla="*/ 20910 h 23341"/>
                <a:gd name="connsiteX4" fmla="*/ 21959 w 22159"/>
                <a:gd name="connsiteY4" fmla="*/ 19885 h 23341"/>
                <a:gd name="connsiteX5" fmla="*/ 21391 w 22159"/>
                <a:gd name="connsiteY5" fmla="*/ 19075 h 23341"/>
                <a:gd name="connsiteX6" fmla="*/ 4323 w 22159"/>
                <a:gd name="connsiteY6" fmla="*/ 726 h 23341"/>
                <a:gd name="connsiteX7" fmla="*/ 2531 w 22159"/>
                <a:gd name="connsiteY7" fmla="*/ 0 h 23341"/>
                <a:gd name="connsiteX8" fmla="*/ 738 w 22159"/>
                <a:gd name="connsiteY8" fmla="*/ 726 h 23341"/>
                <a:gd name="connsiteX9" fmla="*/ 0 w 22159"/>
                <a:gd name="connsiteY9" fmla="*/ 2560 h 23341"/>
                <a:gd name="connsiteX10" fmla="*/ 738 w 22159"/>
                <a:gd name="connsiteY10" fmla="*/ 4353 h 23341"/>
                <a:gd name="connsiteX11" fmla="*/ 17807 w 22159"/>
                <a:gd name="connsiteY11" fmla="*/ 22702 h 23341"/>
                <a:gd name="connsiteX12" fmla="*/ 19770 w 22159"/>
                <a:gd name="connsiteY12" fmla="*/ 23342 h 23341"/>
                <a:gd name="connsiteX13" fmla="*/ 19770 w 22159"/>
                <a:gd name="connsiteY13" fmla="*/ 23342 h 23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59" h="23341">
                  <a:moveTo>
                    <a:pt x="19770" y="23342"/>
                  </a:moveTo>
                  <a:cubicBezTo>
                    <a:pt x="20367" y="23342"/>
                    <a:pt x="20944" y="23128"/>
                    <a:pt x="21391" y="22702"/>
                  </a:cubicBezTo>
                  <a:cubicBezTo>
                    <a:pt x="21635" y="22488"/>
                    <a:pt x="21827" y="22189"/>
                    <a:pt x="21959" y="21891"/>
                  </a:cubicBezTo>
                  <a:cubicBezTo>
                    <a:pt x="22091" y="21549"/>
                    <a:pt x="22160" y="21251"/>
                    <a:pt x="22160" y="20910"/>
                  </a:cubicBezTo>
                  <a:cubicBezTo>
                    <a:pt x="22160" y="20568"/>
                    <a:pt x="22091" y="20227"/>
                    <a:pt x="21959" y="19885"/>
                  </a:cubicBezTo>
                  <a:cubicBezTo>
                    <a:pt x="21827" y="19587"/>
                    <a:pt x="21635" y="19330"/>
                    <a:pt x="21391" y="19075"/>
                  </a:cubicBezTo>
                  <a:lnTo>
                    <a:pt x="4323" y="726"/>
                  </a:lnTo>
                  <a:cubicBezTo>
                    <a:pt x="3841" y="256"/>
                    <a:pt x="3200" y="0"/>
                    <a:pt x="2531" y="0"/>
                  </a:cubicBezTo>
                  <a:cubicBezTo>
                    <a:pt x="1860" y="0"/>
                    <a:pt x="1216" y="256"/>
                    <a:pt x="738" y="726"/>
                  </a:cubicBezTo>
                  <a:cubicBezTo>
                    <a:pt x="265" y="1195"/>
                    <a:pt x="0" y="1878"/>
                    <a:pt x="0" y="2560"/>
                  </a:cubicBezTo>
                  <a:cubicBezTo>
                    <a:pt x="0" y="3200"/>
                    <a:pt x="265" y="3883"/>
                    <a:pt x="738" y="4353"/>
                  </a:cubicBezTo>
                  <a:lnTo>
                    <a:pt x="17807" y="22702"/>
                  </a:lnTo>
                  <a:cubicBezTo>
                    <a:pt x="18413" y="23043"/>
                    <a:pt x="19079" y="23256"/>
                    <a:pt x="19770" y="23342"/>
                  </a:cubicBezTo>
                  <a:lnTo>
                    <a:pt x="19770" y="23342"/>
                  </a:lnTo>
                  <a:close/>
                </a:path>
              </a:pathLst>
            </a:custGeom>
            <a:solidFill>
              <a:srgbClr val="231F20"/>
            </a:solidFill>
            <a:ln w="426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AB1D3FA5-7726-09A7-2CA4-7A8ABEAA3E42}"/>
                </a:ext>
              </a:extLst>
            </p:cNvPr>
            <p:cNvSpPr/>
            <p:nvPr/>
          </p:nvSpPr>
          <p:spPr>
            <a:xfrm>
              <a:off x="9342818" y="5243200"/>
              <a:ext cx="21991" cy="23213"/>
            </a:xfrm>
            <a:custGeom>
              <a:avLst/>
              <a:gdLst>
                <a:gd name="connsiteX0" fmla="*/ 19636 w 21991"/>
                <a:gd name="connsiteY0" fmla="*/ 23213 h 23213"/>
                <a:gd name="connsiteX1" fmla="*/ 21257 w 21991"/>
                <a:gd name="connsiteY1" fmla="*/ 22573 h 23213"/>
                <a:gd name="connsiteX2" fmla="*/ 21991 w 21991"/>
                <a:gd name="connsiteY2" fmla="*/ 20739 h 23213"/>
                <a:gd name="connsiteX3" fmla="*/ 21257 w 21991"/>
                <a:gd name="connsiteY3" fmla="*/ 18946 h 23213"/>
                <a:gd name="connsiteX4" fmla="*/ 4188 w 21991"/>
                <a:gd name="connsiteY4" fmla="*/ 597 h 23213"/>
                <a:gd name="connsiteX5" fmla="*/ 2430 w 21991"/>
                <a:gd name="connsiteY5" fmla="*/ 0 h 23213"/>
                <a:gd name="connsiteX6" fmla="*/ 740 w 21991"/>
                <a:gd name="connsiteY6" fmla="*/ 768 h 23213"/>
                <a:gd name="connsiteX7" fmla="*/ 2 w 21991"/>
                <a:gd name="connsiteY7" fmla="*/ 2475 h 23213"/>
                <a:gd name="connsiteX8" fmla="*/ 604 w 21991"/>
                <a:gd name="connsiteY8" fmla="*/ 4224 h 23213"/>
                <a:gd name="connsiteX9" fmla="*/ 17673 w 21991"/>
                <a:gd name="connsiteY9" fmla="*/ 22573 h 23213"/>
                <a:gd name="connsiteX10" fmla="*/ 19636 w 21991"/>
                <a:gd name="connsiteY10" fmla="*/ 23213 h 23213"/>
                <a:gd name="connsiteX11" fmla="*/ 19636 w 21991"/>
                <a:gd name="connsiteY11" fmla="*/ 23213 h 23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91" h="23213">
                  <a:moveTo>
                    <a:pt x="19636" y="23213"/>
                  </a:moveTo>
                  <a:cubicBezTo>
                    <a:pt x="20233" y="23213"/>
                    <a:pt x="20809" y="22958"/>
                    <a:pt x="21257" y="22573"/>
                  </a:cubicBezTo>
                  <a:cubicBezTo>
                    <a:pt x="21726" y="22104"/>
                    <a:pt x="21991" y="21421"/>
                    <a:pt x="21991" y="20739"/>
                  </a:cubicBezTo>
                  <a:cubicBezTo>
                    <a:pt x="21991" y="20098"/>
                    <a:pt x="21726" y="19415"/>
                    <a:pt x="21257" y="18946"/>
                  </a:cubicBezTo>
                  <a:lnTo>
                    <a:pt x="4188" y="597"/>
                  </a:lnTo>
                  <a:cubicBezTo>
                    <a:pt x="3693" y="170"/>
                    <a:pt x="3066" y="0"/>
                    <a:pt x="2430" y="0"/>
                  </a:cubicBezTo>
                  <a:cubicBezTo>
                    <a:pt x="1790" y="43"/>
                    <a:pt x="1188" y="341"/>
                    <a:pt x="740" y="768"/>
                  </a:cubicBezTo>
                  <a:cubicBezTo>
                    <a:pt x="288" y="1237"/>
                    <a:pt x="28" y="1835"/>
                    <a:pt x="2" y="2475"/>
                  </a:cubicBezTo>
                  <a:cubicBezTo>
                    <a:pt x="-24" y="3115"/>
                    <a:pt x="190" y="3755"/>
                    <a:pt x="604" y="4224"/>
                  </a:cubicBezTo>
                  <a:lnTo>
                    <a:pt x="17673" y="22573"/>
                  </a:lnTo>
                  <a:cubicBezTo>
                    <a:pt x="18231" y="23000"/>
                    <a:pt x="18927" y="23213"/>
                    <a:pt x="19636" y="23213"/>
                  </a:cubicBezTo>
                  <a:lnTo>
                    <a:pt x="19636" y="23213"/>
                  </a:lnTo>
                  <a:close/>
                </a:path>
              </a:pathLst>
            </a:custGeom>
            <a:solidFill>
              <a:srgbClr val="231F20"/>
            </a:solidFill>
            <a:ln w="426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D29A153C-940D-6C88-DBE8-252D3CDB266A}"/>
                </a:ext>
              </a:extLst>
            </p:cNvPr>
            <p:cNvSpPr/>
            <p:nvPr/>
          </p:nvSpPr>
          <p:spPr>
            <a:xfrm>
              <a:off x="9651557" y="5113989"/>
              <a:ext cx="123027" cy="152424"/>
            </a:xfrm>
            <a:custGeom>
              <a:avLst/>
              <a:gdLst>
                <a:gd name="connsiteX0" fmla="*/ 112829 w 123027"/>
                <a:gd name="connsiteY0" fmla="*/ 152424 h 152424"/>
                <a:gd name="connsiteX1" fmla="*/ 8406 w 123027"/>
                <a:gd name="connsiteY1" fmla="*/ 138641 h 152424"/>
                <a:gd name="connsiteX2" fmla="*/ 2219 w 123027"/>
                <a:gd name="connsiteY2" fmla="*/ 48945 h 152424"/>
                <a:gd name="connsiteX3" fmla="*/ 0 w 123027"/>
                <a:gd name="connsiteY3" fmla="*/ 0 h 152424"/>
                <a:gd name="connsiteX4" fmla="*/ 123028 w 123027"/>
                <a:gd name="connsiteY4" fmla="*/ 811 h 152424"/>
                <a:gd name="connsiteX5" fmla="*/ 121449 w 123027"/>
                <a:gd name="connsiteY5" fmla="*/ 48945 h 152424"/>
                <a:gd name="connsiteX6" fmla="*/ 112829 w 123027"/>
                <a:gd name="connsiteY6" fmla="*/ 152424 h 152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027" h="152424">
                  <a:moveTo>
                    <a:pt x="112829" y="152424"/>
                  </a:moveTo>
                  <a:lnTo>
                    <a:pt x="8406" y="138641"/>
                  </a:lnTo>
                  <a:lnTo>
                    <a:pt x="2219" y="48945"/>
                  </a:lnTo>
                  <a:lnTo>
                    <a:pt x="0" y="0"/>
                  </a:lnTo>
                  <a:lnTo>
                    <a:pt x="123028" y="811"/>
                  </a:lnTo>
                  <a:lnTo>
                    <a:pt x="121449" y="48945"/>
                  </a:lnTo>
                  <a:lnTo>
                    <a:pt x="112829" y="152424"/>
                  </a:lnTo>
                  <a:close/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723A9A09-6044-A9DE-4CB7-4A311E3D6FB3}"/>
                </a:ext>
              </a:extLst>
            </p:cNvPr>
            <p:cNvSpPr/>
            <p:nvPr/>
          </p:nvSpPr>
          <p:spPr>
            <a:xfrm>
              <a:off x="9653822" y="5162891"/>
              <a:ext cx="119183" cy="111501"/>
            </a:xfrm>
            <a:custGeom>
              <a:avLst/>
              <a:gdLst>
                <a:gd name="connsiteX0" fmla="*/ 90806 w 119183"/>
                <a:gd name="connsiteY0" fmla="*/ 86197 h 111501"/>
                <a:gd name="connsiteX1" fmla="*/ 88502 w 119183"/>
                <a:gd name="connsiteY1" fmla="*/ 36399 h 111501"/>
                <a:gd name="connsiteX2" fmla="*/ 84926 w 119183"/>
                <a:gd name="connsiteY2" fmla="*/ 27865 h 111501"/>
                <a:gd name="connsiteX3" fmla="*/ 76724 w 119183"/>
                <a:gd name="connsiteY3" fmla="*/ 23597 h 111501"/>
                <a:gd name="connsiteX4" fmla="*/ 939 w 119183"/>
                <a:gd name="connsiteY4" fmla="*/ 13612 h 111501"/>
                <a:gd name="connsiteX5" fmla="*/ 0 w 119183"/>
                <a:gd name="connsiteY5" fmla="*/ 0 h 111501"/>
                <a:gd name="connsiteX6" fmla="*/ 119183 w 119183"/>
                <a:gd name="connsiteY6" fmla="*/ 0 h 111501"/>
                <a:gd name="connsiteX7" fmla="*/ 109880 w 119183"/>
                <a:gd name="connsiteY7" fmla="*/ 111502 h 111501"/>
                <a:gd name="connsiteX8" fmla="*/ 90806 w 119183"/>
                <a:gd name="connsiteY8" fmla="*/ 86197 h 11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183" h="111501">
                  <a:moveTo>
                    <a:pt x="90806" y="86197"/>
                  </a:moveTo>
                  <a:lnTo>
                    <a:pt x="88502" y="36399"/>
                  </a:lnTo>
                  <a:cubicBezTo>
                    <a:pt x="88344" y="33241"/>
                    <a:pt x="87077" y="30212"/>
                    <a:pt x="84926" y="27865"/>
                  </a:cubicBezTo>
                  <a:cubicBezTo>
                    <a:pt x="82775" y="25518"/>
                    <a:pt x="79874" y="24024"/>
                    <a:pt x="76724" y="23597"/>
                  </a:cubicBezTo>
                  <a:lnTo>
                    <a:pt x="939" y="13612"/>
                  </a:lnTo>
                  <a:lnTo>
                    <a:pt x="0" y="0"/>
                  </a:lnTo>
                  <a:lnTo>
                    <a:pt x="119183" y="0"/>
                  </a:lnTo>
                  <a:lnTo>
                    <a:pt x="109880" y="111502"/>
                  </a:lnTo>
                  <a:lnTo>
                    <a:pt x="90806" y="86197"/>
                  </a:lnTo>
                  <a:close/>
                </a:path>
              </a:pathLst>
            </a:custGeom>
            <a:solidFill>
              <a:srgbClr val="231F2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55A882D9-6B8D-29CE-FDB8-84037206798B}"/>
                </a:ext>
              </a:extLst>
            </p:cNvPr>
            <p:cNvSpPr/>
            <p:nvPr/>
          </p:nvSpPr>
          <p:spPr>
            <a:xfrm>
              <a:off x="9642595" y="5199841"/>
              <a:ext cx="143168" cy="149200"/>
            </a:xfrm>
            <a:custGeom>
              <a:avLst/>
              <a:gdLst>
                <a:gd name="connsiteX0" fmla="*/ 112697 w 143168"/>
                <a:gd name="connsiteY0" fmla="*/ 19419 h 149200"/>
                <a:gd name="connsiteX1" fmla="*/ 109753 w 143168"/>
                <a:gd name="connsiteY1" fmla="*/ 16475 h 149200"/>
                <a:gd name="connsiteX2" fmla="*/ 68437 w 143168"/>
                <a:gd name="connsiteY2" fmla="*/ 4 h 149200"/>
                <a:gd name="connsiteX3" fmla="*/ 27523 w 143168"/>
                <a:gd name="connsiteY3" fmla="*/ 17457 h 149200"/>
                <a:gd name="connsiteX4" fmla="*/ 25902 w 143168"/>
                <a:gd name="connsiteY4" fmla="*/ 19419 h 149200"/>
                <a:gd name="connsiteX5" fmla="*/ 17368 w 143168"/>
                <a:gd name="connsiteY5" fmla="*/ 40371 h 149200"/>
                <a:gd name="connsiteX6" fmla="*/ 17368 w 143168"/>
                <a:gd name="connsiteY6" fmla="*/ 52832 h 149200"/>
                <a:gd name="connsiteX7" fmla="*/ 14124 w 143168"/>
                <a:gd name="connsiteY7" fmla="*/ 74168 h 149200"/>
                <a:gd name="connsiteX8" fmla="*/ 3926 w 143168"/>
                <a:gd name="connsiteY8" fmla="*/ 107921 h 149200"/>
                <a:gd name="connsiteX9" fmla="*/ 0 w 143168"/>
                <a:gd name="connsiteY9" fmla="*/ 133140 h 149200"/>
                <a:gd name="connsiteX10" fmla="*/ 0 w 143168"/>
                <a:gd name="connsiteY10" fmla="*/ 137407 h 149200"/>
                <a:gd name="connsiteX11" fmla="*/ 3986 w 143168"/>
                <a:gd name="connsiteY11" fmla="*/ 145942 h 149200"/>
                <a:gd name="connsiteX12" fmla="*/ 12802 w 143168"/>
                <a:gd name="connsiteY12" fmla="*/ 149185 h 149200"/>
                <a:gd name="connsiteX13" fmla="*/ 130367 w 143168"/>
                <a:gd name="connsiteY13" fmla="*/ 149185 h 149200"/>
                <a:gd name="connsiteX14" fmla="*/ 135147 w 143168"/>
                <a:gd name="connsiteY14" fmla="*/ 148502 h 149200"/>
                <a:gd name="connsiteX15" fmla="*/ 139243 w 143168"/>
                <a:gd name="connsiteY15" fmla="*/ 145984 h 149200"/>
                <a:gd name="connsiteX16" fmla="*/ 142059 w 143168"/>
                <a:gd name="connsiteY16" fmla="*/ 142102 h 149200"/>
                <a:gd name="connsiteX17" fmla="*/ 143169 w 143168"/>
                <a:gd name="connsiteY17" fmla="*/ 137407 h 149200"/>
                <a:gd name="connsiteX18" fmla="*/ 143169 w 143168"/>
                <a:gd name="connsiteY18" fmla="*/ 135786 h 149200"/>
                <a:gd name="connsiteX19" fmla="*/ 138304 w 143168"/>
                <a:gd name="connsiteY19" fmla="*/ 106641 h 149200"/>
                <a:gd name="connsiteX20" fmla="*/ 126484 w 143168"/>
                <a:gd name="connsiteY20" fmla="*/ 73570 h 149200"/>
                <a:gd name="connsiteX21" fmla="*/ 122217 w 143168"/>
                <a:gd name="connsiteY21" fmla="*/ 50015 h 149200"/>
                <a:gd name="connsiteX22" fmla="*/ 121876 w 143168"/>
                <a:gd name="connsiteY22" fmla="*/ 40499 h 149200"/>
                <a:gd name="connsiteX23" fmla="*/ 112697 w 143168"/>
                <a:gd name="connsiteY23" fmla="*/ 19419 h 149200"/>
                <a:gd name="connsiteX24" fmla="*/ 112697 w 143168"/>
                <a:gd name="connsiteY24" fmla="*/ 19419 h 14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3168" h="149200">
                  <a:moveTo>
                    <a:pt x="112697" y="19419"/>
                  </a:moveTo>
                  <a:lnTo>
                    <a:pt x="109753" y="16475"/>
                  </a:lnTo>
                  <a:cubicBezTo>
                    <a:pt x="98696" y="5764"/>
                    <a:pt x="83842" y="-167"/>
                    <a:pt x="68437" y="4"/>
                  </a:cubicBezTo>
                  <a:cubicBezTo>
                    <a:pt x="53029" y="217"/>
                    <a:pt x="38324" y="6447"/>
                    <a:pt x="27523" y="17457"/>
                  </a:cubicBezTo>
                  <a:lnTo>
                    <a:pt x="25902" y="19419"/>
                  </a:lnTo>
                  <a:cubicBezTo>
                    <a:pt x="20495" y="25052"/>
                    <a:pt x="17444" y="32562"/>
                    <a:pt x="17368" y="40371"/>
                  </a:cubicBezTo>
                  <a:lnTo>
                    <a:pt x="17368" y="52832"/>
                  </a:lnTo>
                  <a:cubicBezTo>
                    <a:pt x="17432" y="60086"/>
                    <a:pt x="16335" y="67255"/>
                    <a:pt x="14124" y="74168"/>
                  </a:cubicBezTo>
                  <a:lnTo>
                    <a:pt x="3926" y="107921"/>
                  </a:lnTo>
                  <a:cubicBezTo>
                    <a:pt x="1327" y="116071"/>
                    <a:pt x="4" y="124563"/>
                    <a:pt x="0" y="133140"/>
                  </a:cubicBezTo>
                  <a:lnTo>
                    <a:pt x="0" y="137407"/>
                  </a:lnTo>
                  <a:cubicBezTo>
                    <a:pt x="158" y="140650"/>
                    <a:pt x="1587" y="143723"/>
                    <a:pt x="3986" y="145942"/>
                  </a:cubicBezTo>
                  <a:cubicBezTo>
                    <a:pt x="6379" y="148118"/>
                    <a:pt x="9550" y="149313"/>
                    <a:pt x="12802" y="149185"/>
                  </a:cubicBezTo>
                  <a:lnTo>
                    <a:pt x="130367" y="149185"/>
                  </a:lnTo>
                  <a:cubicBezTo>
                    <a:pt x="131989" y="149270"/>
                    <a:pt x="133610" y="149014"/>
                    <a:pt x="135147" y="148502"/>
                  </a:cubicBezTo>
                  <a:cubicBezTo>
                    <a:pt x="136640" y="147948"/>
                    <a:pt x="138048" y="147094"/>
                    <a:pt x="139243" y="145984"/>
                  </a:cubicBezTo>
                  <a:cubicBezTo>
                    <a:pt x="140438" y="144875"/>
                    <a:pt x="141377" y="143552"/>
                    <a:pt x="142059" y="142102"/>
                  </a:cubicBezTo>
                  <a:cubicBezTo>
                    <a:pt x="142742" y="140608"/>
                    <a:pt x="143126" y="139029"/>
                    <a:pt x="143169" y="137407"/>
                  </a:cubicBezTo>
                  <a:lnTo>
                    <a:pt x="143169" y="135786"/>
                  </a:lnTo>
                  <a:cubicBezTo>
                    <a:pt x="143169" y="125886"/>
                    <a:pt x="141505" y="116029"/>
                    <a:pt x="138304" y="106641"/>
                  </a:cubicBezTo>
                  <a:lnTo>
                    <a:pt x="126484" y="73570"/>
                  </a:lnTo>
                  <a:cubicBezTo>
                    <a:pt x="123753" y="66017"/>
                    <a:pt x="122302" y="58037"/>
                    <a:pt x="122217" y="50015"/>
                  </a:cubicBezTo>
                  <a:lnTo>
                    <a:pt x="121876" y="40499"/>
                  </a:lnTo>
                  <a:cubicBezTo>
                    <a:pt x="121449" y="32605"/>
                    <a:pt x="118206" y="25095"/>
                    <a:pt x="112697" y="19419"/>
                  </a:cubicBezTo>
                  <a:lnTo>
                    <a:pt x="112697" y="19419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B653413B-F21B-E370-0E4D-6876495CFD37}"/>
                </a:ext>
              </a:extLst>
            </p:cNvPr>
            <p:cNvSpPr/>
            <p:nvPr/>
          </p:nvSpPr>
          <p:spPr>
            <a:xfrm>
              <a:off x="9642580" y="5327989"/>
              <a:ext cx="143141" cy="20968"/>
            </a:xfrm>
            <a:custGeom>
              <a:avLst/>
              <a:gdLst>
                <a:gd name="connsiteX0" fmla="*/ 143142 w 143141"/>
                <a:gd name="connsiteY0" fmla="*/ 7510 h 20968"/>
                <a:gd name="connsiteX1" fmla="*/ 143142 w 143141"/>
                <a:gd name="connsiteY1" fmla="*/ 9132 h 20968"/>
                <a:gd name="connsiteX2" fmla="*/ 139173 w 143141"/>
                <a:gd name="connsiteY2" fmla="*/ 17666 h 20968"/>
                <a:gd name="connsiteX3" fmla="*/ 130340 w 143141"/>
                <a:gd name="connsiteY3" fmla="*/ 20952 h 20968"/>
                <a:gd name="connsiteX4" fmla="*/ 12817 w 143141"/>
                <a:gd name="connsiteY4" fmla="*/ 20952 h 20968"/>
                <a:gd name="connsiteX5" fmla="*/ 8050 w 143141"/>
                <a:gd name="connsiteY5" fmla="*/ 20226 h 20968"/>
                <a:gd name="connsiteX6" fmla="*/ 3933 w 143141"/>
                <a:gd name="connsiteY6" fmla="*/ 17752 h 20968"/>
                <a:gd name="connsiteX7" fmla="*/ 1108 w 143141"/>
                <a:gd name="connsiteY7" fmla="*/ 13826 h 20968"/>
                <a:gd name="connsiteX8" fmla="*/ 15 w 143141"/>
                <a:gd name="connsiteY8" fmla="*/ 9132 h 20968"/>
                <a:gd name="connsiteX9" fmla="*/ 15 w 143141"/>
                <a:gd name="connsiteY9" fmla="*/ 4865 h 20968"/>
                <a:gd name="connsiteX10" fmla="*/ 357 w 143141"/>
                <a:gd name="connsiteY10" fmla="*/ 0 h 20968"/>
                <a:gd name="connsiteX11" fmla="*/ 143142 w 143141"/>
                <a:gd name="connsiteY11" fmla="*/ 0 h 20968"/>
                <a:gd name="connsiteX12" fmla="*/ 143142 w 143141"/>
                <a:gd name="connsiteY12" fmla="*/ 7510 h 20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141" h="20968">
                  <a:moveTo>
                    <a:pt x="143142" y="7510"/>
                  </a:moveTo>
                  <a:lnTo>
                    <a:pt x="143142" y="9132"/>
                  </a:lnTo>
                  <a:cubicBezTo>
                    <a:pt x="142971" y="12375"/>
                    <a:pt x="141563" y="15447"/>
                    <a:pt x="139173" y="17666"/>
                  </a:cubicBezTo>
                  <a:cubicBezTo>
                    <a:pt x="136741" y="19885"/>
                    <a:pt x="133583" y="21080"/>
                    <a:pt x="130340" y="20952"/>
                  </a:cubicBezTo>
                  <a:lnTo>
                    <a:pt x="12817" y="20952"/>
                  </a:lnTo>
                  <a:cubicBezTo>
                    <a:pt x="11195" y="21037"/>
                    <a:pt x="9574" y="20781"/>
                    <a:pt x="8050" y="20226"/>
                  </a:cubicBezTo>
                  <a:cubicBezTo>
                    <a:pt x="6523" y="19672"/>
                    <a:pt x="5127" y="18818"/>
                    <a:pt x="3933" y="17752"/>
                  </a:cubicBezTo>
                  <a:cubicBezTo>
                    <a:pt x="2742" y="16642"/>
                    <a:pt x="1782" y="15319"/>
                    <a:pt x="1108" y="13826"/>
                  </a:cubicBezTo>
                  <a:cubicBezTo>
                    <a:pt x="434" y="12332"/>
                    <a:pt x="62" y="10753"/>
                    <a:pt x="15" y="9132"/>
                  </a:cubicBezTo>
                  <a:lnTo>
                    <a:pt x="15" y="4865"/>
                  </a:lnTo>
                  <a:cubicBezTo>
                    <a:pt x="-44" y="3243"/>
                    <a:pt x="71" y="1622"/>
                    <a:pt x="357" y="0"/>
                  </a:cubicBezTo>
                  <a:lnTo>
                    <a:pt x="143142" y="0"/>
                  </a:lnTo>
                  <a:lnTo>
                    <a:pt x="143142" y="751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A74188AC-9AFC-4271-75E2-40A3CF825C6F}"/>
                </a:ext>
              </a:extLst>
            </p:cNvPr>
            <p:cNvSpPr/>
            <p:nvPr/>
          </p:nvSpPr>
          <p:spPr>
            <a:xfrm>
              <a:off x="9642595" y="5199841"/>
              <a:ext cx="143168" cy="149200"/>
            </a:xfrm>
            <a:custGeom>
              <a:avLst/>
              <a:gdLst>
                <a:gd name="connsiteX0" fmla="*/ 112697 w 143168"/>
                <a:gd name="connsiteY0" fmla="*/ 19419 h 149200"/>
                <a:gd name="connsiteX1" fmla="*/ 109753 w 143168"/>
                <a:gd name="connsiteY1" fmla="*/ 16475 h 149200"/>
                <a:gd name="connsiteX2" fmla="*/ 68437 w 143168"/>
                <a:gd name="connsiteY2" fmla="*/ 4 h 149200"/>
                <a:gd name="connsiteX3" fmla="*/ 27523 w 143168"/>
                <a:gd name="connsiteY3" fmla="*/ 17457 h 149200"/>
                <a:gd name="connsiteX4" fmla="*/ 25902 w 143168"/>
                <a:gd name="connsiteY4" fmla="*/ 19419 h 149200"/>
                <a:gd name="connsiteX5" fmla="*/ 17368 w 143168"/>
                <a:gd name="connsiteY5" fmla="*/ 40371 h 149200"/>
                <a:gd name="connsiteX6" fmla="*/ 17368 w 143168"/>
                <a:gd name="connsiteY6" fmla="*/ 52832 h 149200"/>
                <a:gd name="connsiteX7" fmla="*/ 14124 w 143168"/>
                <a:gd name="connsiteY7" fmla="*/ 74168 h 149200"/>
                <a:gd name="connsiteX8" fmla="*/ 3926 w 143168"/>
                <a:gd name="connsiteY8" fmla="*/ 107921 h 149200"/>
                <a:gd name="connsiteX9" fmla="*/ 0 w 143168"/>
                <a:gd name="connsiteY9" fmla="*/ 133140 h 149200"/>
                <a:gd name="connsiteX10" fmla="*/ 0 w 143168"/>
                <a:gd name="connsiteY10" fmla="*/ 137407 h 149200"/>
                <a:gd name="connsiteX11" fmla="*/ 3986 w 143168"/>
                <a:gd name="connsiteY11" fmla="*/ 145942 h 149200"/>
                <a:gd name="connsiteX12" fmla="*/ 12802 w 143168"/>
                <a:gd name="connsiteY12" fmla="*/ 149185 h 149200"/>
                <a:gd name="connsiteX13" fmla="*/ 130367 w 143168"/>
                <a:gd name="connsiteY13" fmla="*/ 149185 h 149200"/>
                <a:gd name="connsiteX14" fmla="*/ 135147 w 143168"/>
                <a:gd name="connsiteY14" fmla="*/ 148502 h 149200"/>
                <a:gd name="connsiteX15" fmla="*/ 139243 w 143168"/>
                <a:gd name="connsiteY15" fmla="*/ 145984 h 149200"/>
                <a:gd name="connsiteX16" fmla="*/ 142059 w 143168"/>
                <a:gd name="connsiteY16" fmla="*/ 142102 h 149200"/>
                <a:gd name="connsiteX17" fmla="*/ 143169 w 143168"/>
                <a:gd name="connsiteY17" fmla="*/ 137407 h 149200"/>
                <a:gd name="connsiteX18" fmla="*/ 143169 w 143168"/>
                <a:gd name="connsiteY18" fmla="*/ 135786 h 149200"/>
                <a:gd name="connsiteX19" fmla="*/ 138304 w 143168"/>
                <a:gd name="connsiteY19" fmla="*/ 106641 h 149200"/>
                <a:gd name="connsiteX20" fmla="*/ 126484 w 143168"/>
                <a:gd name="connsiteY20" fmla="*/ 73570 h 149200"/>
                <a:gd name="connsiteX21" fmla="*/ 122217 w 143168"/>
                <a:gd name="connsiteY21" fmla="*/ 50015 h 149200"/>
                <a:gd name="connsiteX22" fmla="*/ 121876 w 143168"/>
                <a:gd name="connsiteY22" fmla="*/ 40499 h 149200"/>
                <a:gd name="connsiteX23" fmla="*/ 112697 w 143168"/>
                <a:gd name="connsiteY23" fmla="*/ 19419 h 149200"/>
                <a:gd name="connsiteX24" fmla="*/ 112697 w 143168"/>
                <a:gd name="connsiteY24" fmla="*/ 19419 h 14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3168" h="149200">
                  <a:moveTo>
                    <a:pt x="112697" y="19419"/>
                  </a:moveTo>
                  <a:lnTo>
                    <a:pt x="109753" y="16475"/>
                  </a:lnTo>
                  <a:cubicBezTo>
                    <a:pt x="98696" y="5764"/>
                    <a:pt x="83842" y="-167"/>
                    <a:pt x="68437" y="4"/>
                  </a:cubicBezTo>
                  <a:cubicBezTo>
                    <a:pt x="53029" y="217"/>
                    <a:pt x="38324" y="6447"/>
                    <a:pt x="27523" y="17457"/>
                  </a:cubicBezTo>
                  <a:lnTo>
                    <a:pt x="25902" y="19419"/>
                  </a:lnTo>
                  <a:cubicBezTo>
                    <a:pt x="20495" y="25052"/>
                    <a:pt x="17444" y="32562"/>
                    <a:pt x="17368" y="40371"/>
                  </a:cubicBezTo>
                  <a:lnTo>
                    <a:pt x="17368" y="52832"/>
                  </a:lnTo>
                  <a:cubicBezTo>
                    <a:pt x="17432" y="60086"/>
                    <a:pt x="16335" y="67255"/>
                    <a:pt x="14124" y="74168"/>
                  </a:cubicBezTo>
                  <a:lnTo>
                    <a:pt x="3926" y="107921"/>
                  </a:lnTo>
                  <a:cubicBezTo>
                    <a:pt x="1327" y="116071"/>
                    <a:pt x="4" y="124563"/>
                    <a:pt x="0" y="133140"/>
                  </a:cubicBezTo>
                  <a:lnTo>
                    <a:pt x="0" y="137407"/>
                  </a:lnTo>
                  <a:cubicBezTo>
                    <a:pt x="158" y="140650"/>
                    <a:pt x="1587" y="143723"/>
                    <a:pt x="3986" y="145942"/>
                  </a:cubicBezTo>
                  <a:cubicBezTo>
                    <a:pt x="6379" y="148118"/>
                    <a:pt x="9550" y="149313"/>
                    <a:pt x="12802" y="149185"/>
                  </a:cubicBezTo>
                  <a:lnTo>
                    <a:pt x="130367" y="149185"/>
                  </a:lnTo>
                  <a:cubicBezTo>
                    <a:pt x="131989" y="149270"/>
                    <a:pt x="133610" y="149014"/>
                    <a:pt x="135147" y="148502"/>
                  </a:cubicBezTo>
                  <a:cubicBezTo>
                    <a:pt x="136640" y="147948"/>
                    <a:pt x="138048" y="147094"/>
                    <a:pt x="139243" y="145984"/>
                  </a:cubicBezTo>
                  <a:cubicBezTo>
                    <a:pt x="140438" y="144875"/>
                    <a:pt x="141377" y="143552"/>
                    <a:pt x="142059" y="142102"/>
                  </a:cubicBezTo>
                  <a:cubicBezTo>
                    <a:pt x="142742" y="140608"/>
                    <a:pt x="143126" y="139029"/>
                    <a:pt x="143169" y="137407"/>
                  </a:cubicBezTo>
                  <a:lnTo>
                    <a:pt x="143169" y="135786"/>
                  </a:lnTo>
                  <a:cubicBezTo>
                    <a:pt x="143169" y="125886"/>
                    <a:pt x="141505" y="116029"/>
                    <a:pt x="138304" y="106641"/>
                  </a:cubicBezTo>
                  <a:lnTo>
                    <a:pt x="126484" y="73570"/>
                  </a:lnTo>
                  <a:cubicBezTo>
                    <a:pt x="123753" y="66017"/>
                    <a:pt x="122302" y="58037"/>
                    <a:pt x="122217" y="50015"/>
                  </a:cubicBezTo>
                  <a:lnTo>
                    <a:pt x="121876" y="40499"/>
                  </a:lnTo>
                  <a:cubicBezTo>
                    <a:pt x="121449" y="32605"/>
                    <a:pt x="118206" y="25095"/>
                    <a:pt x="112697" y="19419"/>
                  </a:cubicBezTo>
                  <a:lnTo>
                    <a:pt x="112697" y="19419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0F8C26AD-927F-2265-3C6D-66AEE7B2780E}"/>
                </a:ext>
              </a:extLst>
            </p:cNvPr>
            <p:cNvSpPr/>
            <p:nvPr/>
          </p:nvSpPr>
          <p:spPr>
            <a:xfrm>
              <a:off x="9686570" y="5235817"/>
              <a:ext cx="52158" cy="11324"/>
            </a:xfrm>
            <a:custGeom>
              <a:avLst/>
              <a:gdLst>
                <a:gd name="connsiteX0" fmla="*/ 3182 w 52158"/>
                <a:gd name="connsiteY0" fmla="*/ 11266 h 11324"/>
                <a:gd name="connsiteX1" fmla="*/ 4505 w 52158"/>
                <a:gd name="connsiteY1" fmla="*/ 10924 h 11324"/>
                <a:gd name="connsiteX2" fmla="*/ 26119 w 52158"/>
                <a:gd name="connsiteY2" fmla="*/ 6059 h 11324"/>
                <a:gd name="connsiteX3" fmla="*/ 47732 w 52158"/>
                <a:gd name="connsiteY3" fmla="*/ 10924 h 11324"/>
                <a:gd name="connsiteX4" fmla="*/ 48863 w 52158"/>
                <a:gd name="connsiteY4" fmla="*/ 11308 h 11324"/>
                <a:gd name="connsiteX5" fmla="*/ 50049 w 52158"/>
                <a:gd name="connsiteY5" fmla="*/ 11223 h 11324"/>
                <a:gd name="connsiteX6" fmla="*/ 51103 w 52158"/>
                <a:gd name="connsiteY6" fmla="*/ 10626 h 11324"/>
                <a:gd name="connsiteX7" fmla="*/ 51841 w 52158"/>
                <a:gd name="connsiteY7" fmla="*/ 9686 h 11324"/>
                <a:gd name="connsiteX8" fmla="*/ 52153 w 52158"/>
                <a:gd name="connsiteY8" fmla="*/ 8535 h 11324"/>
                <a:gd name="connsiteX9" fmla="*/ 51982 w 52158"/>
                <a:gd name="connsiteY9" fmla="*/ 7382 h 11324"/>
                <a:gd name="connsiteX10" fmla="*/ 51355 w 52158"/>
                <a:gd name="connsiteY10" fmla="*/ 6358 h 11324"/>
                <a:gd name="connsiteX11" fmla="*/ 50378 w 52158"/>
                <a:gd name="connsiteY11" fmla="*/ 5675 h 11324"/>
                <a:gd name="connsiteX12" fmla="*/ 25969 w 52158"/>
                <a:gd name="connsiteY12" fmla="*/ 0 h 11324"/>
                <a:gd name="connsiteX13" fmla="*/ 1561 w 52158"/>
                <a:gd name="connsiteY13" fmla="*/ 5675 h 11324"/>
                <a:gd name="connsiteX14" fmla="*/ 165 w 52158"/>
                <a:gd name="connsiteY14" fmla="*/ 7382 h 11324"/>
                <a:gd name="connsiteX15" fmla="*/ 238 w 52158"/>
                <a:gd name="connsiteY15" fmla="*/ 9601 h 11324"/>
                <a:gd name="connsiteX16" fmla="*/ 1484 w 52158"/>
                <a:gd name="connsiteY16" fmla="*/ 10839 h 11324"/>
                <a:gd name="connsiteX17" fmla="*/ 3182 w 52158"/>
                <a:gd name="connsiteY17" fmla="*/ 11266 h 11324"/>
                <a:gd name="connsiteX18" fmla="*/ 3182 w 52158"/>
                <a:gd name="connsiteY18" fmla="*/ 11266 h 11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158" h="11324">
                  <a:moveTo>
                    <a:pt x="3182" y="11266"/>
                  </a:moveTo>
                  <a:cubicBezTo>
                    <a:pt x="3648" y="11308"/>
                    <a:pt x="4121" y="11180"/>
                    <a:pt x="4505" y="10924"/>
                  </a:cubicBezTo>
                  <a:cubicBezTo>
                    <a:pt x="11260" y="7724"/>
                    <a:pt x="18642" y="6059"/>
                    <a:pt x="26119" y="6059"/>
                  </a:cubicBezTo>
                  <a:cubicBezTo>
                    <a:pt x="33590" y="6059"/>
                    <a:pt x="40973" y="7724"/>
                    <a:pt x="47732" y="10924"/>
                  </a:cubicBezTo>
                  <a:cubicBezTo>
                    <a:pt x="48078" y="11138"/>
                    <a:pt x="48462" y="11266"/>
                    <a:pt x="48863" y="11308"/>
                  </a:cubicBezTo>
                  <a:cubicBezTo>
                    <a:pt x="49260" y="11351"/>
                    <a:pt x="49665" y="11308"/>
                    <a:pt x="50049" y="11223"/>
                  </a:cubicBezTo>
                  <a:cubicBezTo>
                    <a:pt x="50437" y="11095"/>
                    <a:pt x="50792" y="10881"/>
                    <a:pt x="51103" y="10626"/>
                  </a:cubicBezTo>
                  <a:cubicBezTo>
                    <a:pt x="51410" y="10369"/>
                    <a:pt x="51662" y="10071"/>
                    <a:pt x="51841" y="9686"/>
                  </a:cubicBezTo>
                  <a:cubicBezTo>
                    <a:pt x="52025" y="9345"/>
                    <a:pt x="52132" y="8961"/>
                    <a:pt x="52153" y="8535"/>
                  </a:cubicBezTo>
                  <a:cubicBezTo>
                    <a:pt x="52178" y="8150"/>
                    <a:pt x="52119" y="7766"/>
                    <a:pt x="51982" y="7382"/>
                  </a:cubicBezTo>
                  <a:cubicBezTo>
                    <a:pt x="51841" y="6999"/>
                    <a:pt x="51628" y="6657"/>
                    <a:pt x="51355" y="6358"/>
                  </a:cubicBezTo>
                  <a:cubicBezTo>
                    <a:pt x="51077" y="6059"/>
                    <a:pt x="50745" y="5846"/>
                    <a:pt x="50378" y="5675"/>
                  </a:cubicBezTo>
                  <a:cubicBezTo>
                    <a:pt x="42778" y="1963"/>
                    <a:pt x="34427" y="0"/>
                    <a:pt x="25969" y="0"/>
                  </a:cubicBezTo>
                  <a:cubicBezTo>
                    <a:pt x="17507" y="0"/>
                    <a:pt x="9156" y="1963"/>
                    <a:pt x="1561" y="5675"/>
                  </a:cubicBezTo>
                  <a:cubicBezTo>
                    <a:pt x="904" y="6059"/>
                    <a:pt x="409" y="6657"/>
                    <a:pt x="165" y="7382"/>
                  </a:cubicBezTo>
                  <a:cubicBezTo>
                    <a:pt x="-78" y="8108"/>
                    <a:pt x="-52" y="8876"/>
                    <a:pt x="238" y="9601"/>
                  </a:cubicBezTo>
                  <a:cubicBezTo>
                    <a:pt x="537" y="10114"/>
                    <a:pt x="968" y="10540"/>
                    <a:pt x="1484" y="10839"/>
                  </a:cubicBezTo>
                  <a:cubicBezTo>
                    <a:pt x="2000" y="11138"/>
                    <a:pt x="2589" y="11266"/>
                    <a:pt x="3182" y="11266"/>
                  </a:cubicBezTo>
                  <a:lnTo>
                    <a:pt x="3182" y="11266"/>
                  </a:lnTo>
                  <a:close/>
                </a:path>
              </a:pathLst>
            </a:custGeom>
            <a:solidFill>
              <a:srgbClr val="231F20"/>
            </a:solidFill>
            <a:ln w="426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AF2F4B9C-8C38-EA2B-E8D4-C255B31E9DD7}"/>
                </a:ext>
              </a:extLst>
            </p:cNvPr>
            <p:cNvSpPr/>
            <p:nvPr/>
          </p:nvSpPr>
          <p:spPr>
            <a:xfrm>
              <a:off x="9686570" y="5250880"/>
              <a:ext cx="52158" cy="11324"/>
            </a:xfrm>
            <a:custGeom>
              <a:avLst/>
              <a:gdLst>
                <a:gd name="connsiteX0" fmla="*/ 3182 w 52158"/>
                <a:gd name="connsiteY0" fmla="*/ 11265 h 11324"/>
                <a:gd name="connsiteX1" fmla="*/ 4505 w 52158"/>
                <a:gd name="connsiteY1" fmla="*/ 10924 h 11324"/>
                <a:gd name="connsiteX2" fmla="*/ 26119 w 52158"/>
                <a:gd name="connsiteY2" fmla="*/ 6060 h 11324"/>
                <a:gd name="connsiteX3" fmla="*/ 47732 w 52158"/>
                <a:gd name="connsiteY3" fmla="*/ 10924 h 11324"/>
                <a:gd name="connsiteX4" fmla="*/ 48863 w 52158"/>
                <a:gd name="connsiteY4" fmla="*/ 11308 h 11324"/>
                <a:gd name="connsiteX5" fmla="*/ 50049 w 52158"/>
                <a:gd name="connsiteY5" fmla="*/ 11223 h 11324"/>
                <a:gd name="connsiteX6" fmla="*/ 51103 w 52158"/>
                <a:gd name="connsiteY6" fmla="*/ 10625 h 11324"/>
                <a:gd name="connsiteX7" fmla="*/ 51841 w 52158"/>
                <a:gd name="connsiteY7" fmla="*/ 9687 h 11324"/>
                <a:gd name="connsiteX8" fmla="*/ 52153 w 52158"/>
                <a:gd name="connsiteY8" fmla="*/ 8534 h 11324"/>
                <a:gd name="connsiteX9" fmla="*/ 51982 w 52158"/>
                <a:gd name="connsiteY9" fmla="*/ 7383 h 11324"/>
                <a:gd name="connsiteX10" fmla="*/ 51355 w 52158"/>
                <a:gd name="connsiteY10" fmla="*/ 6358 h 11324"/>
                <a:gd name="connsiteX11" fmla="*/ 50378 w 52158"/>
                <a:gd name="connsiteY11" fmla="*/ 5676 h 11324"/>
                <a:gd name="connsiteX12" fmla="*/ 25969 w 52158"/>
                <a:gd name="connsiteY12" fmla="*/ 0 h 11324"/>
                <a:gd name="connsiteX13" fmla="*/ 1561 w 52158"/>
                <a:gd name="connsiteY13" fmla="*/ 5676 h 11324"/>
                <a:gd name="connsiteX14" fmla="*/ 165 w 52158"/>
                <a:gd name="connsiteY14" fmla="*/ 7383 h 11324"/>
                <a:gd name="connsiteX15" fmla="*/ 238 w 52158"/>
                <a:gd name="connsiteY15" fmla="*/ 9601 h 11324"/>
                <a:gd name="connsiteX16" fmla="*/ 1484 w 52158"/>
                <a:gd name="connsiteY16" fmla="*/ 10839 h 11324"/>
                <a:gd name="connsiteX17" fmla="*/ 3182 w 52158"/>
                <a:gd name="connsiteY17" fmla="*/ 11265 h 11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158" h="11324">
                  <a:moveTo>
                    <a:pt x="3182" y="11265"/>
                  </a:moveTo>
                  <a:cubicBezTo>
                    <a:pt x="3648" y="11308"/>
                    <a:pt x="4121" y="11180"/>
                    <a:pt x="4505" y="10924"/>
                  </a:cubicBezTo>
                  <a:cubicBezTo>
                    <a:pt x="11256" y="7724"/>
                    <a:pt x="18638" y="6060"/>
                    <a:pt x="26119" y="6060"/>
                  </a:cubicBezTo>
                  <a:cubicBezTo>
                    <a:pt x="33595" y="6060"/>
                    <a:pt x="40977" y="7724"/>
                    <a:pt x="47732" y="10924"/>
                  </a:cubicBezTo>
                  <a:cubicBezTo>
                    <a:pt x="48078" y="11138"/>
                    <a:pt x="48462" y="11265"/>
                    <a:pt x="48863" y="11308"/>
                  </a:cubicBezTo>
                  <a:cubicBezTo>
                    <a:pt x="49260" y="11351"/>
                    <a:pt x="49665" y="11308"/>
                    <a:pt x="50049" y="11223"/>
                  </a:cubicBezTo>
                  <a:cubicBezTo>
                    <a:pt x="50437" y="11095"/>
                    <a:pt x="50792" y="10882"/>
                    <a:pt x="51103" y="10625"/>
                  </a:cubicBezTo>
                  <a:cubicBezTo>
                    <a:pt x="51410" y="10370"/>
                    <a:pt x="51662" y="10071"/>
                    <a:pt x="51841" y="9687"/>
                  </a:cubicBezTo>
                  <a:cubicBezTo>
                    <a:pt x="52025" y="9345"/>
                    <a:pt x="52132" y="8962"/>
                    <a:pt x="52153" y="8534"/>
                  </a:cubicBezTo>
                  <a:cubicBezTo>
                    <a:pt x="52178" y="8150"/>
                    <a:pt x="52119" y="7767"/>
                    <a:pt x="51982" y="7383"/>
                  </a:cubicBezTo>
                  <a:cubicBezTo>
                    <a:pt x="51841" y="6998"/>
                    <a:pt x="51628" y="6657"/>
                    <a:pt x="51355" y="6358"/>
                  </a:cubicBezTo>
                  <a:cubicBezTo>
                    <a:pt x="51077" y="6060"/>
                    <a:pt x="50745" y="5846"/>
                    <a:pt x="50378" y="5676"/>
                  </a:cubicBezTo>
                  <a:cubicBezTo>
                    <a:pt x="42778" y="1963"/>
                    <a:pt x="34427" y="0"/>
                    <a:pt x="25969" y="0"/>
                  </a:cubicBezTo>
                  <a:cubicBezTo>
                    <a:pt x="17507" y="0"/>
                    <a:pt x="9156" y="1963"/>
                    <a:pt x="1561" y="5676"/>
                  </a:cubicBezTo>
                  <a:cubicBezTo>
                    <a:pt x="904" y="6060"/>
                    <a:pt x="409" y="6657"/>
                    <a:pt x="165" y="7383"/>
                  </a:cubicBezTo>
                  <a:cubicBezTo>
                    <a:pt x="-78" y="8108"/>
                    <a:pt x="-52" y="8919"/>
                    <a:pt x="238" y="9601"/>
                  </a:cubicBezTo>
                  <a:cubicBezTo>
                    <a:pt x="537" y="10113"/>
                    <a:pt x="968" y="10540"/>
                    <a:pt x="1484" y="10839"/>
                  </a:cubicBezTo>
                  <a:cubicBezTo>
                    <a:pt x="2000" y="11138"/>
                    <a:pt x="2589" y="11265"/>
                    <a:pt x="3182" y="11265"/>
                  </a:cubicBezTo>
                  <a:close/>
                </a:path>
              </a:pathLst>
            </a:custGeom>
            <a:solidFill>
              <a:srgbClr val="231F20"/>
            </a:solidFill>
            <a:ln w="426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EEE0AD80-3E8B-879D-097A-3A96A782C846}"/>
                </a:ext>
              </a:extLst>
            </p:cNvPr>
            <p:cNvSpPr/>
            <p:nvPr/>
          </p:nvSpPr>
          <p:spPr>
            <a:xfrm>
              <a:off x="9686562" y="5265432"/>
              <a:ext cx="52052" cy="11281"/>
            </a:xfrm>
            <a:custGeom>
              <a:avLst/>
              <a:gdLst>
                <a:gd name="connsiteX0" fmla="*/ 3186 w 52052"/>
                <a:gd name="connsiteY0" fmla="*/ 11265 h 11281"/>
                <a:gd name="connsiteX1" fmla="*/ 4509 w 52052"/>
                <a:gd name="connsiteY1" fmla="*/ 10967 h 11281"/>
                <a:gd name="connsiteX2" fmla="*/ 26122 w 52052"/>
                <a:gd name="connsiteY2" fmla="*/ 6102 h 11281"/>
                <a:gd name="connsiteX3" fmla="*/ 47736 w 52052"/>
                <a:gd name="connsiteY3" fmla="*/ 10967 h 11281"/>
                <a:gd name="connsiteX4" fmla="*/ 48845 w 52052"/>
                <a:gd name="connsiteY4" fmla="*/ 11265 h 11281"/>
                <a:gd name="connsiteX5" fmla="*/ 49993 w 52052"/>
                <a:gd name="connsiteY5" fmla="*/ 11137 h 11281"/>
                <a:gd name="connsiteX6" fmla="*/ 50996 w 52052"/>
                <a:gd name="connsiteY6" fmla="*/ 10540 h 11281"/>
                <a:gd name="connsiteX7" fmla="*/ 51704 w 52052"/>
                <a:gd name="connsiteY7" fmla="*/ 9644 h 11281"/>
                <a:gd name="connsiteX8" fmla="*/ 52041 w 52052"/>
                <a:gd name="connsiteY8" fmla="*/ 8534 h 11281"/>
                <a:gd name="connsiteX9" fmla="*/ 51905 w 52052"/>
                <a:gd name="connsiteY9" fmla="*/ 7382 h 11281"/>
                <a:gd name="connsiteX10" fmla="*/ 51316 w 52052"/>
                <a:gd name="connsiteY10" fmla="*/ 6358 h 11281"/>
                <a:gd name="connsiteX11" fmla="*/ 50381 w 52052"/>
                <a:gd name="connsiteY11" fmla="*/ 5675 h 11281"/>
                <a:gd name="connsiteX12" fmla="*/ 25969 w 52052"/>
                <a:gd name="connsiteY12" fmla="*/ 0 h 11281"/>
                <a:gd name="connsiteX13" fmla="*/ 1565 w 52052"/>
                <a:gd name="connsiteY13" fmla="*/ 5675 h 11281"/>
                <a:gd name="connsiteX14" fmla="*/ 165 w 52052"/>
                <a:gd name="connsiteY14" fmla="*/ 7425 h 11281"/>
                <a:gd name="connsiteX15" fmla="*/ 242 w 52052"/>
                <a:gd name="connsiteY15" fmla="*/ 9644 h 11281"/>
                <a:gd name="connsiteX16" fmla="*/ 1492 w 52052"/>
                <a:gd name="connsiteY16" fmla="*/ 10839 h 11281"/>
                <a:gd name="connsiteX17" fmla="*/ 3186 w 52052"/>
                <a:gd name="connsiteY17" fmla="*/ 11265 h 11281"/>
                <a:gd name="connsiteX18" fmla="*/ 3186 w 52052"/>
                <a:gd name="connsiteY18" fmla="*/ 11265 h 11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052" h="11281">
                  <a:moveTo>
                    <a:pt x="3186" y="11265"/>
                  </a:moveTo>
                  <a:cubicBezTo>
                    <a:pt x="3647" y="11308"/>
                    <a:pt x="4108" y="11223"/>
                    <a:pt x="4509" y="10967"/>
                  </a:cubicBezTo>
                  <a:cubicBezTo>
                    <a:pt x="11260" y="7767"/>
                    <a:pt x="18642" y="6102"/>
                    <a:pt x="26122" y="6102"/>
                  </a:cubicBezTo>
                  <a:cubicBezTo>
                    <a:pt x="33599" y="6102"/>
                    <a:pt x="40981" y="7767"/>
                    <a:pt x="47736" y="10967"/>
                  </a:cubicBezTo>
                  <a:cubicBezTo>
                    <a:pt x="48081" y="11137"/>
                    <a:pt x="48461" y="11265"/>
                    <a:pt x="48845" y="11265"/>
                  </a:cubicBezTo>
                  <a:cubicBezTo>
                    <a:pt x="49234" y="11308"/>
                    <a:pt x="49626" y="11265"/>
                    <a:pt x="49993" y="11137"/>
                  </a:cubicBezTo>
                  <a:cubicBezTo>
                    <a:pt x="50364" y="11009"/>
                    <a:pt x="50706" y="10796"/>
                    <a:pt x="50996" y="10540"/>
                  </a:cubicBezTo>
                  <a:cubicBezTo>
                    <a:pt x="51290" y="10284"/>
                    <a:pt x="51529" y="9985"/>
                    <a:pt x="51704" y="9644"/>
                  </a:cubicBezTo>
                  <a:cubicBezTo>
                    <a:pt x="51892" y="9303"/>
                    <a:pt x="52003" y="8918"/>
                    <a:pt x="52041" y="8534"/>
                  </a:cubicBezTo>
                  <a:cubicBezTo>
                    <a:pt x="52076" y="8150"/>
                    <a:pt x="52029" y="7767"/>
                    <a:pt x="51905" y="7382"/>
                  </a:cubicBezTo>
                  <a:cubicBezTo>
                    <a:pt x="51781" y="6998"/>
                    <a:pt x="51580" y="6657"/>
                    <a:pt x="51316" y="6358"/>
                  </a:cubicBezTo>
                  <a:cubicBezTo>
                    <a:pt x="51056" y="6060"/>
                    <a:pt x="50736" y="5846"/>
                    <a:pt x="50381" y="5675"/>
                  </a:cubicBezTo>
                  <a:cubicBezTo>
                    <a:pt x="42781" y="1963"/>
                    <a:pt x="34431" y="0"/>
                    <a:pt x="25969" y="0"/>
                  </a:cubicBezTo>
                  <a:cubicBezTo>
                    <a:pt x="17511" y="0"/>
                    <a:pt x="9160" y="1963"/>
                    <a:pt x="1565" y="5675"/>
                  </a:cubicBezTo>
                  <a:cubicBezTo>
                    <a:pt x="903" y="6060"/>
                    <a:pt x="404" y="6700"/>
                    <a:pt x="165" y="7425"/>
                  </a:cubicBezTo>
                  <a:cubicBezTo>
                    <a:pt x="-78" y="8150"/>
                    <a:pt x="-53" y="8918"/>
                    <a:pt x="242" y="9644"/>
                  </a:cubicBezTo>
                  <a:cubicBezTo>
                    <a:pt x="540" y="10156"/>
                    <a:pt x="976" y="10583"/>
                    <a:pt x="1492" y="10839"/>
                  </a:cubicBezTo>
                  <a:cubicBezTo>
                    <a:pt x="2008" y="11137"/>
                    <a:pt x="2593" y="11265"/>
                    <a:pt x="3186" y="11265"/>
                  </a:cubicBezTo>
                  <a:lnTo>
                    <a:pt x="3186" y="11265"/>
                  </a:lnTo>
                  <a:close/>
                </a:path>
              </a:pathLst>
            </a:custGeom>
            <a:solidFill>
              <a:srgbClr val="231F20"/>
            </a:solidFill>
            <a:ln w="426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D58BCF0F-8215-0E32-142A-05EE29FD5972}"/>
                </a:ext>
              </a:extLst>
            </p:cNvPr>
            <p:cNvSpPr/>
            <p:nvPr/>
          </p:nvSpPr>
          <p:spPr>
            <a:xfrm>
              <a:off x="9298979" y="3793162"/>
              <a:ext cx="538034" cy="1369856"/>
            </a:xfrm>
            <a:custGeom>
              <a:avLst/>
              <a:gdLst>
                <a:gd name="connsiteX0" fmla="*/ 538035 w 538034"/>
                <a:gd name="connsiteY0" fmla="*/ 47024 h 1369856"/>
                <a:gd name="connsiteX1" fmla="*/ 474027 w 538034"/>
                <a:gd name="connsiteY1" fmla="*/ 1369856 h 1369856"/>
                <a:gd name="connsiteX2" fmla="*/ 354844 w 538034"/>
                <a:gd name="connsiteY2" fmla="*/ 1369856 h 1369856"/>
                <a:gd name="connsiteX3" fmla="*/ 305856 w 538034"/>
                <a:gd name="connsiteY3" fmla="*/ 291322 h 1369856"/>
                <a:gd name="connsiteX4" fmla="*/ 301427 w 538034"/>
                <a:gd name="connsiteY4" fmla="*/ 282399 h 1369856"/>
                <a:gd name="connsiteX5" fmla="*/ 292116 w 538034"/>
                <a:gd name="connsiteY5" fmla="*/ 278861 h 1369856"/>
                <a:gd name="connsiteX6" fmla="*/ 292116 w 538034"/>
                <a:gd name="connsiteY6" fmla="*/ 278861 h 1369856"/>
                <a:gd name="connsiteX7" fmla="*/ 282963 w 538034"/>
                <a:gd name="connsiteY7" fmla="*/ 282467 h 1369856"/>
                <a:gd name="connsiteX8" fmla="*/ 278674 w 538034"/>
                <a:gd name="connsiteY8" fmla="*/ 291322 h 1369856"/>
                <a:gd name="connsiteX9" fmla="*/ 169690 w 538034"/>
                <a:gd name="connsiteY9" fmla="*/ 771339 h 1369856"/>
                <a:gd name="connsiteX10" fmla="*/ 215818 w 538034"/>
                <a:gd name="connsiteY10" fmla="*/ 1369771 h 1369856"/>
                <a:gd name="connsiteX11" fmla="*/ 92326 w 538034"/>
                <a:gd name="connsiteY11" fmla="*/ 1369771 h 1369856"/>
                <a:gd name="connsiteX12" fmla="*/ 2714 w 538034"/>
                <a:gd name="connsiteY12" fmla="*/ 799801 h 1369856"/>
                <a:gd name="connsiteX13" fmla="*/ 1007 w 538034"/>
                <a:gd name="connsiteY13" fmla="*/ 744328 h 1369856"/>
                <a:gd name="connsiteX14" fmla="*/ 71672 w 538034"/>
                <a:gd name="connsiteY14" fmla="*/ 0 h 1369856"/>
                <a:gd name="connsiteX15" fmla="*/ 538035 w 538034"/>
                <a:gd name="connsiteY15" fmla="*/ 46939 h 1369856"/>
                <a:gd name="connsiteX16" fmla="*/ 538035 w 538034"/>
                <a:gd name="connsiteY16" fmla="*/ 47024 h 1369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38034" h="1369856">
                  <a:moveTo>
                    <a:pt x="538035" y="47024"/>
                  </a:moveTo>
                  <a:lnTo>
                    <a:pt x="474027" y="1369856"/>
                  </a:lnTo>
                  <a:lnTo>
                    <a:pt x="354844" y="1369856"/>
                  </a:lnTo>
                  <a:lnTo>
                    <a:pt x="305856" y="291322"/>
                  </a:lnTo>
                  <a:cubicBezTo>
                    <a:pt x="305558" y="287895"/>
                    <a:pt x="303975" y="284707"/>
                    <a:pt x="301427" y="282399"/>
                  </a:cubicBezTo>
                  <a:cubicBezTo>
                    <a:pt x="298879" y="280090"/>
                    <a:pt x="295555" y="278827"/>
                    <a:pt x="292116" y="278861"/>
                  </a:cubicBezTo>
                  <a:lnTo>
                    <a:pt x="292116" y="278861"/>
                  </a:lnTo>
                  <a:cubicBezTo>
                    <a:pt x="288719" y="278870"/>
                    <a:pt x="285455" y="280159"/>
                    <a:pt x="282963" y="282467"/>
                  </a:cubicBezTo>
                  <a:cubicBezTo>
                    <a:pt x="280475" y="284776"/>
                    <a:pt x="278943" y="287938"/>
                    <a:pt x="278674" y="291322"/>
                  </a:cubicBezTo>
                  <a:lnTo>
                    <a:pt x="169690" y="771339"/>
                  </a:lnTo>
                  <a:lnTo>
                    <a:pt x="215818" y="1369771"/>
                  </a:lnTo>
                  <a:lnTo>
                    <a:pt x="92326" y="1369771"/>
                  </a:lnTo>
                  <a:lnTo>
                    <a:pt x="2714" y="799801"/>
                  </a:lnTo>
                  <a:cubicBezTo>
                    <a:pt x="-196" y="781457"/>
                    <a:pt x="-768" y="762818"/>
                    <a:pt x="1007" y="744328"/>
                  </a:cubicBezTo>
                  <a:lnTo>
                    <a:pt x="71672" y="0"/>
                  </a:lnTo>
                  <a:lnTo>
                    <a:pt x="538035" y="46939"/>
                  </a:lnTo>
                  <a:lnTo>
                    <a:pt x="538035" y="47024"/>
                  </a:lnTo>
                  <a:close/>
                </a:path>
              </a:pathLst>
            </a:custGeom>
            <a:solidFill>
              <a:srgbClr val="3F424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E174E16F-F6F0-8A36-88F0-D591D7A9C7E3}"/>
                </a:ext>
              </a:extLst>
            </p:cNvPr>
            <p:cNvSpPr/>
            <p:nvPr/>
          </p:nvSpPr>
          <p:spPr>
            <a:xfrm>
              <a:off x="9422003" y="4063457"/>
              <a:ext cx="169095" cy="1099433"/>
            </a:xfrm>
            <a:custGeom>
              <a:avLst/>
              <a:gdLst>
                <a:gd name="connsiteX0" fmla="*/ 169096 w 169095"/>
                <a:gd name="connsiteY0" fmla="*/ 8566 h 1099433"/>
                <a:gd name="connsiteX1" fmla="*/ 155795 w 169095"/>
                <a:gd name="connsiteY1" fmla="*/ 928 h 1099433"/>
                <a:gd name="connsiteX2" fmla="*/ 140459 w 169095"/>
                <a:gd name="connsiteY2" fmla="*/ 1142 h 1099433"/>
                <a:gd name="connsiteX3" fmla="*/ 127371 w 169095"/>
                <a:gd name="connsiteY3" fmla="*/ 9138 h 1099433"/>
                <a:gd name="connsiteX4" fmla="*/ 120194 w 169095"/>
                <a:gd name="connsiteY4" fmla="*/ 22691 h 1099433"/>
                <a:gd name="connsiteX5" fmla="*/ 1565 w 169095"/>
                <a:gd name="connsiteY5" fmla="*/ 486109 h 1099433"/>
                <a:gd name="connsiteX6" fmla="*/ 200 w 169095"/>
                <a:gd name="connsiteY6" fmla="*/ 503178 h 1099433"/>
                <a:gd name="connsiteX7" fmla="*/ 53668 w 169095"/>
                <a:gd name="connsiteY7" fmla="*/ 1099434 h 1099433"/>
                <a:gd name="connsiteX8" fmla="*/ 92926 w 169095"/>
                <a:gd name="connsiteY8" fmla="*/ 1099434 h 1099433"/>
                <a:gd name="connsiteX9" fmla="*/ 46670 w 169095"/>
                <a:gd name="connsiteY9" fmla="*/ 501044 h 1099433"/>
                <a:gd name="connsiteX10" fmla="*/ 156422 w 169095"/>
                <a:gd name="connsiteY10" fmla="*/ 17528 h 1099433"/>
                <a:gd name="connsiteX11" fmla="*/ 161474 w 169095"/>
                <a:gd name="connsiteY11" fmla="*/ 11233 h 1099433"/>
                <a:gd name="connsiteX12" fmla="*/ 169096 w 169095"/>
                <a:gd name="connsiteY12" fmla="*/ 8566 h 109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9095" h="1099433">
                  <a:moveTo>
                    <a:pt x="169096" y="8566"/>
                  </a:moveTo>
                  <a:cubicBezTo>
                    <a:pt x="165426" y="4871"/>
                    <a:pt x="160830" y="2234"/>
                    <a:pt x="155795" y="928"/>
                  </a:cubicBezTo>
                  <a:cubicBezTo>
                    <a:pt x="150755" y="-378"/>
                    <a:pt x="145460" y="-305"/>
                    <a:pt x="140459" y="1142"/>
                  </a:cubicBezTo>
                  <a:cubicBezTo>
                    <a:pt x="135457" y="2584"/>
                    <a:pt x="130938" y="5345"/>
                    <a:pt x="127371" y="9138"/>
                  </a:cubicBezTo>
                  <a:cubicBezTo>
                    <a:pt x="123808" y="12927"/>
                    <a:pt x="121329" y="17609"/>
                    <a:pt x="120194" y="22691"/>
                  </a:cubicBezTo>
                  <a:lnTo>
                    <a:pt x="1565" y="486109"/>
                  </a:lnTo>
                  <a:cubicBezTo>
                    <a:pt x="153" y="491682"/>
                    <a:pt x="-308" y="497451"/>
                    <a:pt x="200" y="503178"/>
                  </a:cubicBezTo>
                  <a:lnTo>
                    <a:pt x="53668" y="1099434"/>
                  </a:lnTo>
                  <a:lnTo>
                    <a:pt x="92926" y="1099434"/>
                  </a:lnTo>
                  <a:lnTo>
                    <a:pt x="46670" y="501044"/>
                  </a:lnTo>
                  <a:lnTo>
                    <a:pt x="156422" y="17528"/>
                  </a:lnTo>
                  <a:cubicBezTo>
                    <a:pt x="157485" y="14997"/>
                    <a:pt x="159234" y="12816"/>
                    <a:pt x="161474" y="11233"/>
                  </a:cubicBezTo>
                  <a:cubicBezTo>
                    <a:pt x="163715" y="9650"/>
                    <a:pt x="166356" y="8724"/>
                    <a:pt x="169096" y="8566"/>
                  </a:cubicBezTo>
                  <a:close/>
                </a:path>
              </a:pathLst>
            </a:custGeom>
            <a:solidFill>
              <a:srgbClr val="231F20">
                <a:alpha val="5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356E17EE-6CB1-2F41-FF08-9A1355F35100}"/>
                </a:ext>
              </a:extLst>
            </p:cNvPr>
            <p:cNvSpPr/>
            <p:nvPr/>
          </p:nvSpPr>
          <p:spPr>
            <a:xfrm>
              <a:off x="9721248" y="3840183"/>
              <a:ext cx="115210" cy="1322751"/>
            </a:xfrm>
            <a:custGeom>
              <a:avLst/>
              <a:gdLst>
                <a:gd name="connsiteX0" fmla="*/ 64004 w 115210"/>
                <a:gd name="connsiteY0" fmla="*/ 0 h 1322751"/>
                <a:gd name="connsiteX1" fmla="*/ 0 w 115210"/>
                <a:gd name="connsiteY1" fmla="*/ 1322751 h 1322751"/>
                <a:gd name="connsiteX2" fmla="*/ 51202 w 115210"/>
                <a:gd name="connsiteY2" fmla="*/ 1322751 h 1322751"/>
                <a:gd name="connsiteX3" fmla="*/ 115210 w 115210"/>
                <a:gd name="connsiteY3" fmla="*/ 0 h 1322751"/>
                <a:gd name="connsiteX4" fmla="*/ 64004 w 115210"/>
                <a:gd name="connsiteY4" fmla="*/ 0 h 1322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10" h="1322751">
                  <a:moveTo>
                    <a:pt x="64004" y="0"/>
                  </a:moveTo>
                  <a:lnTo>
                    <a:pt x="0" y="1322751"/>
                  </a:lnTo>
                  <a:lnTo>
                    <a:pt x="51202" y="1322751"/>
                  </a:lnTo>
                  <a:lnTo>
                    <a:pt x="115210" y="0"/>
                  </a:lnTo>
                  <a:lnTo>
                    <a:pt x="64004" y="0"/>
                  </a:lnTo>
                  <a:close/>
                </a:path>
              </a:pathLst>
            </a:custGeom>
            <a:solidFill>
              <a:srgbClr val="231F20">
                <a:alpha val="5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6A0CC7D7-E6D0-F8FD-C9FF-43B5F7E7D63B}"/>
                </a:ext>
              </a:extLst>
            </p:cNvPr>
            <p:cNvSpPr/>
            <p:nvPr/>
          </p:nvSpPr>
          <p:spPr>
            <a:xfrm>
              <a:off x="9642580" y="5327989"/>
              <a:ext cx="143141" cy="20968"/>
            </a:xfrm>
            <a:custGeom>
              <a:avLst/>
              <a:gdLst>
                <a:gd name="connsiteX0" fmla="*/ 143142 w 143141"/>
                <a:gd name="connsiteY0" fmla="*/ 7510 h 20968"/>
                <a:gd name="connsiteX1" fmla="*/ 143142 w 143141"/>
                <a:gd name="connsiteY1" fmla="*/ 9132 h 20968"/>
                <a:gd name="connsiteX2" fmla="*/ 139173 w 143141"/>
                <a:gd name="connsiteY2" fmla="*/ 17666 h 20968"/>
                <a:gd name="connsiteX3" fmla="*/ 130340 w 143141"/>
                <a:gd name="connsiteY3" fmla="*/ 20952 h 20968"/>
                <a:gd name="connsiteX4" fmla="*/ 12817 w 143141"/>
                <a:gd name="connsiteY4" fmla="*/ 20952 h 20968"/>
                <a:gd name="connsiteX5" fmla="*/ 8050 w 143141"/>
                <a:gd name="connsiteY5" fmla="*/ 20226 h 20968"/>
                <a:gd name="connsiteX6" fmla="*/ 3933 w 143141"/>
                <a:gd name="connsiteY6" fmla="*/ 17752 h 20968"/>
                <a:gd name="connsiteX7" fmla="*/ 1108 w 143141"/>
                <a:gd name="connsiteY7" fmla="*/ 13826 h 20968"/>
                <a:gd name="connsiteX8" fmla="*/ 15 w 143141"/>
                <a:gd name="connsiteY8" fmla="*/ 9132 h 20968"/>
                <a:gd name="connsiteX9" fmla="*/ 15 w 143141"/>
                <a:gd name="connsiteY9" fmla="*/ 4865 h 20968"/>
                <a:gd name="connsiteX10" fmla="*/ 357 w 143141"/>
                <a:gd name="connsiteY10" fmla="*/ 0 h 20968"/>
                <a:gd name="connsiteX11" fmla="*/ 143142 w 143141"/>
                <a:gd name="connsiteY11" fmla="*/ 0 h 20968"/>
                <a:gd name="connsiteX12" fmla="*/ 143142 w 143141"/>
                <a:gd name="connsiteY12" fmla="*/ 7510 h 20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141" h="20968">
                  <a:moveTo>
                    <a:pt x="143142" y="7510"/>
                  </a:moveTo>
                  <a:lnTo>
                    <a:pt x="143142" y="9132"/>
                  </a:lnTo>
                  <a:cubicBezTo>
                    <a:pt x="142971" y="12375"/>
                    <a:pt x="141563" y="15447"/>
                    <a:pt x="139173" y="17666"/>
                  </a:cubicBezTo>
                  <a:cubicBezTo>
                    <a:pt x="136741" y="19885"/>
                    <a:pt x="133583" y="21080"/>
                    <a:pt x="130340" y="20952"/>
                  </a:cubicBezTo>
                  <a:lnTo>
                    <a:pt x="12817" y="20952"/>
                  </a:lnTo>
                  <a:cubicBezTo>
                    <a:pt x="11195" y="21037"/>
                    <a:pt x="9574" y="20781"/>
                    <a:pt x="8050" y="20226"/>
                  </a:cubicBezTo>
                  <a:cubicBezTo>
                    <a:pt x="6523" y="19672"/>
                    <a:pt x="5127" y="18818"/>
                    <a:pt x="3933" y="17752"/>
                  </a:cubicBezTo>
                  <a:cubicBezTo>
                    <a:pt x="2742" y="16642"/>
                    <a:pt x="1782" y="15319"/>
                    <a:pt x="1108" y="13826"/>
                  </a:cubicBezTo>
                  <a:cubicBezTo>
                    <a:pt x="434" y="12332"/>
                    <a:pt x="62" y="10753"/>
                    <a:pt x="15" y="9132"/>
                  </a:cubicBezTo>
                  <a:lnTo>
                    <a:pt x="15" y="4865"/>
                  </a:lnTo>
                  <a:cubicBezTo>
                    <a:pt x="-44" y="3243"/>
                    <a:pt x="71" y="1622"/>
                    <a:pt x="357" y="0"/>
                  </a:cubicBezTo>
                  <a:lnTo>
                    <a:pt x="143142" y="0"/>
                  </a:lnTo>
                  <a:lnTo>
                    <a:pt x="143142" y="751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A397F6BF-BBDA-7C90-AF04-A1DBBB572217}"/>
                </a:ext>
              </a:extLst>
            </p:cNvPr>
            <p:cNvSpPr/>
            <p:nvPr/>
          </p:nvSpPr>
          <p:spPr>
            <a:xfrm>
              <a:off x="9284027" y="3182910"/>
              <a:ext cx="253471" cy="271009"/>
            </a:xfrm>
            <a:custGeom>
              <a:avLst/>
              <a:gdLst>
                <a:gd name="connsiteX0" fmla="*/ 0 w 253471"/>
                <a:gd name="connsiteY0" fmla="*/ 262774 h 271009"/>
                <a:gd name="connsiteX1" fmla="*/ 49542 w 253471"/>
                <a:gd name="connsiteY1" fmla="*/ 70025 h 271009"/>
                <a:gd name="connsiteX2" fmla="*/ 77083 w 253471"/>
                <a:gd name="connsiteY2" fmla="*/ 25548 h 271009"/>
                <a:gd name="connsiteX3" fmla="*/ 125882 w 253471"/>
                <a:gd name="connsiteY3" fmla="*/ 6700 h 271009"/>
                <a:gd name="connsiteX4" fmla="*/ 253472 w 253471"/>
                <a:gd name="connsiteY4" fmla="*/ 0 h 271009"/>
                <a:gd name="connsiteX5" fmla="*/ 214427 w 253471"/>
                <a:gd name="connsiteY5" fmla="*/ 271010 h 271009"/>
                <a:gd name="connsiteX6" fmla="*/ 103480 w 253471"/>
                <a:gd name="connsiteY6" fmla="*/ 271010 h 271009"/>
                <a:gd name="connsiteX7" fmla="*/ 0 w 253471"/>
                <a:gd name="connsiteY7" fmla="*/ 262774 h 27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3471" h="271009">
                  <a:moveTo>
                    <a:pt x="0" y="262774"/>
                  </a:moveTo>
                  <a:lnTo>
                    <a:pt x="49542" y="70025"/>
                  </a:lnTo>
                  <a:cubicBezTo>
                    <a:pt x="53634" y="52597"/>
                    <a:pt x="63304" y="36979"/>
                    <a:pt x="77083" y="25548"/>
                  </a:cubicBezTo>
                  <a:cubicBezTo>
                    <a:pt x="90862" y="14116"/>
                    <a:pt x="107999" y="7502"/>
                    <a:pt x="125882" y="6700"/>
                  </a:cubicBezTo>
                  <a:lnTo>
                    <a:pt x="253472" y="0"/>
                  </a:lnTo>
                  <a:lnTo>
                    <a:pt x="214427" y="271010"/>
                  </a:lnTo>
                  <a:lnTo>
                    <a:pt x="103480" y="271010"/>
                  </a:lnTo>
                  <a:lnTo>
                    <a:pt x="0" y="262774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17A89DCD-AE7C-F265-2C1E-C4F91F268D6B}"/>
                </a:ext>
              </a:extLst>
            </p:cNvPr>
            <p:cNvSpPr/>
            <p:nvPr/>
          </p:nvSpPr>
          <p:spPr>
            <a:xfrm>
              <a:off x="9375772" y="3361434"/>
              <a:ext cx="13526" cy="76441"/>
            </a:xfrm>
            <a:custGeom>
              <a:avLst/>
              <a:gdLst>
                <a:gd name="connsiteX0" fmla="*/ 0 w 13526"/>
                <a:gd name="connsiteY0" fmla="*/ 75503 h 76441"/>
                <a:gd name="connsiteX1" fmla="*/ 9473 w 13526"/>
                <a:gd name="connsiteY1" fmla="*/ 1637 h 76441"/>
                <a:gd name="connsiteX2" fmla="*/ 10254 w 13526"/>
                <a:gd name="connsiteY2" fmla="*/ 409 h 76441"/>
                <a:gd name="connsiteX3" fmla="*/ 11654 w 13526"/>
                <a:gd name="connsiteY3" fmla="*/ 7 h 76441"/>
                <a:gd name="connsiteX4" fmla="*/ 12964 w 13526"/>
                <a:gd name="connsiteY4" fmla="*/ 635 h 76441"/>
                <a:gd name="connsiteX5" fmla="*/ 13527 w 13526"/>
                <a:gd name="connsiteY5" fmla="*/ 1979 h 76441"/>
                <a:gd name="connsiteX6" fmla="*/ 11820 w 13526"/>
                <a:gd name="connsiteY6" fmla="*/ 76442 h 76441"/>
                <a:gd name="connsiteX7" fmla="*/ 0 w 13526"/>
                <a:gd name="connsiteY7" fmla="*/ 75503 h 7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26" h="76441">
                  <a:moveTo>
                    <a:pt x="0" y="75503"/>
                  </a:moveTo>
                  <a:lnTo>
                    <a:pt x="9473" y="1637"/>
                  </a:lnTo>
                  <a:cubicBezTo>
                    <a:pt x="9576" y="1147"/>
                    <a:pt x="9853" y="707"/>
                    <a:pt x="10254" y="409"/>
                  </a:cubicBezTo>
                  <a:cubicBezTo>
                    <a:pt x="10655" y="105"/>
                    <a:pt x="11150" y="-35"/>
                    <a:pt x="11654" y="7"/>
                  </a:cubicBezTo>
                  <a:cubicBezTo>
                    <a:pt x="12153" y="50"/>
                    <a:pt x="12618" y="272"/>
                    <a:pt x="12964" y="635"/>
                  </a:cubicBezTo>
                  <a:cubicBezTo>
                    <a:pt x="13309" y="997"/>
                    <a:pt x="13510" y="1475"/>
                    <a:pt x="13527" y="1979"/>
                  </a:cubicBezTo>
                  <a:lnTo>
                    <a:pt x="11820" y="76442"/>
                  </a:lnTo>
                  <a:lnTo>
                    <a:pt x="0" y="75503"/>
                  </a:lnTo>
                  <a:close/>
                </a:path>
              </a:pathLst>
            </a:custGeom>
            <a:solidFill>
              <a:srgbClr val="231F2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63CD4F60-4187-8E1E-3E7A-BBAA850D32A4}"/>
                </a:ext>
              </a:extLst>
            </p:cNvPr>
            <p:cNvSpPr/>
            <p:nvPr/>
          </p:nvSpPr>
          <p:spPr>
            <a:xfrm>
              <a:off x="8872024" y="3627254"/>
              <a:ext cx="181612" cy="138470"/>
            </a:xfrm>
            <a:custGeom>
              <a:avLst/>
              <a:gdLst>
                <a:gd name="connsiteX0" fmla="*/ 63795 w 181612"/>
                <a:gd name="connsiteY0" fmla="*/ 0 h 138470"/>
                <a:gd name="connsiteX1" fmla="*/ 138727 w 181612"/>
                <a:gd name="connsiteY1" fmla="*/ 37679 h 138470"/>
                <a:gd name="connsiteX2" fmla="*/ 181612 w 181612"/>
                <a:gd name="connsiteY2" fmla="*/ 23470 h 138470"/>
                <a:gd name="connsiteX3" fmla="*/ 181612 w 181612"/>
                <a:gd name="connsiteY3" fmla="*/ 85003 h 138470"/>
                <a:gd name="connsiteX4" fmla="*/ 146835 w 181612"/>
                <a:gd name="connsiteY4" fmla="*/ 91105 h 138470"/>
                <a:gd name="connsiteX5" fmla="*/ 70622 w 181612"/>
                <a:gd name="connsiteY5" fmla="*/ 138470 h 138470"/>
                <a:gd name="connsiteX6" fmla="*/ 0 w 181612"/>
                <a:gd name="connsiteY6" fmla="*/ 88374 h 138470"/>
                <a:gd name="connsiteX7" fmla="*/ 24750 w 181612"/>
                <a:gd name="connsiteY7" fmla="*/ 26883 h 138470"/>
                <a:gd name="connsiteX8" fmla="*/ 63795 w 181612"/>
                <a:gd name="connsiteY8" fmla="*/ 0 h 138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612" h="138470">
                  <a:moveTo>
                    <a:pt x="63795" y="0"/>
                  </a:moveTo>
                  <a:lnTo>
                    <a:pt x="138727" y="37679"/>
                  </a:lnTo>
                  <a:lnTo>
                    <a:pt x="181612" y="23470"/>
                  </a:lnTo>
                  <a:lnTo>
                    <a:pt x="181612" y="85003"/>
                  </a:lnTo>
                  <a:lnTo>
                    <a:pt x="146835" y="91105"/>
                  </a:lnTo>
                  <a:lnTo>
                    <a:pt x="70622" y="138470"/>
                  </a:lnTo>
                  <a:lnTo>
                    <a:pt x="0" y="88374"/>
                  </a:lnTo>
                  <a:lnTo>
                    <a:pt x="24750" y="26883"/>
                  </a:lnTo>
                  <a:lnTo>
                    <a:pt x="63795" y="0"/>
                  </a:lnTo>
                  <a:close/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0274464F-A314-C532-EA59-30DAC89A3358}"/>
                </a:ext>
              </a:extLst>
            </p:cNvPr>
            <p:cNvSpPr/>
            <p:nvPr/>
          </p:nvSpPr>
          <p:spPr>
            <a:xfrm>
              <a:off x="9016128" y="3258440"/>
              <a:ext cx="473488" cy="459918"/>
            </a:xfrm>
            <a:custGeom>
              <a:avLst/>
              <a:gdLst>
                <a:gd name="connsiteX0" fmla="*/ 359640 w 473488"/>
                <a:gd name="connsiteY0" fmla="*/ 178497 h 459918"/>
                <a:gd name="connsiteX1" fmla="*/ 347179 w 473488"/>
                <a:gd name="connsiteY1" fmla="*/ 358829 h 459918"/>
                <a:gd name="connsiteX2" fmla="*/ 281635 w 473488"/>
                <a:gd name="connsiteY2" fmla="*/ 413876 h 459918"/>
                <a:gd name="connsiteX3" fmla="*/ 0 w 473488"/>
                <a:gd name="connsiteY3" fmla="*/ 449037 h 459918"/>
                <a:gd name="connsiteX4" fmla="*/ 2603 w 473488"/>
                <a:gd name="connsiteY4" fmla="*/ 459919 h 459918"/>
                <a:gd name="connsiteX5" fmla="*/ 20141 w 473488"/>
                <a:gd name="connsiteY5" fmla="*/ 456676 h 459918"/>
                <a:gd name="connsiteX6" fmla="*/ 294309 w 473488"/>
                <a:gd name="connsiteY6" fmla="*/ 422538 h 459918"/>
                <a:gd name="connsiteX7" fmla="*/ 335214 w 473488"/>
                <a:gd name="connsiteY7" fmla="*/ 404701 h 459918"/>
                <a:gd name="connsiteX8" fmla="*/ 359853 w 473488"/>
                <a:gd name="connsiteY8" fmla="*/ 367491 h 459918"/>
                <a:gd name="connsiteX9" fmla="*/ 473489 w 473488"/>
                <a:gd name="connsiteY9" fmla="*/ 0 h 459918"/>
                <a:gd name="connsiteX10" fmla="*/ 359640 w 473488"/>
                <a:gd name="connsiteY10" fmla="*/ 178497 h 45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3488" h="459918">
                  <a:moveTo>
                    <a:pt x="359640" y="178497"/>
                  </a:moveTo>
                  <a:cubicBezTo>
                    <a:pt x="359640" y="178497"/>
                    <a:pt x="356525" y="273527"/>
                    <a:pt x="347179" y="358829"/>
                  </a:cubicBezTo>
                  <a:cubicBezTo>
                    <a:pt x="343851" y="389680"/>
                    <a:pt x="312445" y="410035"/>
                    <a:pt x="281635" y="413876"/>
                  </a:cubicBezTo>
                  <a:lnTo>
                    <a:pt x="0" y="449037"/>
                  </a:lnTo>
                  <a:lnTo>
                    <a:pt x="2603" y="459919"/>
                  </a:lnTo>
                  <a:lnTo>
                    <a:pt x="20141" y="456676"/>
                  </a:lnTo>
                  <a:lnTo>
                    <a:pt x="294309" y="422538"/>
                  </a:lnTo>
                  <a:cubicBezTo>
                    <a:pt x="309376" y="420665"/>
                    <a:pt x="323586" y="414469"/>
                    <a:pt x="335214" y="404701"/>
                  </a:cubicBezTo>
                  <a:cubicBezTo>
                    <a:pt x="346842" y="394933"/>
                    <a:pt x="355398" y="382012"/>
                    <a:pt x="359853" y="367491"/>
                  </a:cubicBezTo>
                  <a:cubicBezTo>
                    <a:pt x="393607" y="257696"/>
                    <a:pt x="472678" y="512"/>
                    <a:pt x="473489" y="0"/>
                  </a:cubicBezTo>
                  <a:lnTo>
                    <a:pt x="359640" y="178497"/>
                  </a:lnTo>
                  <a:close/>
                </a:path>
              </a:pathLst>
            </a:custGeom>
            <a:solidFill>
              <a:srgbClr val="231F2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7F107B9C-F1EE-B24B-0ED0-F11AD4D42B24}"/>
                </a:ext>
              </a:extLst>
            </p:cNvPr>
            <p:cNvSpPr/>
            <p:nvPr/>
          </p:nvSpPr>
          <p:spPr>
            <a:xfrm>
              <a:off x="8983189" y="3662608"/>
              <a:ext cx="21188" cy="19056"/>
            </a:xfrm>
            <a:custGeom>
              <a:avLst/>
              <a:gdLst>
                <a:gd name="connsiteX0" fmla="*/ 0 w 21188"/>
                <a:gd name="connsiteY0" fmla="*/ 15088 h 19056"/>
                <a:gd name="connsiteX1" fmla="*/ 17069 w 21188"/>
                <a:gd name="connsiteY1" fmla="*/ 1347 h 19056"/>
                <a:gd name="connsiteX2" fmla="*/ 18208 w 21188"/>
                <a:gd name="connsiteY2" fmla="*/ 174 h 19056"/>
                <a:gd name="connsiteX3" fmla="*/ 19843 w 21188"/>
                <a:gd name="connsiteY3" fmla="*/ 153 h 19056"/>
                <a:gd name="connsiteX4" fmla="*/ 21016 w 21188"/>
                <a:gd name="connsiteY4" fmla="*/ 1292 h 19056"/>
                <a:gd name="connsiteX5" fmla="*/ 21037 w 21188"/>
                <a:gd name="connsiteY5" fmla="*/ 2927 h 19056"/>
                <a:gd name="connsiteX6" fmla="*/ 14765 w 21188"/>
                <a:gd name="connsiteY6" fmla="*/ 12677 h 19056"/>
                <a:gd name="connsiteX7" fmla="*/ 5078 w 21188"/>
                <a:gd name="connsiteY7" fmla="*/ 19056 h 19056"/>
                <a:gd name="connsiteX8" fmla="*/ 0 w 21188"/>
                <a:gd name="connsiteY8" fmla="*/ 15088 h 19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88" h="19056">
                  <a:moveTo>
                    <a:pt x="0" y="15088"/>
                  </a:moveTo>
                  <a:cubicBezTo>
                    <a:pt x="0" y="15088"/>
                    <a:pt x="11223" y="15088"/>
                    <a:pt x="17069" y="1347"/>
                  </a:cubicBezTo>
                  <a:cubicBezTo>
                    <a:pt x="17278" y="818"/>
                    <a:pt x="17688" y="396"/>
                    <a:pt x="18208" y="174"/>
                  </a:cubicBezTo>
                  <a:cubicBezTo>
                    <a:pt x="18729" y="-52"/>
                    <a:pt x="19318" y="-56"/>
                    <a:pt x="19843" y="153"/>
                  </a:cubicBezTo>
                  <a:cubicBezTo>
                    <a:pt x="20367" y="362"/>
                    <a:pt x="20790" y="772"/>
                    <a:pt x="21016" y="1292"/>
                  </a:cubicBezTo>
                  <a:cubicBezTo>
                    <a:pt x="21238" y="1808"/>
                    <a:pt x="21246" y="2397"/>
                    <a:pt x="21037" y="2927"/>
                  </a:cubicBezTo>
                  <a:cubicBezTo>
                    <a:pt x="19646" y="6575"/>
                    <a:pt x="17513" y="9899"/>
                    <a:pt x="14765" y="12677"/>
                  </a:cubicBezTo>
                  <a:cubicBezTo>
                    <a:pt x="12012" y="15455"/>
                    <a:pt x="8714" y="17627"/>
                    <a:pt x="5078" y="19056"/>
                  </a:cubicBezTo>
                  <a:lnTo>
                    <a:pt x="0" y="1508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FCC4A850-8A0D-F5CD-485B-F76792B6AACD}"/>
                </a:ext>
              </a:extLst>
            </p:cNvPr>
            <p:cNvSpPr/>
            <p:nvPr/>
          </p:nvSpPr>
          <p:spPr>
            <a:xfrm>
              <a:off x="9361178" y="3178814"/>
              <a:ext cx="526657" cy="723845"/>
            </a:xfrm>
            <a:custGeom>
              <a:avLst/>
              <a:gdLst>
                <a:gd name="connsiteX0" fmla="*/ 526658 w 526657"/>
                <a:gd name="connsiteY0" fmla="*/ 339498 h 723845"/>
                <a:gd name="connsiteX1" fmla="*/ 471483 w 526657"/>
                <a:gd name="connsiteY1" fmla="*/ 723845 h 723845"/>
                <a:gd name="connsiteX2" fmla="*/ 0 w 526657"/>
                <a:gd name="connsiteY2" fmla="*/ 723845 h 723845"/>
                <a:gd name="connsiteX3" fmla="*/ 41349 w 526657"/>
                <a:gd name="connsiteY3" fmla="*/ 13015 h 723845"/>
                <a:gd name="connsiteX4" fmla="*/ 160831 w 526657"/>
                <a:gd name="connsiteY4" fmla="*/ 5078 h 723845"/>
                <a:gd name="connsiteX5" fmla="*/ 164287 w 526657"/>
                <a:gd name="connsiteY5" fmla="*/ 37167 h 723845"/>
                <a:gd name="connsiteX6" fmla="*/ 340053 w 526657"/>
                <a:gd name="connsiteY6" fmla="*/ 23427 h 723845"/>
                <a:gd name="connsiteX7" fmla="*/ 328830 w 526657"/>
                <a:gd name="connsiteY7" fmla="*/ 0 h 723845"/>
                <a:gd name="connsiteX8" fmla="*/ 375258 w 526657"/>
                <a:gd name="connsiteY8" fmla="*/ 6230 h 723845"/>
                <a:gd name="connsiteX9" fmla="*/ 435254 w 526657"/>
                <a:gd name="connsiteY9" fmla="*/ 111289 h 723845"/>
                <a:gd name="connsiteX10" fmla="*/ 507797 w 526657"/>
                <a:gd name="connsiteY10" fmla="*/ 293114 h 723845"/>
                <a:gd name="connsiteX11" fmla="*/ 526658 w 526657"/>
                <a:gd name="connsiteY11" fmla="*/ 339498 h 723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6657" h="723845">
                  <a:moveTo>
                    <a:pt x="526658" y="339498"/>
                  </a:moveTo>
                  <a:lnTo>
                    <a:pt x="471483" y="723845"/>
                  </a:lnTo>
                  <a:lnTo>
                    <a:pt x="0" y="723845"/>
                  </a:lnTo>
                  <a:lnTo>
                    <a:pt x="41349" y="13015"/>
                  </a:lnTo>
                  <a:lnTo>
                    <a:pt x="160831" y="5078"/>
                  </a:lnTo>
                  <a:lnTo>
                    <a:pt x="164287" y="37167"/>
                  </a:lnTo>
                  <a:cubicBezTo>
                    <a:pt x="172437" y="72542"/>
                    <a:pt x="311164" y="55346"/>
                    <a:pt x="340053" y="23427"/>
                  </a:cubicBezTo>
                  <a:lnTo>
                    <a:pt x="328830" y="0"/>
                  </a:lnTo>
                  <a:lnTo>
                    <a:pt x="375258" y="6230"/>
                  </a:lnTo>
                  <a:lnTo>
                    <a:pt x="435254" y="111289"/>
                  </a:lnTo>
                  <a:lnTo>
                    <a:pt x="507797" y="293114"/>
                  </a:lnTo>
                  <a:lnTo>
                    <a:pt x="526658" y="339498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B3844FCC-9C47-41CA-EF21-E120754993F6}"/>
                </a:ext>
              </a:extLst>
            </p:cNvPr>
            <p:cNvSpPr/>
            <p:nvPr/>
          </p:nvSpPr>
          <p:spPr>
            <a:xfrm>
              <a:off x="9704636" y="3290059"/>
              <a:ext cx="183071" cy="612599"/>
            </a:xfrm>
            <a:custGeom>
              <a:avLst/>
              <a:gdLst>
                <a:gd name="connsiteX0" fmla="*/ 164509 w 183071"/>
                <a:gd name="connsiteY0" fmla="*/ 181825 h 612599"/>
                <a:gd name="connsiteX1" fmla="*/ 91967 w 183071"/>
                <a:gd name="connsiteY1" fmla="*/ 0 h 612599"/>
                <a:gd name="connsiteX2" fmla="*/ 72892 w 183071"/>
                <a:gd name="connsiteY2" fmla="*/ 4493 h 612599"/>
                <a:gd name="connsiteX3" fmla="*/ 57317 w 183071"/>
                <a:gd name="connsiteY3" fmla="*/ 16369 h 612599"/>
                <a:gd name="connsiteX4" fmla="*/ 47968 w 183071"/>
                <a:gd name="connsiteY4" fmla="*/ 33566 h 612599"/>
                <a:gd name="connsiteX5" fmla="*/ 46427 w 183071"/>
                <a:gd name="connsiteY5" fmla="*/ 53084 h 612599"/>
                <a:gd name="connsiteX6" fmla="*/ 83176 w 183071"/>
                <a:gd name="connsiteY6" fmla="*/ 323112 h 612599"/>
                <a:gd name="connsiteX7" fmla="*/ 0 w 183071"/>
                <a:gd name="connsiteY7" fmla="*/ 612599 h 612599"/>
                <a:gd name="connsiteX8" fmla="*/ 128025 w 183071"/>
                <a:gd name="connsiteY8" fmla="*/ 612599 h 612599"/>
                <a:gd name="connsiteX9" fmla="*/ 183071 w 183071"/>
                <a:gd name="connsiteY9" fmla="*/ 228295 h 612599"/>
                <a:gd name="connsiteX10" fmla="*/ 164509 w 183071"/>
                <a:gd name="connsiteY10" fmla="*/ 181825 h 612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3071" h="612599">
                  <a:moveTo>
                    <a:pt x="164509" y="181825"/>
                  </a:moveTo>
                  <a:lnTo>
                    <a:pt x="91967" y="0"/>
                  </a:lnTo>
                  <a:cubicBezTo>
                    <a:pt x="85353" y="141"/>
                    <a:pt x="78866" y="1673"/>
                    <a:pt x="72892" y="4493"/>
                  </a:cubicBezTo>
                  <a:cubicBezTo>
                    <a:pt x="66918" y="7314"/>
                    <a:pt x="61627" y="11364"/>
                    <a:pt x="57317" y="16369"/>
                  </a:cubicBezTo>
                  <a:cubicBezTo>
                    <a:pt x="53050" y="21379"/>
                    <a:pt x="49845" y="27238"/>
                    <a:pt x="47968" y="33566"/>
                  </a:cubicBezTo>
                  <a:cubicBezTo>
                    <a:pt x="46086" y="39890"/>
                    <a:pt x="45565" y="46542"/>
                    <a:pt x="46427" y="53084"/>
                  </a:cubicBezTo>
                  <a:lnTo>
                    <a:pt x="83176" y="323112"/>
                  </a:lnTo>
                  <a:lnTo>
                    <a:pt x="0" y="612599"/>
                  </a:lnTo>
                  <a:lnTo>
                    <a:pt x="128025" y="612599"/>
                  </a:lnTo>
                  <a:lnTo>
                    <a:pt x="183071" y="228295"/>
                  </a:lnTo>
                  <a:lnTo>
                    <a:pt x="164509" y="181825"/>
                  </a:lnTo>
                  <a:close/>
                </a:path>
              </a:pathLst>
            </a:custGeom>
            <a:solidFill>
              <a:srgbClr val="231F2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D554D25F-B5B0-345A-274D-92AF9B9D8D09}"/>
                </a:ext>
              </a:extLst>
            </p:cNvPr>
            <p:cNvSpPr/>
            <p:nvPr/>
          </p:nvSpPr>
          <p:spPr>
            <a:xfrm>
              <a:off x="9706480" y="3284346"/>
              <a:ext cx="264104" cy="735963"/>
            </a:xfrm>
            <a:custGeom>
              <a:avLst/>
              <a:gdLst>
                <a:gd name="connsiteX0" fmla="*/ 210117 w 264104"/>
                <a:gd name="connsiteY0" fmla="*/ 0 h 735963"/>
                <a:gd name="connsiteX1" fmla="*/ 262731 w 264104"/>
                <a:gd name="connsiteY1" fmla="*/ 289444 h 735963"/>
                <a:gd name="connsiteX2" fmla="*/ 253898 w 264104"/>
                <a:gd name="connsiteY2" fmla="*/ 345216 h 735963"/>
                <a:gd name="connsiteX3" fmla="*/ 84704 w 264104"/>
                <a:gd name="connsiteY3" fmla="*/ 656082 h 735963"/>
                <a:gd name="connsiteX4" fmla="*/ 85344 w 264104"/>
                <a:gd name="connsiteY4" fmla="*/ 698865 h 735963"/>
                <a:gd name="connsiteX5" fmla="*/ 64008 w 264104"/>
                <a:gd name="connsiteY5" fmla="*/ 735964 h 735963"/>
                <a:gd name="connsiteX6" fmla="*/ 0 w 264104"/>
                <a:gd name="connsiteY6" fmla="*/ 653948 h 735963"/>
                <a:gd name="connsiteX7" fmla="*/ 130491 w 264104"/>
                <a:gd name="connsiteY7" fmla="*/ 320808 h 735963"/>
                <a:gd name="connsiteX8" fmla="*/ 87819 w 264104"/>
                <a:gd name="connsiteY8" fmla="*/ 174912 h 735963"/>
                <a:gd name="connsiteX9" fmla="*/ 210117 w 264104"/>
                <a:gd name="connsiteY9" fmla="*/ 0 h 735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4104" h="735963">
                  <a:moveTo>
                    <a:pt x="210117" y="0"/>
                  </a:moveTo>
                  <a:lnTo>
                    <a:pt x="262731" y="289444"/>
                  </a:lnTo>
                  <a:cubicBezTo>
                    <a:pt x="266188" y="308497"/>
                    <a:pt x="263073" y="328165"/>
                    <a:pt x="253898" y="345216"/>
                  </a:cubicBezTo>
                  <a:lnTo>
                    <a:pt x="84704" y="656082"/>
                  </a:lnTo>
                  <a:cubicBezTo>
                    <a:pt x="88758" y="670027"/>
                    <a:pt x="88971" y="684809"/>
                    <a:pt x="85344" y="698865"/>
                  </a:cubicBezTo>
                  <a:cubicBezTo>
                    <a:pt x="81674" y="712925"/>
                    <a:pt x="74335" y="725740"/>
                    <a:pt x="64008" y="735964"/>
                  </a:cubicBezTo>
                  <a:cubicBezTo>
                    <a:pt x="64008" y="735964"/>
                    <a:pt x="19416" y="695255"/>
                    <a:pt x="0" y="653948"/>
                  </a:cubicBezTo>
                  <a:lnTo>
                    <a:pt x="130491" y="320808"/>
                  </a:lnTo>
                  <a:lnTo>
                    <a:pt x="87819" y="174912"/>
                  </a:lnTo>
                  <a:lnTo>
                    <a:pt x="210117" y="0"/>
                  </a:lnTo>
                  <a:close/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99D961F7-4222-763F-025F-D0D1B356F9FB}"/>
                </a:ext>
              </a:extLst>
            </p:cNvPr>
            <p:cNvSpPr/>
            <p:nvPr/>
          </p:nvSpPr>
          <p:spPr>
            <a:xfrm>
              <a:off x="9706390" y="3934236"/>
              <a:ext cx="66231" cy="86069"/>
            </a:xfrm>
            <a:custGeom>
              <a:avLst/>
              <a:gdLst>
                <a:gd name="connsiteX0" fmla="*/ 66231 w 66231"/>
                <a:gd name="connsiteY0" fmla="*/ 83637 h 86069"/>
                <a:gd name="connsiteX1" fmla="*/ 1579 w 66231"/>
                <a:gd name="connsiteY1" fmla="*/ 0 h 86069"/>
                <a:gd name="connsiteX2" fmla="*/ 0 w 66231"/>
                <a:gd name="connsiteY2" fmla="*/ 4054 h 86069"/>
                <a:gd name="connsiteX3" fmla="*/ 64012 w 66231"/>
                <a:gd name="connsiteY3" fmla="*/ 86069 h 86069"/>
                <a:gd name="connsiteX4" fmla="*/ 66231 w 66231"/>
                <a:gd name="connsiteY4" fmla="*/ 83637 h 86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231" h="86069">
                  <a:moveTo>
                    <a:pt x="66231" y="83637"/>
                  </a:moveTo>
                  <a:cubicBezTo>
                    <a:pt x="66231" y="83637"/>
                    <a:pt x="20909" y="41264"/>
                    <a:pt x="1579" y="0"/>
                  </a:cubicBezTo>
                  <a:lnTo>
                    <a:pt x="0" y="4054"/>
                  </a:lnTo>
                  <a:cubicBezTo>
                    <a:pt x="19288" y="45360"/>
                    <a:pt x="64012" y="86069"/>
                    <a:pt x="64012" y="86069"/>
                  </a:cubicBezTo>
                  <a:lnTo>
                    <a:pt x="66231" y="83637"/>
                  </a:lnTo>
                  <a:close/>
                </a:path>
              </a:pathLst>
            </a:custGeom>
            <a:solidFill>
              <a:srgbClr val="231F20">
                <a:alpha val="4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5FB10CD4-7329-A13A-0CC5-A198D192B39B}"/>
                </a:ext>
              </a:extLst>
            </p:cNvPr>
            <p:cNvSpPr/>
            <p:nvPr/>
          </p:nvSpPr>
          <p:spPr>
            <a:xfrm>
              <a:off x="9690004" y="3178771"/>
              <a:ext cx="262053" cy="293113"/>
            </a:xfrm>
            <a:custGeom>
              <a:avLst/>
              <a:gdLst>
                <a:gd name="connsiteX0" fmla="*/ 262053 w 262053"/>
                <a:gd name="connsiteY0" fmla="*/ 293114 h 293113"/>
                <a:gd name="connsiteX1" fmla="*/ 108221 w 262053"/>
                <a:gd name="connsiteY1" fmla="*/ 293114 h 293113"/>
                <a:gd name="connsiteX2" fmla="*/ 53895 w 262053"/>
                <a:gd name="connsiteY2" fmla="*/ 112227 h 293113"/>
                <a:gd name="connsiteX3" fmla="*/ 11223 w 262053"/>
                <a:gd name="connsiteY3" fmla="*/ 23427 h 293113"/>
                <a:gd name="connsiteX4" fmla="*/ 0 w 262053"/>
                <a:gd name="connsiteY4" fmla="*/ 0 h 293113"/>
                <a:gd name="connsiteX5" fmla="*/ 130965 w 262053"/>
                <a:gd name="connsiteY5" fmla="*/ 17624 h 293113"/>
                <a:gd name="connsiteX6" fmla="*/ 147266 w 262053"/>
                <a:gd name="connsiteY6" fmla="*/ 20995 h 293113"/>
                <a:gd name="connsiteX7" fmla="*/ 229452 w 262053"/>
                <a:gd name="connsiteY7" fmla="*/ 117433 h 293113"/>
                <a:gd name="connsiteX8" fmla="*/ 262053 w 262053"/>
                <a:gd name="connsiteY8" fmla="*/ 293114 h 29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053" h="293113">
                  <a:moveTo>
                    <a:pt x="262053" y="293114"/>
                  </a:moveTo>
                  <a:lnTo>
                    <a:pt x="108221" y="293114"/>
                  </a:lnTo>
                  <a:lnTo>
                    <a:pt x="53895" y="112227"/>
                  </a:lnTo>
                  <a:lnTo>
                    <a:pt x="11223" y="23427"/>
                  </a:lnTo>
                  <a:lnTo>
                    <a:pt x="0" y="0"/>
                  </a:lnTo>
                  <a:lnTo>
                    <a:pt x="130965" y="17624"/>
                  </a:lnTo>
                  <a:cubicBezTo>
                    <a:pt x="136469" y="18315"/>
                    <a:pt x="141932" y="19446"/>
                    <a:pt x="147266" y="20995"/>
                  </a:cubicBezTo>
                  <a:cubicBezTo>
                    <a:pt x="189468" y="33796"/>
                    <a:pt x="221301" y="73609"/>
                    <a:pt x="229452" y="117433"/>
                  </a:cubicBezTo>
                  <a:lnTo>
                    <a:pt x="262053" y="293114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4503ABB6-0D95-2161-83B5-67F80B78A4C9}"/>
                </a:ext>
              </a:extLst>
            </p:cNvPr>
            <p:cNvSpPr/>
            <p:nvPr/>
          </p:nvSpPr>
          <p:spPr>
            <a:xfrm>
              <a:off x="9516022" y="3181118"/>
              <a:ext cx="192123" cy="74985"/>
            </a:xfrm>
            <a:custGeom>
              <a:avLst/>
              <a:gdLst>
                <a:gd name="connsiteX0" fmla="*/ 191136 w 192123"/>
                <a:gd name="connsiteY0" fmla="*/ 0 h 74985"/>
                <a:gd name="connsiteX1" fmla="*/ 5940 w 192123"/>
                <a:gd name="connsiteY1" fmla="*/ 2731 h 7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123" h="74985">
                  <a:moveTo>
                    <a:pt x="191136" y="0"/>
                  </a:moveTo>
                  <a:cubicBezTo>
                    <a:pt x="209741" y="94519"/>
                    <a:pt x="-41341" y="104333"/>
                    <a:pt x="5940" y="2731"/>
                  </a:cubicBez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AE749961-427B-345A-F146-DB15FF5D09E1}"/>
                </a:ext>
              </a:extLst>
            </p:cNvPr>
            <p:cNvSpPr/>
            <p:nvPr/>
          </p:nvSpPr>
          <p:spPr>
            <a:xfrm>
              <a:off x="9516022" y="3178942"/>
              <a:ext cx="192123" cy="77161"/>
            </a:xfrm>
            <a:custGeom>
              <a:avLst/>
              <a:gdLst>
                <a:gd name="connsiteX0" fmla="*/ 191136 w 192123"/>
                <a:gd name="connsiteY0" fmla="*/ 2176 h 77161"/>
                <a:gd name="connsiteX1" fmla="*/ 5940 w 192123"/>
                <a:gd name="connsiteY1" fmla="*/ 4907 h 77161"/>
                <a:gd name="connsiteX2" fmla="*/ 174921 w 192123"/>
                <a:gd name="connsiteY2" fmla="*/ 0 h 77161"/>
                <a:gd name="connsiteX3" fmla="*/ 191136 w 192123"/>
                <a:gd name="connsiteY3" fmla="*/ 2176 h 77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23" h="77161">
                  <a:moveTo>
                    <a:pt x="191136" y="2176"/>
                  </a:moveTo>
                  <a:cubicBezTo>
                    <a:pt x="209741" y="96695"/>
                    <a:pt x="-41341" y="106509"/>
                    <a:pt x="5940" y="4907"/>
                  </a:cubicBezTo>
                  <a:lnTo>
                    <a:pt x="174921" y="0"/>
                  </a:lnTo>
                  <a:lnTo>
                    <a:pt x="191136" y="2176"/>
                  </a:lnTo>
                  <a:close/>
                </a:path>
              </a:pathLst>
            </a:custGeom>
            <a:solidFill>
              <a:srgbClr val="231F20">
                <a:alpha val="7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9DFF3C15-4D0C-A8CE-C3C5-00240FA6AA9A}"/>
                </a:ext>
              </a:extLst>
            </p:cNvPr>
            <p:cNvSpPr/>
            <p:nvPr/>
          </p:nvSpPr>
          <p:spPr>
            <a:xfrm>
              <a:off x="9284027" y="3430024"/>
              <a:ext cx="103565" cy="23896"/>
            </a:xfrm>
            <a:custGeom>
              <a:avLst/>
              <a:gdLst>
                <a:gd name="connsiteX0" fmla="*/ 4481 w 103565"/>
                <a:gd name="connsiteY0" fmla="*/ 0 h 23896"/>
                <a:gd name="connsiteX1" fmla="*/ 0 w 103565"/>
                <a:gd name="connsiteY1" fmla="*/ 15661 h 23896"/>
                <a:gd name="connsiteX2" fmla="*/ 103266 w 103565"/>
                <a:gd name="connsiteY2" fmla="*/ 23896 h 23896"/>
                <a:gd name="connsiteX3" fmla="*/ 103565 w 103565"/>
                <a:gd name="connsiteY3" fmla="*/ 7852 h 23896"/>
                <a:gd name="connsiteX4" fmla="*/ 4481 w 103565"/>
                <a:gd name="connsiteY4" fmla="*/ 0 h 2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65" h="23896">
                  <a:moveTo>
                    <a:pt x="4481" y="0"/>
                  </a:moveTo>
                  <a:lnTo>
                    <a:pt x="0" y="15661"/>
                  </a:lnTo>
                  <a:lnTo>
                    <a:pt x="103266" y="23896"/>
                  </a:lnTo>
                  <a:lnTo>
                    <a:pt x="103565" y="7852"/>
                  </a:lnTo>
                  <a:lnTo>
                    <a:pt x="4481" y="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7759403C-7248-5183-83A2-73544B9363C4}"/>
                </a:ext>
              </a:extLst>
            </p:cNvPr>
            <p:cNvSpPr/>
            <p:nvPr/>
          </p:nvSpPr>
          <p:spPr>
            <a:xfrm>
              <a:off x="9284027" y="3430024"/>
              <a:ext cx="103565" cy="23896"/>
            </a:xfrm>
            <a:custGeom>
              <a:avLst/>
              <a:gdLst>
                <a:gd name="connsiteX0" fmla="*/ 103266 w 103565"/>
                <a:gd name="connsiteY0" fmla="*/ 23896 h 23896"/>
                <a:gd name="connsiteX1" fmla="*/ 103565 w 103565"/>
                <a:gd name="connsiteY1" fmla="*/ 7852 h 23896"/>
                <a:gd name="connsiteX2" fmla="*/ 4481 w 103565"/>
                <a:gd name="connsiteY2" fmla="*/ 0 h 23896"/>
                <a:gd name="connsiteX3" fmla="*/ 0 w 103565"/>
                <a:gd name="connsiteY3" fmla="*/ 15661 h 23896"/>
                <a:gd name="connsiteX4" fmla="*/ 103266 w 103565"/>
                <a:gd name="connsiteY4" fmla="*/ 23896 h 2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65" h="23896">
                  <a:moveTo>
                    <a:pt x="103266" y="23896"/>
                  </a:moveTo>
                  <a:lnTo>
                    <a:pt x="103565" y="7852"/>
                  </a:lnTo>
                  <a:lnTo>
                    <a:pt x="4481" y="0"/>
                  </a:lnTo>
                  <a:lnTo>
                    <a:pt x="0" y="15661"/>
                  </a:lnTo>
                  <a:lnTo>
                    <a:pt x="103266" y="23896"/>
                  </a:lnTo>
                  <a:close/>
                </a:path>
              </a:pathLst>
            </a:custGeom>
            <a:solidFill>
              <a:srgbClr val="231F20">
                <a:alpha val="7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016047AF-88EB-9A6C-1176-B2DEA4FFFD64}"/>
                </a:ext>
              </a:extLst>
            </p:cNvPr>
            <p:cNvSpPr/>
            <p:nvPr/>
          </p:nvSpPr>
          <p:spPr>
            <a:xfrm>
              <a:off x="9792677" y="3453920"/>
              <a:ext cx="159380" cy="17964"/>
            </a:xfrm>
            <a:custGeom>
              <a:avLst/>
              <a:gdLst>
                <a:gd name="connsiteX0" fmla="*/ 0 w 159380"/>
                <a:gd name="connsiteY0" fmla="*/ 0 h 17964"/>
                <a:gd name="connsiteX1" fmla="*/ 5419 w 159380"/>
                <a:gd name="connsiteY1" fmla="*/ 17965 h 17964"/>
                <a:gd name="connsiteX2" fmla="*/ 159380 w 159380"/>
                <a:gd name="connsiteY2" fmla="*/ 17965 h 17964"/>
                <a:gd name="connsiteX3" fmla="*/ 155369 w 159380"/>
                <a:gd name="connsiteY3" fmla="*/ 0 h 17964"/>
                <a:gd name="connsiteX4" fmla="*/ 0 w 159380"/>
                <a:gd name="connsiteY4" fmla="*/ 0 h 17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380" h="17964">
                  <a:moveTo>
                    <a:pt x="0" y="0"/>
                  </a:moveTo>
                  <a:lnTo>
                    <a:pt x="5419" y="17965"/>
                  </a:lnTo>
                  <a:lnTo>
                    <a:pt x="159380" y="17965"/>
                  </a:lnTo>
                  <a:lnTo>
                    <a:pt x="15536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FB2D51EF-025E-4687-A871-FB10255E0EF3}"/>
                </a:ext>
              </a:extLst>
            </p:cNvPr>
            <p:cNvSpPr/>
            <p:nvPr/>
          </p:nvSpPr>
          <p:spPr>
            <a:xfrm>
              <a:off x="9792677" y="3453920"/>
              <a:ext cx="159380" cy="17964"/>
            </a:xfrm>
            <a:custGeom>
              <a:avLst/>
              <a:gdLst>
                <a:gd name="connsiteX0" fmla="*/ 0 w 159380"/>
                <a:gd name="connsiteY0" fmla="*/ 0 h 17964"/>
                <a:gd name="connsiteX1" fmla="*/ 5419 w 159380"/>
                <a:gd name="connsiteY1" fmla="*/ 17965 h 17964"/>
                <a:gd name="connsiteX2" fmla="*/ 159380 w 159380"/>
                <a:gd name="connsiteY2" fmla="*/ 17965 h 17964"/>
                <a:gd name="connsiteX3" fmla="*/ 155369 w 159380"/>
                <a:gd name="connsiteY3" fmla="*/ 0 h 17964"/>
                <a:gd name="connsiteX4" fmla="*/ 0 w 159380"/>
                <a:gd name="connsiteY4" fmla="*/ 0 h 17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380" h="17964">
                  <a:moveTo>
                    <a:pt x="0" y="0"/>
                  </a:moveTo>
                  <a:lnTo>
                    <a:pt x="5419" y="17965"/>
                  </a:lnTo>
                  <a:lnTo>
                    <a:pt x="159380" y="17965"/>
                  </a:lnTo>
                  <a:lnTo>
                    <a:pt x="15536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20">
                <a:alpha val="7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25AB31A4-4D83-D537-EF98-C648EB209EB0}"/>
                </a:ext>
              </a:extLst>
            </p:cNvPr>
            <p:cNvSpPr/>
            <p:nvPr/>
          </p:nvSpPr>
          <p:spPr>
            <a:xfrm>
              <a:off x="9531951" y="3047516"/>
              <a:ext cx="159290" cy="179568"/>
            </a:xfrm>
            <a:custGeom>
              <a:avLst/>
              <a:gdLst>
                <a:gd name="connsiteX0" fmla="*/ 158996 w 159290"/>
                <a:gd name="connsiteY0" fmla="*/ 131430 h 179568"/>
                <a:gd name="connsiteX1" fmla="*/ 7297 w 159290"/>
                <a:gd name="connsiteY1" fmla="*/ 159892 h 179568"/>
                <a:gd name="connsiteX2" fmla="*/ 0 w 159290"/>
                <a:gd name="connsiteY2" fmla="*/ 78815 h 179568"/>
                <a:gd name="connsiteX3" fmla="*/ 0 w 159290"/>
                <a:gd name="connsiteY3" fmla="*/ 78602 h 179568"/>
                <a:gd name="connsiteX4" fmla="*/ 27011 w 159290"/>
                <a:gd name="connsiteY4" fmla="*/ 86837 h 179568"/>
                <a:gd name="connsiteX5" fmla="*/ 59485 w 159290"/>
                <a:gd name="connsiteY5" fmla="*/ 82570 h 179568"/>
                <a:gd name="connsiteX6" fmla="*/ 124474 w 159290"/>
                <a:gd name="connsiteY6" fmla="*/ 0 h 179568"/>
                <a:gd name="connsiteX7" fmla="*/ 158996 w 159290"/>
                <a:gd name="connsiteY7" fmla="*/ 131430 h 17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290" h="179568">
                  <a:moveTo>
                    <a:pt x="158996" y="131430"/>
                  </a:moveTo>
                  <a:cubicBezTo>
                    <a:pt x="166848" y="171968"/>
                    <a:pt x="15149" y="200473"/>
                    <a:pt x="7297" y="159892"/>
                  </a:cubicBezTo>
                  <a:lnTo>
                    <a:pt x="0" y="78815"/>
                  </a:lnTo>
                  <a:lnTo>
                    <a:pt x="0" y="78602"/>
                  </a:lnTo>
                  <a:cubicBezTo>
                    <a:pt x="8227" y="83441"/>
                    <a:pt x="17483" y="86261"/>
                    <a:pt x="27011" y="86837"/>
                  </a:cubicBezTo>
                  <a:cubicBezTo>
                    <a:pt x="38004" y="87367"/>
                    <a:pt x="49000" y="85924"/>
                    <a:pt x="59485" y="82570"/>
                  </a:cubicBezTo>
                  <a:cubicBezTo>
                    <a:pt x="94689" y="71774"/>
                    <a:pt x="127419" y="41392"/>
                    <a:pt x="124474" y="0"/>
                  </a:cubicBezTo>
                  <a:lnTo>
                    <a:pt x="158996" y="131430"/>
                  </a:lnTo>
                  <a:close/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47DBAEAC-15DA-EA3B-9A1C-719D13FCCB54}"/>
                </a:ext>
              </a:extLst>
            </p:cNvPr>
            <p:cNvSpPr/>
            <p:nvPr/>
          </p:nvSpPr>
          <p:spPr>
            <a:xfrm>
              <a:off x="9649423" y="3044439"/>
              <a:ext cx="17836" cy="44464"/>
            </a:xfrm>
            <a:custGeom>
              <a:avLst/>
              <a:gdLst>
                <a:gd name="connsiteX0" fmla="*/ 17837 w 17836"/>
                <a:gd name="connsiteY0" fmla="*/ 44464 h 44464"/>
                <a:gd name="connsiteX1" fmla="*/ 0 w 17836"/>
                <a:gd name="connsiteY1" fmla="*/ 32260 h 44464"/>
                <a:gd name="connsiteX2" fmla="*/ 6145 w 17836"/>
                <a:gd name="connsiteY2" fmla="*/ 0 h 44464"/>
                <a:gd name="connsiteX3" fmla="*/ 17837 w 17836"/>
                <a:gd name="connsiteY3" fmla="*/ 44464 h 4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36" h="44464">
                  <a:moveTo>
                    <a:pt x="17837" y="44464"/>
                  </a:moveTo>
                  <a:lnTo>
                    <a:pt x="0" y="32260"/>
                  </a:lnTo>
                  <a:lnTo>
                    <a:pt x="6145" y="0"/>
                  </a:lnTo>
                  <a:lnTo>
                    <a:pt x="17837" y="4446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E1AC38C1-6962-3AFA-36D6-3EA9C9C14C10}"/>
                </a:ext>
              </a:extLst>
            </p:cNvPr>
            <p:cNvSpPr/>
            <p:nvPr/>
          </p:nvSpPr>
          <p:spPr>
            <a:xfrm>
              <a:off x="9474708" y="2906908"/>
              <a:ext cx="182182" cy="228718"/>
            </a:xfrm>
            <a:custGeom>
              <a:avLst/>
              <a:gdLst>
                <a:gd name="connsiteX0" fmla="*/ 182182 w 182182"/>
                <a:gd name="connsiteY0" fmla="*/ 142610 h 228718"/>
                <a:gd name="connsiteX1" fmla="*/ 75886 w 182182"/>
                <a:gd name="connsiteY1" fmla="*/ 227485 h 228718"/>
                <a:gd name="connsiteX2" fmla="*/ 20882 w 182182"/>
                <a:gd name="connsiteY2" fmla="*/ 173291 h 228718"/>
                <a:gd name="connsiteX3" fmla="*/ 186 w 182182"/>
                <a:gd name="connsiteY3" fmla="*/ 31151 h 228718"/>
                <a:gd name="connsiteX4" fmla="*/ 145613 w 182182"/>
                <a:gd name="connsiteY4" fmla="*/ 0 h 228718"/>
                <a:gd name="connsiteX5" fmla="*/ 165156 w 182182"/>
                <a:gd name="connsiteY5" fmla="*/ 80138 h 228718"/>
                <a:gd name="connsiteX6" fmla="*/ 182182 w 182182"/>
                <a:gd name="connsiteY6" fmla="*/ 142610 h 228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182" h="228718">
                  <a:moveTo>
                    <a:pt x="182182" y="142610"/>
                  </a:moveTo>
                  <a:cubicBezTo>
                    <a:pt x="180006" y="219419"/>
                    <a:pt x="104477" y="233501"/>
                    <a:pt x="75886" y="227485"/>
                  </a:cubicBezTo>
                  <a:cubicBezTo>
                    <a:pt x="37482" y="219334"/>
                    <a:pt x="21608" y="172011"/>
                    <a:pt x="20882" y="173291"/>
                  </a:cubicBezTo>
                  <a:cubicBezTo>
                    <a:pt x="-3398" y="114702"/>
                    <a:pt x="186" y="31151"/>
                    <a:pt x="186" y="31151"/>
                  </a:cubicBezTo>
                  <a:lnTo>
                    <a:pt x="145613" y="0"/>
                  </a:lnTo>
                  <a:lnTo>
                    <a:pt x="165156" y="80138"/>
                  </a:lnTo>
                  <a:cubicBezTo>
                    <a:pt x="176294" y="123578"/>
                    <a:pt x="182182" y="142610"/>
                    <a:pt x="182182" y="142610"/>
                  </a:cubicBezTo>
                  <a:close/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D733ED86-74F4-527B-BE18-76493A35994C}"/>
                </a:ext>
              </a:extLst>
            </p:cNvPr>
            <p:cNvSpPr/>
            <p:nvPr/>
          </p:nvSpPr>
          <p:spPr>
            <a:xfrm>
              <a:off x="9523440" y="3029433"/>
              <a:ext cx="20732" cy="18924"/>
            </a:xfrm>
            <a:custGeom>
              <a:avLst/>
              <a:gdLst>
                <a:gd name="connsiteX0" fmla="*/ 186 w 20732"/>
                <a:gd name="connsiteY0" fmla="*/ 8136 h 18924"/>
                <a:gd name="connsiteX1" fmla="*/ 3370 w 20732"/>
                <a:gd name="connsiteY1" fmla="*/ 2098 h 18924"/>
                <a:gd name="connsiteX2" fmla="*/ 9873 w 20732"/>
                <a:gd name="connsiteY2" fmla="*/ 29 h 18924"/>
                <a:gd name="connsiteX3" fmla="*/ 10859 w 20732"/>
                <a:gd name="connsiteY3" fmla="*/ 165 h 18924"/>
                <a:gd name="connsiteX4" fmla="*/ 11682 w 20732"/>
                <a:gd name="connsiteY4" fmla="*/ 720 h 18924"/>
                <a:gd name="connsiteX5" fmla="*/ 12186 w 20732"/>
                <a:gd name="connsiteY5" fmla="*/ 1578 h 18924"/>
                <a:gd name="connsiteX6" fmla="*/ 12258 w 20732"/>
                <a:gd name="connsiteY6" fmla="*/ 2568 h 18924"/>
                <a:gd name="connsiteX7" fmla="*/ 11895 w 20732"/>
                <a:gd name="connsiteY7" fmla="*/ 3494 h 18924"/>
                <a:gd name="connsiteX8" fmla="*/ 11166 w 20732"/>
                <a:gd name="connsiteY8" fmla="*/ 4168 h 18924"/>
                <a:gd name="connsiteX9" fmla="*/ 10214 w 20732"/>
                <a:gd name="connsiteY9" fmla="*/ 4454 h 18924"/>
                <a:gd name="connsiteX10" fmla="*/ 9233 w 20732"/>
                <a:gd name="connsiteY10" fmla="*/ 4296 h 18924"/>
                <a:gd name="connsiteX11" fmla="*/ 5955 w 20732"/>
                <a:gd name="connsiteY11" fmla="*/ 5516 h 18924"/>
                <a:gd name="connsiteX12" fmla="*/ 4240 w 20732"/>
                <a:gd name="connsiteY12" fmla="*/ 8563 h 18924"/>
                <a:gd name="connsiteX13" fmla="*/ 5239 w 20732"/>
                <a:gd name="connsiteY13" fmla="*/ 11896 h 18924"/>
                <a:gd name="connsiteX14" fmla="*/ 8294 w 20732"/>
                <a:gd name="connsiteY14" fmla="*/ 13556 h 18924"/>
                <a:gd name="connsiteX15" fmla="*/ 18322 w 20732"/>
                <a:gd name="connsiteY15" fmla="*/ 14494 h 18924"/>
                <a:gd name="connsiteX16" fmla="*/ 19307 w 20732"/>
                <a:gd name="connsiteY16" fmla="*/ 14631 h 18924"/>
                <a:gd name="connsiteX17" fmla="*/ 20131 w 20732"/>
                <a:gd name="connsiteY17" fmla="*/ 15186 h 18924"/>
                <a:gd name="connsiteX18" fmla="*/ 20634 w 20732"/>
                <a:gd name="connsiteY18" fmla="*/ 16043 h 18924"/>
                <a:gd name="connsiteX19" fmla="*/ 20707 w 20732"/>
                <a:gd name="connsiteY19" fmla="*/ 17033 h 18924"/>
                <a:gd name="connsiteX20" fmla="*/ 20344 w 20732"/>
                <a:gd name="connsiteY20" fmla="*/ 17959 h 18924"/>
                <a:gd name="connsiteX21" fmla="*/ 19615 w 20732"/>
                <a:gd name="connsiteY21" fmla="*/ 18634 h 18924"/>
                <a:gd name="connsiteX22" fmla="*/ 18663 w 20732"/>
                <a:gd name="connsiteY22" fmla="*/ 18919 h 18924"/>
                <a:gd name="connsiteX23" fmla="*/ 17682 w 20732"/>
                <a:gd name="connsiteY23" fmla="*/ 18762 h 18924"/>
                <a:gd name="connsiteX24" fmla="*/ 7696 w 20732"/>
                <a:gd name="connsiteY24" fmla="*/ 17823 h 18924"/>
                <a:gd name="connsiteX25" fmla="*/ 4342 w 20732"/>
                <a:gd name="connsiteY25" fmla="*/ 16952 h 18924"/>
                <a:gd name="connsiteX26" fmla="*/ 1675 w 20732"/>
                <a:gd name="connsiteY26" fmla="*/ 14738 h 18924"/>
                <a:gd name="connsiteX27" fmla="*/ 195 w 20732"/>
                <a:gd name="connsiteY27" fmla="*/ 11601 h 18924"/>
                <a:gd name="connsiteX28" fmla="*/ 186 w 20732"/>
                <a:gd name="connsiteY28" fmla="*/ 8136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0732" h="18924">
                  <a:moveTo>
                    <a:pt x="186" y="8136"/>
                  </a:moveTo>
                  <a:cubicBezTo>
                    <a:pt x="412" y="5785"/>
                    <a:pt x="1556" y="3617"/>
                    <a:pt x="3370" y="2098"/>
                  </a:cubicBezTo>
                  <a:cubicBezTo>
                    <a:pt x="5183" y="583"/>
                    <a:pt x="7517" y="-159"/>
                    <a:pt x="9873" y="29"/>
                  </a:cubicBezTo>
                  <a:cubicBezTo>
                    <a:pt x="10206" y="-1"/>
                    <a:pt x="10543" y="46"/>
                    <a:pt x="10859" y="165"/>
                  </a:cubicBezTo>
                  <a:cubicBezTo>
                    <a:pt x="11170" y="285"/>
                    <a:pt x="11452" y="477"/>
                    <a:pt x="11682" y="720"/>
                  </a:cubicBezTo>
                  <a:cubicBezTo>
                    <a:pt x="11912" y="963"/>
                    <a:pt x="12083" y="1258"/>
                    <a:pt x="12186" y="1578"/>
                  </a:cubicBezTo>
                  <a:cubicBezTo>
                    <a:pt x="12284" y="1898"/>
                    <a:pt x="12309" y="2239"/>
                    <a:pt x="12258" y="2568"/>
                  </a:cubicBezTo>
                  <a:cubicBezTo>
                    <a:pt x="12211" y="2900"/>
                    <a:pt x="12087" y="3216"/>
                    <a:pt x="11895" y="3494"/>
                  </a:cubicBezTo>
                  <a:cubicBezTo>
                    <a:pt x="11708" y="3771"/>
                    <a:pt x="11456" y="4001"/>
                    <a:pt x="11166" y="4168"/>
                  </a:cubicBezTo>
                  <a:cubicBezTo>
                    <a:pt x="10875" y="4334"/>
                    <a:pt x="10547" y="4432"/>
                    <a:pt x="10214" y="4454"/>
                  </a:cubicBezTo>
                  <a:cubicBezTo>
                    <a:pt x="9877" y="4475"/>
                    <a:pt x="9544" y="4424"/>
                    <a:pt x="9233" y="4296"/>
                  </a:cubicBezTo>
                  <a:cubicBezTo>
                    <a:pt x="8029" y="4300"/>
                    <a:pt x="6869" y="4731"/>
                    <a:pt x="5955" y="5516"/>
                  </a:cubicBezTo>
                  <a:cubicBezTo>
                    <a:pt x="5038" y="6297"/>
                    <a:pt x="4432" y="7377"/>
                    <a:pt x="4240" y="8563"/>
                  </a:cubicBezTo>
                  <a:cubicBezTo>
                    <a:pt x="4120" y="9762"/>
                    <a:pt x="4479" y="10961"/>
                    <a:pt x="5239" y="11896"/>
                  </a:cubicBezTo>
                  <a:cubicBezTo>
                    <a:pt x="5998" y="12830"/>
                    <a:pt x="7095" y="13428"/>
                    <a:pt x="8294" y="13556"/>
                  </a:cubicBezTo>
                  <a:lnTo>
                    <a:pt x="18322" y="14494"/>
                  </a:lnTo>
                  <a:cubicBezTo>
                    <a:pt x="18655" y="14465"/>
                    <a:pt x="18992" y="14512"/>
                    <a:pt x="19307" y="14631"/>
                  </a:cubicBezTo>
                  <a:cubicBezTo>
                    <a:pt x="19619" y="14750"/>
                    <a:pt x="19901" y="14942"/>
                    <a:pt x="20131" y="15186"/>
                  </a:cubicBezTo>
                  <a:cubicBezTo>
                    <a:pt x="20362" y="15429"/>
                    <a:pt x="20532" y="15723"/>
                    <a:pt x="20634" y="16043"/>
                  </a:cubicBezTo>
                  <a:cubicBezTo>
                    <a:pt x="20733" y="16363"/>
                    <a:pt x="20758" y="16705"/>
                    <a:pt x="20707" y="17033"/>
                  </a:cubicBezTo>
                  <a:cubicBezTo>
                    <a:pt x="20660" y="17366"/>
                    <a:pt x="20537" y="17682"/>
                    <a:pt x="20344" y="17959"/>
                  </a:cubicBezTo>
                  <a:cubicBezTo>
                    <a:pt x="20157" y="18237"/>
                    <a:pt x="19905" y="18467"/>
                    <a:pt x="19615" y="18634"/>
                  </a:cubicBezTo>
                  <a:cubicBezTo>
                    <a:pt x="19324" y="18800"/>
                    <a:pt x="18996" y="18898"/>
                    <a:pt x="18663" y="18919"/>
                  </a:cubicBezTo>
                  <a:cubicBezTo>
                    <a:pt x="18326" y="18941"/>
                    <a:pt x="17993" y="18890"/>
                    <a:pt x="17682" y="18762"/>
                  </a:cubicBezTo>
                  <a:lnTo>
                    <a:pt x="7696" y="17823"/>
                  </a:lnTo>
                  <a:cubicBezTo>
                    <a:pt x="6527" y="17780"/>
                    <a:pt x="5384" y="17486"/>
                    <a:pt x="4342" y="16952"/>
                  </a:cubicBezTo>
                  <a:cubicBezTo>
                    <a:pt x="3301" y="16419"/>
                    <a:pt x="2388" y="15664"/>
                    <a:pt x="1675" y="14738"/>
                  </a:cubicBezTo>
                  <a:cubicBezTo>
                    <a:pt x="959" y="13816"/>
                    <a:pt x="451" y="12745"/>
                    <a:pt x="195" y="11601"/>
                  </a:cubicBezTo>
                  <a:cubicBezTo>
                    <a:pt x="-61" y="10462"/>
                    <a:pt x="-66" y="9280"/>
                    <a:pt x="186" y="8136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FADD5D66-D683-3BF4-DFC7-002FA772BE68}"/>
                </a:ext>
              </a:extLst>
            </p:cNvPr>
            <p:cNvSpPr/>
            <p:nvPr/>
          </p:nvSpPr>
          <p:spPr>
            <a:xfrm>
              <a:off x="9495462" y="2997577"/>
              <a:ext cx="161026" cy="138346"/>
            </a:xfrm>
            <a:custGeom>
              <a:avLst/>
              <a:gdLst>
                <a:gd name="connsiteX0" fmla="*/ 95969 w 161026"/>
                <a:gd name="connsiteY0" fmla="*/ 133956 h 138346"/>
                <a:gd name="connsiteX1" fmla="*/ 63453 w 161026"/>
                <a:gd name="connsiteY1" fmla="*/ 138223 h 138346"/>
                <a:gd name="connsiteX2" fmla="*/ 36485 w 161026"/>
                <a:gd name="connsiteY2" fmla="*/ 129689 h 138346"/>
                <a:gd name="connsiteX3" fmla="*/ 27950 w 161026"/>
                <a:gd name="connsiteY3" fmla="*/ 123843 h 138346"/>
                <a:gd name="connsiteX4" fmla="*/ 26158 w 161026"/>
                <a:gd name="connsiteY4" fmla="*/ 122306 h 138346"/>
                <a:gd name="connsiteX5" fmla="*/ 24110 w 161026"/>
                <a:gd name="connsiteY5" fmla="*/ 120386 h 138346"/>
                <a:gd name="connsiteX6" fmla="*/ 0 w 161026"/>
                <a:gd name="connsiteY6" fmla="*/ 82493 h 138346"/>
                <a:gd name="connsiteX7" fmla="*/ 23982 w 161026"/>
                <a:gd name="connsiteY7" fmla="*/ 68966 h 138346"/>
                <a:gd name="connsiteX8" fmla="*/ 112014 w 161026"/>
                <a:gd name="connsiteY8" fmla="*/ 46606 h 138346"/>
                <a:gd name="connsiteX9" fmla="*/ 138769 w 161026"/>
                <a:gd name="connsiteY9" fmla="*/ 2227 h 138346"/>
                <a:gd name="connsiteX10" fmla="*/ 141202 w 161026"/>
                <a:gd name="connsiteY10" fmla="*/ 222 h 138346"/>
                <a:gd name="connsiteX11" fmla="*/ 154686 w 161026"/>
                <a:gd name="connsiteY11" fmla="*/ 26124 h 138346"/>
                <a:gd name="connsiteX12" fmla="*/ 155198 w 161026"/>
                <a:gd name="connsiteY12" fmla="*/ 28129 h 138346"/>
                <a:gd name="connsiteX13" fmla="*/ 156905 w 161026"/>
                <a:gd name="connsiteY13" fmla="*/ 32396 h 138346"/>
                <a:gd name="connsiteX14" fmla="*/ 159508 w 161026"/>
                <a:gd name="connsiteY14" fmla="*/ 40163 h 138346"/>
                <a:gd name="connsiteX15" fmla="*/ 160831 w 161026"/>
                <a:gd name="connsiteY15" fmla="*/ 50063 h 138346"/>
                <a:gd name="connsiteX16" fmla="*/ 95969 w 161026"/>
                <a:gd name="connsiteY16" fmla="*/ 133956 h 138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1026" h="138346">
                  <a:moveTo>
                    <a:pt x="95969" y="133956"/>
                  </a:moveTo>
                  <a:cubicBezTo>
                    <a:pt x="85480" y="137353"/>
                    <a:pt x="74463" y="138799"/>
                    <a:pt x="63453" y="138223"/>
                  </a:cubicBezTo>
                  <a:cubicBezTo>
                    <a:pt x="53908" y="137579"/>
                    <a:pt x="44661" y="134651"/>
                    <a:pt x="36485" y="129689"/>
                  </a:cubicBezTo>
                  <a:cubicBezTo>
                    <a:pt x="33485" y="127982"/>
                    <a:pt x="30630" y="126023"/>
                    <a:pt x="27950" y="123843"/>
                  </a:cubicBezTo>
                  <a:lnTo>
                    <a:pt x="26158" y="122306"/>
                  </a:lnTo>
                  <a:cubicBezTo>
                    <a:pt x="25475" y="121709"/>
                    <a:pt x="24792" y="121069"/>
                    <a:pt x="24110" y="120386"/>
                  </a:cubicBezTo>
                  <a:cubicBezTo>
                    <a:pt x="13600" y="109513"/>
                    <a:pt x="5398" y="96622"/>
                    <a:pt x="0" y="82493"/>
                  </a:cubicBezTo>
                  <a:cubicBezTo>
                    <a:pt x="725" y="81427"/>
                    <a:pt x="5505" y="75410"/>
                    <a:pt x="23982" y="68966"/>
                  </a:cubicBezTo>
                  <a:cubicBezTo>
                    <a:pt x="41648" y="62822"/>
                    <a:pt x="60850" y="49551"/>
                    <a:pt x="112014" y="46606"/>
                  </a:cubicBezTo>
                  <a:cubicBezTo>
                    <a:pt x="112014" y="46606"/>
                    <a:pt x="131686" y="11445"/>
                    <a:pt x="138769" y="2227"/>
                  </a:cubicBezTo>
                  <a:cubicBezTo>
                    <a:pt x="140092" y="350"/>
                    <a:pt x="141031" y="-418"/>
                    <a:pt x="141202" y="222"/>
                  </a:cubicBezTo>
                  <a:lnTo>
                    <a:pt x="154686" y="26124"/>
                  </a:lnTo>
                  <a:lnTo>
                    <a:pt x="155198" y="28129"/>
                  </a:lnTo>
                  <a:cubicBezTo>
                    <a:pt x="155838" y="29623"/>
                    <a:pt x="156393" y="31074"/>
                    <a:pt x="156905" y="32396"/>
                  </a:cubicBezTo>
                  <a:cubicBezTo>
                    <a:pt x="157985" y="34910"/>
                    <a:pt x="158855" y="37509"/>
                    <a:pt x="159508" y="40163"/>
                  </a:cubicBezTo>
                  <a:cubicBezTo>
                    <a:pt x="160169" y="43431"/>
                    <a:pt x="160613" y="46739"/>
                    <a:pt x="160831" y="50063"/>
                  </a:cubicBezTo>
                  <a:cubicBezTo>
                    <a:pt x="163860" y="92180"/>
                    <a:pt x="131174" y="122989"/>
                    <a:pt x="95969" y="133956"/>
                  </a:cubicBezTo>
                  <a:close/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8C37CAA5-FE84-4C92-A619-18828148293B}"/>
                </a:ext>
              </a:extLst>
            </p:cNvPr>
            <p:cNvSpPr/>
            <p:nvPr/>
          </p:nvSpPr>
          <p:spPr>
            <a:xfrm>
              <a:off x="9531667" y="3067833"/>
              <a:ext cx="46533" cy="24545"/>
            </a:xfrm>
            <a:custGeom>
              <a:avLst/>
              <a:gdLst>
                <a:gd name="connsiteX0" fmla="*/ 15429 w 46533"/>
                <a:gd name="connsiteY0" fmla="*/ 24527 h 24545"/>
                <a:gd name="connsiteX1" fmla="*/ 46366 w 46533"/>
                <a:gd name="connsiteY1" fmla="*/ 34 h 24545"/>
                <a:gd name="connsiteX2" fmla="*/ 24 w 46533"/>
                <a:gd name="connsiteY2" fmla="*/ 16292 h 24545"/>
                <a:gd name="connsiteX3" fmla="*/ 15429 w 46533"/>
                <a:gd name="connsiteY3" fmla="*/ 24527 h 2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33" h="24545">
                  <a:moveTo>
                    <a:pt x="15429" y="24527"/>
                  </a:moveTo>
                  <a:cubicBezTo>
                    <a:pt x="39496" y="25295"/>
                    <a:pt x="47860" y="887"/>
                    <a:pt x="46366" y="34"/>
                  </a:cubicBezTo>
                  <a:cubicBezTo>
                    <a:pt x="44872" y="-820"/>
                    <a:pt x="579" y="14841"/>
                    <a:pt x="24" y="16292"/>
                  </a:cubicBezTo>
                  <a:cubicBezTo>
                    <a:pt x="-531" y="17743"/>
                    <a:pt x="8601" y="24826"/>
                    <a:pt x="15429" y="24527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829A3202-EEB1-F86A-4FA8-27DD06C9ADF1}"/>
                </a:ext>
              </a:extLst>
            </p:cNvPr>
            <p:cNvSpPr/>
            <p:nvPr/>
          </p:nvSpPr>
          <p:spPr>
            <a:xfrm>
              <a:off x="9432972" y="2827828"/>
              <a:ext cx="270922" cy="210363"/>
            </a:xfrm>
            <a:custGeom>
              <a:avLst/>
              <a:gdLst>
                <a:gd name="connsiteX0" fmla="*/ 9539 w 270922"/>
                <a:gd name="connsiteY0" fmla="*/ 109633 h 210363"/>
                <a:gd name="connsiteX1" fmla="*/ 130215 w 270922"/>
                <a:gd name="connsiteY1" fmla="*/ 100373 h 210363"/>
                <a:gd name="connsiteX2" fmla="*/ 191407 w 270922"/>
                <a:gd name="connsiteY2" fmla="*/ 119789 h 210363"/>
                <a:gd name="connsiteX3" fmla="*/ 201477 w 270922"/>
                <a:gd name="connsiteY3" fmla="*/ 172873 h 210363"/>
                <a:gd name="connsiteX4" fmla="*/ 213596 w 270922"/>
                <a:gd name="connsiteY4" fmla="*/ 201975 h 210363"/>
                <a:gd name="connsiteX5" fmla="*/ 253068 w 270922"/>
                <a:gd name="connsiteY5" fmla="*/ 202573 h 210363"/>
                <a:gd name="connsiteX6" fmla="*/ 258666 w 270922"/>
                <a:gd name="connsiteY6" fmla="*/ 187518 h 210363"/>
                <a:gd name="connsiteX7" fmla="*/ 257335 w 270922"/>
                <a:gd name="connsiteY7" fmla="*/ 171508 h 210363"/>
                <a:gd name="connsiteX8" fmla="*/ 252684 w 270922"/>
                <a:gd name="connsiteY8" fmla="*/ 139546 h 210363"/>
                <a:gd name="connsiteX9" fmla="*/ 270819 w 270922"/>
                <a:gd name="connsiteY9" fmla="*/ 99050 h 210363"/>
                <a:gd name="connsiteX10" fmla="*/ 228702 w 270922"/>
                <a:gd name="connsiteY10" fmla="*/ 56592 h 210363"/>
                <a:gd name="connsiteX11" fmla="*/ 211633 w 270922"/>
                <a:gd name="connsiteY11" fmla="*/ 29666 h 210363"/>
                <a:gd name="connsiteX12" fmla="*/ 193839 w 270922"/>
                <a:gd name="connsiteY12" fmla="*/ 16566 h 210363"/>
                <a:gd name="connsiteX13" fmla="*/ 183124 w 270922"/>
                <a:gd name="connsiteY13" fmla="*/ 15738 h 210363"/>
                <a:gd name="connsiteX14" fmla="*/ 174039 w 270922"/>
                <a:gd name="connsiteY14" fmla="*/ 21473 h 210363"/>
                <a:gd name="connsiteX15" fmla="*/ 121852 w 270922"/>
                <a:gd name="connsiteY15" fmla="*/ 137 h 210363"/>
                <a:gd name="connsiteX16" fmla="*/ 76022 w 270922"/>
                <a:gd name="connsiteY16" fmla="*/ 26167 h 210363"/>
                <a:gd name="connsiteX17" fmla="*/ 15982 w 270922"/>
                <a:gd name="connsiteY17" fmla="*/ 37262 h 210363"/>
                <a:gd name="connsiteX18" fmla="*/ 9453 w 270922"/>
                <a:gd name="connsiteY18" fmla="*/ 109804 h 21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922" h="210363">
                  <a:moveTo>
                    <a:pt x="9539" y="109633"/>
                  </a:moveTo>
                  <a:cubicBezTo>
                    <a:pt x="37702" y="143771"/>
                    <a:pt x="94883" y="126318"/>
                    <a:pt x="130215" y="100373"/>
                  </a:cubicBezTo>
                  <a:cubicBezTo>
                    <a:pt x="147668" y="119917"/>
                    <a:pt x="166913" y="129220"/>
                    <a:pt x="191407" y="119789"/>
                  </a:cubicBezTo>
                  <a:cubicBezTo>
                    <a:pt x="192345" y="134554"/>
                    <a:pt x="201136" y="158194"/>
                    <a:pt x="201477" y="172873"/>
                  </a:cubicBezTo>
                  <a:cubicBezTo>
                    <a:pt x="200795" y="187808"/>
                    <a:pt x="203611" y="190881"/>
                    <a:pt x="213596" y="201975"/>
                  </a:cubicBezTo>
                  <a:cubicBezTo>
                    <a:pt x="224307" y="212131"/>
                    <a:pt x="243467" y="213924"/>
                    <a:pt x="253068" y="202573"/>
                  </a:cubicBezTo>
                  <a:cubicBezTo>
                    <a:pt x="256016" y="198028"/>
                    <a:pt x="257928" y="192886"/>
                    <a:pt x="258666" y="187518"/>
                  </a:cubicBezTo>
                  <a:cubicBezTo>
                    <a:pt x="259405" y="182150"/>
                    <a:pt x="258948" y="176684"/>
                    <a:pt x="257335" y="171508"/>
                  </a:cubicBezTo>
                  <a:cubicBezTo>
                    <a:pt x="254045" y="161181"/>
                    <a:pt x="252475" y="150385"/>
                    <a:pt x="252684" y="139546"/>
                  </a:cubicBezTo>
                  <a:cubicBezTo>
                    <a:pt x="254519" y="123672"/>
                    <a:pt x="272441" y="133871"/>
                    <a:pt x="270819" y="99050"/>
                  </a:cubicBezTo>
                  <a:cubicBezTo>
                    <a:pt x="268558" y="52965"/>
                    <a:pt x="228702" y="56592"/>
                    <a:pt x="228702" y="56592"/>
                  </a:cubicBezTo>
                  <a:cubicBezTo>
                    <a:pt x="224857" y="46573"/>
                    <a:pt x="219058" y="37415"/>
                    <a:pt x="211633" y="29666"/>
                  </a:cubicBezTo>
                  <a:cubicBezTo>
                    <a:pt x="206781" y="23995"/>
                    <a:pt x="200697" y="19510"/>
                    <a:pt x="193839" y="16566"/>
                  </a:cubicBezTo>
                  <a:cubicBezTo>
                    <a:pt x="190451" y="15145"/>
                    <a:pt x="186692" y="14854"/>
                    <a:pt x="183124" y="15738"/>
                  </a:cubicBezTo>
                  <a:cubicBezTo>
                    <a:pt x="179557" y="16621"/>
                    <a:pt x="176369" y="18635"/>
                    <a:pt x="174039" y="21473"/>
                  </a:cubicBezTo>
                  <a:cubicBezTo>
                    <a:pt x="158771" y="9986"/>
                    <a:pt x="140793" y="2637"/>
                    <a:pt x="121852" y="137"/>
                  </a:cubicBezTo>
                  <a:cubicBezTo>
                    <a:pt x="102990" y="-1271"/>
                    <a:pt x="82081" y="8244"/>
                    <a:pt x="76022" y="26167"/>
                  </a:cubicBezTo>
                  <a:cubicBezTo>
                    <a:pt x="57673" y="20534"/>
                    <a:pt x="29082" y="22881"/>
                    <a:pt x="15982" y="37262"/>
                  </a:cubicBezTo>
                  <a:cubicBezTo>
                    <a:pt x="2882" y="51642"/>
                    <a:pt x="-8896" y="92735"/>
                    <a:pt x="9453" y="109804"/>
                  </a:cubicBezTo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378DB1D0-7363-A6F6-4805-B9676EAA8790}"/>
                </a:ext>
              </a:extLst>
            </p:cNvPr>
            <p:cNvSpPr/>
            <p:nvPr/>
          </p:nvSpPr>
          <p:spPr>
            <a:xfrm>
              <a:off x="9629030" y="2963402"/>
              <a:ext cx="50181" cy="66614"/>
            </a:xfrm>
            <a:custGeom>
              <a:avLst/>
              <a:gdLst>
                <a:gd name="connsiteX0" fmla="*/ 23811 w 50181"/>
                <a:gd name="connsiteY0" fmla="*/ 66614 h 66614"/>
                <a:gd name="connsiteX1" fmla="*/ 23470 w 50181"/>
                <a:gd name="connsiteY1" fmla="*/ 66614 h 66614"/>
                <a:gd name="connsiteX2" fmla="*/ 7766 w 50181"/>
                <a:gd name="connsiteY2" fmla="*/ 34440 h 66614"/>
                <a:gd name="connsiteX3" fmla="*/ 5334 w 50181"/>
                <a:gd name="connsiteY3" fmla="*/ 36445 h 66614"/>
                <a:gd name="connsiteX4" fmla="*/ 0 w 50181"/>
                <a:gd name="connsiteY4" fmla="*/ 16560 h 66614"/>
                <a:gd name="connsiteX5" fmla="*/ 31407 w 50181"/>
                <a:gd name="connsiteY5" fmla="*/ 686 h 66614"/>
                <a:gd name="connsiteX6" fmla="*/ 23811 w 50181"/>
                <a:gd name="connsiteY6" fmla="*/ 66614 h 66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181" h="66614">
                  <a:moveTo>
                    <a:pt x="23811" y="66614"/>
                  </a:moveTo>
                  <a:lnTo>
                    <a:pt x="23470" y="66614"/>
                  </a:lnTo>
                  <a:cubicBezTo>
                    <a:pt x="22958" y="65291"/>
                    <a:pt x="7766" y="34440"/>
                    <a:pt x="7766" y="34440"/>
                  </a:cubicBezTo>
                  <a:cubicBezTo>
                    <a:pt x="7766" y="33799"/>
                    <a:pt x="6657" y="34440"/>
                    <a:pt x="5334" y="36445"/>
                  </a:cubicBezTo>
                  <a:cubicBezTo>
                    <a:pt x="4041" y="29699"/>
                    <a:pt x="2262" y="23050"/>
                    <a:pt x="0" y="16560"/>
                  </a:cubicBezTo>
                  <a:cubicBezTo>
                    <a:pt x="0" y="16560"/>
                    <a:pt x="10455" y="-3965"/>
                    <a:pt x="31407" y="686"/>
                  </a:cubicBezTo>
                  <a:cubicBezTo>
                    <a:pt x="55132" y="6148"/>
                    <a:pt x="60253" y="56544"/>
                    <a:pt x="23811" y="66614"/>
                  </a:cubicBezTo>
                  <a:close/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B3A8A1AB-5C5C-C3AB-31CE-85B78036702B}"/>
                </a:ext>
              </a:extLst>
            </p:cNvPr>
            <p:cNvSpPr/>
            <p:nvPr/>
          </p:nvSpPr>
          <p:spPr>
            <a:xfrm>
              <a:off x="9644180" y="2975072"/>
              <a:ext cx="21057" cy="29561"/>
            </a:xfrm>
            <a:custGeom>
              <a:avLst/>
              <a:gdLst>
                <a:gd name="connsiteX0" fmla="*/ 19670 w 21057"/>
                <a:gd name="connsiteY0" fmla="*/ 1605 h 29561"/>
                <a:gd name="connsiteX1" fmla="*/ 14187 w 21057"/>
                <a:gd name="connsiteY1" fmla="*/ 43 h 29561"/>
                <a:gd name="connsiteX2" fmla="*/ 8533 w 21057"/>
                <a:gd name="connsiteY2" fmla="*/ 751 h 29561"/>
                <a:gd name="connsiteX3" fmla="*/ 4056 w 21057"/>
                <a:gd name="connsiteY3" fmla="*/ 4242 h 29561"/>
                <a:gd name="connsiteX4" fmla="*/ 1449 w 21057"/>
                <a:gd name="connsiteY4" fmla="*/ 9285 h 29561"/>
                <a:gd name="connsiteX5" fmla="*/ 553 w 21057"/>
                <a:gd name="connsiteY5" fmla="*/ 23453 h 29561"/>
                <a:gd name="connsiteX6" fmla="*/ 1022 w 21057"/>
                <a:gd name="connsiteY6" fmla="*/ 27720 h 29561"/>
                <a:gd name="connsiteX7" fmla="*/ 1359 w 21057"/>
                <a:gd name="connsiteY7" fmla="*/ 28548 h 29561"/>
                <a:gd name="connsiteX8" fmla="*/ 1991 w 21057"/>
                <a:gd name="connsiteY8" fmla="*/ 29179 h 29561"/>
                <a:gd name="connsiteX9" fmla="*/ 2819 w 21057"/>
                <a:gd name="connsiteY9" fmla="*/ 29521 h 29561"/>
                <a:gd name="connsiteX10" fmla="*/ 3711 w 21057"/>
                <a:gd name="connsiteY10" fmla="*/ 29512 h 29561"/>
                <a:gd name="connsiteX11" fmla="*/ 4547 w 21057"/>
                <a:gd name="connsiteY11" fmla="*/ 29201 h 29561"/>
                <a:gd name="connsiteX12" fmla="*/ 5196 w 21057"/>
                <a:gd name="connsiteY12" fmla="*/ 28586 h 29561"/>
                <a:gd name="connsiteX13" fmla="*/ 5546 w 21057"/>
                <a:gd name="connsiteY13" fmla="*/ 27763 h 29561"/>
                <a:gd name="connsiteX14" fmla="*/ 5546 w 21057"/>
                <a:gd name="connsiteY14" fmla="*/ 26866 h 29561"/>
                <a:gd name="connsiteX15" fmla="*/ 5034 w 21057"/>
                <a:gd name="connsiteY15" fmla="*/ 22599 h 29561"/>
                <a:gd name="connsiteX16" fmla="*/ 5759 w 21057"/>
                <a:gd name="connsiteY16" fmla="*/ 10779 h 29561"/>
                <a:gd name="connsiteX17" fmla="*/ 10325 w 21057"/>
                <a:gd name="connsiteY17" fmla="*/ 4890 h 29561"/>
                <a:gd name="connsiteX18" fmla="*/ 17750 w 21057"/>
                <a:gd name="connsiteY18" fmla="*/ 5445 h 29561"/>
                <a:gd name="connsiteX19" fmla="*/ 19529 w 21057"/>
                <a:gd name="connsiteY19" fmla="*/ 5432 h 29561"/>
                <a:gd name="connsiteX20" fmla="*/ 20822 w 21057"/>
                <a:gd name="connsiteY20" fmla="*/ 4207 h 29561"/>
                <a:gd name="connsiteX21" fmla="*/ 19670 w 21057"/>
                <a:gd name="connsiteY21" fmla="*/ 1605 h 29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057" h="29561">
                  <a:moveTo>
                    <a:pt x="19670" y="1605"/>
                  </a:moveTo>
                  <a:cubicBezTo>
                    <a:pt x="17968" y="721"/>
                    <a:pt x="16103" y="188"/>
                    <a:pt x="14187" y="43"/>
                  </a:cubicBezTo>
                  <a:cubicBezTo>
                    <a:pt x="12275" y="-107"/>
                    <a:pt x="10350" y="137"/>
                    <a:pt x="8533" y="751"/>
                  </a:cubicBezTo>
                  <a:cubicBezTo>
                    <a:pt x="6804" y="1579"/>
                    <a:pt x="5281" y="2770"/>
                    <a:pt x="4056" y="4242"/>
                  </a:cubicBezTo>
                  <a:cubicBezTo>
                    <a:pt x="2836" y="5718"/>
                    <a:pt x="1944" y="7438"/>
                    <a:pt x="1449" y="9285"/>
                  </a:cubicBezTo>
                  <a:cubicBezTo>
                    <a:pt x="-108" y="13843"/>
                    <a:pt x="-416" y="18737"/>
                    <a:pt x="553" y="23453"/>
                  </a:cubicBezTo>
                  <a:lnTo>
                    <a:pt x="1022" y="27720"/>
                  </a:lnTo>
                  <a:cubicBezTo>
                    <a:pt x="1078" y="28014"/>
                    <a:pt x="1193" y="28296"/>
                    <a:pt x="1359" y="28548"/>
                  </a:cubicBezTo>
                  <a:cubicBezTo>
                    <a:pt x="1526" y="28799"/>
                    <a:pt x="1739" y="29013"/>
                    <a:pt x="1991" y="29179"/>
                  </a:cubicBezTo>
                  <a:cubicBezTo>
                    <a:pt x="2238" y="29350"/>
                    <a:pt x="2520" y="29465"/>
                    <a:pt x="2819" y="29521"/>
                  </a:cubicBezTo>
                  <a:cubicBezTo>
                    <a:pt x="3113" y="29576"/>
                    <a:pt x="3416" y="29576"/>
                    <a:pt x="3711" y="29512"/>
                  </a:cubicBezTo>
                  <a:cubicBezTo>
                    <a:pt x="4010" y="29465"/>
                    <a:pt x="4295" y="29363"/>
                    <a:pt x="4547" y="29201"/>
                  </a:cubicBezTo>
                  <a:cubicBezTo>
                    <a:pt x="4803" y="29043"/>
                    <a:pt x="5025" y="28834"/>
                    <a:pt x="5196" y="28586"/>
                  </a:cubicBezTo>
                  <a:cubicBezTo>
                    <a:pt x="5366" y="28339"/>
                    <a:pt x="5486" y="28057"/>
                    <a:pt x="5546" y="27763"/>
                  </a:cubicBezTo>
                  <a:cubicBezTo>
                    <a:pt x="5610" y="27468"/>
                    <a:pt x="5605" y="27161"/>
                    <a:pt x="5546" y="26866"/>
                  </a:cubicBezTo>
                  <a:lnTo>
                    <a:pt x="5034" y="22599"/>
                  </a:lnTo>
                  <a:cubicBezTo>
                    <a:pt x="4415" y="18652"/>
                    <a:pt x="4662" y="14619"/>
                    <a:pt x="5759" y="10779"/>
                  </a:cubicBezTo>
                  <a:cubicBezTo>
                    <a:pt x="6557" y="8351"/>
                    <a:pt x="8170" y="6269"/>
                    <a:pt x="10325" y="4890"/>
                  </a:cubicBezTo>
                  <a:cubicBezTo>
                    <a:pt x="12787" y="4203"/>
                    <a:pt x="15416" y="4400"/>
                    <a:pt x="17750" y="5445"/>
                  </a:cubicBezTo>
                  <a:cubicBezTo>
                    <a:pt x="18321" y="5667"/>
                    <a:pt x="18957" y="5658"/>
                    <a:pt x="19529" y="5432"/>
                  </a:cubicBezTo>
                  <a:cubicBezTo>
                    <a:pt x="20101" y="5202"/>
                    <a:pt x="20562" y="4762"/>
                    <a:pt x="20822" y="4207"/>
                  </a:cubicBezTo>
                  <a:cubicBezTo>
                    <a:pt x="21420" y="3738"/>
                    <a:pt x="20822" y="2501"/>
                    <a:pt x="19670" y="160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AD5D1B2B-9895-3701-3859-B8160C7E8DBF}"/>
                </a:ext>
              </a:extLst>
            </p:cNvPr>
            <p:cNvSpPr/>
            <p:nvPr/>
          </p:nvSpPr>
          <p:spPr>
            <a:xfrm>
              <a:off x="9559428" y="2990080"/>
              <a:ext cx="16642" cy="16642"/>
            </a:xfrm>
            <a:custGeom>
              <a:avLst/>
              <a:gdLst>
                <a:gd name="connsiteX0" fmla="*/ 8321 w 16642"/>
                <a:gd name="connsiteY0" fmla="*/ 16642 h 16642"/>
                <a:gd name="connsiteX1" fmla="*/ 16642 w 16642"/>
                <a:gd name="connsiteY1" fmla="*/ 8321 h 16642"/>
                <a:gd name="connsiteX2" fmla="*/ 8321 w 16642"/>
                <a:gd name="connsiteY2" fmla="*/ 0 h 16642"/>
                <a:gd name="connsiteX3" fmla="*/ 0 w 16642"/>
                <a:gd name="connsiteY3" fmla="*/ 8321 h 16642"/>
                <a:gd name="connsiteX4" fmla="*/ 8321 w 16642"/>
                <a:gd name="connsiteY4" fmla="*/ 16642 h 1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42" h="16642">
                  <a:moveTo>
                    <a:pt x="8321" y="16642"/>
                  </a:moveTo>
                  <a:cubicBezTo>
                    <a:pt x="12917" y="16642"/>
                    <a:pt x="16642" y="12917"/>
                    <a:pt x="16642" y="8321"/>
                  </a:cubicBezTo>
                  <a:cubicBezTo>
                    <a:pt x="16642" y="3725"/>
                    <a:pt x="12917" y="0"/>
                    <a:pt x="8321" y="0"/>
                  </a:cubicBezTo>
                  <a:cubicBezTo>
                    <a:pt x="3725" y="0"/>
                    <a:pt x="0" y="3725"/>
                    <a:pt x="0" y="8321"/>
                  </a:cubicBezTo>
                  <a:cubicBezTo>
                    <a:pt x="0" y="12917"/>
                    <a:pt x="3725" y="16642"/>
                    <a:pt x="8321" y="16642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18A3E1B4-4270-90CC-2794-45E28507FF14}"/>
                </a:ext>
              </a:extLst>
            </p:cNvPr>
            <p:cNvSpPr/>
            <p:nvPr/>
          </p:nvSpPr>
          <p:spPr>
            <a:xfrm>
              <a:off x="9562419" y="2994086"/>
              <a:ext cx="3328" cy="3328"/>
            </a:xfrm>
            <a:custGeom>
              <a:avLst/>
              <a:gdLst>
                <a:gd name="connsiteX0" fmla="*/ 1664 w 3328"/>
                <a:gd name="connsiteY0" fmla="*/ 3328 h 3328"/>
                <a:gd name="connsiteX1" fmla="*/ 3329 w 3328"/>
                <a:gd name="connsiteY1" fmla="*/ 1664 h 3328"/>
                <a:gd name="connsiteX2" fmla="*/ 1664 w 3328"/>
                <a:gd name="connsiteY2" fmla="*/ 0 h 3328"/>
                <a:gd name="connsiteX3" fmla="*/ 0 w 3328"/>
                <a:gd name="connsiteY3" fmla="*/ 1664 h 3328"/>
                <a:gd name="connsiteX4" fmla="*/ 1664 w 3328"/>
                <a:gd name="connsiteY4" fmla="*/ 3328 h 3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8" h="3328">
                  <a:moveTo>
                    <a:pt x="1664" y="3328"/>
                  </a:moveTo>
                  <a:cubicBezTo>
                    <a:pt x="2586" y="3328"/>
                    <a:pt x="3329" y="2582"/>
                    <a:pt x="3329" y="1664"/>
                  </a:cubicBezTo>
                  <a:cubicBezTo>
                    <a:pt x="3329" y="747"/>
                    <a:pt x="2586" y="0"/>
                    <a:pt x="1664" y="0"/>
                  </a:cubicBezTo>
                  <a:cubicBezTo>
                    <a:pt x="747" y="0"/>
                    <a:pt x="0" y="747"/>
                    <a:pt x="0" y="1664"/>
                  </a:cubicBezTo>
                  <a:cubicBezTo>
                    <a:pt x="0" y="2582"/>
                    <a:pt x="747" y="3328"/>
                    <a:pt x="1664" y="3328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EFA94D95-CF4A-65DC-7551-42D493B746A0}"/>
                </a:ext>
              </a:extLst>
            </p:cNvPr>
            <p:cNvSpPr/>
            <p:nvPr/>
          </p:nvSpPr>
          <p:spPr>
            <a:xfrm>
              <a:off x="9493461" y="2998955"/>
              <a:ext cx="16641" cy="16642"/>
            </a:xfrm>
            <a:custGeom>
              <a:avLst/>
              <a:gdLst>
                <a:gd name="connsiteX0" fmla="*/ 8321 w 16641"/>
                <a:gd name="connsiteY0" fmla="*/ 16642 h 16642"/>
                <a:gd name="connsiteX1" fmla="*/ 16642 w 16641"/>
                <a:gd name="connsiteY1" fmla="*/ 8321 h 16642"/>
                <a:gd name="connsiteX2" fmla="*/ 8321 w 16641"/>
                <a:gd name="connsiteY2" fmla="*/ 0 h 16642"/>
                <a:gd name="connsiteX3" fmla="*/ 0 w 16641"/>
                <a:gd name="connsiteY3" fmla="*/ 8321 h 16642"/>
                <a:gd name="connsiteX4" fmla="*/ 8321 w 16641"/>
                <a:gd name="connsiteY4" fmla="*/ 16642 h 1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41" h="16642">
                  <a:moveTo>
                    <a:pt x="8321" y="16642"/>
                  </a:moveTo>
                  <a:cubicBezTo>
                    <a:pt x="12917" y="16642"/>
                    <a:pt x="16642" y="12917"/>
                    <a:pt x="16642" y="8321"/>
                  </a:cubicBezTo>
                  <a:cubicBezTo>
                    <a:pt x="16642" y="3725"/>
                    <a:pt x="12917" y="0"/>
                    <a:pt x="8321" y="0"/>
                  </a:cubicBezTo>
                  <a:cubicBezTo>
                    <a:pt x="3725" y="0"/>
                    <a:pt x="0" y="3725"/>
                    <a:pt x="0" y="8321"/>
                  </a:cubicBezTo>
                  <a:cubicBezTo>
                    <a:pt x="0" y="12917"/>
                    <a:pt x="3725" y="16642"/>
                    <a:pt x="8321" y="16642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D789916A-2014-A929-199B-ED1BCA7A9C39}"/>
                </a:ext>
              </a:extLst>
            </p:cNvPr>
            <p:cNvSpPr/>
            <p:nvPr/>
          </p:nvSpPr>
          <p:spPr>
            <a:xfrm>
              <a:off x="9496444" y="3002920"/>
              <a:ext cx="3328" cy="3328"/>
            </a:xfrm>
            <a:custGeom>
              <a:avLst/>
              <a:gdLst>
                <a:gd name="connsiteX0" fmla="*/ 1664 w 3328"/>
                <a:gd name="connsiteY0" fmla="*/ 3328 h 3328"/>
                <a:gd name="connsiteX1" fmla="*/ 3329 w 3328"/>
                <a:gd name="connsiteY1" fmla="*/ 1664 h 3328"/>
                <a:gd name="connsiteX2" fmla="*/ 1664 w 3328"/>
                <a:gd name="connsiteY2" fmla="*/ 0 h 3328"/>
                <a:gd name="connsiteX3" fmla="*/ 0 w 3328"/>
                <a:gd name="connsiteY3" fmla="*/ 1664 h 3328"/>
                <a:gd name="connsiteX4" fmla="*/ 1664 w 3328"/>
                <a:gd name="connsiteY4" fmla="*/ 3328 h 3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8" h="3328">
                  <a:moveTo>
                    <a:pt x="1664" y="3328"/>
                  </a:moveTo>
                  <a:cubicBezTo>
                    <a:pt x="2586" y="3328"/>
                    <a:pt x="3329" y="2586"/>
                    <a:pt x="3329" y="1664"/>
                  </a:cubicBezTo>
                  <a:cubicBezTo>
                    <a:pt x="3329" y="747"/>
                    <a:pt x="2586" y="0"/>
                    <a:pt x="1664" y="0"/>
                  </a:cubicBezTo>
                  <a:cubicBezTo>
                    <a:pt x="747" y="0"/>
                    <a:pt x="0" y="747"/>
                    <a:pt x="0" y="1664"/>
                  </a:cubicBezTo>
                  <a:cubicBezTo>
                    <a:pt x="0" y="2586"/>
                    <a:pt x="747" y="3328"/>
                    <a:pt x="1664" y="3328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7717AF2E-2C30-0ADB-A41D-7AEE51F6CC41}"/>
                </a:ext>
              </a:extLst>
            </p:cNvPr>
            <p:cNvSpPr/>
            <p:nvPr/>
          </p:nvSpPr>
          <p:spPr>
            <a:xfrm>
              <a:off x="8303471" y="5137970"/>
              <a:ext cx="115257" cy="164586"/>
            </a:xfrm>
            <a:custGeom>
              <a:avLst/>
              <a:gdLst>
                <a:gd name="connsiteX0" fmla="*/ 0 w 115257"/>
                <a:gd name="connsiteY0" fmla="*/ 164586 h 164586"/>
                <a:gd name="connsiteX1" fmla="*/ 97249 w 115257"/>
                <a:gd name="connsiteY1" fmla="*/ 164586 h 164586"/>
                <a:gd name="connsiteX2" fmla="*/ 115257 w 115257"/>
                <a:gd name="connsiteY2" fmla="*/ 0 h 164586"/>
                <a:gd name="connsiteX3" fmla="*/ 341 w 115257"/>
                <a:gd name="connsiteY3" fmla="*/ 341 h 164586"/>
                <a:gd name="connsiteX4" fmla="*/ 0 w 115257"/>
                <a:gd name="connsiteY4" fmla="*/ 164586 h 164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57" h="164586">
                  <a:moveTo>
                    <a:pt x="0" y="164586"/>
                  </a:moveTo>
                  <a:lnTo>
                    <a:pt x="97249" y="164586"/>
                  </a:lnTo>
                  <a:lnTo>
                    <a:pt x="115257" y="0"/>
                  </a:lnTo>
                  <a:lnTo>
                    <a:pt x="341" y="341"/>
                  </a:lnTo>
                  <a:lnTo>
                    <a:pt x="0" y="164586"/>
                  </a:lnTo>
                  <a:close/>
                </a:path>
              </a:pathLst>
            </a:custGeom>
            <a:solidFill>
              <a:srgbClr val="C46F6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C0E15201-9104-817F-7D4E-4D76A3B03756}"/>
                </a:ext>
              </a:extLst>
            </p:cNvPr>
            <p:cNvSpPr/>
            <p:nvPr/>
          </p:nvSpPr>
          <p:spPr>
            <a:xfrm>
              <a:off x="8303638" y="5186232"/>
              <a:ext cx="109923" cy="91915"/>
            </a:xfrm>
            <a:custGeom>
              <a:avLst/>
              <a:gdLst>
                <a:gd name="connsiteX0" fmla="*/ 0 w 109923"/>
                <a:gd name="connsiteY0" fmla="*/ 0 h 91915"/>
                <a:gd name="connsiteX1" fmla="*/ 0 w 109923"/>
                <a:gd name="connsiteY1" fmla="*/ 13399 h 91915"/>
                <a:gd name="connsiteX2" fmla="*/ 76383 w 109923"/>
                <a:gd name="connsiteY2" fmla="*/ 13399 h 91915"/>
                <a:gd name="connsiteX3" fmla="*/ 83744 w 109923"/>
                <a:gd name="connsiteY3" fmla="*/ 14935 h 91915"/>
                <a:gd name="connsiteX4" fmla="*/ 89825 w 109923"/>
                <a:gd name="connsiteY4" fmla="*/ 19373 h 91915"/>
                <a:gd name="connsiteX5" fmla="*/ 93563 w 109923"/>
                <a:gd name="connsiteY5" fmla="*/ 25902 h 91915"/>
                <a:gd name="connsiteX6" fmla="*/ 94305 w 109923"/>
                <a:gd name="connsiteY6" fmla="*/ 33412 h 91915"/>
                <a:gd name="connsiteX7" fmla="*/ 87904 w 109923"/>
                <a:gd name="connsiteY7" fmla="*/ 91915 h 91915"/>
                <a:gd name="connsiteX8" fmla="*/ 99853 w 109923"/>
                <a:gd name="connsiteY8" fmla="*/ 91915 h 91915"/>
                <a:gd name="connsiteX9" fmla="*/ 109923 w 109923"/>
                <a:gd name="connsiteY9" fmla="*/ 0 h 91915"/>
                <a:gd name="connsiteX10" fmla="*/ 0 w 109923"/>
                <a:gd name="connsiteY10" fmla="*/ 0 h 9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923" h="91915">
                  <a:moveTo>
                    <a:pt x="0" y="0"/>
                  </a:moveTo>
                  <a:lnTo>
                    <a:pt x="0" y="13399"/>
                  </a:lnTo>
                  <a:lnTo>
                    <a:pt x="76383" y="13399"/>
                  </a:lnTo>
                  <a:cubicBezTo>
                    <a:pt x="78918" y="13399"/>
                    <a:pt x="81427" y="13911"/>
                    <a:pt x="83744" y="14935"/>
                  </a:cubicBezTo>
                  <a:cubicBezTo>
                    <a:pt x="86061" y="16002"/>
                    <a:pt x="88131" y="17496"/>
                    <a:pt x="89825" y="19373"/>
                  </a:cubicBezTo>
                  <a:cubicBezTo>
                    <a:pt x="91514" y="21293"/>
                    <a:pt x="92790" y="23512"/>
                    <a:pt x="93563" y="25902"/>
                  </a:cubicBezTo>
                  <a:cubicBezTo>
                    <a:pt x="94335" y="28334"/>
                    <a:pt x="94587" y="30894"/>
                    <a:pt x="94305" y="33412"/>
                  </a:cubicBezTo>
                  <a:lnTo>
                    <a:pt x="87904" y="91915"/>
                  </a:lnTo>
                  <a:lnTo>
                    <a:pt x="99853" y="91915"/>
                  </a:lnTo>
                  <a:lnTo>
                    <a:pt x="10992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95AA0D0B-49B5-337C-8A7E-8E1D32149B7C}"/>
                </a:ext>
              </a:extLst>
            </p:cNvPr>
            <p:cNvSpPr/>
            <p:nvPr/>
          </p:nvSpPr>
          <p:spPr>
            <a:xfrm>
              <a:off x="8283369" y="5223429"/>
              <a:ext cx="141841" cy="128157"/>
            </a:xfrm>
            <a:custGeom>
              <a:avLst/>
              <a:gdLst>
                <a:gd name="connsiteX0" fmla="*/ 30126 w 141841"/>
                <a:gd name="connsiteY0" fmla="*/ 16699 h 128157"/>
                <a:gd name="connsiteX1" fmla="*/ 33071 w 141841"/>
                <a:gd name="connsiteY1" fmla="*/ 14138 h 128157"/>
                <a:gd name="connsiteX2" fmla="*/ 114489 w 141841"/>
                <a:gd name="connsiteY2" fmla="*/ 14992 h 128157"/>
                <a:gd name="connsiteX3" fmla="*/ 116153 w 141841"/>
                <a:gd name="connsiteY3" fmla="*/ 16699 h 128157"/>
                <a:gd name="connsiteX4" fmla="*/ 122311 w 141841"/>
                <a:gd name="connsiteY4" fmla="*/ 24763 h 128157"/>
                <a:gd name="connsiteX5" fmla="*/ 124687 w 141841"/>
                <a:gd name="connsiteY5" fmla="*/ 34663 h 128157"/>
                <a:gd name="connsiteX6" fmla="*/ 124687 w 141841"/>
                <a:gd name="connsiteY6" fmla="*/ 45374 h 128157"/>
                <a:gd name="connsiteX7" fmla="*/ 127931 w 141841"/>
                <a:gd name="connsiteY7" fmla="*/ 63680 h 128157"/>
                <a:gd name="connsiteX8" fmla="*/ 137959 w 141841"/>
                <a:gd name="connsiteY8" fmla="*/ 92697 h 128157"/>
                <a:gd name="connsiteX9" fmla="*/ 141842 w 141841"/>
                <a:gd name="connsiteY9" fmla="*/ 114374 h 128157"/>
                <a:gd name="connsiteX10" fmla="*/ 141842 w 141841"/>
                <a:gd name="connsiteY10" fmla="*/ 118045 h 128157"/>
                <a:gd name="connsiteX11" fmla="*/ 129040 w 141841"/>
                <a:gd name="connsiteY11" fmla="*/ 128158 h 128157"/>
                <a:gd name="connsiteX12" fmla="*/ 12802 w 141841"/>
                <a:gd name="connsiteY12" fmla="*/ 128158 h 128157"/>
                <a:gd name="connsiteX13" fmla="*/ 0 w 141841"/>
                <a:gd name="connsiteY13" fmla="*/ 118045 h 128157"/>
                <a:gd name="connsiteX14" fmla="*/ 0 w 141841"/>
                <a:gd name="connsiteY14" fmla="*/ 116636 h 128157"/>
                <a:gd name="connsiteX15" fmla="*/ 4907 w 141841"/>
                <a:gd name="connsiteY15" fmla="*/ 91545 h 128157"/>
                <a:gd name="connsiteX16" fmla="*/ 16557 w 141841"/>
                <a:gd name="connsiteY16" fmla="*/ 63126 h 128157"/>
                <a:gd name="connsiteX17" fmla="*/ 20824 w 141841"/>
                <a:gd name="connsiteY17" fmla="*/ 42857 h 128157"/>
                <a:gd name="connsiteX18" fmla="*/ 21165 w 141841"/>
                <a:gd name="connsiteY18" fmla="*/ 34706 h 128157"/>
                <a:gd name="connsiteX19" fmla="*/ 30126 w 141841"/>
                <a:gd name="connsiteY19" fmla="*/ 16699 h 128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1841" h="128157">
                  <a:moveTo>
                    <a:pt x="30126" y="16699"/>
                  </a:moveTo>
                  <a:lnTo>
                    <a:pt x="33071" y="14138"/>
                  </a:lnTo>
                  <a:cubicBezTo>
                    <a:pt x="55089" y="-4979"/>
                    <a:pt x="93068" y="-4723"/>
                    <a:pt x="114489" y="14992"/>
                  </a:cubicBezTo>
                  <a:lnTo>
                    <a:pt x="116153" y="16699"/>
                  </a:lnTo>
                  <a:cubicBezTo>
                    <a:pt x="118743" y="18917"/>
                    <a:pt x="120843" y="21691"/>
                    <a:pt x="122311" y="24763"/>
                  </a:cubicBezTo>
                  <a:cubicBezTo>
                    <a:pt x="123779" y="27879"/>
                    <a:pt x="124590" y="31249"/>
                    <a:pt x="124687" y="34663"/>
                  </a:cubicBezTo>
                  <a:lnTo>
                    <a:pt x="124687" y="45374"/>
                  </a:lnTo>
                  <a:cubicBezTo>
                    <a:pt x="124632" y="51604"/>
                    <a:pt x="125733" y="57834"/>
                    <a:pt x="127931" y="63680"/>
                  </a:cubicBezTo>
                  <a:lnTo>
                    <a:pt x="137959" y="92697"/>
                  </a:lnTo>
                  <a:cubicBezTo>
                    <a:pt x="140527" y="99610"/>
                    <a:pt x="141842" y="106950"/>
                    <a:pt x="141842" y="114374"/>
                  </a:cubicBezTo>
                  <a:lnTo>
                    <a:pt x="141842" y="118045"/>
                  </a:lnTo>
                  <a:cubicBezTo>
                    <a:pt x="141842" y="123677"/>
                    <a:pt x="136038" y="128158"/>
                    <a:pt x="129040" y="128158"/>
                  </a:cubicBezTo>
                  <a:lnTo>
                    <a:pt x="12802" y="128158"/>
                  </a:lnTo>
                  <a:cubicBezTo>
                    <a:pt x="5633" y="128158"/>
                    <a:pt x="0" y="123634"/>
                    <a:pt x="0" y="118045"/>
                  </a:cubicBezTo>
                  <a:lnTo>
                    <a:pt x="0" y="116636"/>
                  </a:lnTo>
                  <a:cubicBezTo>
                    <a:pt x="30" y="108016"/>
                    <a:pt x="1698" y="99525"/>
                    <a:pt x="4907" y="91545"/>
                  </a:cubicBezTo>
                  <a:lnTo>
                    <a:pt x="16557" y="63126"/>
                  </a:lnTo>
                  <a:cubicBezTo>
                    <a:pt x="19275" y="56682"/>
                    <a:pt x="20722" y="49812"/>
                    <a:pt x="20824" y="42857"/>
                  </a:cubicBezTo>
                  <a:lnTo>
                    <a:pt x="21165" y="34706"/>
                  </a:lnTo>
                  <a:cubicBezTo>
                    <a:pt x="21669" y="27751"/>
                    <a:pt x="24891" y="21264"/>
                    <a:pt x="30126" y="16699"/>
                  </a:cubicBezTo>
                  <a:close/>
                </a:path>
              </a:pathLst>
            </a:custGeom>
            <a:solidFill>
              <a:srgbClr val="25282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C5F4A791-6EB7-02E0-3F02-2B3D9560EDE4}"/>
                </a:ext>
              </a:extLst>
            </p:cNvPr>
            <p:cNvSpPr/>
            <p:nvPr/>
          </p:nvSpPr>
          <p:spPr>
            <a:xfrm>
              <a:off x="8682484" y="5186190"/>
              <a:ext cx="196077" cy="105570"/>
            </a:xfrm>
            <a:custGeom>
              <a:avLst/>
              <a:gdLst>
                <a:gd name="connsiteX0" fmla="*/ 0 w 196077"/>
                <a:gd name="connsiteY0" fmla="*/ 1110 h 105570"/>
                <a:gd name="connsiteX1" fmla="*/ 6486 w 196077"/>
                <a:gd name="connsiteY1" fmla="*/ 96737 h 105570"/>
                <a:gd name="connsiteX2" fmla="*/ 196078 w 196077"/>
                <a:gd name="connsiteY2" fmla="*/ 105571 h 105570"/>
                <a:gd name="connsiteX3" fmla="*/ 133009 w 196077"/>
                <a:gd name="connsiteY3" fmla="*/ 41947 h 105570"/>
                <a:gd name="connsiteX4" fmla="*/ 111203 w 196077"/>
                <a:gd name="connsiteY4" fmla="*/ 0 h 105570"/>
                <a:gd name="connsiteX5" fmla="*/ 0 w 196077"/>
                <a:gd name="connsiteY5" fmla="*/ 1110 h 105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077" h="105570">
                  <a:moveTo>
                    <a:pt x="0" y="1110"/>
                  </a:moveTo>
                  <a:lnTo>
                    <a:pt x="6486" y="96737"/>
                  </a:lnTo>
                  <a:lnTo>
                    <a:pt x="196078" y="105571"/>
                  </a:lnTo>
                  <a:lnTo>
                    <a:pt x="133009" y="41947"/>
                  </a:lnTo>
                  <a:cubicBezTo>
                    <a:pt x="121018" y="33412"/>
                    <a:pt x="113636" y="14380"/>
                    <a:pt x="111203" y="0"/>
                  </a:cubicBezTo>
                  <a:lnTo>
                    <a:pt x="0" y="1110"/>
                  </a:lnTo>
                  <a:close/>
                </a:path>
              </a:pathLst>
            </a:custGeom>
            <a:solidFill>
              <a:srgbClr val="C46F6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D3497F77-A3FD-EE4F-2232-076CFE41D481}"/>
                </a:ext>
              </a:extLst>
            </p:cNvPr>
            <p:cNvSpPr/>
            <p:nvPr/>
          </p:nvSpPr>
          <p:spPr>
            <a:xfrm>
              <a:off x="8682484" y="5186190"/>
              <a:ext cx="196077" cy="105570"/>
            </a:xfrm>
            <a:custGeom>
              <a:avLst/>
              <a:gdLst>
                <a:gd name="connsiteX0" fmla="*/ 67763 w 196077"/>
                <a:gd name="connsiteY0" fmla="*/ 17069 h 105570"/>
                <a:gd name="connsiteX1" fmla="*/ 92436 w 196077"/>
                <a:gd name="connsiteY1" fmla="*/ 23939 h 105570"/>
                <a:gd name="connsiteX2" fmla="*/ 109923 w 196077"/>
                <a:gd name="connsiteY2" fmla="*/ 42672 h 105570"/>
                <a:gd name="connsiteX3" fmla="*/ 122981 w 196077"/>
                <a:gd name="connsiteY3" fmla="*/ 58717 h 105570"/>
                <a:gd name="connsiteX4" fmla="*/ 168170 w 196077"/>
                <a:gd name="connsiteY4" fmla="*/ 104248 h 105570"/>
                <a:gd name="connsiteX5" fmla="*/ 196078 w 196077"/>
                <a:gd name="connsiteY5" fmla="*/ 105571 h 105570"/>
                <a:gd name="connsiteX6" fmla="*/ 133009 w 196077"/>
                <a:gd name="connsiteY6" fmla="*/ 41947 h 105570"/>
                <a:gd name="connsiteX7" fmla="*/ 111203 w 196077"/>
                <a:gd name="connsiteY7" fmla="*/ 0 h 105570"/>
                <a:gd name="connsiteX8" fmla="*/ 0 w 196077"/>
                <a:gd name="connsiteY8" fmla="*/ 1110 h 105570"/>
                <a:gd name="connsiteX9" fmla="*/ 1152 w 196077"/>
                <a:gd name="connsiteY9" fmla="*/ 17709 h 105570"/>
                <a:gd name="connsiteX10" fmla="*/ 67763 w 196077"/>
                <a:gd name="connsiteY10" fmla="*/ 17069 h 105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6077" h="105570">
                  <a:moveTo>
                    <a:pt x="67763" y="17069"/>
                  </a:moveTo>
                  <a:cubicBezTo>
                    <a:pt x="76464" y="17069"/>
                    <a:pt x="84998" y="19416"/>
                    <a:pt x="92436" y="23939"/>
                  </a:cubicBezTo>
                  <a:cubicBezTo>
                    <a:pt x="99874" y="28462"/>
                    <a:pt x="105921" y="34948"/>
                    <a:pt x="109923" y="42672"/>
                  </a:cubicBezTo>
                  <a:cubicBezTo>
                    <a:pt x="113029" y="48902"/>
                    <a:pt x="117489" y="54407"/>
                    <a:pt x="122981" y="58717"/>
                  </a:cubicBezTo>
                  <a:lnTo>
                    <a:pt x="168170" y="104248"/>
                  </a:lnTo>
                  <a:lnTo>
                    <a:pt x="196078" y="105571"/>
                  </a:lnTo>
                  <a:lnTo>
                    <a:pt x="133009" y="41947"/>
                  </a:lnTo>
                  <a:cubicBezTo>
                    <a:pt x="121018" y="33412"/>
                    <a:pt x="113636" y="14380"/>
                    <a:pt x="111203" y="0"/>
                  </a:cubicBezTo>
                  <a:lnTo>
                    <a:pt x="0" y="1110"/>
                  </a:lnTo>
                  <a:lnTo>
                    <a:pt x="1152" y="17709"/>
                  </a:lnTo>
                  <a:lnTo>
                    <a:pt x="67763" y="1706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22B108A1-4DF5-F483-BC01-6673B57F34AF}"/>
                </a:ext>
              </a:extLst>
            </p:cNvPr>
            <p:cNvSpPr/>
            <p:nvPr/>
          </p:nvSpPr>
          <p:spPr>
            <a:xfrm>
              <a:off x="8669740" y="5212967"/>
              <a:ext cx="319167" cy="136681"/>
            </a:xfrm>
            <a:custGeom>
              <a:avLst/>
              <a:gdLst>
                <a:gd name="connsiteX0" fmla="*/ 15385 w 319167"/>
                <a:gd name="connsiteY0" fmla="*/ 29593 h 136681"/>
                <a:gd name="connsiteX1" fmla="*/ 106575 w 319167"/>
                <a:gd name="connsiteY1" fmla="*/ 33220 h 136681"/>
                <a:gd name="connsiteX2" fmla="*/ 107714 w 319167"/>
                <a:gd name="connsiteY2" fmla="*/ 18285 h 136681"/>
                <a:gd name="connsiteX3" fmla="*/ 116261 w 319167"/>
                <a:gd name="connsiteY3" fmla="*/ 6038 h 136681"/>
                <a:gd name="connsiteX4" fmla="*/ 144894 w 319167"/>
                <a:gd name="connsiteY4" fmla="*/ 3520 h 136681"/>
                <a:gd name="connsiteX5" fmla="*/ 167724 w 319167"/>
                <a:gd name="connsiteY5" fmla="*/ 32921 h 136681"/>
                <a:gd name="connsiteX6" fmla="*/ 222131 w 319167"/>
                <a:gd name="connsiteY6" fmla="*/ 78025 h 136681"/>
                <a:gd name="connsiteX7" fmla="*/ 319167 w 319167"/>
                <a:gd name="connsiteY7" fmla="*/ 118692 h 136681"/>
                <a:gd name="connsiteX8" fmla="*/ 202160 w 319167"/>
                <a:gd name="connsiteY8" fmla="*/ 135761 h 136681"/>
                <a:gd name="connsiteX9" fmla="*/ 94542 w 319167"/>
                <a:gd name="connsiteY9" fmla="*/ 110158 h 136681"/>
                <a:gd name="connsiteX10" fmla="*/ 94542 w 319167"/>
                <a:gd name="connsiteY10" fmla="*/ 136273 h 136681"/>
                <a:gd name="connsiteX11" fmla="*/ 6765 w 319167"/>
                <a:gd name="connsiteY11" fmla="*/ 136273 h 136681"/>
                <a:gd name="connsiteX12" fmla="*/ 15385 w 319167"/>
                <a:gd name="connsiteY12" fmla="*/ 29593 h 13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167" h="136681">
                  <a:moveTo>
                    <a:pt x="15385" y="29593"/>
                  </a:moveTo>
                  <a:cubicBezTo>
                    <a:pt x="15385" y="29593"/>
                    <a:pt x="58313" y="56434"/>
                    <a:pt x="106575" y="33220"/>
                  </a:cubicBezTo>
                  <a:cubicBezTo>
                    <a:pt x="105619" y="28228"/>
                    <a:pt x="106012" y="23107"/>
                    <a:pt x="107714" y="18285"/>
                  </a:cubicBezTo>
                  <a:cubicBezTo>
                    <a:pt x="109417" y="13505"/>
                    <a:pt x="112370" y="9281"/>
                    <a:pt x="116261" y="6038"/>
                  </a:cubicBezTo>
                  <a:cubicBezTo>
                    <a:pt x="124284" y="-235"/>
                    <a:pt x="140542" y="-2497"/>
                    <a:pt x="144894" y="3520"/>
                  </a:cubicBezTo>
                  <a:cubicBezTo>
                    <a:pt x="149247" y="9537"/>
                    <a:pt x="156203" y="18925"/>
                    <a:pt x="167724" y="32921"/>
                  </a:cubicBezTo>
                  <a:cubicBezTo>
                    <a:pt x="183726" y="52209"/>
                    <a:pt x="205403" y="74484"/>
                    <a:pt x="222131" y="78025"/>
                  </a:cubicBezTo>
                  <a:cubicBezTo>
                    <a:pt x="252855" y="84426"/>
                    <a:pt x="314900" y="53062"/>
                    <a:pt x="319167" y="118692"/>
                  </a:cubicBezTo>
                  <a:cubicBezTo>
                    <a:pt x="319167" y="118692"/>
                    <a:pt x="258573" y="141479"/>
                    <a:pt x="202160" y="135761"/>
                  </a:cubicBezTo>
                  <a:cubicBezTo>
                    <a:pt x="165403" y="131536"/>
                    <a:pt x="129277" y="122917"/>
                    <a:pt x="94542" y="110158"/>
                  </a:cubicBezTo>
                  <a:lnTo>
                    <a:pt x="94542" y="136273"/>
                  </a:lnTo>
                  <a:lnTo>
                    <a:pt x="6765" y="136273"/>
                  </a:lnTo>
                  <a:cubicBezTo>
                    <a:pt x="6765" y="136273"/>
                    <a:pt x="-13163" y="62365"/>
                    <a:pt x="15385" y="29593"/>
                  </a:cubicBezTo>
                  <a:close/>
                </a:path>
              </a:pathLst>
            </a:custGeom>
            <a:solidFill>
              <a:srgbClr val="25282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DB968E2F-0968-D5E3-5DFA-6E81504C6B9D}"/>
                </a:ext>
              </a:extLst>
            </p:cNvPr>
            <p:cNvSpPr/>
            <p:nvPr/>
          </p:nvSpPr>
          <p:spPr>
            <a:xfrm>
              <a:off x="8670109" y="5306581"/>
              <a:ext cx="318802" cy="43056"/>
            </a:xfrm>
            <a:custGeom>
              <a:avLst/>
              <a:gdLst>
                <a:gd name="connsiteX0" fmla="*/ 0 w 318802"/>
                <a:gd name="connsiteY0" fmla="*/ 883 h 43056"/>
                <a:gd name="connsiteX1" fmla="*/ 6444 w 318802"/>
                <a:gd name="connsiteY1" fmla="*/ 42872 h 43056"/>
                <a:gd name="connsiteX2" fmla="*/ 94220 w 318802"/>
                <a:gd name="connsiteY2" fmla="*/ 42872 h 43056"/>
                <a:gd name="connsiteX3" fmla="*/ 94220 w 318802"/>
                <a:gd name="connsiteY3" fmla="*/ 16544 h 43056"/>
                <a:gd name="connsiteX4" fmla="*/ 201839 w 318802"/>
                <a:gd name="connsiteY4" fmla="*/ 42147 h 43056"/>
                <a:gd name="connsiteX5" fmla="*/ 318803 w 318802"/>
                <a:gd name="connsiteY5" fmla="*/ 25078 h 43056"/>
                <a:gd name="connsiteX6" fmla="*/ 316456 w 318802"/>
                <a:gd name="connsiteY6" fmla="*/ 10057 h 43056"/>
                <a:gd name="connsiteX7" fmla="*/ 173931 w 318802"/>
                <a:gd name="connsiteY7" fmla="*/ 22859 h 43056"/>
                <a:gd name="connsiteX8" fmla="*/ 92854 w 318802"/>
                <a:gd name="connsiteY8" fmla="*/ 499 h 43056"/>
                <a:gd name="connsiteX9" fmla="*/ 0 w 318802"/>
                <a:gd name="connsiteY9" fmla="*/ 883 h 4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8802" h="43056">
                  <a:moveTo>
                    <a:pt x="0" y="883"/>
                  </a:moveTo>
                  <a:cubicBezTo>
                    <a:pt x="853" y="15050"/>
                    <a:pt x="3013" y="29089"/>
                    <a:pt x="6444" y="42872"/>
                  </a:cubicBezTo>
                  <a:lnTo>
                    <a:pt x="94220" y="42872"/>
                  </a:lnTo>
                  <a:lnTo>
                    <a:pt x="94220" y="16544"/>
                  </a:lnTo>
                  <a:cubicBezTo>
                    <a:pt x="128950" y="29303"/>
                    <a:pt x="165077" y="37922"/>
                    <a:pt x="201839" y="42147"/>
                  </a:cubicBezTo>
                  <a:cubicBezTo>
                    <a:pt x="258251" y="47822"/>
                    <a:pt x="318803" y="25078"/>
                    <a:pt x="318803" y="25078"/>
                  </a:cubicBezTo>
                  <a:cubicBezTo>
                    <a:pt x="318525" y="20000"/>
                    <a:pt x="317736" y="14965"/>
                    <a:pt x="316456" y="10057"/>
                  </a:cubicBezTo>
                  <a:cubicBezTo>
                    <a:pt x="272329" y="32375"/>
                    <a:pt x="221327" y="36941"/>
                    <a:pt x="173931" y="22859"/>
                  </a:cubicBezTo>
                  <a:cubicBezTo>
                    <a:pt x="141714" y="13514"/>
                    <a:pt x="115769" y="7028"/>
                    <a:pt x="92854" y="499"/>
                  </a:cubicBezTo>
                  <a:cubicBezTo>
                    <a:pt x="93025" y="670"/>
                    <a:pt x="17538" y="-952"/>
                    <a:pt x="0" y="883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017E8B98-ACA8-4BD5-9419-6DFAF6B78E6E}"/>
                </a:ext>
              </a:extLst>
            </p:cNvPr>
            <p:cNvSpPr/>
            <p:nvPr/>
          </p:nvSpPr>
          <p:spPr>
            <a:xfrm>
              <a:off x="8775039" y="5213287"/>
              <a:ext cx="109023" cy="83890"/>
            </a:xfrm>
            <a:custGeom>
              <a:avLst/>
              <a:gdLst>
                <a:gd name="connsiteX0" fmla="*/ 109023 w 109023"/>
                <a:gd name="connsiteY0" fmla="*/ 80479 h 83890"/>
                <a:gd name="connsiteX1" fmla="*/ 30805 w 109023"/>
                <a:gd name="connsiteY1" fmla="*/ 68062 h 83890"/>
                <a:gd name="connsiteX2" fmla="*/ 3453 w 109023"/>
                <a:gd name="connsiteY2" fmla="*/ 15362 h 83890"/>
                <a:gd name="connsiteX3" fmla="*/ 12337 w 109023"/>
                <a:gd name="connsiteY3" fmla="*/ 4395 h 83890"/>
                <a:gd name="connsiteX4" fmla="*/ 25727 w 109023"/>
                <a:gd name="connsiteY4" fmla="*/ 0 h 83890"/>
                <a:gd name="connsiteX5" fmla="*/ 109023 w 109023"/>
                <a:gd name="connsiteY5" fmla="*/ 80479 h 83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023" h="83890">
                  <a:moveTo>
                    <a:pt x="109023" y="80479"/>
                  </a:moveTo>
                  <a:cubicBezTo>
                    <a:pt x="109023" y="80479"/>
                    <a:pt x="64303" y="93708"/>
                    <a:pt x="30805" y="68062"/>
                  </a:cubicBezTo>
                  <a:cubicBezTo>
                    <a:pt x="6056" y="49116"/>
                    <a:pt x="-6575" y="38191"/>
                    <a:pt x="3453" y="15362"/>
                  </a:cubicBezTo>
                  <a:cubicBezTo>
                    <a:pt x="5304" y="10924"/>
                    <a:pt x="8385" y="7126"/>
                    <a:pt x="12337" y="4395"/>
                  </a:cubicBezTo>
                  <a:cubicBezTo>
                    <a:pt x="16284" y="1664"/>
                    <a:pt x="20931" y="171"/>
                    <a:pt x="25727" y="0"/>
                  </a:cubicBezTo>
                  <a:cubicBezTo>
                    <a:pt x="25727" y="0"/>
                    <a:pt x="56920" y="73054"/>
                    <a:pt x="109023" y="80479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0FA68EE2-3D6D-F868-5B42-57F77F2E6C94}"/>
                </a:ext>
              </a:extLst>
            </p:cNvPr>
            <p:cNvSpPr/>
            <p:nvPr/>
          </p:nvSpPr>
          <p:spPr>
            <a:xfrm>
              <a:off x="8401391" y="3170616"/>
              <a:ext cx="334420" cy="764725"/>
            </a:xfrm>
            <a:custGeom>
              <a:avLst/>
              <a:gdLst>
                <a:gd name="connsiteX0" fmla="*/ 66952 w 334420"/>
                <a:gd name="connsiteY0" fmla="*/ 764725 h 764725"/>
                <a:gd name="connsiteX1" fmla="*/ 0 w 334420"/>
                <a:gd name="connsiteY1" fmla="*/ 12802 h 764725"/>
                <a:gd name="connsiteX2" fmla="*/ 46939 w 334420"/>
                <a:gd name="connsiteY2" fmla="*/ 0 h 764725"/>
                <a:gd name="connsiteX3" fmla="*/ 202180 w 334420"/>
                <a:gd name="connsiteY3" fmla="*/ 1323 h 764725"/>
                <a:gd name="connsiteX4" fmla="*/ 221852 w 334420"/>
                <a:gd name="connsiteY4" fmla="*/ 8321 h 764725"/>
                <a:gd name="connsiteX5" fmla="*/ 334420 w 334420"/>
                <a:gd name="connsiteY5" fmla="*/ 764213 h 764725"/>
                <a:gd name="connsiteX6" fmla="*/ 66952 w 334420"/>
                <a:gd name="connsiteY6" fmla="*/ 764213 h 764725"/>
                <a:gd name="connsiteX7" fmla="*/ 66952 w 334420"/>
                <a:gd name="connsiteY7" fmla="*/ 764725 h 76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4420" h="764725">
                  <a:moveTo>
                    <a:pt x="66952" y="764725"/>
                  </a:moveTo>
                  <a:cubicBezTo>
                    <a:pt x="113593" y="351959"/>
                    <a:pt x="29657" y="99767"/>
                    <a:pt x="0" y="12802"/>
                  </a:cubicBezTo>
                  <a:lnTo>
                    <a:pt x="46939" y="0"/>
                  </a:lnTo>
                  <a:lnTo>
                    <a:pt x="202180" y="1323"/>
                  </a:lnTo>
                  <a:lnTo>
                    <a:pt x="221852" y="8321"/>
                  </a:lnTo>
                  <a:cubicBezTo>
                    <a:pt x="225820" y="85600"/>
                    <a:pt x="281123" y="432054"/>
                    <a:pt x="334420" y="764213"/>
                  </a:cubicBezTo>
                  <a:lnTo>
                    <a:pt x="66952" y="764213"/>
                  </a:lnTo>
                  <a:lnTo>
                    <a:pt x="66952" y="764725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39589748-A5FA-5F4B-78A7-F79175AA4D7B}"/>
                </a:ext>
              </a:extLst>
            </p:cNvPr>
            <p:cNvSpPr/>
            <p:nvPr/>
          </p:nvSpPr>
          <p:spPr>
            <a:xfrm>
              <a:off x="8297186" y="3837793"/>
              <a:ext cx="509845" cy="1351597"/>
            </a:xfrm>
            <a:custGeom>
              <a:avLst/>
              <a:gdLst>
                <a:gd name="connsiteX0" fmla="*/ 8236 w 509845"/>
                <a:gd name="connsiteY0" fmla="*/ 0 h 1351597"/>
                <a:gd name="connsiteX1" fmla="*/ 466106 w 509845"/>
                <a:gd name="connsiteY1" fmla="*/ 7382 h 1351597"/>
                <a:gd name="connsiteX2" fmla="*/ 509845 w 509845"/>
                <a:gd name="connsiteY2" fmla="*/ 1351555 h 1351597"/>
                <a:gd name="connsiteX3" fmla="*/ 383024 w 509845"/>
                <a:gd name="connsiteY3" fmla="*/ 1351555 h 1351597"/>
                <a:gd name="connsiteX4" fmla="*/ 265548 w 509845"/>
                <a:gd name="connsiteY4" fmla="*/ 249332 h 1351597"/>
                <a:gd name="connsiteX5" fmla="*/ 261063 w 509845"/>
                <a:gd name="connsiteY5" fmla="*/ 240461 h 1351597"/>
                <a:gd name="connsiteX6" fmla="*/ 251808 w 509845"/>
                <a:gd name="connsiteY6" fmla="*/ 236830 h 1351597"/>
                <a:gd name="connsiteX7" fmla="*/ 251808 w 509845"/>
                <a:gd name="connsiteY7" fmla="*/ 236830 h 1351597"/>
                <a:gd name="connsiteX8" fmla="*/ 242236 w 509845"/>
                <a:gd name="connsiteY8" fmla="*/ 240261 h 1351597"/>
                <a:gd name="connsiteX9" fmla="*/ 237640 w 509845"/>
                <a:gd name="connsiteY9" fmla="*/ 249332 h 1351597"/>
                <a:gd name="connsiteX10" fmla="*/ 126992 w 509845"/>
                <a:gd name="connsiteY10" fmla="*/ 1351597 h 1351597"/>
                <a:gd name="connsiteX11" fmla="*/ 0 w 509845"/>
                <a:gd name="connsiteY11" fmla="*/ 1351597 h 1351597"/>
                <a:gd name="connsiteX12" fmla="*/ 8236 w 509845"/>
                <a:gd name="connsiteY12" fmla="*/ 0 h 135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9845" h="1351597">
                  <a:moveTo>
                    <a:pt x="8236" y="0"/>
                  </a:moveTo>
                  <a:lnTo>
                    <a:pt x="466106" y="7382"/>
                  </a:lnTo>
                  <a:lnTo>
                    <a:pt x="509845" y="1351555"/>
                  </a:lnTo>
                  <a:lnTo>
                    <a:pt x="383024" y="1351555"/>
                  </a:lnTo>
                  <a:lnTo>
                    <a:pt x="265548" y="249332"/>
                  </a:lnTo>
                  <a:cubicBezTo>
                    <a:pt x="265194" y="245923"/>
                    <a:pt x="263598" y="242765"/>
                    <a:pt x="261063" y="240461"/>
                  </a:cubicBezTo>
                  <a:cubicBezTo>
                    <a:pt x="258528" y="238157"/>
                    <a:pt x="255234" y="236864"/>
                    <a:pt x="251808" y="236830"/>
                  </a:cubicBezTo>
                  <a:lnTo>
                    <a:pt x="251808" y="236830"/>
                  </a:lnTo>
                  <a:cubicBezTo>
                    <a:pt x="248296" y="236706"/>
                    <a:pt x="244869" y="237935"/>
                    <a:pt x="242236" y="240261"/>
                  </a:cubicBezTo>
                  <a:cubicBezTo>
                    <a:pt x="239599" y="242586"/>
                    <a:pt x="237956" y="245829"/>
                    <a:pt x="237640" y="249332"/>
                  </a:cubicBezTo>
                  <a:lnTo>
                    <a:pt x="126992" y="1351597"/>
                  </a:lnTo>
                  <a:lnTo>
                    <a:pt x="0" y="1351597"/>
                  </a:lnTo>
                  <a:lnTo>
                    <a:pt x="8236" y="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1263DF4F-90B3-BAA3-77E9-8BD370B36713}"/>
                </a:ext>
              </a:extLst>
            </p:cNvPr>
            <p:cNvSpPr/>
            <p:nvPr/>
          </p:nvSpPr>
          <p:spPr>
            <a:xfrm>
              <a:off x="8293861" y="5161909"/>
              <a:ext cx="137873" cy="27480"/>
            </a:xfrm>
            <a:custGeom>
              <a:avLst/>
              <a:gdLst>
                <a:gd name="connsiteX0" fmla="*/ 427 w 137873"/>
                <a:gd name="connsiteY0" fmla="*/ 0 h 27480"/>
                <a:gd name="connsiteX1" fmla="*/ 137873 w 137873"/>
                <a:gd name="connsiteY1" fmla="*/ 0 h 27480"/>
                <a:gd name="connsiteX2" fmla="*/ 135356 w 137873"/>
                <a:gd name="connsiteY2" fmla="*/ 27481 h 27480"/>
                <a:gd name="connsiteX3" fmla="*/ 0 w 137873"/>
                <a:gd name="connsiteY3" fmla="*/ 27481 h 27480"/>
                <a:gd name="connsiteX4" fmla="*/ 427 w 137873"/>
                <a:gd name="connsiteY4" fmla="*/ 0 h 27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73" h="27480">
                  <a:moveTo>
                    <a:pt x="427" y="0"/>
                  </a:moveTo>
                  <a:lnTo>
                    <a:pt x="137873" y="0"/>
                  </a:lnTo>
                  <a:lnTo>
                    <a:pt x="135356" y="27481"/>
                  </a:lnTo>
                  <a:lnTo>
                    <a:pt x="0" y="27481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5C000270-777C-C148-817F-68BE0673CB1A}"/>
                </a:ext>
              </a:extLst>
            </p:cNvPr>
            <p:cNvSpPr/>
            <p:nvPr/>
          </p:nvSpPr>
          <p:spPr>
            <a:xfrm>
              <a:off x="8377580" y="5161909"/>
              <a:ext cx="54150" cy="27480"/>
            </a:xfrm>
            <a:custGeom>
              <a:avLst/>
              <a:gdLst>
                <a:gd name="connsiteX0" fmla="*/ 2261 w 54150"/>
                <a:gd name="connsiteY0" fmla="*/ 0 h 27480"/>
                <a:gd name="connsiteX1" fmla="*/ 54151 w 54150"/>
                <a:gd name="connsiteY1" fmla="*/ 0 h 27480"/>
                <a:gd name="connsiteX2" fmla="*/ 51633 w 54150"/>
                <a:gd name="connsiteY2" fmla="*/ 27481 h 27480"/>
                <a:gd name="connsiteX3" fmla="*/ 0 w 54150"/>
                <a:gd name="connsiteY3" fmla="*/ 27054 h 27480"/>
                <a:gd name="connsiteX4" fmla="*/ 2261 w 54150"/>
                <a:gd name="connsiteY4" fmla="*/ 0 h 27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50" h="27480">
                  <a:moveTo>
                    <a:pt x="2261" y="0"/>
                  </a:moveTo>
                  <a:lnTo>
                    <a:pt x="54151" y="0"/>
                  </a:lnTo>
                  <a:lnTo>
                    <a:pt x="51633" y="27481"/>
                  </a:lnTo>
                  <a:lnTo>
                    <a:pt x="0" y="27054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3614DEE0-BFFB-3E86-B0E3-2DC75AA537C1}"/>
                </a:ext>
              </a:extLst>
            </p:cNvPr>
            <p:cNvSpPr/>
            <p:nvPr/>
          </p:nvSpPr>
          <p:spPr>
            <a:xfrm>
              <a:off x="8672793" y="5161611"/>
              <a:ext cx="121913" cy="27779"/>
            </a:xfrm>
            <a:custGeom>
              <a:avLst/>
              <a:gdLst>
                <a:gd name="connsiteX0" fmla="*/ 120506 w 121913"/>
                <a:gd name="connsiteY0" fmla="*/ 0 h 27779"/>
                <a:gd name="connsiteX1" fmla="*/ 0 w 121913"/>
                <a:gd name="connsiteY1" fmla="*/ 0 h 27779"/>
                <a:gd name="connsiteX2" fmla="*/ 3115 w 121913"/>
                <a:gd name="connsiteY2" fmla="*/ 27779 h 27779"/>
                <a:gd name="connsiteX3" fmla="*/ 121914 w 121913"/>
                <a:gd name="connsiteY3" fmla="*/ 27779 h 27779"/>
                <a:gd name="connsiteX4" fmla="*/ 120506 w 121913"/>
                <a:gd name="connsiteY4" fmla="*/ 0 h 2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13" h="27779">
                  <a:moveTo>
                    <a:pt x="120506" y="0"/>
                  </a:moveTo>
                  <a:lnTo>
                    <a:pt x="0" y="0"/>
                  </a:lnTo>
                  <a:lnTo>
                    <a:pt x="3115" y="27779"/>
                  </a:lnTo>
                  <a:lnTo>
                    <a:pt x="121914" y="27779"/>
                  </a:lnTo>
                  <a:lnTo>
                    <a:pt x="120506" y="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2DAC3163-B569-2C26-185B-6776C73557E7}"/>
                </a:ext>
              </a:extLst>
            </p:cNvPr>
            <p:cNvSpPr/>
            <p:nvPr/>
          </p:nvSpPr>
          <p:spPr>
            <a:xfrm>
              <a:off x="8793342" y="5161611"/>
              <a:ext cx="16897" cy="27779"/>
            </a:xfrm>
            <a:custGeom>
              <a:avLst/>
              <a:gdLst>
                <a:gd name="connsiteX0" fmla="*/ 15789 w 16897"/>
                <a:gd name="connsiteY0" fmla="*/ 0 h 27779"/>
                <a:gd name="connsiteX1" fmla="*/ 0 w 16897"/>
                <a:gd name="connsiteY1" fmla="*/ 0 h 27779"/>
                <a:gd name="connsiteX2" fmla="*/ 1664 w 16897"/>
                <a:gd name="connsiteY2" fmla="*/ 27779 h 27779"/>
                <a:gd name="connsiteX3" fmla="*/ 16898 w 16897"/>
                <a:gd name="connsiteY3" fmla="*/ 27779 h 27779"/>
                <a:gd name="connsiteX4" fmla="*/ 15789 w 16897"/>
                <a:gd name="connsiteY4" fmla="*/ 0 h 2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97" h="27779">
                  <a:moveTo>
                    <a:pt x="15789" y="0"/>
                  </a:moveTo>
                  <a:lnTo>
                    <a:pt x="0" y="0"/>
                  </a:lnTo>
                  <a:lnTo>
                    <a:pt x="1664" y="27779"/>
                  </a:lnTo>
                  <a:lnTo>
                    <a:pt x="16898" y="27779"/>
                  </a:lnTo>
                  <a:lnTo>
                    <a:pt x="15789" y="0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F53DB87F-C5E4-F1C7-8CA1-FE46CD8914C7}"/>
                </a:ext>
              </a:extLst>
            </p:cNvPr>
            <p:cNvSpPr/>
            <p:nvPr/>
          </p:nvSpPr>
          <p:spPr>
            <a:xfrm>
              <a:off x="8788131" y="5161611"/>
              <a:ext cx="22104" cy="27779"/>
            </a:xfrm>
            <a:custGeom>
              <a:avLst/>
              <a:gdLst>
                <a:gd name="connsiteX0" fmla="*/ 20611 w 22104"/>
                <a:gd name="connsiteY0" fmla="*/ 0 h 27779"/>
                <a:gd name="connsiteX1" fmla="*/ 0 w 22104"/>
                <a:gd name="connsiteY1" fmla="*/ 0 h 27779"/>
                <a:gd name="connsiteX2" fmla="*/ 2219 w 22104"/>
                <a:gd name="connsiteY2" fmla="*/ 27779 h 27779"/>
                <a:gd name="connsiteX3" fmla="*/ 22104 w 22104"/>
                <a:gd name="connsiteY3" fmla="*/ 27779 h 27779"/>
                <a:gd name="connsiteX4" fmla="*/ 20611 w 22104"/>
                <a:gd name="connsiteY4" fmla="*/ 0 h 2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04" h="27779">
                  <a:moveTo>
                    <a:pt x="20611" y="0"/>
                  </a:moveTo>
                  <a:lnTo>
                    <a:pt x="0" y="0"/>
                  </a:lnTo>
                  <a:lnTo>
                    <a:pt x="2219" y="27779"/>
                  </a:lnTo>
                  <a:lnTo>
                    <a:pt x="22104" y="27779"/>
                  </a:lnTo>
                  <a:lnTo>
                    <a:pt x="20611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49EF0556-44E5-5362-F9A8-9EC792670393}"/>
                </a:ext>
              </a:extLst>
            </p:cNvPr>
            <p:cNvSpPr/>
            <p:nvPr/>
          </p:nvSpPr>
          <p:spPr>
            <a:xfrm>
              <a:off x="8379846" y="4074785"/>
              <a:ext cx="169962" cy="1086697"/>
            </a:xfrm>
            <a:custGeom>
              <a:avLst/>
              <a:gdLst>
                <a:gd name="connsiteX0" fmla="*/ 0 w 169962"/>
                <a:gd name="connsiteY0" fmla="*/ 1086698 h 1086697"/>
                <a:gd name="connsiteX1" fmla="*/ 91531 w 169962"/>
                <a:gd name="connsiteY1" fmla="*/ 58725 h 1086697"/>
                <a:gd name="connsiteX2" fmla="*/ 114997 w 169962"/>
                <a:gd name="connsiteY2" fmla="*/ 16365 h 1086697"/>
                <a:gd name="connsiteX3" fmla="*/ 160575 w 169962"/>
                <a:gd name="connsiteY3" fmla="*/ 8 h 1086697"/>
                <a:gd name="connsiteX4" fmla="*/ 169963 w 169962"/>
                <a:gd name="connsiteY4" fmla="*/ 8 h 1086697"/>
                <a:gd name="connsiteX5" fmla="*/ 160297 w 169962"/>
                <a:gd name="connsiteY5" fmla="*/ 3623 h 1086697"/>
                <a:gd name="connsiteX6" fmla="*/ 155582 w 169962"/>
                <a:gd name="connsiteY6" fmla="*/ 12810 h 1086697"/>
                <a:gd name="connsiteX7" fmla="*/ 46512 w 169962"/>
                <a:gd name="connsiteY7" fmla="*/ 1086698 h 1086697"/>
                <a:gd name="connsiteX8" fmla="*/ 0 w 169962"/>
                <a:gd name="connsiteY8" fmla="*/ 1086698 h 108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962" h="1086697">
                  <a:moveTo>
                    <a:pt x="0" y="1086698"/>
                  </a:moveTo>
                  <a:lnTo>
                    <a:pt x="91531" y="58725"/>
                  </a:lnTo>
                  <a:cubicBezTo>
                    <a:pt x="93955" y="42224"/>
                    <a:pt x="102293" y="27169"/>
                    <a:pt x="114997" y="16365"/>
                  </a:cubicBezTo>
                  <a:cubicBezTo>
                    <a:pt x="127705" y="5564"/>
                    <a:pt x="143903" y="-252"/>
                    <a:pt x="160575" y="8"/>
                  </a:cubicBezTo>
                  <a:lnTo>
                    <a:pt x="169963" y="8"/>
                  </a:lnTo>
                  <a:cubicBezTo>
                    <a:pt x="166404" y="-34"/>
                    <a:pt x="162956" y="1259"/>
                    <a:pt x="160297" y="3623"/>
                  </a:cubicBezTo>
                  <a:cubicBezTo>
                    <a:pt x="157635" y="5991"/>
                    <a:pt x="155958" y="9268"/>
                    <a:pt x="155582" y="12810"/>
                  </a:cubicBezTo>
                  <a:lnTo>
                    <a:pt x="46512" y="1086698"/>
                  </a:lnTo>
                  <a:lnTo>
                    <a:pt x="0" y="108669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F9C548AE-A1F8-8F5D-F250-070D474DD084}"/>
                </a:ext>
              </a:extLst>
            </p:cNvPr>
            <p:cNvSpPr/>
            <p:nvPr/>
          </p:nvSpPr>
          <p:spPr>
            <a:xfrm>
              <a:off x="8436378" y="3840439"/>
              <a:ext cx="288216" cy="34606"/>
            </a:xfrm>
            <a:custGeom>
              <a:avLst/>
              <a:gdLst>
                <a:gd name="connsiteX0" fmla="*/ 285483 w 288216"/>
                <a:gd name="connsiteY0" fmla="*/ 34607 h 34606"/>
                <a:gd name="connsiteX1" fmla="*/ 2654 w 288216"/>
                <a:gd name="connsiteY1" fmla="*/ 34607 h 34606"/>
                <a:gd name="connsiteX2" fmla="*/ 8 w 288216"/>
                <a:gd name="connsiteY2" fmla="*/ 18989 h 34606"/>
                <a:gd name="connsiteX3" fmla="*/ 2654 w 288216"/>
                <a:gd name="connsiteY3" fmla="*/ 0 h 34606"/>
                <a:gd name="connsiteX4" fmla="*/ 285483 w 288216"/>
                <a:gd name="connsiteY4" fmla="*/ 0 h 34606"/>
                <a:gd name="connsiteX5" fmla="*/ 288172 w 288216"/>
                <a:gd name="connsiteY5" fmla="*/ 18989 h 34606"/>
                <a:gd name="connsiteX6" fmla="*/ 285483 w 288216"/>
                <a:gd name="connsiteY6" fmla="*/ 34607 h 3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216" h="34606">
                  <a:moveTo>
                    <a:pt x="285483" y="34607"/>
                  </a:moveTo>
                  <a:lnTo>
                    <a:pt x="2654" y="34607"/>
                  </a:lnTo>
                  <a:cubicBezTo>
                    <a:pt x="989" y="34607"/>
                    <a:pt x="8" y="26798"/>
                    <a:pt x="8" y="18989"/>
                  </a:cubicBezTo>
                  <a:cubicBezTo>
                    <a:pt x="-94" y="12563"/>
                    <a:pt x="801" y="6153"/>
                    <a:pt x="2654" y="0"/>
                  </a:cubicBezTo>
                  <a:lnTo>
                    <a:pt x="285483" y="0"/>
                  </a:lnTo>
                  <a:cubicBezTo>
                    <a:pt x="287527" y="6115"/>
                    <a:pt x="288436" y="12550"/>
                    <a:pt x="288172" y="18989"/>
                  </a:cubicBezTo>
                  <a:cubicBezTo>
                    <a:pt x="288172" y="26798"/>
                    <a:pt x="287148" y="34607"/>
                    <a:pt x="285483" y="34607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B3C391D7-8321-E35C-727F-323C1AB8A94E}"/>
                </a:ext>
              </a:extLst>
            </p:cNvPr>
            <p:cNvSpPr/>
            <p:nvPr/>
          </p:nvSpPr>
          <p:spPr>
            <a:xfrm>
              <a:off x="8448374" y="2957330"/>
              <a:ext cx="153822" cy="280495"/>
            </a:xfrm>
            <a:custGeom>
              <a:avLst/>
              <a:gdLst>
                <a:gd name="connsiteX0" fmla="*/ 152556 w 153822"/>
                <a:gd name="connsiteY0" fmla="*/ 32874 h 280495"/>
                <a:gd name="connsiteX1" fmla="*/ 11311 w 153822"/>
                <a:gd name="connsiteY1" fmla="*/ 51863 h 280495"/>
                <a:gd name="connsiteX2" fmla="*/ 9306 w 153822"/>
                <a:gd name="connsiteY2" fmla="*/ 78874 h 280495"/>
                <a:gd name="connsiteX3" fmla="*/ 3 w 153822"/>
                <a:gd name="connsiteY3" fmla="*/ 215424 h 280495"/>
                <a:gd name="connsiteX4" fmla="*/ 3673 w 153822"/>
                <a:gd name="connsiteY4" fmla="*/ 225751 h 280495"/>
                <a:gd name="connsiteX5" fmla="*/ 98021 w 153822"/>
                <a:gd name="connsiteY5" fmla="*/ 279390 h 280495"/>
                <a:gd name="connsiteX6" fmla="*/ 101908 w 153822"/>
                <a:gd name="connsiteY6" fmla="*/ 280491 h 280495"/>
                <a:gd name="connsiteX7" fmla="*/ 105702 w 153822"/>
                <a:gd name="connsiteY7" fmla="*/ 279091 h 280495"/>
                <a:gd name="connsiteX8" fmla="*/ 148374 w 153822"/>
                <a:gd name="connsiteY8" fmla="*/ 229421 h 280495"/>
                <a:gd name="connsiteX9" fmla="*/ 152765 w 153822"/>
                <a:gd name="connsiteY9" fmla="*/ 223263 h 280495"/>
                <a:gd name="connsiteX10" fmla="*/ 153708 w 153822"/>
                <a:gd name="connsiteY10" fmla="*/ 215766 h 280495"/>
                <a:gd name="connsiteX11" fmla="*/ 153708 w 153822"/>
                <a:gd name="connsiteY11" fmla="*/ 215766 h 280495"/>
                <a:gd name="connsiteX12" fmla="*/ 145173 w 153822"/>
                <a:gd name="connsiteY12" fmla="*/ 134689 h 280495"/>
                <a:gd name="connsiteX13" fmla="*/ 147819 w 153822"/>
                <a:gd name="connsiteY13" fmla="*/ 110707 h 280495"/>
                <a:gd name="connsiteX14" fmla="*/ 152556 w 153822"/>
                <a:gd name="connsiteY14" fmla="*/ 32874 h 28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3822" h="280495">
                  <a:moveTo>
                    <a:pt x="152556" y="32874"/>
                  </a:moveTo>
                  <a:cubicBezTo>
                    <a:pt x="152556" y="32874"/>
                    <a:pt x="16645" y="-52470"/>
                    <a:pt x="11311" y="51863"/>
                  </a:cubicBezTo>
                  <a:lnTo>
                    <a:pt x="9306" y="78874"/>
                  </a:lnTo>
                  <a:lnTo>
                    <a:pt x="3" y="215424"/>
                  </a:lnTo>
                  <a:cubicBezTo>
                    <a:pt x="-74" y="219197"/>
                    <a:pt x="1232" y="222871"/>
                    <a:pt x="3673" y="225751"/>
                  </a:cubicBezTo>
                  <a:lnTo>
                    <a:pt x="98021" y="279390"/>
                  </a:lnTo>
                  <a:cubicBezTo>
                    <a:pt x="99169" y="280158"/>
                    <a:pt x="100530" y="280542"/>
                    <a:pt x="101908" y="280491"/>
                  </a:cubicBezTo>
                  <a:cubicBezTo>
                    <a:pt x="103291" y="280435"/>
                    <a:pt x="104618" y="279944"/>
                    <a:pt x="105702" y="279091"/>
                  </a:cubicBezTo>
                  <a:lnTo>
                    <a:pt x="148374" y="229421"/>
                  </a:lnTo>
                  <a:cubicBezTo>
                    <a:pt x="150324" y="227761"/>
                    <a:pt x="151830" y="225649"/>
                    <a:pt x="152765" y="223263"/>
                  </a:cubicBezTo>
                  <a:cubicBezTo>
                    <a:pt x="153695" y="220882"/>
                    <a:pt x="154019" y="218305"/>
                    <a:pt x="153708" y="215766"/>
                  </a:cubicBezTo>
                  <a:lnTo>
                    <a:pt x="153708" y="215766"/>
                  </a:lnTo>
                  <a:lnTo>
                    <a:pt x="145173" y="134689"/>
                  </a:lnTo>
                  <a:cubicBezTo>
                    <a:pt x="146987" y="126825"/>
                    <a:pt x="147875" y="118777"/>
                    <a:pt x="147819" y="110707"/>
                  </a:cubicBezTo>
                  <a:cubicBezTo>
                    <a:pt x="148928" y="69870"/>
                    <a:pt x="152556" y="32874"/>
                    <a:pt x="152556" y="32874"/>
                  </a:cubicBezTo>
                  <a:close/>
                </a:path>
              </a:pathLst>
            </a:custGeom>
            <a:solidFill>
              <a:srgbClr val="C46F6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1267D25B-A0DE-1A7D-E66D-3CAF275FA788}"/>
                </a:ext>
              </a:extLst>
            </p:cNvPr>
            <p:cNvSpPr/>
            <p:nvPr/>
          </p:nvSpPr>
          <p:spPr>
            <a:xfrm>
              <a:off x="8556934" y="2895211"/>
              <a:ext cx="101303" cy="101303"/>
            </a:xfrm>
            <a:custGeom>
              <a:avLst/>
              <a:gdLst>
                <a:gd name="connsiteX0" fmla="*/ 50652 w 101303"/>
                <a:gd name="connsiteY0" fmla="*/ 101303 h 101303"/>
                <a:gd name="connsiteX1" fmla="*/ 101303 w 101303"/>
                <a:gd name="connsiteY1" fmla="*/ 50652 h 101303"/>
                <a:gd name="connsiteX2" fmla="*/ 50652 w 101303"/>
                <a:gd name="connsiteY2" fmla="*/ 0 h 101303"/>
                <a:gd name="connsiteX3" fmla="*/ 0 w 101303"/>
                <a:gd name="connsiteY3" fmla="*/ 50652 h 101303"/>
                <a:gd name="connsiteX4" fmla="*/ 50652 w 101303"/>
                <a:gd name="connsiteY4" fmla="*/ 101303 h 101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303" h="101303">
                  <a:moveTo>
                    <a:pt x="50652" y="101303"/>
                  </a:moveTo>
                  <a:cubicBezTo>
                    <a:pt x="78627" y="101303"/>
                    <a:pt x="101303" y="78627"/>
                    <a:pt x="101303" y="50652"/>
                  </a:cubicBezTo>
                  <a:cubicBezTo>
                    <a:pt x="101303" y="22680"/>
                    <a:pt x="78627" y="0"/>
                    <a:pt x="50652" y="0"/>
                  </a:cubicBezTo>
                  <a:cubicBezTo>
                    <a:pt x="22680" y="0"/>
                    <a:pt x="0" y="22680"/>
                    <a:pt x="0" y="50652"/>
                  </a:cubicBezTo>
                  <a:cubicBezTo>
                    <a:pt x="0" y="78627"/>
                    <a:pt x="22680" y="101303"/>
                    <a:pt x="50652" y="101303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53CB257D-BC60-F014-01FF-8081C83DF211}"/>
                </a:ext>
              </a:extLst>
            </p:cNvPr>
            <p:cNvSpPr/>
            <p:nvPr/>
          </p:nvSpPr>
          <p:spPr>
            <a:xfrm>
              <a:off x="8460799" y="2913607"/>
              <a:ext cx="166638" cy="219933"/>
            </a:xfrm>
            <a:custGeom>
              <a:avLst/>
              <a:gdLst>
                <a:gd name="connsiteX0" fmla="*/ 155411 w 166638"/>
                <a:gd name="connsiteY0" fmla="*/ 2987 h 219933"/>
                <a:gd name="connsiteX1" fmla="*/ 99938 w 166638"/>
                <a:gd name="connsiteY1" fmla="*/ 219206 h 219933"/>
                <a:gd name="connsiteX2" fmla="*/ 0 w 166638"/>
                <a:gd name="connsiteY2" fmla="*/ 90934 h 219933"/>
                <a:gd name="connsiteX3" fmla="*/ 4267 w 166638"/>
                <a:gd name="connsiteY3" fmla="*/ 0 h 219933"/>
                <a:gd name="connsiteX4" fmla="*/ 155411 w 166638"/>
                <a:gd name="connsiteY4" fmla="*/ 2987 h 219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38" h="219933">
                  <a:moveTo>
                    <a:pt x="155411" y="2987"/>
                  </a:moveTo>
                  <a:cubicBezTo>
                    <a:pt x="155411" y="2987"/>
                    <a:pt x="203716" y="205508"/>
                    <a:pt x="99938" y="219206"/>
                  </a:cubicBezTo>
                  <a:cubicBezTo>
                    <a:pt x="9985" y="231197"/>
                    <a:pt x="0" y="90934"/>
                    <a:pt x="0" y="90934"/>
                  </a:cubicBezTo>
                  <a:lnTo>
                    <a:pt x="4267" y="0"/>
                  </a:lnTo>
                  <a:lnTo>
                    <a:pt x="155411" y="2987"/>
                  </a:lnTo>
                  <a:close/>
                </a:path>
              </a:pathLst>
            </a:custGeom>
            <a:solidFill>
              <a:srgbClr val="C46F6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5BF172F4-9A28-58EB-645F-6E0C0AB5CD27}"/>
                </a:ext>
              </a:extLst>
            </p:cNvPr>
            <p:cNvSpPr/>
            <p:nvPr/>
          </p:nvSpPr>
          <p:spPr>
            <a:xfrm>
              <a:off x="8413159" y="2832018"/>
              <a:ext cx="245932" cy="171100"/>
            </a:xfrm>
            <a:custGeom>
              <a:avLst/>
              <a:gdLst>
                <a:gd name="connsiteX0" fmla="*/ 167757 w 245932"/>
                <a:gd name="connsiteY0" fmla="*/ 0 h 171100"/>
                <a:gd name="connsiteX1" fmla="*/ 101445 w 245932"/>
                <a:gd name="connsiteY1" fmla="*/ 29316 h 171100"/>
                <a:gd name="connsiteX2" fmla="*/ 88328 w 245932"/>
                <a:gd name="connsiteY2" fmla="*/ 38716 h 171100"/>
                <a:gd name="connsiteX3" fmla="*/ 72257 w 245932"/>
                <a:gd name="connsiteY3" fmla="*/ 40282 h 171100"/>
                <a:gd name="connsiteX4" fmla="*/ 62400 w 245932"/>
                <a:gd name="connsiteY4" fmla="*/ 40538 h 171100"/>
                <a:gd name="connsiteX5" fmla="*/ 66667 w 245932"/>
                <a:gd name="connsiteY5" fmla="*/ 170475 h 171100"/>
                <a:gd name="connsiteX6" fmla="*/ 107931 w 245932"/>
                <a:gd name="connsiteY6" fmla="*/ 136636 h 171100"/>
                <a:gd name="connsiteX7" fmla="*/ 122086 w 245932"/>
                <a:gd name="connsiteY7" fmla="*/ 122055 h 171100"/>
                <a:gd name="connsiteX8" fmla="*/ 142325 w 245932"/>
                <a:gd name="connsiteY8" fmla="*/ 120292 h 171100"/>
                <a:gd name="connsiteX9" fmla="*/ 167928 w 245932"/>
                <a:gd name="connsiteY9" fmla="*/ 123706 h 171100"/>
                <a:gd name="connsiteX10" fmla="*/ 245933 w 245932"/>
                <a:gd name="connsiteY10" fmla="*/ 61874 h 171100"/>
                <a:gd name="connsiteX11" fmla="*/ 167757 w 245932"/>
                <a:gd name="connsiteY11" fmla="*/ 0 h 17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932" h="171100">
                  <a:moveTo>
                    <a:pt x="167757" y="0"/>
                  </a:moveTo>
                  <a:cubicBezTo>
                    <a:pt x="139722" y="0"/>
                    <a:pt x="115185" y="11692"/>
                    <a:pt x="101445" y="29316"/>
                  </a:cubicBezTo>
                  <a:cubicBezTo>
                    <a:pt x="97976" y="33549"/>
                    <a:pt x="93448" y="36792"/>
                    <a:pt x="88328" y="38716"/>
                  </a:cubicBezTo>
                  <a:cubicBezTo>
                    <a:pt x="83203" y="40645"/>
                    <a:pt x="77660" y="41183"/>
                    <a:pt x="72257" y="40282"/>
                  </a:cubicBezTo>
                  <a:cubicBezTo>
                    <a:pt x="68972" y="40154"/>
                    <a:pt x="65677" y="40240"/>
                    <a:pt x="62400" y="40538"/>
                  </a:cubicBezTo>
                  <a:cubicBezTo>
                    <a:pt x="-27680" y="46854"/>
                    <a:pt x="-14921" y="181356"/>
                    <a:pt x="66667" y="170475"/>
                  </a:cubicBezTo>
                  <a:cubicBezTo>
                    <a:pt x="83736" y="168170"/>
                    <a:pt x="99226" y="156009"/>
                    <a:pt x="107931" y="136636"/>
                  </a:cubicBezTo>
                  <a:cubicBezTo>
                    <a:pt x="110748" y="130231"/>
                    <a:pt x="115770" y="125059"/>
                    <a:pt x="122086" y="122055"/>
                  </a:cubicBezTo>
                  <a:cubicBezTo>
                    <a:pt x="128401" y="119055"/>
                    <a:pt x="135587" y="118428"/>
                    <a:pt x="142325" y="120292"/>
                  </a:cubicBezTo>
                  <a:cubicBezTo>
                    <a:pt x="150667" y="122584"/>
                    <a:pt x="159278" y="123732"/>
                    <a:pt x="167928" y="123706"/>
                  </a:cubicBezTo>
                  <a:cubicBezTo>
                    <a:pt x="210984" y="123706"/>
                    <a:pt x="245933" y="96012"/>
                    <a:pt x="245933" y="61874"/>
                  </a:cubicBezTo>
                  <a:cubicBezTo>
                    <a:pt x="245933" y="27737"/>
                    <a:pt x="210813" y="0"/>
                    <a:pt x="167757" y="0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38850D2F-571C-5398-79F5-22933239BBF8}"/>
                </a:ext>
              </a:extLst>
            </p:cNvPr>
            <p:cNvSpPr/>
            <p:nvPr/>
          </p:nvSpPr>
          <p:spPr>
            <a:xfrm>
              <a:off x="8455849" y="3039959"/>
              <a:ext cx="14636" cy="22658"/>
            </a:xfrm>
            <a:custGeom>
              <a:avLst/>
              <a:gdLst>
                <a:gd name="connsiteX0" fmla="*/ 1323 w 14636"/>
                <a:gd name="connsiteY0" fmla="*/ 2987 h 22658"/>
                <a:gd name="connsiteX1" fmla="*/ 14636 w 14636"/>
                <a:gd name="connsiteY1" fmla="*/ 0 h 22658"/>
                <a:gd name="connsiteX2" fmla="*/ 0 w 14636"/>
                <a:gd name="connsiteY2" fmla="*/ 22659 h 22658"/>
                <a:gd name="connsiteX3" fmla="*/ 1323 w 14636"/>
                <a:gd name="connsiteY3" fmla="*/ 2987 h 22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36" h="22658">
                  <a:moveTo>
                    <a:pt x="1323" y="2987"/>
                  </a:moveTo>
                  <a:cubicBezTo>
                    <a:pt x="5961" y="3380"/>
                    <a:pt x="10608" y="2338"/>
                    <a:pt x="14636" y="0"/>
                  </a:cubicBezTo>
                  <a:lnTo>
                    <a:pt x="0" y="22659"/>
                  </a:lnTo>
                  <a:lnTo>
                    <a:pt x="1323" y="2987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F1A1D7E9-B97E-EF4D-2385-056DE162B01B}"/>
                </a:ext>
              </a:extLst>
            </p:cNvPr>
            <p:cNvSpPr/>
            <p:nvPr/>
          </p:nvSpPr>
          <p:spPr>
            <a:xfrm>
              <a:off x="8422245" y="2976247"/>
              <a:ext cx="49430" cy="66766"/>
            </a:xfrm>
            <a:custGeom>
              <a:avLst/>
              <a:gdLst>
                <a:gd name="connsiteX0" fmla="*/ 40346 w 49430"/>
                <a:gd name="connsiteY0" fmla="*/ 12629 h 66766"/>
                <a:gd name="connsiteX1" fmla="*/ 36138 w 49430"/>
                <a:gd name="connsiteY1" fmla="*/ 5737 h 66766"/>
                <a:gd name="connsiteX2" fmla="*/ 29413 w 49430"/>
                <a:gd name="connsiteY2" fmla="*/ 1261 h 66766"/>
                <a:gd name="connsiteX3" fmla="*/ 21429 w 49430"/>
                <a:gd name="connsiteY3" fmla="*/ 41 h 66766"/>
                <a:gd name="connsiteX4" fmla="*/ 13676 w 49430"/>
                <a:gd name="connsiteY4" fmla="*/ 2302 h 66766"/>
                <a:gd name="connsiteX5" fmla="*/ 33988 w 49430"/>
                <a:gd name="connsiteY5" fmla="*/ 66609 h 66766"/>
                <a:gd name="connsiteX6" fmla="*/ 46789 w 49430"/>
                <a:gd name="connsiteY6" fmla="*/ 41006 h 66766"/>
                <a:gd name="connsiteX7" fmla="*/ 40346 w 49430"/>
                <a:gd name="connsiteY7" fmla="*/ 12629 h 66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430" h="66766">
                  <a:moveTo>
                    <a:pt x="40346" y="12629"/>
                  </a:moveTo>
                  <a:cubicBezTo>
                    <a:pt x="39463" y="10052"/>
                    <a:pt x="38024" y="7700"/>
                    <a:pt x="36138" y="5737"/>
                  </a:cubicBezTo>
                  <a:cubicBezTo>
                    <a:pt x="34248" y="3770"/>
                    <a:pt x="31952" y="2243"/>
                    <a:pt x="29413" y="1261"/>
                  </a:cubicBezTo>
                  <a:cubicBezTo>
                    <a:pt x="26874" y="275"/>
                    <a:pt x="24147" y="-139"/>
                    <a:pt x="21429" y="41"/>
                  </a:cubicBezTo>
                  <a:cubicBezTo>
                    <a:pt x="18711" y="220"/>
                    <a:pt x="16065" y="992"/>
                    <a:pt x="13676" y="2302"/>
                  </a:cubicBezTo>
                  <a:cubicBezTo>
                    <a:pt x="-8983" y="12288"/>
                    <a:pt x="-4332" y="63579"/>
                    <a:pt x="33988" y="66609"/>
                  </a:cubicBezTo>
                  <a:cubicBezTo>
                    <a:pt x="54001" y="68273"/>
                    <a:pt x="49990" y="56581"/>
                    <a:pt x="46789" y="41006"/>
                  </a:cubicBezTo>
                  <a:lnTo>
                    <a:pt x="40346" y="12629"/>
                  </a:lnTo>
                  <a:close/>
                </a:path>
              </a:pathLst>
            </a:custGeom>
            <a:solidFill>
              <a:srgbClr val="C46F6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EF784188-5697-666A-A9BF-D326E0C81E07}"/>
                </a:ext>
              </a:extLst>
            </p:cNvPr>
            <p:cNvSpPr/>
            <p:nvPr/>
          </p:nvSpPr>
          <p:spPr>
            <a:xfrm>
              <a:off x="8433988" y="2988749"/>
              <a:ext cx="24587" cy="27739"/>
            </a:xfrm>
            <a:custGeom>
              <a:avLst/>
              <a:gdLst>
                <a:gd name="connsiteX0" fmla="*/ 1075 w 24587"/>
                <a:gd name="connsiteY0" fmla="*/ 3118 h 27739"/>
                <a:gd name="connsiteX1" fmla="*/ 6255 w 24587"/>
                <a:gd name="connsiteY1" fmla="*/ 511 h 27739"/>
                <a:gd name="connsiteX2" fmla="*/ 12042 w 24587"/>
                <a:gd name="connsiteY2" fmla="*/ 131 h 27739"/>
                <a:gd name="connsiteX3" fmla="*/ 17068 w 24587"/>
                <a:gd name="connsiteY3" fmla="*/ 2704 h 27739"/>
                <a:gd name="connsiteX4" fmla="*/ 20576 w 24587"/>
                <a:gd name="connsiteY4" fmla="*/ 7129 h 27739"/>
                <a:gd name="connsiteX5" fmla="*/ 24246 w 24587"/>
                <a:gd name="connsiteY5" fmla="*/ 21126 h 27739"/>
                <a:gd name="connsiteX6" fmla="*/ 24587 w 24587"/>
                <a:gd name="connsiteY6" fmla="*/ 25393 h 27739"/>
                <a:gd name="connsiteX7" fmla="*/ 24421 w 24587"/>
                <a:gd name="connsiteY7" fmla="*/ 26298 h 27739"/>
                <a:gd name="connsiteX8" fmla="*/ 23913 w 24587"/>
                <a:gd name="connsiteY8" fmla="*/ 27066 h 27739"/>
                <a:gd name="connsiteX9" fmla="*/ 23145 w 24587"/>
                <a:gd name="connsiteY9" fmla="*/ 27573 h 27739"/>
                <a:gd name="connsiteX10" fmla="*/ 22240 w 24587"/>
                <a:gd name="connsiteY10" fmla="*/ 27740 h 27739"/>
                <a:gd name="connsiteX11" fmla="*/ 21340 w 24587"/>
                <a:gd name="connsiteY11" fmla="*/ 27573 h 27739"/>
                <a:gd name="connsiteX12" fmla="*/ 20580 w 24587"/>
                <a:gd name="connsiteY12" fmla="*/ 27061 h 27739"/>
                <a:gd name="connsiteX13" fmla="*/ 20085 w 24587"/>
                <a:gd name="connsiteY13" fmla="*/ 26293 h 27739"/>
                <a:gd name="connsiteX14" fmla="*/ 19936 w 24587"/>
                <a:gd name="connsiteY14" fmla="*/ 25393 h 27739"/>
                <a:gd name="connsiteX15" fmla="*/ 19595 w 24587"/>
                <a:gd name="connsiteY15" fmla="*/ 21126 h 27739"/>
                <a:gd name="connsiteX16" fmla="*/ 16565 w 24587"/>
                <a:gd name="connsiteY16" fmla="*/ 9476 h 27739"/>
                <a:gd name="connsiteX17" fmla="*/ 10932 w 24587"/>
                <a:gd name="connsiteY17" fmla="*/ 4441 h 27739"/>
                <a:gd name="connsiteX18" fmla="*/ 3593 w 24587"/>
                <a:gd name="connsiteY18" fmla="*/ 6446 h 27739"/>
                <a:gd name="connsiteX19" fmla="*/ 1809 w 24587"/>
                <a:gd name="connsiteY19" fmla="*/ 6741 h 27739"/>
                <a:gd name="connsiteX20" fmla="*/ 264 w 24587"/>
                <a:gd name="connsiteY20" fmla="*/ 5806 h 27739"/>
                <a:gd name="connsiteX21" fmla="*/ 1075 w 24587"/>
                <a:gd name="connsiteY21" fmla="*/ 3118 h 2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587" h="27739">
                  <a:moveTo>
                    <a:pt x="1075" y="3118"/>
                  </a:moveTo>
                  <a:cubicBezTo>
                    <a:pt x="2611" y="1910"/>
                    <a:pt x="4369" y="1027"/>
                    <a:pt x="6255" y="511"/>
                  </a:cubicBezTo>
                  <a:cubicBezTo>
                    <a:pt x="8137" y="-1"/>
                    <a:pt x="10104" y="-129"/>
                    <a:pt x="12042" y="131"/>
                  </a:cubicBezTo>
                  <a:cubicBezTo>
                    <a:pt x="13881" y="617"/>
                    <a:pt x="15596" y="1496"/>
                    <a:pt x="17068" y="2704"/>
                  </a:cubicBezTo>
                  <a:cubicBezTo>
                    <a:pt x="18541" y="3912"/>
                    <a:pt x="19735" y="5418"/>
                    <a:pt x="20576" y="7129"/>
                  </a:cubicBezTo>
                  <a:cubicBezTo>
                    <a:pt x="23038" y="11379"/>
                    <a:pt x="24306" y="16214"/>
                    <a:pt x="24246" y="21126"/>
                  </a:cubicBezTo>
                  <a:lnTo>
                    <a:pt x="24587" y="25393"/>
                  </a:lnTo>
                  <a:cubicBezTo>
                    <a:pt x="24592" y="25700"/>
                    <a:pt x="24536" y="26012"/>
                    <a:pt x="24421" y="26298"/>
                  </a:cubicBezTo>
                  <a:cubicBezTo>
                    <a:pt x="24306" y="26583"/>
                    <a:pt x="24131" y="26844"/>
                    <a:pt x="23913" y="27066"/>
                  </a:cubicBezTo>
                  <a:cubicBezTo>
                    <a:pt x="23691" y="27283"/>
                    <a:pt x="23431" y="27458"/>
                    <a:pt x="23145" y="27573"/>
                  </a:cubicBezTo>
                  <a:cubicBezTo>
                    <a:pt x="22859" y="27689"/>
                    <a:pt x="22548" y="27744"/>
                    <a:pt x="22240" y="27740"/>
                  </a:cubicBezTo>
                  <a:cubicBezTo>
                    <a:pt x="21933" y="27744"/>
                    <a:pt x="21626" y="27689"/>
                    <a:pt x="21340" y="27573"/>
                  </a:cubicBezTo>
                  <a:cubicBezTo>
                    <a:pt x="21054" y="27454"/>
                    <a:pt x="20798" y="27283"/>
                    <a:pt x="20580" y="27061"/>
                  </a:cubicBezTo>
                  <a:cubicBezTo>
                    <a:pt x="20367" y="26844"/>
                    <a:pt x="20196" y="26579"/>
                    <a:pt x="20085" y="26293"/>
                  </a:cubicBezTo>
                  <a:cubicBezTo>
                    <a:pt x="19975" y="26007"/>
                    <a:pt x="19923" y="25700"/>
                    <a:pt x="19936" y="25393"/>
                  </a:cubicBezTo>
                  <a:lnTo>
                    <a:pt x="19595" y="21126"/>
                  </a:lnTo>
                  <a:cubicBezTo>
                    <a:pt x="19441" y="17068"/>
                    <a:pt x="18408" y="13095"/>
                    <a:pt x="16565" y="9476"/>
                  </a:cubicBezTo>
                  <a:cubicBezTo>
                    <a:pt x="15323" y="7197"/>
                    <a:pt x="13335" y="5418"/>
                    <a:pt x="10932" y="4441"/>
                  </a:cubicBezTo>
                  <a:cubicBezTo>
                    <a:pt x="8329" y="4249"/>
                    <a:pt x="5735" y="4957"/>
                    <a:pt x="3593" y="6446"/>
                  </a:cubicBezTo>
                  <a:cubicBezTo>
                    <a:pt x="3051" y="6754"/>
                    <a:pt x="2419" y="6860"/>
                    <a:pt x="1809" y="6741"/>
                  </a:cubicBezTo>
                  <a:cubicBezTo>
                    <a:pt x="1199" y="6626"/>
                    <a:pt x="648" y="6293"/>
                    <a:pt x="264" y="5806"/>
                  </a:cubicBezTo>
                  <a:cubicBezTo>
                    <a:pt x="-290" y="5465"/>
                    <a:pt x="51" y="4142"/>
                    <a:pt x="1075" y="3118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1BF433B7-E370-77D1-156D-CC33D3C105BC}"/>
                </a:ext>
              </a:extLst>
            </p:cNvPr>
            <p:cNvSpPr/>
            <p:nvPr/>
          </p:nvSpPr>
          <p:spPr>
            <a:xfrm>
              <a:off x="8494519" y="3108331"/>
              <a:ext cx="105428" cy="42251"/>
            </a:xfrm>
            <a:custGeom>
              <a:avLst/>
              <a:gdLst>
                <a:gd name="connsiteX0" fmla="*/ 105429 w 105428"/>
                <a:gd name="connsiteY0" fmla="*/ 40783 h 42251"/>
                <a:gd name="connsiteX1" fmla="*/ 102100 w 105428"/>
                <a:gd name="connsiteY1" fmla="*/ 8139 h 42251"/>
                <a:gd name="connsiteX2" fmla="*/ 40141 w 105428"/>
                <a:gd name="connsiteY2" fmla="*/ 23458 h 42251"/>
                <a:gd name="connsiteX3" fmla="*/ 3827 w 105428"/>
                <a:gd name="connsiteY3" fmla="*/ 799 h 42251"/>
                <a:gd name="connsiteX4" fmla="*/ 2406 w 105428"/>
                <a:gd name="connsiteY4" fmla="*/ 14 h 42251"/>
                <a:gd name="connsiteX5" fmla="*/ 840 w 105428"/>
                <a:gd name="connsiteY5" fmla="*/ 458 h 42251"/>
                <a:gd name="connsiteX6" fmla="*/ 277 w 105428"/>
                <a:gd name="connsiteY6" fmla="*/ 1094 h 42251"/>
                <a:gd name="connsiteX7" fmla="*/ 12 w 105428"/>
                <a:gd name="connsiteY7" fmla="*/ 1900 h 42251"/>
                <a:gd name="connsiteX8" fmla="*/ 93 w 105428"/>
                <a:gd name="connsiteY8" fmla="*/ 2745 h 42251"/>
                <a:gd name="connsiteX9" fmla="*/ 498 w 105428"/>
                <a:gd name="connsiteY9" fmla="*/ 3487 h 42251"/>
                <a:gd name="connsiteX10" fmla="*/ 48462 w 105428"/>
                <a:gd name="connsiteY10" fmla="*/ 29091 h 42251"/>
                <a:gd name="connsiteX11" fmla="*/ 75755 w 105428"/>
                <a:gd name="connsiteY11" fmla="*/ 40732 h 42251"/>
                <a:gd name="connsiteX12" fmla="*/ 105429 w 105428"/>
                <a:gd name="connsiteY12" fmla="*/ 40783 h 42251"/>
                <a:gd name="connsiteX13" fmla="*/ 105429 w 105428"/>
                <a:gd name="connsiteY13" fmla="*/ 40783 h 42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5428" h="42251">
                  <a:moveTo>
                    <a:pt x="105429" y="40783"/>
                  </a:moveTo>
                  <a:lnTo>
                    <a:pt x="102100" y="8139"/>
                  </a:lnTo>
                  <a:cubicBezTo>
                    <a:pt x="93566" y="17142"/>
                    <a:pt x="68432" y="30115"/>
                    <a:pt x="40141" y="23458"/>
                  </a:cubicBezTo>
                  <a:cubicBezTo>
                    <a:pt x="25939" y="19946"/>
                    <a:pt x="13223" y="12013"/>
                    <a:pt x="3827" y="799"/>
                  </a:cubicBezTo>
                  <a:cubicBezTo>
                    <a:pt x="3477" y="360"/>
                    <a:pt x="2965" y="78"/>
                    <a:pt x="2406" y="14"/>
                  </a:cubicBezTo>
                  <a:cubicBezTo>
                    <a:pt x="1847" y="-50"/>
                    <a:pt x="1284" y="108"/>
                    <a:pt x="840" y="458"/>
                  </a:cubicBezTo>
                  <a:cubicBezTo>
                    <a:pt x="614" y="628"/>
                    <a:pt x="422" y="846"/>
                    <a:pt x="277" y="1094"/>
                  </a:cubicBezTo>
                  <a:cubicBezTo>
                    <a:pt x="136" y="1341"/>
                    <a:pt x="46" y="1614"/>
                    <a:pt x="12" y="1900"/>
                  </a:cubicBezTo>
                  <a:cubicBezTo>
                    <a:pt x="-18" y="2182"/>
                    <a:pt x="8" y="2472"/>
                    <a:pt x="93" y="2745"/>
                  </a:cubicBezTo>
                  <a:cubicBezTo>
                    <a:pt x="174" y="3018"/>
                    <a:pt x="315" y="3270"/>
                    <a:pt x="498" y="3487"/>
                  </a:cubicBezTo>
                  <a:cubicBezTo>
                    <a:pt x="12724" y="17714"/>
                    <a:pt x="29835" y="26850"/>
                    <a:pt x="48462" y="29091"/>
                  </a:cubicBezTo>
                  <a:cubicBezTo>
                    <a:pt x="56689" y="34762"/>
                    <a:pt x="65970" y="38722"/>
                    <a:pt x="75755" y="40732"/>
                  </a:cubicBezTo>
                  <a:cubicBezTo>
                    <a:pt x="85544" y="42741"/>
                    <a:pt x="95636" y="42758"/>
                    <a:pt x="105429" y="40783"/>
                  </a:cubicBezTo>
                  <a:lnTo>
                    <a:pt x="105429" y="40783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0A695A8B-CA06-75BA-C85C-42B98A1CD324}"/>
                </a:ext>
              </a:extLst>
            </p:cNvPr>
            <p:cNvSpPr/>
            <p:nvPr/>
          </p:nvSpPr>
          <p:spPr>
            <a:xfrm>
              <a:off x="8552443" y="3085831"/>
              <a:ext cx="18038" cy="6657"/>
            </a:xfrm>
            <a:custGeom>
              <a:avLst/>
              <a:gdLst>
                <a:gd name="connsiteX0" fmla="*/ 15843 w 18038"/>
                <a:gd name="connsiteY0" fmla="*/ 5633 h 6657"/>
                <a:gd name="connsiteX1" fmla="*/ 15843 w 18038"/>
                <a:gd name="connsiteY1" fmla="*/ 5633 h 6657"/>
                <a:gd name="connsiteX2" fmla="*/ 3041 w 18038"/>
                <a:gd name="connsiteY2" fmla="*/ 6657 h 6657"/>
                <a:gd name="connsiteX3" fmla="*/ 1001 w 18038"/>
                <a:gd name="connsiteY3" fmla="*/ 5906 h 6657"/>
                <a:gd name="connsiteX4" fmla="*/ 11 w 18038"/>
                <a:gd name="connsiteY4" fmla="*/ 3968 h 6657"/>
                <a:gd name="connsiteX5" fmla="*/ 139 w 18038"/>
                <a:gd name="connsiteY5" fmla="*/ 2855 h 6657"/>
                <a:gd name="connsiteX6" fmla="*/ 703 w 18038"/>
                <a:gd name="connsiteY6" fmla="*/ 1886 h 6657"/>
                <a:gd name="connsiteX7" fmla="*/ 1607 w 18038"/>
                <a:gd name="connsiteY7" fmla="*/ 1225 h 6657"/>
                <a:gd name="connsiteX8" fmla="*/ 2700 w 18038"/>
                <a:gd name="connsiteY8" fmla="*/ 981 h 6657"/>
                <a:gd name="connsiteX9" fmla="*/ 15032 w 18038"/>
                <a:gd name="connsiteY9" fmla="*/ 0 h 6657"/>
                <a:gd name="connsiteX10" fmla="*/ 18019 w 18038"/>
                <a:gd name="connsiteY10" fmla="*/ 2304 h 6657"/>
                <a:gd name="connsiteX11" fmla="*/ 15843 w 18038"/>
                <a:gd name="connsiteY11" fmla="*/ 5633 h 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38" h="6657">
                  <a:moveTo>
                    <a:pt x="15843" y="5633"/>
                  </a:moveTo>
                  <a:cubicBezTo>
                    <a:pt x="15843" y="5974"/>
                    <a:pt x="15544" y="5974"/>
                    <a:pt x="15843" y="5633"/>
                  </a:cubicBezTo>
                  <a:lnTo>
                    <a:pt x="3041" y="6657"/>
                  </a:lnTo>
                  <a:cubicBezTo>
                    <a:pt x="2294" y="6670"/>
                    <a:pt x="1564" y="6405"/>
                    <a:pt x="1001" y="5906"/>
                  </a:cubicBezTo>
                  <a:cubicBezTo>
                    <a:pt x="442" y="5406"/>
                    <a:pt x="88" y="4715"/>
                    <a:pt x="11" y="3968"/>
                  </a:cubicBezTo>
                  <a:cubicBezTo>
                    <a:pt x="-23" y="3593"/>
                    <a:pt x="20" y="3213"/>
                    <a:pt x="139" y="2855"/>
                  </a:cubicBezTo>
                  <a:cubicBezTo>
                    <a:pt x="259" y="2496"/>
                    <a:pt x="451" y="2168"/>
                    <a:pt x="703" y="1886"/>
                  </a:cubicBezTo>
                  <a:cubicBezTo>
                    <a:pt x="954" y="1604"/>
                    <a:pt x="1262" y="1378"/>
                    <a:pt x="1607" y="1225"/>
                  </a:cubicBezTo>
                  <a:cubicBezTo>
                    <a:pt x="1953" y="1067"/>
                    <a:pt x="2324" y="986"/>
                    <a:pt x="2700" y="981"/>
                  </a:cubicBezTo>
                  <a:lnTo>
                    <a:pt x="15032" y="0"/>
                  </a:lnTo>
                  <a:cubicBezTo>
                    <a:pt x="16696" y="0"/>
                    <a:pt x="18019" y="981"/>
                    <a:pt x="18019" y="2304"/>
                  </a:cubicBezTo>
                  <a:cubicBezTo>
                    <a:pt x="18189" y="4310"/>
                    <a:pt x="17208" y="5633"/>
                    <a:pt x="15843" y="563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6F6B6C95-15A7-76BB-FA63-343C03A7403D}"/>
                </a:ext>
              </a:extLst>
            </p:cNvPr>
            <p:cNvSpPr/>
            <p:nvPr/>
          </p:nvSpPr>
          <p:spPr>
            <a:xfrm>
              <a:off x="8535833" y="3060253"/>
              <a:ext cx="50872" cy="19778"/>
            </a:xfrm>
            <a:custGeom>
              <a:avLst/>
              <a:gdLst>
                <a:gd name="connsiteX0" fmla="*/ 37146 w 50872"/>
                <a:gd name="connsiteY0" fmla="*/ 19216 h 19778"/>
                <a:gd name="connsiteX1" fmla="*/ 491 w 50872"/>
                <a:gd name="connsiteY1" fmla="*/ 4238 h 19778"/>
                <a:gd name="connsiteX2" fmla="*/ 52 w 50872"/>
                <a:gd name="connsiteY2" fmla="*/ 3219 h 19778"/>
                <a:gd name="connsiteX3" fmla="*/ 64 w 50872"/>
                <a:gd name="connsiteY3" fmla="*/ 2105 h 19778"/>
                <a:gd name="connsiteX4" fmla="*/ 525 w 50872"/>
                <a:gd name="connsiteY4" fmla="*/ 1089 h 19778"/>
                <a:gd name="connsiteX5" fmla="*/ 1361 w 50872"/>
                <a:gd name="connsiteY5" fmla="*/ 351 h 19778"/>
                <a:gd name="connsiteX6" fmla="*/ 2420 w 50872"/>
                <a:gd name="connsiteY6" fmla="*/ 14 h 19778"/>
                <a:gd name="connsiteX7" fmla="*/ 3525 w 50872"/>
                <a:gd name="connsiteY7" fmla="*/ 133 h 19778"/>
                <a:gd name="connsiteX8" fmla="*/ 4489 w 50872"/>
                <a:gd name="connsiteY8" fmla="*/ 692 h 19778"/>
                <a:gd name="connsiteX9" fmla="*/ 5142 w 50872"/>
                <a:gd name="connsiteY9" fmla="*/ 1593 h 19778"/>
                <a:gd name="connsiteX10" fmla="*/ 47131 w 50872"/>
                <a:gd name="connsiteY10" fmla="*/ 11578 h 19778"/>
                <a:gd name="connsiteX11" fmla="*/ 48207 w 50872"/>
                <a:gd name="connsiteY11" fmla="*/ 11343 h 19778"/>
                <a:gd name="connsiteX12" fmla="*/ 49286 w 50872"/>
                <a:gd name="connsiteY12" fmla="*/ 11565 h 19778"/>
                <a:gd name="connsiteX13" fmla="*/ 50178 w 50872"/>
                <a:gd name="connsiteY13" fmla="*/ 12205 h 19778"/>
                <a:gd name="connsiteX14" fmla="*/ 50737 w 50872"/>
                <a:gd name="connsiteY14" fmla="*/ 13153 h 19778"/>
                <a:gd name="connsiteX15" fmla="*/ 50861 w 50872"/>
                <a:gd name="connsiteY15" fmla="*/ 14245 h 19778"/>
                <a:gd name="connsiteX16" fmla="*/ 50528 w 50872"/>
                <a:gd name="connsiteY16" fmla="*/ 15295 h 19778"/>
                <a:gd name="connsiteX17" fmla="*/ 49798 w 50872"/>
                <a:gd name="connsiteY17" fmla="*/ 16118 h 19778"/>
                <a:gd name="connsiteX18" fmla="*/ 48796 w 50872"/>
                <a:gd name="connsiteY18" fmla="*/ 16570 h 19778"/>
                <a:gd name="connsiteX19" fmla="*/ 37146 w 50872"/>
                <a:gd name="connsiteY19" fmla="*/ 19216 h 19778"/>
                <a:gd name="connsiteX20" fmla="*/ 37146 w 50872"/>
                <a:gd name="connsiteY20" fmla="*/ 19216 h 19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0872" h="19778">
                  <a:moveTo>
                    <a:pt x="37146" y="19216"/>
                  </a:moveTo>
                  <a:cubicBezTo>
                    <a:pt x="14487" y="22545"/>
                    <a:pt x="4161" y="10255"/>
                    <a:pt x="491" y="4238"/>
                  </a:cubicBezTo>
                  <a:cubicBezTo>
                    <a:pt x="278" y="3935"/>
                    <a:pt x="128" y="3585"/>
                    <a:pt x="52" y="3219"/>
                  </a:cubicBezTo>
                  <a:cubicBezTo>
                    <a:pt x="-21" y="2847"/>
                    <a:pt x="-17" y="2472"/>
                    <a:pt x="64" y="2105"/>
                  </a:cubicBezTo>
                  <a:cubicBezTo>
                    <a:pt x="145" y="1738"/>
                    <a:pt x="303" y="1392"/>
                    <a:pt x="525" y="1089"/>
                  </a:cubicBezTo>
                  <a:cubicBezTo>
                    <a:pt x="751" y="790"/>
                    <a:pt x="1033" y="538"/>
                    <a:pt x="1361" y="351"/>
                  </a:cubicBezTo>
                  <a:cubicBezTo>
                    <a:pt x="1686" y="167"/>
                    <a:pt x="2048" y="52"/>
                    <a:pt x="2420" y="14"/>
                  </a:cubicBezTo>
                  <a:cubicBezTo>
                    <a:pt x="2795" y="-25"/>
                    <a:pt x="3171" y="18"/>
                    <a:pt x="3525" y="133"/>
                  </a:cubicBezTo>
                  <a:cubicBezTo>
                    <a:pt x="3883" y="253"/>
                    <a:pt x="4212" y="441"/>
                    <a:pt x="4489" y="692"/>
                  </a:cubicBezTo>
                  <a:cubicBezTo>
                    <a:pt x="4767" y="944"/>
                    <a:pt x="4993" y="1251"/>
                    <a:pt x="5142" y="1593"/>
                  </a:cubicBezTo>
                  <a:cubicBezTo>
                    <a:pt x="8471" y="7567"/>
                    <a:pt x="19821" y="20582"/>
                    <a:pt x="47131" y="11578"/>
                  </a:cubicBezTo>
                  <a:cubicBezTo>
                    <a:pt x="47473" y="11424"/>
                    <a:pt x="47836" y="11347"/>
                    <a:pt x="48207" y="11343"/>
                  </a:cubicBezTo>
                  <a:cubicBezTo>
                    <a:pt x="48578" y="11339"/>
                    <a:pt x="48945" y="11416"/>
                    <a:pt x="49286" y="11565"/>
                  </a:cubicBezTo>
                  <a:cubicBezTo>
                    <a:pt x="49624" y="11714"/>
                    <a:pt x="49931" y="11932"/>
                    <a:pt x="50178" y="12205"/>
                  </a:cubicBezTo>
                  <a:cubicBezTo>
                    <a:pt x="50430" y="12478"/>
                    <a:pt x="50618" y="12803"/>
                    <a:pt x="50737" y="13153"/>
                  </a:cubicBezTo>
                  <a:cubicBezTo>
                    <a:pt x="50852" y="13502"/>
                    <a:pt x="50895" y="13878"/>
                    <a:pt x="50861" y="14245"/>
                  </a:cubicBezTo>
                  <a:cubicBezTo>
                    <a:pt x="50822" y="14612"/>
                    <a:pt x="50711" y="14970"/>
                    <a:pt x="50528" y="15295"/>
                  </a:cubicBezTo>
                  <a:cubicBezTo>
                    <a:pt x="50345" y="15615"/>
                    <a:pt x="50097" y="15896"/>
                    <a:pt x="49798" y="16118"/>
                  </a:cubicBezTo>
                  <a:cubicBezTo>
                    <a:pt x="49500" y="16336"/>
                    <a:pt x="49158" y="16494"/>
                    <a:pt x="48796" y="16570"/>
                  </a:cubicBezTo>
                  <a:cubicBezTo>
                    <a:pt x="45011" y="17829"/>
                    <a:pt x="41106" y="18717"/>
                    <a:pt x="37146" y="19216"/>
                  </a:cubicBezTo>
                  <a:lnTo>
                    <a:pt x="37146" y="19216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D36756F1-F27F-7445-1966-4AD37381FFEA}"/>
                </a:ext>
              </a:extLst>
            </p:cNvPr>
            <p:cNvSpPr/>
            <p:nvPr/>
          </p:nvSpPr>
          <p:spPr>
            <a:xfrm>
              <a:off x="8533341" y="3002877"/>
              <a:ext cx="16641" cy="16642"/>
            </a:xfrm>
            <a:custGeom>
              <a:avLst/>
              <a:gdLst>
                <a:gd name="connsiteX0" fmla="*/ 8321 w 16641"/>
                <a:gd name="connsiteY0" fmla="*/ 16642 h 16642"/>
                <a:gd name="connsiteX1" fmla="*/ 16642 w 16641"/>
                <a:gd name="connsiteY1" fmla="*/ 8321 h 16642"/>
                <a:gd name="connsiteX2" fmla="*/ 8321 w 16641"/>
                <a:gd name="connsiteY2" fmla="*/ 0 h 16642"/>
                <a:gd name="connsiteX3" fmla="*/ 0 w 16641"/>
                <a:gd name="connsiteY3" fmla="*/ 8321 h 16642"/>
                <a:gd name="connsiteX4" fmla="*/ 8321 w 16641"/>
                <a:gd name="connsiteY4" fmla="*/ 16642 h 1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41" h="16642">
                  <a:moveTo>
                    <a:pt x="8321" y="16642"/>
                  </a:moveTo>
                  <a:cubicBezTo>
                    <a:pt x="12917" y="16642"/>
                    <a:pt x="16642" y="12917"/>
                    <a:pt x="16642" y="8321"/>
                  </a:cubicBezTo>
                  <a:cubicBezTo>
                    <a:pt x="16642" y="3725"/>
                    <a:pt x="12917" y="0"/>
                    <a:pt x="8321" y="0"/>
                  </a:cubicBezTo>
                  <a:cubicBezTo>
                    <a:pt x="3725" y="0"/>
                    <a:pt x="0" y="3725"/>
                    <a:pt x="0" y="8321"/>
                  </a:cubicBezTo>
                  <a:cubicBezTo>
                    <a:pt x="0" y="12917"/>
                    <a:pt x="3725" y="16642"/>
                    <a:pt x="8321" y="16642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0C64C66D-9AC4-599F-231E-0119431199FF}"/>
                </a:ext>
              </a:extLst>
            </p:cNvPr>
            <p:cNvSpPr/>
            <p:nvPr/>
          </p:nvSpPr>
          <p:spPr>
            <a:xfrm>
              <a:off x="8543668" y="3006888"/>
              <a:ext cx="3328" cy="3328"/>
            </a:xfrm>
            <a:custGeom>
              <a:avLst/>
              <a:gdLst>
                <a:gd name="connsiteX0" fmla="*/ 1664 w 3328"/>
                <a:gd name="connsiteY0" fmla="*/ 3328 h 3328"/>
                <a:gd name="connsiteX1" fmla="*/ 3329 w 3328"/>
                <a:gd name="connsiteY1" fmla="*/ 1664 h 3328"/>
                <a:gd name="connsiteX2" fmla="*/ 1664 w 3328"/>
                <a:gd name="connsiteY2" fmla="*/ 0 h 3328"/>
                <a:gd name="connsiteX3" fmla="*/ 0 w 3328"/>
                <a:gd name="connsiteY3" fmla="*/ 1664 h 3328"/>
                <a:gd name="connsiteX4" fmla="*/ 1664 w 3328"/>
                <a:gd name="connsiteY4" fmla="*/ 3328 h 3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8" h="3328">
                  <a:moveTo>
                    <a:pt x="1664" y="3328"/>
                  </a:moveTo>
                  <a:cubicBezTo>
                    <a:pt x="2582" y="3328"/>
                    <a:pt x="3329" y="2582"/>
                    <a:pt x="3329" y="1664"/>
                  </a:cubicBezTo>
                  <a:cubicBezTo>
                    <a:pt x="3329" y="747"/>
                    <a:pt x="2582" y="0"/>
                    <a:pt x="1664" y="0"/>
                  </a:cubicBezTo>
                  <a:cubicBezTo>
                    <a:pt x="747" y="0"/>
                    <a:pt x="0" y="747"/>
                    <a:pt x="0" y="1664"/>
                  </a:cubicBezTo>
                  <a:cubicBezTo>
                    <a:pt x="0" y="2582"/>
                    <a:pt x="747" y="3328"/>
                    <a:pt x="1664" y="3328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25138E24-C994-2DCC-B830-AE042F0B7E51}"/>
                </a:ext>
              </a:extLst>
            </p:cNvPr>
            <p:cNvSpPr/>
            <p:nvPr/>
          </p:nvSpPr>
          <p:spPr>
            <a:xfrm>
              <a:off x="8599308" y="3003218"/>
              <a:ext cx="16642" cy="16642"/>
            </a:xfrm>
            <a:custGeom>
              <a:avLst/>
              <a:gdLst>
                <a:gd name="connsiteX0" fmla="*/ 8321 w 16642"/>
                <a:gd name="connsiteY0" fmla="*/ 16642 h 16642"/>
                <a:gd name="connsiteX1" fmla="*/ 16642 w 16642"/>
                <a:gd name="connsiteY1" fmla="*/ 8321 h 16642"/>
                <a:gd name="connsiteX2" fmla="*/ 8321 w 16642"/>
                <a:gd name="connsiteY2" fmla="*/ 0 h 16642"/>
                <a:gd name="connsiteX3" fmla="*/ 0 w 16642"/>
                <a:gd name="connsiteY3" fmla="*/ 8321 h 16642"/>
                <a:gd name="connsiteX4" fmla="*/ 8321 w 16642"/>
                <a:gd name="connsiteY4" fmla="*/ 16642 h 1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42" h="16642">
                  <a:moveTo>
                    <a:pt x="8321" y="16642"/>
                  </a:moveTo>
                  <a:cubicBezTo>
                    <a:pt x="12917" y="16642"/>
                    <a:pt x="16642" y="12917"/>
                    <a:pt x="16642" y="8321"/>
                  </a:cubicBezTo>
                  <a:cubicBezTo>
                    <a:pt x="16642" y="3725"/>
                    <a:pt x="12917" y="0"/>
                    <a:pt x="8321" y="0"/>
                  </a:cubicBezTo>
                  <a:cubicBezTo>
                    <a:pt x="3725" y="0"/>
                    <a:pt x="0" y="3725"/>
                    <a:pt x="0" y="8321"/>
                  </a:cubicBezTo>
                  <a:cubicBezTo>
                    <a:pt x="0" y="12917"/>
                    <a:pt x="3725" y="16642"/>
                    <a:pt x="8321" y="16642"/>
                  </a:cubicBezTo>
                  <a:close/>
                </a:path>
              </a:pathLst>
            </a:custGeom>
            <a:solidFill>
              <a:srgbClr val="00000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921DF58D-2D87-B0B6-FAF0-2B4C4DE060B6}"/>
                </a:ext>
              </a:extLst>
            </p:cNvPr>
            <p:cNvSpPr/>
            <p:nvPr/>
          </p:nvSpPr>
          <p:spPr>
            <a:xfrm>
              <a:off x="8609592" y="3007182"/>
              <a:ext cx="3328" cy="3328"/>
            </a:xfrm>
            <a:custGeom>
              <a:avLst/>
              <a:gdLst>
                <a:gd name="connsiteX0" fmla="*/ 1664 w 3328"/>
                <a:gd name="connsiteY0" fmla="*/ 3328 h 3328"/>
                <a:gd name="connsiteX1" fmla="*/ 3329 w 3328"/>
                <a:gd name="connsiteY1" fmla="*/ 1664 h 3328"/>
                <a:gd name="connsiteX2" fmla="*/ 1664 w 3328"/>
                <a:gd name="connsiteY2" fmla="*/ 0 h 3328"/>
                <a:gd name="connsiteX3" fmla="*/ 0 w 3328"/>
                <a:gd name="connsiteY3" fmla="*/ 1664 h 3328"/>
                <a:gd name="connsiteX4" fmla="*/ 1664 w 3328"/>
                <a:gd name="connsiteY4" fmla="*/ 3328 h 3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8" h="3328">
                  <a:moveTo>
                    <a:pt x="1664" y="3328"/>
                  </a:moveTo>
                  <a:cubicBezTo>
                    <a:pt x="2586" y="3328"/>
                    <a:pt x="3329" y="2586"/>
                    <a:pt x="3329" y="1664"/>
                  </a:cubicBezTo>
                  <a:cubicBezTo>
                    <a:pt x="3329" y="747"/>
                    <a:pt x="2586" y="0"/>
                    <a:pt x="1664" y="0"/>
                  </a:cubicBezTo>
                  <a:cubicBezTo>
                    <a:pt x="747" y="0"/>
                    <a:pt x="0" y="747"/>
                    <a:pt x="0" y="1664"/>
                  </a:cubicBezTo>
                  <a:cubicBezTo>
                    <a:pt x="0" y="2586"/>
                    <a:pt x="747" y="3328"/>
                    <a:pt x="1664" y="3328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A7488700-5671-E74C-0055-A0D2391D6D4E}"/>
                </a:ext>
              </a:extLst>
            </p:cNvPr>
            <p:cNvSpPr/>
            <p:nvPr/>
          </p:nvSpPr>
          <p:spPr>
            <a:xfrm>
              <a:off x="8565020" y="3039175"/>
              <a:ext cx="23296" cy="20707"/>
            </a:xfrm>
            <a:custGeom>
              <a:avLst/>
              <a:gdLst>
                <a:gd name="connsiteX0" fmla="*/ 13933 w 23296"/>
                <a:gd name="connsiteY0" fmla="*/ 19982 h 20707"/>
                <a:gd name="connsiteX1" fmla="*/ 2966 w 23296"/>
                <a:gd name="connsiteY1" fmla="*/ 20665 h 20707"/>
                <a:gd name="connsiteX2" fmla="*/ 1917 w 23296"/>
                <a:gd name="connsiteY2" fmla="*/ 20635 h 20707"/>
                <a:gd name="connsiteX3" fmla="*/ 969 w 23296"/>
                <a:gd name="connsiteY3" fmla="*/ 20174 h 20707"/>
                <a:gd name="connsiteX4" fmla="*/ 295 w 23296"/>
                <a:gd name="connsiteY4" fmla="*/ 19372 h 20707"/>
                <a:gd name="connsiteX5" fmla="*/ 5 w 23296"/>
                <a:gd name="connsiteY5" fmla="*/ 18361 h 20707"/>
                <a:gd name="connsiteX6" fmla="*/ 154 w 23296"/>
                <a:gd name="connsiteY6" fmla="*/ 17320 h 20707"/>
                <a:gd name="connsiteX7" fmla="*/ 713 w 23296"/>
                <a:gd name="connsiteY7" fmla="*/ 16432 h 20707"/>
                <a:gd name="connsiteX8" fmla="*/ 1588 w 23296"/>
                <a:gd name="connsiteY8" fmla="*/ 15847 h 20707"/>
                <a:gd name="connsiteX9" fmla="*/ 2625 w 23296"/>
                <a:gd name="connsiteY9" fmla="*/ 15672 h 20707"/>
                <a:gd name="connsiteX10" fmla="*/ 13592 w 23296"/>
                <a:gd name="connsiteY10" fmla="*/ 14990 h 20707"/>
                <a:gd name="connsiteX11" fmla="*/ 15478 w 23296"/>
                <a:gd name="connsiteY11" fmla="*/ 14490 h 20707"/>
                <a:gd name="connsiteX12" fmla="*/ 17027 w 23296"/>
                <a:gd name="connsiteY12" fmla="*/ 13304 h 20707"/>
                <a:gd name="connsiteX13" fmla="*/ 18008 w 23296"/>
                <a:gd name="connsiteY13" fmla="*/ 11614 h 20707"/>
                <a:gd name="connsiteX14" fmla="*/ 18264 w 23296"/>
                <a:gd name="connsiteY14" fmla="*/ 9677 h 20707"/>
                <a:gd name="connsiteX15" fmla="*/ 17761 w 23296"/>
                <a:gd name="connsiteY15" fmla="*/ 7791 h 20707"/>
                <a:gd name="connsiteX16" fmla="*/ 16575 w 23296"/>
                <a:gd name="connsiteY16" fmla="*/ 6242 h 20707"/>
                <a:gd name="connsiteX17" fmla="*/ 14889 w 23296"/>
                <a:gd name="connsiteY17" fmla="*/ 5265 h 20707"/>
                <a:gd name="connsiteX18" fmla="*/ 12952 w 23296"/>
                <a:gd name="connsiteY18" fmla="*/ 5004 h 20707"/>
                <a:gd name="connsiteX19" fmla="*/ 11206 w 23296"/>
                <a:gd name="connsiteY19" fmla="*/ 4296 h 20707"/>
                <a:gd name="connsiteX20" fmla="*/ 10263 w 23296"/>
                <a:gd name="connsiteY20" fmla="*/ 2658 h 20707"/>
                <a:gd name="connsiteX21" fmla="*/ 12610 w 23296"/>
                <a:gd name="connsiteY21" fmla="*/ 12 h 20707"/>
                <a:gd name="connsiteX22" fmla="*/ 19715 w 23296"/>
                <a:gd name="connsiteY22" fmla="*/ 2414 h 20707"/>
                <a:gd name="connsiteX23" fmla="*/ 23278 w 23296"/>
                <a:gd name="connsiteY23" fmla="*/ 9016 h 20707"/>
                <a:gd name="connsiteX24" fmla="*/ 20808 w 23296"/>
                <a:gd name="connsiteY24" fmla="*/ 16377 h 20707"/>
                <a:gd name="connsiteX25" fmla="*/ 13933 w 23296"/>
                <a:gd name="connsiteY25" fmla="*/ 19982 h 20707"/>
                <a:gd name="connsiteX26" fmla="*/ 13933 w 23296"/>
                <a:gd name="connsiteY26" fmla="*/ 19982 h 2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3296" h="20707">
                  <a:moveTo>
                    <a:pt x="13933" y="19982"/>
                  </a:moveTo>
                  <a:lnTo>
                    <a:pt x="2966" y="20665"/>
                  </a:lnTo>
                  <a:cubicBezTo>
                    <a:pt x="2617" y="20729"/>
                    <a:pt x="2262" y="20721"/>
                    <a:pt x="1917" y="20635"/>
                  </a:cubicBezTo>
                  <a:cubicBezTo>
                    <a:pt x="1571" y="20550"/>
                    <a:pt x="1251" y="20392"/>
                    <a:pt x="969" y="20174"/>
                  </a:cubicBezTo>
                  <a:cubicBezTo>
                    <a:pt x="692" y="19957"/>
                    <a:pt x="462" y="19683"/>
                    <a:pt x="295" y="19372"/>
                  </a:cubicBezTo>
                  <a:cubicBezTo>
                    <a:pt x="129" y="19060"/>
                    <a:pt x="31" y="18715"/>
                    <a:pt x="5" y="18361"/>
                  </a:cubicBezTo>
                  <a:cubicBezTo>
                    <a:pt x="-16" y="18007"/>
                    <a:pt x="31" y="17652"/>
                    <a:pt x="154" y="17320"/>
                  </a:cubicBezTo>
                  <a:cubicBezTo>
                    <a:pt x="278" y="16987"/>
                    <a:pt x="466" y="16684"/>
                    <a:pt x="713" y="16432"/>
                  </a:cubicBezTo>
                  <a:cubicBezTo>
                    <a:pt x="961" y="16180"/>
                    <a:pt x="1260" y="15980"/>
                    <a:pt x="1588" y="15847"/>
                  </a:cubicBezTo>
                  <a:cubicBezTo>
                    <a:pt x="1917" y="15719"/>
                    <a:pt x="2271" y="15660"/>
                    <a:pt x="2625" y="15672"/>
                  </a:cubicBezTo>
                  <a:lnTo>
                    <a:pt x="13592" y="14990"/>
                  </a:lnTo>
                  <a:cubicBezTo>
                    <a:pt x="14249" y="14947"/>
                    <a:pt x="14889" y="14776"/>
                    <a:pt x="15478" y="14490"/>
                  </a:cubicBezTo>
                  <a:cubicBezTo>
                    <a:pt x="16067" y="14200"/>
                    <a:pt x="16596" y="13795"/>
                    <a:pt x="17027" y="13304"/>
                  </a:cubicBezTo>
                  <a:cubicBezTo>
                    <a:pt x="17462" y="12809"/>
                    <a:pt x="17795" y="12237"/>
                    <a:pt x="18008" y="11614"/>
                  </a:cubicBezTo>
                  <a:cubicBezTo>
                    <a:pt x="18217" y="10991"/>
                    <a:pt x="18307" y="10334"/>
                    <a:pt x="18264" y="9677"/>
                  </a:cubicBezTo>
                  <a:cubicBezTo>
                    <a:pt x="18222" y="9024"/>
                    <a:pt x="18051" y="8384"/>
                    <a:pt x="17761" y="7791"/>
                  </a:cubicBezTo>
                  <a:cubicBezTo>
                    <a:pt x="17471" y="7202"/>
                    <a:pt x="17070" y="6677"/>
                    <a:pt x="16575" y="6242"/>
                  </a:cubicBezTo>
                  <a:cubicBezTo>
                    <a:pt x="16084" y="5807"/>
                    <a:pt x="15508" y="5474"/>
                    <a:pt x="14889" y="5265"/>
                  </a:cubicBezTo>
                  <a:cubicBezTo>
                    <a:pt x="14266" y="5051"/>
                    <a:pt x="13609" y="4966"/>
                    <a:pt x="12952" y="5004"/>
                  </a:cubicBezTo>
                  <a:cubicBezTo>
                    <a:pt x="12307" y="4970"/>
                    <a:pt x="11693" y="4719"/>
                    <a:pt x="11206" y="4296"/>
                  </a:cubicBezTo>
                  <a:cubicBezTo>
                    <a:pt x="10716" y="3869"/>
                    <a:pt x="10387" y="3293"/>
                    <a:pt x="10263" y="2658"/>
                  </a:cubicBezTo>
                  <a:cubicBezTo>
                    <a:pt x="9965" y="1335"/>
                    <a:pt x="11287" y="353"/>
                    <a:pt x="12610" y="12"/>
                  </a:cubicBezTo>
                  <a:cubicBezTo>
                    <a:pt x="15196" y="-112"/>
                    <a:pt x="17735" y="746"/>
                    <a:pt x="19715" y="2414"/>
                  </a:cubicBezTo>
                  <a:cubicBezTo>
                    <a:pt x="21695" y="4087"/>
                    <a:pt x="22971" y="6447"/>
                    <a:pt x="23278" y="9016"/>
                  </a:cubicBezTo>
                  <a:cubicBezTo>
                    <a:pt x="23436" y="11695"/>
                    <a:pt x="22553" y="14333"/>
                    <a:pt x="20808" y="16377"/>
                  </a:cubicBezTo>
                  <a:cubicBezTo>
                    <a:pt x="19066" y="18421"/>
                    <a:pt x="16604" y="19713"/>
                    <a:pt x="13933" y="19982"/>
                  </a:cubicBezTo>
                  <a:lnTo>
                    <a:pt x="13933" y="19982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D6613D6B-F832-BB0D-3458-A289EBE2B7E8}"/>
                </a:ext>
              </a:extLst>
            </p:cNvPr>
            <p:cNvSpPr/>
            <p:nvPr/>
          </p:nvSpPr>
          <p:spPr>
            <a:xfrm>
              <a:off x="8500437" y="2993485"/>
              <a:ext cx="153875" cy="58921"/>
            </a:xfrm>
            <a:custGeom>
              <a:avLst/>
              <a:gdLst>
                <a:gd name="connsiteX0" fmla="*/ 140732 w 153875"/>
                <a:gd name="connsiteY0" fmla="*/ 0 h 58921"/>
                <a:gd name="connsiteX1" fmla="*/ 13356 w 153875"/>
                <a:gd name="connsiteY1" fmla="*/ 0 h 58921"/>
                <a:gd name="connsiteX2" fmla="*/ 8240 w 153875"/>
                <a:gd name="connsiteY2" fmla="*/ 1007 h 58921"/>
                <a:gd name="connsiteX3" fmla="*/ 3900 w 153875"/>
                <a:gd name="connsiteY3" fmla="*/ 3900 h 58921"/>
                <a:gd name="connsiteX4" fmla="*/ 1007 w 153875"/>
                <a:gd name="connsiteY4" fmla="*/ 8240 h 58921"/>
                <a:gd name="connsiteX5" fmla="*/ 0 w 153875"/>
                <a:gd name="connsiteY5" fmla="*/ 13356 h 58921"/>
                <a:gd name="connsiteX6" fmla="*/ 0 w 153875"/>
                <a:gd name="connsiteY6" fmla="*/ 23768 h 58921"/>
                <a:gd name="connsiteX7" fmla="*/ 11637 w 153875"/>
                <a:gd name="connsiteY7" fmla="*/ 47515 h 58921"/>
                <a:gd name="connsiteX8" fmla="*/ 36271 w 153875"/>
                <a:gd name="connsiteY8" fmla="*/ 57121 h 58921"/>
                <a:gd name="connsiteX9" fmla="*/ 60910 w 153875"/>
                <a:gd name="connsiteY9" fmla="*/ 47515 h 58921"/>
                <a:gd name="connsiteX10" fmla="*/ 72542 w 153875"/>
                <a:gd name="connsiteY10" fmla="*/ 23768 h 58921"/>
                <a:gd name="connsiteX11" fmla="*/ 72542 w 153875"/>
                <a:gd name="connsiteY11" fmla="*/ 13356 h 58921"/>
                <a:gd name="connsiteX12" fmla="*/ 69598 w 153875"/>
                <a:gd name="connsiteY12" fmla="*/ 5206 h 58921"/>
                <a:gd name="connsiteX13" fmla="*/ 83680 w 153875"/>
                <a:gd name="connsiteY13" fmla="*/ 5206 h 58921"/>
                <a:gd name="connsiteX14" fmla="*/ 81120 w 153875"/>
                <a:gd name="connsiteY14" fmla="*/ 13356 h 58921"/>
                <a:gd name="connsiteX15" fmla="*/ 81120 w 153875"/>
                <a:gd name="connsiteY15" fmla="*/ 23768 h 58921"/>
                <a:gd name="connsiteX16" fmla="*/ 92206 w 153875"/>
                <a:gd name="connsiteY16" fmla="*/ 48697 h 58921"/>
                <a:gd name="connsiteX17" fmla="*/ 117497 w 153875"/>
                <a:gd name="connsiteY17" fmla="*/ 58922 h 58921"/>
                <a:gd name="connsiteX18" fmla="*/ 142793 w 153875"/>
                <a:gd name="connsiteY18" fmla="*/ 48697 h 58921"/>
                <a:gd name="connsiteX19" fmla="*/ 153875 w 153875"/>
                <a:gd name="connsiteY19" fmla="*/ 23768 h 58921"/>
                <a:gd name="connsiteX20" fmla="*/ 153875 w 153875"/>
                <a:gd name="connsiteY20" fmla="*/ 13356 h 58921"/>
                <a:gd name="connsiteX21" fmla="*/ 150052 w 153875"/>
                <a:gd name="connsiteY21" fmla="*/ 3977 h 58921"/>
                <a:gd name="connsiteX22" fmla="*/ 140732 w 153875"/>
                <a:gd name="connsiteY22" fmla="*/ 0 h 58921"/>
                <a:gd name="connsiteX23" fmla="*/ 140732 w 153875"/>
                <a:gd name="connsiteY23" fmla="*/ 0 h 58921"/>
                <a:gd name="connsiteX24" fmla="*/ 67592 w 153875"/>
                <a:gd name="connsiteY24" fmla="*/ 13356 h 58921"/>
                <a:gd name="connsiteX25" fmla="*/ 67592 w 153875"/>
                <a:gd name="connsiteY25" fmla="*/ 23768 h 58921"/>
                <a:gd name="connsiteX26" fmla="*/ 58627 w 153875"/>
                <a:gd name="connsiteY26" fmla="*/ 45757 h 58921"/>
                <a:gd name="connsiteX27" fmla="*/ 36741 w 153875"/>
                <a:gd name="connsiteY27" fmla="*/ 54962 h 58921"/>
                <a:gd name="connsiteX28" fmla="*/ 14756 w 153875"/>
                <a:gd name="connsiteY28" fmla="*/ 45996 h 58921"/>
                <a:gd name="connsiteX29" fmla="*/ 5547 w 153875"/>
                <a:gd name="connsiteY29" fmla="*/ 24110 h 58921"/>
                <a:gd name="connsiteX30" fmla="*/ 5547 w 153875"/>
                <a:gd name="connsiteY30" fmla="*/ 13740 h 58921"/>
                <a:gd name="connsiteX31" fmla="*/ 7958 w 153875"/>
                <a:gd name="connsiteY31" fmla="*/ 7963 h 58921"/>
                <a:gd name="connsiteX32" fmla="*/ 13740 w 153875"/>
                <a:gd name="connsiteY32" fmla="*/ 5547 h 58921"/>
                <a:gd name="connsiteX33" fmla="*/ 59784 w 153875"/>
                <a:gd name="connsiteY33" fmla="*/ 5547 h 58921"/>
                <a:gd name="connsiteX34" fmla="*/ 65280 w 153875"/>
                <a:gd name="connsiteY34" fmla="*/ 7860 h 58921"/>
                <a:gd name="connsiteX35" fmla="*/ 67592 w 153875"/>
                <a:gd name="connsiteY35" fmla="*/ 13356 h 58921"/>
                <a:gd name="connsiteX36" fmla="*/ 67592 w 153875"/>
                <a:gd name="connsiteY36" fmla="*/ 13356 h 58921"/>
                <a:gd name="connsiteX37" fmla="*/ 148669 w 153875"/>
                <a:gd name="connsiteY37" fmla="*/ 23768 h 58921"/>
                <a:gd name="connsiteX38" fmla="*/ 146711 w 153875"/>
                <a:gd name="connsiteY38" fmla="*/ 35998 h 58921"/>
                <a:gd name="connsiteX39" fmla="*/ 140126 w 153875"/>
                <a:gd name="connsiteY39" fmla="*/ 46487 h 58921"/>
                <a:gd name="connsiteX40" fmla="*/ 129966 w 153875"/>
                <a:gd name="connsiteY40" fmla="*/ 53562 h 58921"/>
                <a:gd name="connsiteX41" fmla="*/ 117847 w 153875"/>
                <a:gd name="connsiteY41" fmla="*/ 56101 h 58921"/>
                <a:gd name="connsiteX42" fmla="*/ 105698 w 153875"/>
                <a:gd name="connsiteY42" fmla="*/ 53694 h 58921"/>
                <a:gd name="connsiteX43" fmla="*/ 95457 w 153875"/>
                <a:gd name="connsiteY43" fmla="*/ 46730 h 58921"/>
                <a:gd name="connsiteX44" fmla="*/ 88758 w 153875"/>
                <a:gd name="connsiteY44" fmla="*/ 36318 h 58921"/>
                <a:gd name="connsiteX45" fmla="*/ 86667 w 153875"/>
                <a:gd name="connsiteY45" fmla="*/ 24110 h 58921"/>
                <a:gd name="connsiteX46" fmla="*/ 86667 w 153875"/>
                <a:gd name="connsiteY46" fmla="*/ 13740 h 58921"/>
                <a:gd name="connsiteX47" fmla="*/ 89065 w 153875"/>
                <a:gd name="connsiteY47" fmla="*/ 7976 h 58921"/>
                <a:gd name="connsiteX48" fmla="*/ 94817 w 153875"/>
                <a:gd name="connsiteY48" fmla="*/ 5547 h 58921"/>
                <a:gd name="connsiteX49" fmla="*/ 140903 w 153875"/>
                <a:gd name="connsiteY49" fmla="*/ 5547 h 58921"/>
                <a:gd name="connsiteX50" fmla="*/ 146655 w 153875"/>
                <a:gd name="connsiteY50" fmla="*/ 7976 h 58921"/>
                <a:gd name="connsiteX51" fmla="*/ 149053 w 153875"/>
                <a:gd name="connsiteY51" fmla="*/ 13740 h 58921"/>
                <a:gd name="connsiteX52" fmla="*/ 148669 w 153875"/>
                <a:gd name="connsiteY52" fmla="*/ 23768 h 58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53875" h="58921">
                  <a:moveTo>
                    <a:pt x="140732" y="0"/>
                  </a:moveTo>
                  <a:lnTo>
                    <a:pt x="13356" y="0"/>
                  </a:lnTo>
                  <a:cubicBezTo>
                    <a:pt x="11603" y="-4"/>
                    <a:pt x="9861" y="337"/>
                    <a:pt x="8240" y="1007"/>
                  </a:cubicBezTo>
                  <a:cubicBezTo>
                    <a:pt x="6614" y="1677"/>
                    <a:pt x="5142" y="2659"/>
                    <a:pt x="3900" y="3900"/>
                  </a:cubicBezTo>
                  <a:cubicBezTo>
                    <a:pt x="2658" y="5142"/>
                    <a:pt x="1677" y="6618"/>
                    <a:pt x="1007" y="8240"/>
                  </a:cubicBezTo>
                  <a:cubicBezTo>
                    <a:pt x="337" y="9862"/>
                    <a:pt x="-4" y="11603"/>
                    <a:pt x="0" y="13356"/>
                  </a:cubicBezTo>
                  <a:lnTo>
                    <a:pt x="0" y="23768"/>
                  </a:lnTo>
                  <a:cubicBezTo>
                    <a:pt x="764" y="32866"/>
                    <a:pt x="4920" y="41336"/>
                    <a:pt x="11637" y="47515"/>
                  </a:cubicBezTo>
                  <a:cubicBezTo>
                    <a:pt x="18353" y="53690"/>
                    <a:pt x="27148" y="57121"/>
                    <a:pt x="36271" y="57121"/>
                  </a:cubicBezTo>
                  <a:cubicBezTo>
                    <a:pt x="45399" y="57121"/>
                    <a:pt x="54189" y="53690"/>
                    <a:pt x="60910" y="47515"/>
                  </a:cubicBezTo>
                  <a:cubicBezTo>
                    <a:pt x="67626" y="41336"/>
                    <a:pt x="71779" y="32866"/>
                    <a:pt x="72542" y="23768"/>
                  </a:cubicBezTo>
                  <a:lnTo>
                    <a:pt x="72542" y="13356"/>
                  </a:lnTo>
                  <a:cubicBezTo>
                    <a:pt x="72538" y="10382"/>
                    <a:pt x="71497" y="7502"/>
                    <a:pt x="69598" y="5206"/>
                  </a:cubicBezTo>
                  <a:lnTo>
                    <a:pt x="83680" y="5206"/>
                  </a:lnTo>
                  <a:cubicBezTo>
                    <a:pt x="81917" y="7553"/>
                    <a:pt x="81017" y="10429"/>
                    <a:pt x="81120" y="13356"/>
                  </a:cubicBezTo>
                  <a:lnTo>
                    <a:pt x="81120" y="23768"/>
                  </a:lnTo>
                  <a:cubicBezTo>
                    <a:pt x="81444" y="33203"/>
                    <a:pt x="85416" y="42143"/>
                    <a:pt x="92206" y="48697"/>
                  </a:cubicBezTo>
                  <a:cubicBezTo>
                    <a:pt x="98991" y="55256"/>
                    <a:pt x="108058" y="58922"/>
                    <a:pt x="117497" y="58922"/>
                  </a:cubicBezTo>
                  <a:cubicBezTo>
                    <a:pt x="126936" y="58922"/>
                    <a:pt x="136004" y="55256"/>
                    <a:pt x="142793" y="48697"/>
                  </a:cubicBezTo>
                  <a:cubicBezTo>
                    <a:pt x="149578" y="42143"/>
                    <a:pt x="153551" y="33203"/>
                    <a:pt x="153875" y="23768"/>
                  </a:cubicBezTo>
                  <a:lnTo>
                    <a:pt x="153875" y="13356"/>
                  </a:lnTo>
                  <a:cubicBezTo>
                    <a:pt x="153888" y="9849"/>
                    <a:pt x="152514" y="6478"/>
                    <a:pt x="150052" y="3977"/>
                  </a:cubicBezTo>
                  <a:cubicBezTo>
                    <a:pt x="147590" y="1477"/>
                    <a:pt x="144240" y="47"/>
                    <a:pt x="140732" y="0"/>
                  </a:cubicBezTo>
                  <a:lnTo>
                    <a:pt x="140732" y="0"/>
                  </a:lnTo>
                  <a:close/>
                  <a:moveTo>
                    <a:pt x="67592" y="13356"/>
                  </a:moveTo>
                  <a:lnTo>
                    <a:pt x="67592" y="23768"/>
                  </a:lnTo>
                  <a:cubicBezTo>
                    <a:pt x="67639" y="32000"/>
                    <a:pt x="64413" y="39907"/>
                    <a:pt x="58627" y="45757"/>
                  </a:cubicBezTo>
                  <a:cubicBezTo>
                    <a:pt x="52841" y="51608"/>
                    <a:pt x="44968" y="54919"/>
                    <a:pt x="36741" y="54962"/>
                  </a:cubicBezTo>
                  <a:cubicBezTo>
                    <a:pt x="28514" y="55008"/>
                    <a:pt x="20606" y="51783"/>
                    <a:pt x="14756" y="45996"/>
                  </a:cubicBezTo>
                  <a:cubicBezTo>
                    <a:pt x="8906" y="40214"/>
                    <a:pt x="5594" y="32341"/>
                    <a:pt x="5547" y="24110"/>
                  </a:cubicBezTo>
                  <a:lnTo>
                    <a:pt x="5547" y="13740"/>
                  </a:lnTo>
                  <a:cubicBezTo>
                    <a:pt x="5560" y="11573"/>
                    <a:pt x="6426" y="9495"/>
                    <a:pt x="7958" y="7963"/>
                  </a:cubicBezTo>
                  <a:cubicBezTo>
                    <a:pt x="9494" y="6426"/>
                    <a:pt x="11573" y="5560"/>
                    <a:pt x="13740" y="5547"/>
                  </a:cubicBezTo>
                  <a:lnTo>
                    <a:pt x="59784" y="5547"/>
                  </a:lnTo>
                  <a:cubicBezTo>
                    <a:pt x="61849" y="5573"/>
                    <a:pt x="63820" y="6401"/>
                    <a:pt x="65280" y="7860"/>
                  </a:cubicBezTo>
                  <a:cubicBezTo>
                    <a:pt x="66743" y="9320"/>
                    <a:pt x="67571" y="11295"/>
                    <a:pt x="67592" y="13356"/>
                  </a:cubicBezTo>
                  <a:lnTo>
                    <a:pt x="67592" y="13356"/>
                  </a:lnTo>
                  <a:close/>
                  <a:moveTo>
                    <a:pt x="148669" y="23768"/>
                  </a:moveTo>
                  <a:cubicBezTo>
                    <a:pt x="148844" y="27937"/>
                    <a:pt x="148178" y="32094"/>
                    <a:pt x="146711" y="35998"/>
                  </a:cubicBezTo>
                  <a:cubicBezTo>
                    <a:pt x="145243" y="39903"/>
                    <a:pt x="143007" y="43466"/>
                    <a:pt x="140126" y="46487"/>
                  </a:cubicBezTo>
                  <a:cubicBezTo>
                    <a:pt x="137250" y="49504"/>
                    <a:pt x="133794" y="51911"/>
                    <a:pt x="129966" y="53562"/>
                  </a:cubicBezTo>
                  <a:cubicBezTo>
                    <a:pt x="126138" y="55213"/>
                    <a:pt x="122016" y="56080"/>
                    <a:pt x="117847" y="56101"/>
                  </a:cubicBezTo>
                  <a:cubicBezTo>
                    <a:pt x="113678" y="56122"/>
                    <a:pt x="109543" y="55307"/>
                    <a:pt x="105698" y="53694"/>
                  </a:cubicBezTo>
                  <a:cubicBezTo>
                    <a:pt x="101854" y="52085"/>
                    <a:pt x="98368" y="49717"/>
                    <a:pt x="95457" y="46730"/>
                  </a:cubicBezTo>
                  <a:cubicBezTo>
                    <a:pt x="92547" y="43747"/>
                    <a:pt x="90268" y="40206"/>
                    <a:pt x="88758" y="36318"/>
                  </a:cubicBezTo>
                  <a:cubicBezTo>
                    <a:pt x="87247" y="32431"/>
                    <a:pt x="86539" y="28279"/>
                    <a:pt x="86667" y="24110"/>
                  </a:cubicBezTo>
                  <a:lnTo>
                    <a:pt x="86667" y="13740"/>
                  </a:lnTo>
                  <a:cubicBezTo>
                    <a:pt x="86680" y="11581"/>
                    <a:pt x="87541" y="9507"/>
                    <a:pt x="89065" y="7976"/>
                  </a:cubicBezTo>
                  <a:cubicBezTo>
                    <a:pt x="90588" y="6444"/>
                    <a:pt x="92658" y="5573"/>
                    <a:pt x="94817" y="5547"/>
                  </a:cubicBezTo>
                  <a:lnTo>
                    <a:pt x="140903" y="5547"/>
                  </a:lnTo>
                  <a:cubicBezTo>
                    <a:pt x="143066" y="5573"/>
                    <a:pt x="145132" y="6444"/>
                    <a:pt x="146655" y="7976"/>
                  </a:cubicBezTo>
                  <a:cubicBezTo>
                    <a:pt x="148183" y="9507"/>
                    <a:pt x="149045" y="11581"/>
                    <a:pt x="149053" y="13740"/>
                  </a:cubicBezTo>
                  <a:lnTo>
                    <a:pt x="148669" y="23768"/>
                  </a:lnTo>
                  <a:close/>
                </a:path>
              </a:pathLst>
            </a:custGeom>
            <a:solidFill>
              <a:srgbClr val="231F20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9916F648-FFB2-821B-91A3-AB60C324DBE6}"/>
                </a:ext>
              </a:extLst>
            </p:cNvPr>
            <p:cNvSpPr/>
            <p:nvPr/>
          </p:nvSpPr>
          <p:spPr>
            <a:xfrm>
              <a:off x="8374298" y="3176936"/>
              <a:ext cx="169081" cy="879341"/>
            </a:xfrm>
            <a:custGeom>
              <a:avLst/>
              <a:gdLst>
                <a:gd name="connsiteX0" fmla="*/ 88843 w 169081"/>
                <a:gd name="connsiteY0" fmla="*/ 12503 h 879341"/>
                <a:gd name="connsiteX1" fmla="*/ 73780 w 169081"/>
                <a:gd name="connsiteY1" fmla="*/ 0 h 879341"/>
                <a:gd name="connsiteX2" fmla="*/ 146322 w 169081"/>
                <a:gd name="connsiteY2" fmla="*/ 728753 h 879341"/>
                <a:gd name="connsiteX3" fmla="*/ 0 w 169081"/>
                <a:gd name="connsiteY3" fmla="*/ 879342 h 879341"/>
                <a:gd name="connsiteX4" fmla="*/ 21336 w 169081"/>
                <a:gd name="connsiteY4" fmla="*/ 879342 h 879341"/>
                <a:gd name="connsiteX5" fmla="*/ 167658 w 169081"/>
                <a:gd name="connsiteY5" fmla="*/ 728753 h 879341"/>
                <a:gd name="connsiteX6" fmla="*/ 88843 w 169081"/>
                <a:gd name="connsiteY6" fmla="*/ 12503 h 87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081" h="879341">
                  <a:moveTo>
                    <a:pt x="88843" y="12503"/>
                  </a:moveTo>
                  <a:lnTo>
                    <a:pt x="73780" y="0"/>
                  </a:lnTo>
                  <a:cubicBezTo>
                    <a:pt x="99127" y="84704"/>
                    <a:pt x="158014" y="385285"/>
                    <a:pt x="146322" y="728753"/>
                  </a:cubicBezTo>
                  <a:cubicBezTo>
                    <a:pt x="143506" y="812688"/>
                    <a:pt x="78474" y="879342"/>
                    <a:pt x="0" y="879342"/>
                  </a:cubicBezTo>
                  <a:lnTo>
                    <a:pt x="21336" y="879342"/>
                  </a:lnTo>
                  <a:cubicBezTo>
                    <a:pt x="99810" y="879342"/>
                    <a:pt x="164842" y="812688"/>
                    <a:pt x="167658" y="728753"/>
                  </a:cubicBezTo>
                  <a:cubicBezTo>
                    <a:pt x="179606" y="377263"/>
                    <a:pt x="113123" y="88758"/>
                    <a:pt x="88843" y="1250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292F6215-7AEA-D7E3-7F9F-F4C14D902B94}"/>
                </a:ext>
              </a:extLst>
            </p:cNvPr>
            <p:cNvSpPr/>
            <p:nvPr/>
          </p:nvSpPr>
          <p:spPr>
            <a:xfrm>
              <a:off x="8244813" y="3171299"/>
              <a:ext cx="277192" cy="884974"/>
            </a:xfrm>
            <a:custGeom>
              <a:avLst/>
              <a:gdLst>
                <a:gd name="connsiteX0" fmla="*/ 52761 w 277192"/>
                <a:gd name="connsiteY0" fmla="*/ 854294 h 884974"/>
                <a:gd name="connsiteX1" fmla="*/ 67312 w 277192"/>
                <a:gd name="connsiteY1" fmla="*/ 507285 h 884974"/>
                <a:gd name="connsiteX2" fmla="*/ 14655 w 277192"/>
                <a:gd name="connsiteY2" fmla="*/ 206063 h 884974"/>
                <a:gd name="connsiteX3" fmla="*/ 2578 w 277192"/>
                <a:gd name="connsiteY3" fmla="*/ 154302 h 884974"/>
                <a:gd name="connsiteX4" fmla="*/ 13596 w 277192"/>
                <a:gd name="connsiteY4" fmla="*/ 81964 h 884974"/>
                <a:gd name="connsiteX5" fmla="*/ 71451 w 277192"/>
                <a:gd name="connsiteY5" fmla="*/ 37167 h 884974"/>
                <a:gd name="connsiteX6" fmla="*/ 201558 w 277192"/>
                <a:gd name="connsiteY6" fmla="*/ 0 h 884974"/>
                <a:gd name="connsiteX7" fmla="*/ 275637 w 277192"/>
                <a:gd name="connsiteY7" fmla="*/ 734385 h 884974"/>
                <a:gd name="connsiteX8" fmla="*/ 129314 w 277192"/>
                <a:gd name="connsiteY8" fmla="*/ 884975 h 884974"/>
                <a:gd name="connsiteX9" fmla="*/ 81223 w 277192"/>
                <a:gd name="connsiteY9" fmla="*/ 884975 h 884974"/>
                <a:gd name="connsiteX10" fmla="*/ 69894 w 277192"/>
                <a:gd name="connsiteY10" fmla="*/ 882457 h 884974"/>
                <a:gd name="connsiteX11" fmla="*/ 60459 w 277192"/>
                <a:gd name="connsiteY11" fmla="*/ 875698 h 884974"/>
                <a:gd name="connsiteX12" fmla="*/ 54425 w 277192"/>
                <a:gd name="connsiteY12" fmla="*/ 865781 h 884974"/>
                <a:gd name="connsiteX13" fmla="*/ 52761 w 277192"/>
                <a:gd name="connsiteY13" fmla="*/ 854294 h 884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192" h="884974">
                  <a:moveTo>
                    <a:pt x="52761" y="854294"/>
                  </a:moveTo>
                  <a:lnTo>
                    <a:pt x="67312" y="507285"/>
                  </a:lnTo>
                  <a:lnTo>
                    <a:pt x="14655" y="206063"/>
                  </a:lnTo>
                  <a:lnTo>
                    <a:pt x="2578" y="154302"/>
                  </a:lnTo>
                  <a:cubicBezTo>
                    <a:pt x="-3169" y="129672"/>
                    <a:pt x="774" y="103770"/>
                    <a:pt x="13596" y="81964"/>
                  </a:cubicBezTo>
                  <a:cubicBezTo>
                    <a:pt x="26415" y="60159"/>
                    <a:pt x="47132" y="44119"/>
                    <a:pt x="71451" y="37167"/>
                  </a:cubicBezTo>
                  <a:lnTo>
                    <a:pt x="201558" y="0"/>
                  </a:lnTo>
                  <a:cubicBezTo>
                    <a:pt x="225838" y="76298"/>
                    <a:pt x="287756" y="382896"/>
                    <a:pt x="275637" y="734385"/>
                  </a:cubicBezTo>
                  <a:cubicBezTo>
                    <a:pt x="272820" y="818321"/>
                    <a:pt x="207788" y="884975"/>
                    <a:pt x="129314" y="884975"/>
                  </a:cubicBezTo>
                  <a:lnTo>
                    <a:pt x="81223" y="884975"/>
                  </a:lnTo>
                  <a:cubicBezTo>
                    <a:pt x="77319" y="884906"/>
                    <a:pt x="73465" y="884053"/>
                    <a:pt x="69894" y="882457"/>
                  </a:cubicBezTo>
                  <a:cubicBezTo>
                    <a:pt x="66326" y="880861"/>
                    <a:pt x="63117" y="878565"/>
                    <a:pt x="60459" y="875698"/>
                  </a:cubicBezTo>
                  <a:cubicBezTo>
                    <a:pt x="57800" y="872834"/>
                    <a:pt x="55748" y="869459"/>
                    <a:pt x="54425" y="865781"/>
                  </a:cubicBezTo>
                  <a:cubicBezTo>
                    <a:pt x="53102" y="862102"/>
                    <a:pt x="52539" y="858198"/>
                    <a:pt x="52761" y="854294"/>
                  </a:cubicBezTo>
                  <a:close/>
                </a:path>
              </a:pathLst>
            </a:custGeom>
            <a:solidFill>
              <a:srgbClr val="21252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C24D8F20-6532-D858-2364-628E6AE3B49A}"/>
                </a:ext>
              </a:extLst>
            </p:cNvPr>
            <p:cNvSpPr/>
            <p:nvPr/>
          </p:nvSpPr>
          <p:spPr>
            <a:xfrm>
              <a:off x="9039004" y="3398186"/>
              <a:ext cx="101089" cy="115513"/>
            </a:xfrm>
            <a:custGeom>
              <a:avLst/>
              <a:gdLst>
                <a:gd name="connsiteX0" fmla="*/ 80650 w 101089"/>
                <a:gd name="connsiteY0" fmla="*/ 0 h 115513"/>
                <a:gd name="connsiteX1" fmla="*/ 39343 w 101089"/>
                <a:gd name="connsiteY1" fmla="*/ 16130 h 115513"/>
                <a:gd name="connsiteX2" fmla="*/ 0 w 101089"/>
                <a:gd name="connsiteY2" fmla="*/ 115513 h 115513"/>
                <a:gd name="connsiteX3" fmla="*/ 69299 w 101089"/>
                <a:gd name="connsiteY3" fmla="*/ 105955 h 115513"/>
                <a:gd name="connsiteX4" fmla="*/ 101090 w 101089"/>
                <a:gd name="connsiteY4" fmla="*/ 87606 h 115513"/>
                <a:gd name="connsiteX5" fmla="*/ 80650 w 101089"/>
                <a:gd name="connsiteY5" fmla="*/ 0 h 115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089" h="115513">
                  <a:moveTo>
                    <a:pt x="80650" y="0"/>
                  </a:moveTo>
                  <a:lnTo>
                    <a:pt x="39343" y="16130"/>
                  </a:lnTo>
                  <a:lnTo>
                    <a:pt x="0" y="115513"/>
                  </a:lnTo>
                  <a:lnTo>
                    <a:pt x="69299" y="105955"/>
                  </a:lnTo>
                  <a:lnTo>
                    <a:pt x="101090" y="87606"/>
                  </a:lnTo>
                  <a:lnTo>
                    <a:pt x="80650" y="0"/>
                  </a:lnTo>
                  <a:close/>
                </a:path>
              </a:pathLst>
            </a:custGeom>
            <a:solidFill>
              <a:srgbClr val="C46F6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9A6850B7-8321-4880-3B50-D1BB04E5D0E4}"/>
                </a:ext>
              </a:extLst>
            </p:cNvPr>
            <p:cNvSpPr/>
            <p:nvPr/>
          </p:nvSpPr>
          <p:spPr>
            <a:xfrm>
              <a:off x="9119740" y="3299112"/>
              <a:ext cx="169137" cy="186893"/>
            </a:xfrm>
            <a:custGeom>
              <a:avLst/>
              <a:gdLst>
                <a:gd name="connsiteX0" fmla="*/ 165525 w 169137"/>
                <a:gd name="connsiteY0" fmla="*/ 70142 h 186893"/>
                <a:gd name="connsiteX1" fmla="*/ 103480 w 169137"/>
                <a:gd name="connsiteY1" fmla="*/ 110382 h 186893"/>
                <a:gd name="connsiteX2" fmla="*/ 145298 w 169137"/>
                <a:gd name="connsiteY2" fmla="*/ 86016 h 186893"/>
                <a:gd name="connsiteX3" fmla="*/ 151059 w 169137"/>
                <a:gd name="connsiteY3" fmla="*/ 96300 h 186893"/>
                <a:gd name="connsiteX4" fmla="*/ 110691 w 169137"/>
                <a:gd name="connsiteY4" fmla="*/ 126981 h 186893"/>
                <a:gd name="connsiteX5" fmla="*/ 60679 w 169137"/>
                <a:gd name="connsiteY5" fmla="*/ 162442 h 186893"/>
                <a:gd name="connsiteX6" fmla="*/ 20355 w 169137"/>
                <a:gd name="connsiteY6" fmla="*/ 186893 h 186893"/>
                <a:gd name="connsiteX7" fmla="*/ 0 w 169137"/>
                <a:gd name="connsiteY7" fmla="*/ 99074 h 186893"/>
                <a:gd name="connsiteX8" fmla="*/ 9217 w 169137"/>
                <a:gd name="connsiteY8" fmla="*/ 61138 h 186893"/>
                <a:gd name="connsiteX9" fmla="*/ 15533 w 169137"/>
                <a:gd name="connsiteY9" fmla="*/ 43643 h 186893"/>
                <a:gd name="connsiteX10" fmla="*/ 31919 w 169137"/>
                <a:gd name="connsiteY10" fmla="*/ 14370 h 186893"/>
                <a:gd name="connsiteX11" fmla="*/ 34863 w 169137"/>
                <a:gd name="connsiteY11" fmla="*/ 1995 h 186893"/>
                <a:gd name="connsiteX12" fmla="*/ 35290 w 169137"/>
                <a:gd name="connsiteY12" fmla="*/ 1069 h 186893"/>
                <a:gd name="connsiteX13" fmla="*/ 36041 w 169137"/>
                <a:gd name="connsiteY13" fmla="*/ 378 h 186893"/>
                <a:gd name="connsiteX14" fmla="*/ 37001 w 169137"/>
                <a:gd name="connsiteY14" fmla="*/ 32 h 186893"/>
                <a:gd name="connsiteX15" fmla="*/ 38021 w 169137"/>
                <a:gd name="connsiteY15" fmla="*/ 75 h 186893"/>
                <a:gd name="connsiteX16" fmla="*/ 42753 w 169137"/>
                <a:gd name="connsiteY16" fmla="*/ 2221 h 186893"/>
                <a:gd name="connsiteX17" fmla="*/ 46295 w 169137"/>
                <a:gd name="connsiteY17" fmla="*/ 6019 h 186893"/>
                <a:gd name="connsiteX18" fmla="*/ 48113 w 169137"/>
                <a:gd name="connsiteY18" fmla="*/ 10888 h 186893"/>
                <a:gd name="connsiteX19" fmla="*/ 47921 w 169137"/>
                <a:gd name="connsiteY19" fmla="*/ 16077 h 186893"/>
                <a:gd name="connsiteX20" fmla="*/ 39685 w 169137"/>
                <a:gd name="connsiteY20" fmla="*/ 50727 h 186893"/>
                <a:gd name="connsiteX21" fmla="*/ 39950 w 169137"/>
                <a:gd name="connsiteY21" fmla="*/ 55860 h 186893"/>
                <a:gd name="connsiteX22" fmla="*/ 43013 w 169137"/>
                <a:gd name="connsiteY22" fmla="*/ 59987 h 186893"/>
                <a:gd name="connsiteX23" fmla="*/ 49073 w 169137"/>
                <a:gd name="connsiteY23" fmla="*/ 62461 h 186893"/>
                <a:gd name="connsiteX24" fmla="*/ 52956 w 169137"/>
                <a:gd name="connsiteY24" fmla="*/ 62461 h 186893"/>
                <a:gd name="connsiteX25" fmla="*/ 58546 w 169137"/>
                <a:gd name="connsiteY25" fmla="*/ 61395 h 186893"/>
                <a:gd name="connsiteX26" fmla="*/ 131088 w 169137"/>
                <a:gd name="connsiteY26" fmla="*/ 28580 h 186893"/>
                <a:gd name="connsiteX27" fmla="*/ 136145 w 169137"/>
                <a:gd name="connsiteY27" fmla="*/ 28149 h 186893"/>
                <a:gd name="connsiteX28" fmla="*/ 140177 w 169137"/>
                <a:gd name="connsiteY28" fmla="*/ 31226 h 186893"/>
                <a:gd name="connsiteX29" fmla="*/ 141202 w 169137"/>
                <a:gd name="connsiteY29" fmla="*/ 33991 h 186893"/>
                <a:gd name="connsiteX30" fmla="*/ 141057 w 169137"/>
                <a:gd name="connsiteY30" fmla="*/ 36935 h 186893"/>
                <a:gd name="connsiteX31" fmla="*/ 139764 w 169137"/>
                <a:gd name="connsiteY31" fmla="*/ 39585 h 186893"/>
                <a:gd name="connsiteX32" fmla="*/ 137532 w 169137"/>
                <a:gd name="connsiteY32" fmla="*/ 41509 h 186893"/>
                <a:gd name="connsiteX33" fmla="*/ 91019 w 169137"/>
                <a:gd name="connsiteY33" fmla="*/ 67113 h 186893"/>
                <a:gd name="connsiteX34" fmla="*/ 89206 w 169137"/>
                <a:gd name="connsiteY34" fmla="*/ 69357 h 186893"/>
                <a:gd name="connsiteX35" fmla="*/ 89441 w 169137"/>
                <a:gd name="connsiteY35" fmla="*/ 72233 h 186893"/>
                <a:gd name="connsiteX36" fmla="*/ 89441 w 169137"/>
                <a:gd name="connsiteY36" fmla="*/ 72233 h 186893"/>
                <a:gd name="connsiteX37" fmla="*/ 90435 w 169137"/>
                <a:gd name="connsiteY37" fmla="*/ 73501 h 186893"/>
                <a:gd name="connsiteX38" fmla="*/ 91856 w 169137"/>
                <a:gd name="connsiteY38" fmla="*/ 74269 h 186893"/>
                <a:gd name="connsiteX39" fmla="*/ 93460 w 169137"/>
                <a:gd name="connsiteY39" fmla="*/ 74410 h 186893"/>
                <a:gd name="connsiteX40" fmla="*/ 94988 w 169137"/>
                <a:gd name="connsiteY40" fmla="*/ 73898 h 186893"/>
                <a:gd name="connsiteX41" fmla="*/ 156734 w 169137"/>
                <a:gd name="connsiteY41" fmla="*/ 38992 h 186893"/>
                <a:gd name="connsiteX42" fmla="*/ 161829 w 169137"/>
                <a:gd name="connsiteY42" fmla="*/ 38300 h 186893"/>
                <a:gd name="connsiteX43" fmla="*/ 166037 w 169137"/>
                <a:gd name="connsiteY43" fmla="*/ 41253 h 186893"/>
                <a:gd name="connsiteX44" fmla="*/ 166037 w 169137"/>
                <a:gd name="connsiteY44" fmla="*/ 41253 h 186893"/>
                <a:gd name="connsiteX45" fmla="*/ 167133 w 169137"/>
                <a:gd name="connsiteY45" fmla="*/ 43967 h 186893"/>
                <a:gd name="connsiteX46" fmla="*/ 167057 w 169137"/>
                <a:gd name="connsiteY46" fmla="*/ 46895 h 186893"/>
                <a:gd name="connsiteX47" fmla="*/ 165828 w 169137"/>
                <a:gd name="connsiteY47" fmla="*/ 49549 h 186893"/>
                <a:gd name="connsiteX48" fmla="*/ 163647 w 169137"/>
                <a:gd name="connsiteY48" fmla="*/ 51495 h 186893"/>
                <a:gd name="connsiteX49" fmla="*/ 159380 w 169137"/>
                <a:gd name="connsiteY49" fmla="*/ 54012 h 186893"/>
                <a:gd name="connsiteX50" fmla="*/ 167189 w 169137"/>
                <a:gd name="connsiteY50" fmla="*/ 59474 h 186893"/>
                <a:gd name="connsiteX51" fmla="*/ 168810 w 169137"/>
                <a:gd name="connsiteY51" fmla="*/ 62133 h 186893"/>
                <a:gd name="connsiteX52" fmla="*/ 169058 w 169137"/>
                <a:gd name="connsiteY52" fmla="*/ 65231 h 186893"/>
                <a:gd name="connsiteX53" fmla="*/ 167876 w 169137"/>
                <a:gd name="connsiteY53" fmla="*/ 68111 h 186893"/>
                <a:gd name="connsiteX54" fmla="*/ 165525 w 169137"/>
                <a:gd name="connsiteY54" fmla="*/ 70142 h 186893"/>
                <a:gd name="connsiteX55" fmla="*/ 165525 w 169137"/>
                <a:gd name="connsiteY55" fmla="*/ 70142 h 186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69137" h="186893">
                  <a:moveTo>
                    <a:pt x="165525" y="70142"/>
                  </a:moveTo>
                  <a:lnTo>
                    <a:pt x="103480" y="110382"/>
                  </a:lnTo>
                  <a:cubicBezTo>
                    <a:pt x="103821" y="110937"/>
                    <a:pt x="145298" y="86016"/>
                    <a:pt x="145298" y="86016"/>
                  </a:cubicBezTo>
                  <a:cubicBezTo>
                    <a:pt x="151400" y="81749"/>
                    <a:pt x="158612" y="90497"/>
                    <a:pt x="151059" y="96300"/>
                  </a:cubicBezTo>
                  <a:lnTo>
                    <a:pt x="110691" y="126981"/>
                  </a:lnTo>
                  <a:cubicBezTo>
                    <a:pt x="110691" y="126981"/>
                    <a:pt x="100877" y="147336"/>
                    <a:pt x="60679" y="162442"/>
                  </a:cubicBezTo>
                  <a:cubicBezTo>
                    <a:pt x="49414" y="168885"/>
                    <a:pt x="20355" y="186893"/>
                    <a:pt x="20355" y="186893"/>
                  </a:cubicBezTo>
                  <a:lnTo>
                    <a:pt x="0" y="99074"/>
                  </a:lnTo>
                  <a:lnTo>
                    <a:pt x="9217" y="61138"/>
                  </a:lnTo>
                  <a:cubicBezTo>
                    <a:pt x="10386" y="55011"/>
                    <a:pt x="12520" y="49109"/>
                    <a:pt x="15533" y="43643"/>
                  </a:cubicBezTo>
                  <a:lnTo>
                    <a:pt x="31919" y="14370"/>
                  </a:lnTo>
                  <a:lnTo>
                    <a:pt x="34863" y="1995"/>
                  </a:lnTo>
                  <a:cubicBezTo>
                    <a:pt x="34944" y="1662"/>
                    <a:pt x="35089" y="1347"/>
                    <a:pt x="35290" y="1069"/>
                  </a:cubicBezTo>
                  <a:cubicBezTo>
                    <a:pt x="35495" y="792"/>
                    <a:pt x="35746" y="557"/>
                    <a:pt x="36041" y="378"/>
                  </a:cubicBezTo>
                  <a:cubicBezTo>
                    <a:pt x="36335" y="199"/>
                    <a:pt x="36660" y="83"/>
                    <a:pt x="37001" y="32"/>
                  </a:cubicBezTo>
                  <a:cubicBezTo>
                    <a:pt x="37342" y="-23"/>
                    <a:pt x="37688" y="-6"/>
                    <a:pt x="38021" y="75"/>
                  </a:cubicBezTo>
                  <a:cubicBezTo>
                    <a:pt x="39723" y="472"/>
                    <a:pt x="41332" y="1202"/>
                    <a:pt x="42753" y="2221"/>
                  </a:cubicBezTo>
                  <a:cubicBezTo>
                    <a:pt x="44174" y="3241"/>
                    <a:pt x="45377" y="4534"/>
                    <a:pt x="46295" y="6019"/>
                  </a:cubicBezTo>
                  <a:cubicBezTo>
                    <a:pt x="47217" y="7508"/>
                    <a:pt x="47835" y="9160"/>
                    <a:pt x="48113" y="10888"/>
                  </a:cubicBezTo>
                  <a:cubicBezTo>
                    <a:pt x="48390" y="12612"/>
                    <a:pt x="48326" y="14379"/>
                    <a:pt x="47921" y="16077"/>
                  </a:cubicBezTo>
                  <a:lnTo>
                    <a:pt x="39685" y="50727"/>
                  </a:lnTo>
                  <a:cubicBezTo>
                    <a:pt x="39262" y="52429"/>
                    <a:pt x="39356" y="54213"/>
                    <a:pt x="39950" y="55860"/>
                  </a:cubicBezTo>
                  <a:cubicBezTo>
                    <a:pt x="40543" y="57511"/>
                    <a:pt x="41605" y="58945"/>
                    <a:pt x="43013" y="59987"/>
                  </a:cubicBezTo>
                  <a:cubicBezTo>
                    <a:pt x="44797" y="61301"/>
                    <a:pt x="46880" y="62150"/>
                    <a:pt x="49073" y="62461"/>
                  </a:cubicBezTo>
                  <a:cubicBezTo>
                    <a:pt x="50362" y="62619"/>
                    <a:pt x="51667" y="62619"/>
                    <a:pt x="52956" y="62461"/>
                  </a:cubicBezTo>
                  <a:cubicBezTo>
                    <a:pt x="54855" y="62342"/>
                    <a:pt x="56732" y="61983"/>
                    <a:pt x="58546" y="61395"/>
                  </a:cubicBezTo>
                  <a:cubicBezTo>
                    <a:pt x="70708" y="57597"/>
                    <a:pt x="115086" y="36303"/>
                    <a:pt x="131088" y="28580"/>
                  </a:cubicBezTo>
                  <a:cubicBezTo>
                    <a:pt x="132663" y="27816"/>
                    <a:pt x="134464" y="27658"/>
                    <a:pt x="136145" y="28149"/>
                  </a:cubicBezTo>
                  <a:cubicBezTo>
                    <a:pt x="137826" y="28640"/>
                    <a:pt x="139260" y="29736"/>
                    <a:pt x="140177" y="31226"/>
                  </a:cubicBezTo>
                  <a:cubicBezTo>
                    <a:pt x="140702" y="32071"/>
                    <a:pt x="141052" y="33009"/>
                    <a:pt x="141202" y="33991"/>
                  </a:cubicBezTo>
                  <a:cubicBezTo>
                    <a:pt x="141351" y="34972"/>
                    <a:pt x="141304" y="35975"/>
                    <a:pt x="141057" y="36935"/>
                  </a:cubicBezTo>
                  <a:cubicBezTo>
                    <a:pt x="140809" y="37895"/>
                    <a:pt x="140370" y="38800"/>
                    <a:pt x="139764" y="39585"/>
                  </a:cubicBezTo>
                  <a:cubicBezTo>
                    <a:pt x="139158" y="40370"/>
                    <a:pt x="138398" y="41027"/>
                    <a:pt x="137532" y="41509"/>
                  </a:cubicBezTo>
                  <a:lnTo>
                    <a:pt x="91019" y="67113"/>
                  </a:lnTo>
                  <a:cubicBezTo>
                    <a:pt x="90149" y="67603"/>
                    <a:pt x="89500" y="68406"/>
                    <a:pt x="89206" y="69357"/>
                  </a:cubicBezTo>
                  <a:cubicBezTo>
                    <a:pt x="88911" y="70313"/>
                    <a:pt x="88997" y="71342"/>
                    <a:pt x="89441" y="72233"/>
                  </a:cubicBezTo>
                  <a:lnTo>
                    <a:pt x="89441" y="72233"/>
                  </a:lnTo>
                  <a:cubicBezTo>
                    <a:pt x="89684" y="72720"/>
                    <a:pt x="90021" y="73151"/>
                    <a:pt x="90435" y="73501"/>
                  </a:cubicBezTo>
                  <a:cubicBezTo>
                    <a:pt x="90853" y="73851"/>
                    <a:pt x="91335" y="74115"/>
                    <a:pt x="91856" y="74269"/>
                  </a:cubicBezTo>
                  <a:cubicBezTo>
                    <a:pt x="92372" y="74427"/>
                    <a:pt x="92918" y="74474"/>
                    <a:pt x="93460" y="74410"/>
                  </a:cubicBezTo>
                  <a:cubicBezTo>
                    <a:pt x="93998" y="74346"/>
                    <a:pt x="94519" y="74171"/>
                    <a:pt x="94988" y="73898"/>
                  </a:cubicBezTo>
                  <a:lnTo>
                    <a:pt x="156734" y="38992"/>
                  </a:lnTo>
                  <a:cubicBezTo>
                    <a:pt x="158283" y="38130"/>
                    <a:pt x="160105" y="37882"/>
                    <a:pt x="161829" y="38300"/>
                  </a:cubicBezTo>
                  <a:cubicBezTo>
                    <a:pt x="163553" y="38719"/>
                    <a:pt x="165055" y="39777"/>
                    <a:pt x="166037" y="41253"/>
                  </a:cubicBezTo>
                  <a:lnTo>
                    <a:pt x="166037" y="41253"/>
                  </a:lnTo>
                  <a:cubicBezTo>
                    <a:pt x="166583" y="42077"/>
                    <a:pt x="166954" y="42999"/>
                    <a:pt x="167133" y="43967"/>
                  </a:cubicBezTo>
                  <a:cubicBezTo>
                    <a:pt x="167308" y="44936"/>
                    <a:pt x="167283" y="45935"/>
                    <a:pt x="167057" y="46895"/>
                  </a:cubicBezTo>
                  <a:cubicBezTo>
                    <a:pt x="166835" y="47855"/>
                    <a:pt x="166417" y="48755"/>
                    <a:pt x="165828" y="49549"/>
                  </a:cubicBezTo>
                  <a:cubicBezTo>
                    <a:pt x="165243" y="50338"/>
                    <a:pt x="164501" y="51004"/>
                    <a:pt x="163647" y="51495"/>
                  </a:cubicBezTo>
                  <a:lnTo>
                    <a:pt x="159380" y="54012"/>
                  </a:lnTo>
                  <a:cubicBezTo>
                    <a:pt x="162516" y="54917"/>
                    <a:pt x="165264" y="56842"/>
                    <a:pt x="167189" y="59474"/>
                  </a:cubicBezTo>
                  <a:cubicBezTo>
                    <a:pt x="167931" y="60221"/>
                    <a:pt x="168486" y="61130"/>
                    <a:pt x="168810" y="62133"/>
                  </a:cubicBezTo>
                  <a:cubicBezTo>
                    <a:pt x="169135" y="63131"/>
                    <a:pt x="169220" y="64194"/>
                    <a:pt x="169058" y="65231"/>
                  </a:cubicBezTo>
                  <a:cubicBezTo>
                    <a:pt x="168896" y="66272"/>
                    <a:pt x="168490" y="67254"/>
                    <a:pt x="167876" y="68111"/>
                  </a:cubicBezTo>
                  <a:cubicBezTo>
                    <a:pt x="167262" y="68965"/>
                    <a:pt x="166459" y="69660"/>
                    <a:pt x="165525" y="70142"/>
                  </a:cubicBezTo>
                  <a:lnTo>
                    <a:pt x="165525" y="70142"/>
                  </a:lnTo>
                  <a:close/>
                </a:path>
              </a:pathLst>
            </a:custGeom>
            <a:solidFill>
              <a:srgbClr val="C46F6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B408490A-8570-DB70-6B3D-61A91A6CCB57}"/>
                </a:ext>
              </a:extLst>
            </p:cNvPr>
            <p:cNvSpPr/>
            <p:nvPr/>
          </p:nvSpPr>
          <p:spPr>
            <a:xfrm>
              <a:off x="9218026" y="3353866"/>
              <a:ext cx="62020" cy="35192"/>
            </a:xfrm>
            <a:custGeom>
              <a:avLst/>
              <a:gdLst>
                <a:gd name="connsiteX0" fmla="*/ 969 w 62020"/>
                <a:gd name="connsiteY0" fmla="*/ 35193 h 35192"/>
                <a:gd name="connsiteX1" fmla="*/ 479 w 62020"/>
                <a:gd name="connsiteY1" fmla="*/ 35048 h 35192"/>
                <a:gd name="connsiteX2" fmla="*/ 116 w 62020"/>
                <a:gd name="connsiteY2" fmla="*/ 34681 h 35192"/>
                <a:gd name="connsiteX3" fmla="*/ 5 w 62020"/>
                <a:gd name="connsiteY3" fmla="*/ 34327 h 35192"/>
                <a:gd name="connsiteX4" fmla="*/ 43 w 62020"/>
                <a:gd name="connsiteY4" fmla="*/ 33960 h 35192"/>
                <a:gd name="connsiteX5" fmla="*/ 214 w 62020"/>
                <a:gd name="connsiteY5" fmla="*/ 33631 h 35192"/>
                <a:gd name="connsiteX6" fmla="*/ 500 w 62020"/>
                <a:gd name="connsiteY6" fmla="*/ 33401 h 35192"/>
                <a:gd name="connsiteX7" fmla="*/ 60625 w 62020"/>
                <a:gd name="connsiteY7" fmla="*/ 116 h 35192"/>
                <a:gd name="connsiteX8" fmla="*/ 60979 w 62020"/>
                <a:gd name="connsiteY8" fmla="*/ 6 h 35192"/>
                <a:gd name="connsiteX9" fmla="*/ 61346 w 62020"/>
                <a:gd name="connsiteY9" fmla="*/ 40 h 35192"/>
                <a:gd name="connsiteX10" fmla="*/ 61670 w 62020"/>
                <a:gd name="connsiteY10" fmla="*/ 215 h 35192"/>
                <a:gd name="connsiteX11" fmla="*/ 61905 w 62020"/>
                <a:gd name="connsiteY11" fmla="*/ 501 h 35192"/>
                <a:gd name="connsiteX12" fmla="*/ 62016 w 62020"/>
                <a:gd name="connsiteY12" fmla="*/ 850 h 35192"/>
                <a:gd name="connsiteX13" fmla="*/ 61982 w 62020"/>
                <a:gd name="connsiteY13" fmla="*/ 1217 h 35192"/>
                <a:gd name="connsiteX14" fmla="*/ 61807 w 62020"/>
                <a:gd name="connsiteY14" fmla="*/ 1546 h 35192"/>
                <a:gd name="connsiteX15" fmla="*/ 61521 w 62020"/>
                <a:gd name="connsiteY15" fmla="*/ 1781 h 35192"/>
                <a:gd name="connsiteX16" fmla="*/ 1439 w 62020"/>
                <a:gd name="connsiteY16" fmla="*/ 35065 h 35192"/>
                <a:gd name="connsiteX17" fmla="*/ 969 w 62020"/>
                <a:gd name="connsiteY17" fmla="*/ 35193 h 35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2020" h="35192">
                  <a:moveTo>
                    <a:pt x="969" y="35193"/>
                  </a:moveTo>
                  <a:cubicBezTo>
                    <a:pt x="794" y="35184"/>
                    <a:pt x="628" y="35138"/>
                    <a:pt x="479" y="35048"/>
                  </a:cubicBezTo>
                  <a:cubicBezTo>
                    <a:pt x="329" y="34958"/>
                    <a:pt x="205" y="34830"/>
                    <a:pt x="116" y="34681"/>
                  </a:cubicBezTo>
                  <a:cubicBezTo>
                    <a:pt x="56" y="34570"/>
                    <a:pt x="18" y="34450"/>
                    <a:pt x="5" y="34327"/>
                  </a:cubicBezTo>
                  <a:cubicBezTo>
                    <a:pt x="-8" y="34203"/>
                    <a:pt x="5" y="34079"/>
                    <a:pt x="43" y="33960"/>
                  </a:cubicBezTo>
                  <a:cubicBezTo>
                    <a:pt x="77" y="33840"/>
                    <a:pt x="137" y="33729"/>
                    <a:pt x="214" y="33631"/>
                  </a:cubicBezTo>
                  <a:cubicBezTo>
                    <a:pt x="295" y="33537"/>
                    <a:pt x="389" y="33456"/>
                    <a:pt x="500" y="33401"/>
                  </a:cubicBezTo>
                  <a:lnTo>
                    <a:pt x="60625" y="116"/>
                  </a:lnTo>
                  <a:cubicBezTo>
                    <a:pt x="60736" y="57"/>
                    <a:pt x="60855" y="18"/>
                    <a:pt x="60979" y="6"/>
                  </a:cubicBezTo>
                  <a:cubicBezTo>
                    <a:pt x="61103" y="-7"/>
                    <a:pt x="61226" y="1"/>
                    <a:pt x="61346" y="40"/>
                  </a:cubicBezTo>
                  <a:cubicBezTo>
                    <a:pt x="61465" y="74"/>
                    <a:pt x="61576" y="134"/>
                    <a:pt x="61670" y="215"/>
                  </a:cubicBezTo>
                  <a:cubicBezTo>
                    <a:pt x="61768" y="291"/>
                    <a:pt x="61849" y="390"/>
                    <a:pt x="61905" y="501"/>
                  </a:cubicBezTo>
                  <a:cubicBezTo>
                    <a:pt x="61965" y="607"/>
                    <a:pt x="62003" y="727"/>
                    <a:pt x="62016" y="850"/>
                  </a:cubicBezTo>
                  <a:cubicBezTo>
                    <a:pt x="62028" y="974"/>
                    <a:pt x="62016" y="1098"/>
                    <a:pt x="61982" y="1217"/>
                  </a:cubicBezTo>
                  <a:cubicBezTo>
                    <a:pt x="61947" y="1337"/>
                    <a:pt x="61888" y="1448"/>
                    <a:pt x="61807" y="1546"/>
                  </a:cubicBezTo>
                  <a:cubicBezTo>
                    <a:pt x="61730" y="1640"/>
                    <a:pt x="61632" y="1721"/>
                    <a:pt x="61521" y="1781"/>
                  </a:cubicBezTo>
                  <a:lnTo>
                    <a:pt x="1439" y="35065"/>
                  </a:lnTo>
                  <a:lnTo>
                    <a:pt x="969" y="35193"/>
                  </a:lnTo>
                  <a:close/>
                </a:path>
              </a:pathLst>
            </a:custGeom>
            <a:solidFill>
              <a:srgbClr val="231F20">
                <a:alpha val="4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0B818EDA-4E8E-8647-474E-994ADB1D119D}"/>
                </a:ext>
              </a:extLst>
            </p:cNvPr>
            <p:cNvSpPr/>
            <p:nvPr/>
          </p:nvSpPr>
          <p:spPr>
            <a:xfrm>
              <a:off x="9222219" y="3396401"/>
              <a:ext cx="25566" cy="14968"/>
            </a:xfrm>
            <a:custGeom>
              <a:avLst/>
              <a:gdLst>
                <a:gd name="connsiteX0" fmla="*/ 488 w 25566"/>
                <a:gd name="connsiteY0" fmla="*/ 13183 h 14968"/>
                <a:gd name="connsiteX1" fmla="*/ 24167 w 25566"/>
                <a:gd name="connsiteY1" fmla="*/ 126 h 14968"/>
                <a:gd name="connsiteX2" fmla="*/ 24879 w 25566"/>
                <a:gd name="connsiteY2" fmla="*/ 31 h 14968"/>
                <a:gd name="connsiteX3" fmla="*/ 25447 w 25566"/>
                <a:gd name="connsiteY3" fmla="*/ 467 h 14968"/>
                <a:gd name="connsiteX4" fmla="*/ 25528 w 25566"/>
                <a:gd name="connsiteY4" fmla="*/ 1205 h 14968"/>
                <a:gd name="connsiteX5" fmla="*/ 25067 w 25566"/>
                <a:gd name="connsiteY5" fmla="*/ 1790 h 14968"/>
                <a:gd name="connsiteX6" fmla="*/ 1423 w 25566"/>
                <a:gd name="connsiteY6" fmla="*/ 14847 h 14968"/>
                <a:gd name="connsiteX7" fmla="*/ 697 w 25566"/>
                <a:gd name="connsiteY7" fmla="*/ 14933 h 14968"/>
                <a:gd name="connsiteX8" fmla="*/ 121 w 25566"/>
                <a:gd name="connsiteY8" fmla="*/ 14485 h 14968"/>
                <a:gd name="connsiteX9" fmla="*/ 36 w 25566"/>
                <a:gd name="connsiteY9" fmla="*/ 13759 h 14968"/>
                <a:gd name="connsiteX10" fmla="*/ 488 w 25566"/>
                <a:gd name="connsiteY10" fmla="*/ 13183 h 14968"/>
                <a:gd name="connsiteX11" fmla="*/ 488 w 25566"/>
                <a:gd name="connsiteY11" fmla="*/ 13183 h 14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566" h="14968">
                  <a:moveTo>
                    <a:pt x="488" y="13183"/>
                  </a:moveTo>
                  <a:lnTo>
                    <a:pt x="24167" y="126"/>
                  </a:lnTo>
                  <a:cubicBezTo>
                    <a:pt x="24384" y="2"/>
                    <a:pt x="24640" y="-32"/>
                    <a:pt x="24879" y="31"/>
                  </a:cubicBezTo>
                  <a:cubicBezTo>
                    <a:pt x="25118" y="96"/>
                    <a:pt x="25323" y="249"/>
                    <a:pt x="25447" y="467"/>
                  </a:cubicBezTo>
                  <a:cubicBezTo>
                    <a:pt x="25571" y="693"/>
                    <a:pt x="25601" y="958"/>
                    <a:pt x="25528" y="1205"/>
                  </a:cubicBezTo>
                  <a:cubicBezTo>
                    <a:pt x="25456" y="1452"/>
                    <a:pt x="25289" y="1662"/>
                    <a:pt x="25067" y="1790"/>
                  </a:cubicBezTo>
                  <a:lnTo>
                    <a:pt x="1423" y="14847"/>
                  </a:lnTo>
                  <a:cubicBezTo>
                    <a:pt x="1205" y="14971"/>
                    <a:pt x="945" y="15001"/>
                    <a:pt x="697" y="14933"/>
                  </a:cubicBezTo>
                  <a:cubicBezTo>
                    <a:pt x="454" y="14864"/>
                    <a:pt x="249" y="14702"/>
                    <a:pt x="121" y="14485"/>
                  </a:cubicBezTo>
                  <a:cubicBezTo>
                    <a:pt x="-3" y="14263"/>
                    <a:pt x="-32" y="14002"/>
                    <a:pt x="36" y="13759"/>
                  </a:cubicBezTo>
                  <a:cubicBezTo>
                    <a:pt x="104" y="13512"/>
                    <a:pt x="266" y="13307"/>
                    <a:pt x="488" y="13183"/>
                  </a:cubicBezTo>
                  <a:lnTo>
                    <a:pt x="488" y="13183"/>
                  </a:lnTo>
                  <a:close/>
                </a:path>
              </a:pathLst>
            </a:custGeom>
            <a:solidFill>
              <a:srgbClr val="231F20">
                <a:alpha val="4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D96F7962-3AA8-5B6F-4649-74AACEB9AAB1}"/>
                </a:ext>
              </a:extLst>
            </p:cNvPr>
            <p:cNvSpPr/>
            <p:nvPr/>
          </p:nvSpPr>
          <p:spPr>
            <a:xfrm>
              <a:off x="9157246" y="3361744"/>
              <a:ext cx="19270" cy="53553"/>
            </a:xfrm>
            <a:custGeom>
              <a:avLst/>
              <a:gdLst>
                <a:gd name="connsiteX0" fmla="*/ 2776 w 19270"/>
                <a:gd name="connsiteY0" fmla="*/ 53297 h 53553"/>
                <a:gd name="connsiteX1" fmla="*/ 1837 w 19270"/>
                <a:gd name="connsiteY1" fmla="*/ 53553 h 53553"/>
                <a:gd name="connsiteX2" fmla="*/ 886 w 19270"/>
                <a:gd name="connsiteY2" fmla="*/ 53301 h 53553"/>
                <a:gd name="connsiteX3" fmla="*/ 173 w 19270"/>
                <a:gd name="connsiteY3" fmla="*/ 52614 h 53553"/>
                <a:gd name="connsiteX4" fmla="*/ 79 w 19270"/>
                <a:gd name="connsiteY4" fmla="*/ 51262 h 53553"/>
                <a:gd name="connsiteX5" fmla="*/ 899 w 19270"/>
                <a:gd name="connsiteY5" fmla="*/ 50182 h 53553"/>
                <a:gd name="connsiteX6" fmla="*/ 11567 w 19270"/>
                <a:gd name="connsiteY6" fmla="*/ 939 h 53553"/>
                <a:gd name="connsiteX7" fmla="*/ 11567 w 19270"/>
                <a:gd name="connsiteY7" fmla="*/ 0 h 53553"/>
                <a:gd name="connsiteX8" fmla="*/ 15450 w 19270"/>
                <a:gd name="connsiteY8" fmla="*/ 0 h 53553"/>
                <a:gd name="connsiteX9" fmla="*/ 2776 w 19270"/>
                <a:gd name="connsiteY9" fmla="*/ 53297 h 53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70" h="53553">
                  <a:moveTo>
                    <a:pt x="2776" y="53297"/>
                  </a:moveTo>
                  <a:cubicBezTo>
                    <a:pt x="2495" y="53468"/>
                    <a:pt x="2170" y="53553"/>
                    <a:pt x="1837" y="53553"/>
                  </a:cubicBezTo>
                  <a:cubicBezTo>
                    <a:pt x="1505" y="53553"/>
                    <a:pt x="1176" y="53464"/>
                    <a:pt x="886" y="53301"/>
                  </a:cubicBezTo>
                  <a:cubicBezTo>
                    <a:pt x="596" y="53135"/>
                    <a:pt x="348" y="52900"/>
                    <a:pt x="173" y="52614"/>
                  </a:cubicBezTo>
                  <a:cubicBezTo>
                    <a:pt x="-19" y="52192"/>
                    <a:pt x="-53" y="51710"/>
                    <a:pt x="79" y="51262"/>
                  </a:cubicBezTo>
                  <a:cubicBezTo>
                    <a:pt x="212" y="50814"/>
                    <a:pt x="506" y="50430"/>
                    <a:pt x="899" y="50182"/>
                  </a:cubicBezTo>
                  <a:cubicBezTo>
                    <a:pt x="25350" y="36015"/>
                    <a:pt x="11737" y="1280"/>
                    <a:pt x="11567" y="939"/>
                  </a:cubicBezTo>
                  <a:cubicBezTo>
                    <a:pt x="11507" y="632"/>
                    <a:pt x="11507" y="311"/>
                    <a:pt x="11567" y="0"/>
                  </a:cubicBezTo>
                  <a:cubicBezTo>
                    <a:pt x="12860" y="158"/>
                    <a:pt x="14161" y="158"/>
                    <a:pt x="15450" y="0"/>
                  </a:cubicBezTo>
                  <a:cubicBezTo>
                    <a:pt x="17242" y="5206"/>
                    <a:pt x="28038" y="38618"/>
                    <a:pt x="2776" y="53297"/>
                  </a:cubicBezTo>
                  <a:close/>
                </a:path>
              </a:pathLst>
            </a:custGeom>
            <a:solidFill>
              <a:srgbClr val="231F20">
                <a:alpha val="4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FC292A2E-7B1D-01D4-FB90-B8D6FD7C94A1}"/>
                </a:ext>
              </a:extLst>
            </p:cNvPr>
            <p:cNvSpPr/>
            <p:nvPr/>
          </p:nvSpPr>
          <p:spPr>
            <a:xfrm>
              <a:off x="8839555" y="3626268"/>
              <a:ext cx="171079" cy="145201"/>
            </a:xfrm>
            <a:custGeom>
              <a:avLst/>
              <a:gdLst>
                <a:gd name="connsiteX0" fmla="*/ 168512 w 171079"/>
                <a:gd name="connsiteY0" fmla="*/ 80100 h 145201"/>
                <a:gd name="connsiteX1" fmla="*/ 158953 w 171079"/>
                <a:gd name="connsiteY1" fmla="*/ 68787 h 145201"/>
                <a:gd name="connsiteX2" fmla="*/ 120335 w 171079"/>
                <a:gd name="connsiteY2" fmla="*/ 7557 h 145201"/>
                <a:gd name="connsiteX3" fmla="*/ 90464 w 171079"/>
                <a:gd name="connsiteY3" fmla="*/ 0 h 145201"/>
                <a:gd name="connsiteX4" fmla="*/ 52828 w 171079"/>
                <a:gd name="connsiteY4" fmla="*/ 22915 h 145201"/>
                <a:gd name="connsiteX5" fmla="*/ 12802 w 171079"/>
                <a:gd name="connsiteY5" fmla="*/ 10113 h 145201"/>
                <a:gd name="connsiteX6" fmla="*/ 0 w 171079"/>
                <a:gd name="connsiteY6" fmla="*/ 73187 h 145201"/>
                <a:gd name="connsiteX7" fmla="*/ 45488 w 171079"/>
                <a:gd name="connsiteY7" fmla="*/ 103778 h 145201"/>
                <a:gd name="connsiteX8" fmla="*/ 90891 w 171079"/>
                <a:gd name="connsiteY8" fmla="*/ 130150 h 145201"/>
                <a:gd name="connsiteX9" fmla="*/ 100450 w 171079"/>
                <a:gd name="connsiteY9" fmla="*/ 141419 h 145201"/>
                <a:gd name="connsiteX10" fmla="*/ 103744 w 171079"/>
                <a:gd name="connsiteY10" fmla="*/ 144022 h 145201"/>
                <a:gd name="connsiteX11" fmla="*/ 107781 w 171079"/>
                <a:gd name="connsiteY11" fmla="*/ 145166 h 145201"/>
                <a:gd name="connsiteX12" fmla="*/ 111954 w 171079"/>
                <a:gd name="connsiteY12" fmla="*/ 144679 h 145201"/>
                <a:gd name="connsiteX13" fmla="*/ 115620 w 171079"/>
                <a:gd name="connsiteY13" fmla="*/ 142636 h 145201"/>
                <a:gd name="connsiteX14" fmla="*/ 118223 w 171079"/>
                <a:gd name="connsiteY14" fmla="*/ 139341 h 145201"/>
                <a:gd name="connsiteX15" fmla="*/ 119371 w 171079"/>
                <a:gd name="connsiteY15" fmla="*/ 135300 h 145201"/>
                <a:gd name="connsiteX16" fmla="*/ 118880 w 171079"/>
                <a:gd name="connsiteY16" fmla="*/ 131131 h 145201"/>
                <a:gd name="connsiteX17" fmla="*/ 116836 w 171079"/>
                <a:gd name="connsiteY17" fmla="*/ 127461 h 145201"/>
                <a:gd name="connsiteX18" fmla="*/ 105016 w 171079"/>
                <a:gd name="connsiteY18" fmla="*/ 111848 h 145201"/>
                <a:gd name="connsiteX19" fmla="*/ 109283 w 171079"/>
                <a:gd name="connsiteY19" fmla="*/ 115645 h 145201"/>
                <a:gd name="connsiteX20" fmla="*/ 123151 w 171079"/>
                <a:gd name="connsiteY20" fmla="*/ 131984 h 145201"/>
                <a:gd name="connsiteX21" fmla="*/ 129215 w 171079"/>
                <a:gd name="connsiteY21" fmla="*/ 135074 h 145201"/>
                <a:gd name="connsiteX22" fmla="*/ 135697 w 171079"/>
                <a:gd name="connsiteY22" fmla="*/ 133013 h 145201"/>
                <a:gd name="connsiteX23" fmla="*/ 137617 w 171079"/>
                <a:gd name="connsiteY23" fmla="*/ 131349 h 145201"/>
                <a:gd name="connsiteX24" fmla="*/ 139780 w 171079"/>
                <a:gd name="connsiteY24" fmla="*/ 128639 h 145201"/>
                <a:gd name="connsiteX25" fmla="*/ 140732 w 171079"/>
                <a:gd name="connsiteY25" fmla="*/ 125310 h 145201"/>
                <a:gd name="connsiteX26" fmla="*/ 140335 w 171079"/>
                <a:gd name="connsiteY26" fmla="*/ 121867 h 145201"/>
                <a:gd name="connsiteX27" fmla="*/ 138641 w 171079"/>
                <a:gd name="connsiteY27" fmla="*/ 118846 h 145201"/>
                <a:gd name="connsiteX28" fmla="*/ 124773 w 171079"/>
                <a:gd name="connsiteY28" fmla="*/ 102502 h 145201"/>
                <a:gd name="connsiteX29" fmla="*/ 121786 w 171079"/>
                <a:gd name="connsiteY29" fmla="*/ 98235 h 145201"/>
                <a:gd name="connsiteX30" fmla="*/ 126394 w 171079"/>
                <a:gd name="connsiteY30" fmla="*/ 103825 h 145201"/>
                <a:gd name="connsiteX31" fmla="*/ 137788 w 171079"/>
                <a:gd name="connsiteY31" fmla="*/ 117224 h 145201"/>
                <a:gd name="connsiteX32" fmla="*/ 141240 w 171079"/>
                <a:gd name="connsiteY32" fmla="*/ 120207 h 145201"/>
                <a:gd name="connsiteX33" fmla="*/ 145588 w 171079"/>
                <a:gd name="connsiteY33" fmla="*/ 121590 h 145201"/>
                <a:gd name="connsiteX34" fmla="*/ 150133 w 171079"/>
                <a:gd name="connsiteY34" fmla="*/ 121146 h 145201"/>
                <a:gd name="connsiteX35" fmla="*/ 154131 w 171079"/>
                <a:gd name="connsiteY35" fmla="*/ 118952 h 145201"/>
                <a:gd name="connsiteX36" fmla="*/ 156943 w 171079"/>
                <a:gd name="connsiteY36" fmla="*/ 115359 h 145201"/>
                <a:gd name="connsiteX37" fmla="*/ 158117 w 171079"/>
                <a:gd name="connsiteY37" fmla="*/ 110947 h 145201"/>
                <a:gd name="connsiteX38" fmla="*/ 157455 w 171079"/>
                <a:gd name="connsiteY38" fmla="*/ 106433 h 145201"/>
                <a:gd name="connsiteX39" fmla="*/ 155070 w 171079"/>
                <a:gd name="connsiteY39" fmla="*/ 102545 h 145201"/>
                <a:gd name="connsiteX40" fmla="*/ 143634 w 171079"/>
                <a:gd name="connsiteY40" fmla="*/ 89056 h 145201"/>
                <a:gd name="connsiteX41" fmla="*/ 136337 w 171079"/>
                <a:gd name="connsiteY41" fmla="*/ 81589 h 145201"/>
                <a:gd name="connsiteX42" fmla="*/ 151443 w 171079"/>
                <a:gd name="connsiteY42" fmla="*/ 94646 h 145201"/>
                <a:gd name="connsiteX43" fmla="*/ 159081 w 171079"/>
                <a:gd name="connsiteY43" fmla="*/ 98222 h 145201"/>
                <a:gd name="connsiteX44" fmla="*/ 167073 w 171079"/>
                <a:gd name="connsiteY44" fmla="*/ 95543 h 145201"/>
                <a:gd name="connsiteX45" fmla="*/ 171016 w 171079"/>
                <a:gd name="connsiteY45" fmla="*/ 88083 h 145201"/>
                <a:gd name="connsiteX46" fmla="*/ 168725 w 171079"/>
                <a:gd name="connsiteY46" fmla="*/ 79967 h 145201"/>
                <a:gd name="connsiteX47" fmla="*/ 168512 w 171079"/>
                <a:gd name="connsiteY47" fmla="*/ 80100 h 145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71079" h="145201">
                  <a:moveTo>
                    <a:pt x="168512" y="80100"/>
                  </a:moveTo>
                  <a:lnTo>
                    <a:pt x="158953" y="68787"/>
                  </a:lnTo>
                  <a:lnTo>
                    <a:pt x="120335" y="7557"/>
                  </a:lnTo>
                  <a:lnTo>
                    <a:pt x="90464" y="0"/>
                  </a:lnTo>
                  <a:lnTo>
                    <a:pt x="52828" y="22915"/>
                  </a:lnTo>
                  <a:lnTo>
                    <a:pt x="12802" y="10113"/>
                  </a:lnTo>
                  <a:lnTo>
                    <a:pt x="0" y="73187"/>
                  </a:lnTo>
                  <a:cubicBezTo>
                    <a:pt x="26200" y="79929"/>
                    <a:pt x="45488" y="103778"/>
                    <a:pt x="45488" y="103778"/>
                  </a:cubicBezTo>
                  <a:lnTo>
                    <a:pt x="90891" y="130150"/>
                  </a:lnTo>
                  <a:lnTo>
                    <a:pt x="100450" y="141419"/>
                  </a:lnTo>
                  <a:cubicBezTo>
                    <a:pt x="101367" y="142495"/>
                    <a:pt x="102485" y="143378"/>
                    <a:pt x="103744" y="144022"/>
                  </a:cubicBezTo>
                  <a:cubicBezTo>
                    <a:pt x="105003" y="144667"/>
                    <a:pt x="106373" y="145055"/>
                    <a:pt x="107781" y="145166"/>
                  </a:cubicBezTo>
                  <a:cubicBezTo>
                    <a:pt x="109189" y="145281"/>
                    <a:pt x="110610" y="145115"/>
                    <a:pt x="111954" y="144679"/>
                  </a:cubicBezTo>
                  <a:cubicBezTo>
                    <a:pt x="113298" y="144244"/>
                    <a:pt x="114544" y="143549"/>
                    <a:pt x="115620" y="142636"/>
                  </a:cubicBezTo>
                  <a:cubicBezTo>
                    <a:pt x="116695" y="141718"/>
                    <a:pt x="117578" y="140600"/>
                    <a:pt x="118223" y="139341"/>
                  </a:cubicBezTo>
                  <a:cubicBezTo>
                    <a:pt x="118867" y="138082"/>
                    <a:pt x="119255" y="136708"/>
                    <a:pt x="119371" y="135300"/>
                  </a:cubicBezTo>
                  <a:cubicBezTo>
                    <a:pt x="119482" y="133892"/>
                    <a:pt x="119315" y="132475"/>
                    <a:pt x="118880" y="131131"/>
                  </a:cubicBezTo>
                  <a:cubicBezTo>
                    <a:pt x="118444" y="129787"/>
                    <a:pt x="117749" y="128541"/>
                    <a:pt x="116836" y="127461"/>
                  </a:cubicBezTo>
                  <a:cubicBezTo>
                    <a:pt x="116836" y="127461"/>
                    <a:pt x="105784" y="112445"/>
                    <a:pt x="105016" y="111848"/>
                  </a:cubicBezTo>
                  <a:cubicBezTo>
                    <a:pt x="105613" y="112573"/>
                    <a:pt x="108558" y="114749"/>
                    <a:pt x="109283" y="115645"/>
                  </a:cubicBezTo>
                  <a:lnTo>
                    <a:pt x="123151" y="131984"/>
                  </a:lnTo>
                  <a:cubicBezTo>
                    <a:pt x="124687" y="133772"/>
                    <a:pt x="126864" y="134882"/>
                    <a:pt x="129215" y="135074"/>
                  </a:cubicBezTo>
                  <a:cubicBezTo>
                    <a:pt x="131562" y="135266"/>
                    <a:pt x="133892" y="134524"/>
                    <a:pt x="135697" y="133013"/>
                  </a:cubicBezTo>
                  <a:lnTo>
                    <a:pt x="137617" y="131349"/>
                  </a:lnTo>
                  <a:cubicBezTo>
                    <a:pt x="138509" y="130598"/>
                    <a:pt x="139243" y="129676"/>
                    <a:pt x="139780" y="128639"/>
                  </a:cubicBezTo>
                  <a:cubicBezTo>
                    <a:pt x="140314" y="127602"/>
                    <a:pt x="140638" y="126471"/>
                    <a:pt x="140732" y="125310"/>
                  </a:cubicBezTo>
                  <a:cubicBezTo>
                    <a:pt x="140830" y="124146"/>
                    <a:pt x="140694" y="122976"/>
                    <a:pt x="140335" y="121867"/>
                  </a:cubicBezTo>
                  <a:cubicBezTo>
                    <a:pt x="139973" y="120758"/>
                    <a:pt x="139401" y="119729"/>
                    <a:pt x="138641" y="118846"/>
                  </a:cubicBezTo>
                  <a:lnTo>
                    <a:pt x="124773" y="102502"/>
                  </a:lnTo>
                  <a:cubicBezTo>
                    <a:pt x="124047" y="101606"/>
                    <a:pt x="122255" y="98747"/>
                    <a:pt x="121786" y="98235"/>
                  </a:cubicBezTo>
                  <a:cubicBezTo>
                    <a:pt x="122341" y="98747"/>
                    <a:pt x="125114" y="102502"/>
                    <a:pt x="126394" y="103825"/>
                  </a:cubicBezTo>
                  <a:lnTo>
                    <a:pt x="137788" y="117224"/>
                  </a:lnTo>
                  <a:cubicBezTo>
                    <a:pt x="138722" y="118440"/>
                    <a:pt x="139900" y="119456"/>
                    <a:pt x="141240" y="120207"/>
                  </a:cubicBezTo>
                  <a:cubicBezTo>
                    <a:pt x="142580" y="120958"/>
                    <a:pt x="144060" y="121427"/>
                    <a:pt x="145588" y="121590"/>
                  </a:cubicBezTo>
                  <a:cubicBezTo>
                    <a:pt x="147116" y="121752"/>
                    <a:pt x="148661" y="121602"/>
                    <a:pt x="150133" y="121146"/>
                  </a:cubicBezTo>
                  <a:cubicBezTo>
                    <a:pt x="151601" y="120693"/>
                    <a:pt x="152962" y="119947"/>
                    <a:pt x="154131" y="118952"/>
                  </a:cubicBezTo>
                  <a:cubicBezTo>
                    <a:pt x="155305" y="117958"/>
                    <a:pt x="156260" y="116734"/>
                    <a:pt x="156943" y="115359"/>
                  </a:cubicBezTo>
                  <a:cubicBezTo>
                    <a:pt x="157630" y="113985"/>
                    <a:pt x="158027" y="112483"/>
                    <a:pt x="158117" y="110947"/>
                  </a:cubicBezTo>
                  <a:cubicBezTo>
                    <a:pt x="158202" y="109415"/>
                    <a:pt x="157980" y="107879"/>
                    <a:pt x="157455" y="106433"/>
                  </a:cubicBezTo>
                  <a:cubicBezTo>
                    <a:pt x="156931" y="104990"/>
                    <a:pt x="156120" y="103663"/>
                    <a:pt x="155070" y="102545"/>
                  </a:cubicBezTo>
                  <a:lnTo>
                    <a:pt x="143634" y="89056"/>
                  </a:lnTo>
                  <a:cubicBezTo>
                    <a:pt x="141842" y="86966"/>
                    <a:pt x="137233" y="82400"/>
                    <a:pt x="136337" y="81589"/>
                  </a:cubicBezTo>
                  <a:cubicBezTo>
                    <a:pt x="136678" y="82229"/>
                    <a:pt x="151443" y="94646"/>
                    <a:pt x="151443" y="94646"/>
                  </a:cubicBezTo>
                  <a:cubicBezTo>
                    <a:pt x="153436" y="96776"/>
                    <a:pt x="156171" y="98056"/>
                    <a:pt x="159081" y="98222"/>
                  </a:cubicBezTo>
                  <a:cubicBezTo>
                    <a:pt x="161991" y="98389"/>
                    <a:pt x="164855" y="97429"/>
                    <a:pt x="167073" y="95543"/>
                  </a:cubicBezTo>
                  <a:cubicBezTo>
                    <a:pt x="169297" y="93652"/>
                    <a:pt x="170709" y="90985"/>
                    <a:pt x="171016" y="88083"/>
                  </a:cubicBezTo>
                  <a:cubicBezTo>
                    <a:pt x="171324" y="85186"/>
                    <a:pt x="170500" y="82280"/>
                    <a:pt x="168725" y="79967"/>
                  </a:cubicBezTo>
                  <a:lnTo>
                    <a:pt x="168512" y="80100"/>
                  </a:lnTo>
                  <a:close/>
                </a:path>
              </a:pathLst>
            </a:custGeom>
            <a:solidFill>
              <a:srgbClr val="C46F69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E24C5E80-9CD0-9468-66F5-17AF14014A65}"/>
                </a:ext>
              </a:extLst>
            </p:cNvPr>
            <p:cNvSpPr/>
            <p:nvPr/>
          </p:nvSpPr>
          <p:spPr>
            <a:xfrm>
              <a:off x="8944226" y="3724503"/>
              <a:ext cx="35792" cy="36953"/>
            </a:xfrm>
            <a:custGeom>
              <a:avLst/>
              <a:gdLst>
                <a:gd name="connsiteX0" fmla="*/ 19800 w 35792"/>
                <a:gd name="connsiteY0" fmla="*/ 4267 h 36953"/>
                <a:gd name="connsiteX1" fmla="*/ 16813 w 35792"/>
                <a:gd name="connsiteY1" fmla="*/ 0 h 36953"/>
                <a:gd name="connsiteX2" fmla="*/ 0 w 35792"/>
                <a:gd name="connsiteY2" fmla="*/ 13698 h 36953"/>
                <a:gd name="connsiteX3" fmla="*/ 18178 w 35792"/>
                <a:gd name="connsiteY3" fmla="*/ 33839 h 36953"/>
                <a:gd name="connsiteX4" fmla="*/ 24242 w 35792"/>
                <a:gd name="connsiteY4" fmla="*/ 36924 h 36953"/>
                <a:gd name="connsiteX5" fmla="*/ 30724 w 35792"/>
                <a:gd name="connsiteY5" fmla="*/ 34863 h 36953"/>
                <a:gd name="connsiteX6" fmla="*/ 32644 w 35792"/>
                <a:gd name="connsiteY6" fmla="*/ 33199 h 36953"/>
                <a:gd name="connsiteX7" fmla="*/ 34807 w 35792"/>
                <a:gd name="connsiteY7" fmla="*/ 30493 h 36953"/>
                <a:gd name="connsiteX8" fmla="*/ 35763 w 35792"/>
                <a:gd name="connsiteY8" fmla="*/ 27161 h 36953"/>
                <a:gd name="connsiteX9" fmla="*/ 35362 w 35792"/>
                <a:gd name="connsiteY9" fmla="*/ 23717 h 36953"/>
                <a:gd name="connsiteX10" fmla="*/ 33668 w 35792"/>
                <a:gd name="connsiteY10" fmla="*/ 20696 h 36953"/>
                <a:gd name="connsiteX11" fmla="*/ 19800 w 35792"/>
                <a:gd name="connsiteY11" fmla="*/ 4267 h 3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792" h="36953">
                  <a:moveTo>
                    <a:pt x="19800" y="4267"/>
                  </a:moveTo>
                  <a:cubicBezTo>
                    <a:pt x="18882" y="2791"/>
                    <a:pt x="17884" y="1366"/>
                    <a:pt x="16813" y="0"/>
                  </a:cubicBezTo>
                  <a:cubicBezTo>
                    <a:pt x="14423" y="5974"/>
                    <a:pt x="5931" y="11479"/>
                    <a:pt x="0" y="13698"/>
                  </a:cubicBezTo>
                  <a:cubicBezTo>
                    <a:pt x="299" y="14338"/>
                    <a:pt x="18178" y="33839"/>
                    <a:pt x="18178" y="33839"/>
                  </a:cubicBezTo>
                  <a:cubicBezTo>
                    <a:pt x="19714" y="35623"/>
                    <a:pt x="21895" y="36732"/>
                    <a:pt x="24242" y="36924"/>
                  </a:cubicBezTo>
                  <a:cubicBezTo>
                    <a:pt x="26589" y="37116"/>
                    <a:pt x="28919" y="36374"/>
                    <a:pt x="30724" y="34863"/>
                  </a:cubicBezTo>
                  <a:lnTo>
                    <a:pt x="32644" y="33199"/>
                  </a:lnTo>
                  <a:cubicBezTo>
                    <a:pt x="33536" y="32448"/>
                    <a:pt x="34274" y="31526"/>
                    <a:pt x="34807" y="30493"/>
                  </a:cubicBezTo>
                  <a:cubicBezTo>
                    <a:pt x="35341" y="29457"/>
                    <a:pt x="35665" y="28322"/>
                    <a:pt x="35763" y="27161"/>
                  </a:cubicBezTo>
                  <a:cubicBezTo>
                    <a:pt x="35857" y="26000"/>
                    <a:pt x="35721" y="24827"/>
                    <a:pt x="35362" y="23717"/>
                  </a:cubicBezTo>
                  <a:cubicBezTo>
                    <a:pt x="35004" y="22608"/>
                    <a:pt x="34428" y="21583"/>
                    <a:pt x="33668" y="20696"/>
                  </a:cubicBezTo>
                  <a:lnTo>
                    <a:pt x="19800" y="4267"/>
                  </a:lnTo>
                  <a:close/>
                </a:path>
              </a:pathLst>
            </a:custGeom>
            <a:solidFill>
              <a:srgbClr val="231F2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789915EB-DAFB-CC47-5E9F-AC560E29866D}"/>
                </a:ext>
              </a:extLst>
            </p:cNvPr>
            <p:cNvSpPr/>
            <p:nvPr/>
          </p:nvSpPr>
          <p:spPr>
            <a:xfrm>
              <a:off x="8925458" y="3738111"/>
              <a:ext cx="33118" cy="33357"/>
            </a:xfrm>
            <a:custGeom>
              <a:avLst/>
              <a:gdLst>
                <a:gd name="connsiteX0" fmla="*/ 18776 w 33118"/>
                <a:gd name="connsiteY0" fmla="*/ 0 h 33357"/>
                <a:gd name="connsiteX1" fmla="*/ 11991 w 33118"/>
                <a:gd name="connsiteY1" fmla="*/ 10327 h 33357"/>
                <a:gd name="connsiteX2" fmla="*/ 0 w 33118"/>
                <a:gd name="connsiteY2" fmla="*/ 15618 h 33357"/>
                <a:gd name="connsiteX3" fmla="*/ 4267 w 33118"/>
                <a:gd name="connsiteY3" fmla="*/ 17880 h 33357"/>
                <a:gd name="connsiteX4" fmla="*/ 14167 w 33118"/>
                <a:gd name="connsiteY4" fmla="*/ 29572 h 33357"/>
                <a:gd name="connsiteX5" fmla="*/ 17461 w 33118"/>
                <a:gd name="connsiteY5" fmla="*/ 32179 h 33357"/>
                <a:gd name="connsiteX6" fmla="*/ 21498 w 33118"/>
                <a:gd name="connsiteY6" fmla="*/ 33322 h 33357"/>
                <a:gd name="connsiteX7" fmla="*/ 25671 w 33118"/>
                <a:gd name="connsiteY7" fmla="*/ 32836 h 33357"/>
                <a:gd name="connsiteX8" fmla="*/ 29337 w 33118"/>
                <a:gd name="connsiteY8" fmla="*/ 30788 h 33357"/>
                <a:gd name="connsiteX9" fmla="*/ 31940 w 33118"/>
                <a:gd name="connsiteY9" fmla="*/ 27498 h 33357"/>
                <a:gd name="connsiteX10" fmla="*/ 33084 w 33118"/>
                <a:gd name="connsiteY10" fmla="*/ 23457 h 33357"/>
                <a:gd name="connsiteX11" fmla="*/ 32597 w 33118"/>
                <a:gd name="connsiteY11" fmla="*/ 19288 h 33357"/>
                <a:gd name="connsiteX12" fmla="*/ 30553 w 33118"/>
                <a:gd name="connsiteY12" fmla="*/ 15618 h 33357"/>
                <a:gd name="connsiteX13" fmla="*/ 18776 w 33118"/>
                <a:gd name="connsiteY13" fmla="*/ 0 h 3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118" h="33357">
                  <a:moveTo>
                    <a:pt x="18776" y="0"/>
                  </a:moveTo>
                  <a:cubicBezTo>
                    <a:pt x="17030" y="3759"/>
                    <a:pt x="14747" y="7237"/>
                    <a:pt x="11991" y="10327"/>
                  </a:cubicBezTo>
                  <a:cubicBezTo>
                    <a:pt x="8470" y="13019"/>
                    <a:pt x="4361" y="14833"/>
                    <a:pt x="0" y="15618"/>
                  </a:cubicBezTo>
                  <a:cubicBezTo>
                    <a:pt x="1348" y="16501"/>
                    <a:pt x="2778" y="17256"/>
                    <a:pt x="4267" y="17880"/>
                  </a:cubicBezTo>
                  <a:lnTo>
                    <a:pt x="14167" y="29572"/>
                  </a:lnTo>
                  <a:cubicBezTo>
                    <a:pt x="15080" y="30651"/>
                    <a:pt x="16203" y="31534"/>
                    <a:pt x="17461" y="32179"/>
                  </a:cubicBezTo>
                  <a:cubicBezTo>
                    <a:pt x="18716" y="32823"/>
                    <a:pt x="20090" y="33211"/>
                    <a:pt x="21498" y="33322"/>
                  </a:cubicBezTo>
                  <a:cubicBezTo>
                    <a:pt x="22906" y="33438"/>
                    <a:pt x="24323" y="33271"/>
                    <a:pt x="25671" y="32836"/>
                  </a:cubicBezTo>
                  <a:cubicBezTo>
                    <a:pt x="27016" y="32401"/>
                    <a:pt x="28262" y="31705"/>
                    <a:pt x="29337" y="30788"/>
                  </a:cubicBezTo>
                  <a:cubicBezTo>
                    <a:pt x="30412" y="29875"/>
                    <a:pt x="31296" y="28752"/>
                    <a:pt x="31940" y="27498"/>
                  </a:cubicBezTo>
                  <a:cubicBezTo>
                    <a:pt x="32584" y="26239"/>
                    <a:pt x="32973" y="24865"/>
                    <a:pt x="33084" y="23457"/>
                  </a:cubicBezTo>
                  <a:cubicBezTo>
                    <a:pt x="33199" y="22049"/>
                    <a:pt x="33032" y="20632"/>
                    <a:pt x="32597" y="19288"/>
                  </a:cubicBezTo>
                  <a:cubicBezTo>
                    <a:pt x="32162" y="17943"/>
                    <a:pt x="31466" y="16697"/>
                    <a:pt x="30553" y="15618"/>
                  </a:cubicBezTo>
                  <a:lnTo>
                    <a:pt x="18776" y="0"/>
                  </a:lnTo>
                  <a:close/>
                </a:path>
              </a:pathLst>
            </a:custGeom>
            <a:solidFill>
              <a:srgbClr val="231F2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6B7287B7-1B2B-74C6-601A-F7DF355F3E8C}"/>
                </a:ext>
              </a:extLst>
            </p:cNvPr>
            <p:cNvSpPr/>
            <p:nvPr/>
          </p:nvSpPr>
          <p:spPr>
            <a:xfrm>
              <a:off x="8961252" y="3709781"/>
              <a:ext cx="36349" cy="38054"/>
            </a:xfrm>
            <a:custGeom>
              <a:avLst/>
              <a:gdLst>
                <a:gd name="connsiteX0" fmla="*/ 33071 w 36349"/>
                <a:gd name="connsiteY0" fmla="*/ 18946 h 38054"/>
                <a:gd name="connsiteX1" fmla="*/ 21933 w 36349"/>
                <a:gd name="connsiteY1" fmla="*/ 5547 h 38054"/>
                <a:gd name="connsiteX2" fmla="*/ 16642 w 36349"/>
                <a:gd name="connsiteY2" fmla="*/ 0 h 38054"/>
                <a:gd name="connsiteX3" fmla="*/ 11991 w 36349"/>
                <a:gd name="connsiteY3" fmla="*/ 10967 h 38054"/>
                <a:gd name="connsiteX4" fmla="*/ 0 w 36349"/>
                <a:gd name="connsiteY4" fmla="*/ 14636 h 38054"/>
                <a:gd name="connsiteX5" fmla="*/ 4609 w 36349"/>
                <a:gd name="connsiteY5" fmla="*/ 20226 h 38054"/>
                <a:gd name="connsiteX6" fmla="*/ 16002 w 36349"/>
                <a:gd name="connsiteY6" fmla="*/ 33626 h 38054"/>
                <a:gd name="connsiteX7" fmla="*/ 19458 w 36349"/>
                <a:gd name="connsiteY7" fmla="*/ 36608 h 38054"/>
                <a:gd name="connsiteX8" fmla="*/ 23807 w 36349"/>
                <a:gd name="connsiteY8" fmla="*/ 37991 h 38054"/>
                <a:gd name="connsiteX9" fmla="*/ 28347 w 36349"/>
                <a:gd name="connsiteY9" fmla="*/ 37551 h 38054"/>
                <a:gd name="connsiteX10" fmla="*/ 32350 w 36349"/>
                <a:gd name="connsiteY10" fmla="*/ 35354 h 38054"/>
                <a:gd name="connsiteX11" fmla="*/ 35162 w 36349"/>
                <a:gd name="connsiteY11" fmla="*/ 31761 h 38054"/>
                <a:gd name="connsiteX12" fmla="*/ 36331 w 36349"/>
                <a:gd name="connsiteY12" fmla="*/ 27353 h 38054"/>
                <a:gd name="connsiteX13" fmla="*/ 35674 w 36349"/>
                <a:gd name="connsiteY13" fmla="*/ 22834 h 38054"/>
                <a:gd name="connsiteX14" fmla="*/ 33284 w 36349"/>
                <a:gd name="connsiteY14" fmla="*/ 18946 h 38054"/>
                <a:gd name="connsiteX15" fmla="*/ 33071 w 36349"/>
                <a:gd name="connsiteY15" fmla="*/ 18946 h 38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349" h="38054">
                  <a:moveTo>
                    <a:pt x="33071" y="18946"/>
                  </a:moveTo>
                  <a:lnTo>
                    <a:pt x="21933" y="5547"/>
                  </a:lnTo>
                  <a:cubicBezTo>
                    <a:pt x="20440" y="3456"/>
                    <a:pt x="18660" y="1592"/>
                    <a:pt x="16642" y="0"/>
                  </a:cubicBezTo>
                  <a:cubicBezTo>
                    <a:pt x="16548" y="4114"/>
                    <a:pt x="14884" y="8040"/>
                    <a:pt x="11991" y="10967"/>
                  </a:cubicBezTo>
                  <a:cubicBezTo>
                    <a:pt x="8466" y="13390"/>
                    <a:pt x="4280" y="14671"/>
                    <a:pt x="0" y="14636"/>
                  </a:cubicBezTo>
                  <a:cubicBezTo>
                    <a:pt x="1327" y="16664"/>
                    <a:pt x="2876" y="18537"/>
                    <a:pt x="4609" y="20226"/>
                  </a:cubicBezTo>
                  <a:lnTo>
                    <a:pt x="16002" y="33626"/>
                  </a:lnTo>
                  <a:cubicBezTo>
                    <a:pt x="16941" y="34842"/>
                    <a:pt x="18114" y="35857"/>
                    <a:pt x="19458" y="36608"/>
                  </a:cubicBezTo>
                  <a:cubicBezTo>
                    <a:pt x="20798" y="37359"/>
                    <a:pt x="22279" y="37829"/>
                    <a:pt x="23807" y="37991"/>
                  </a:cubicBezTo>
                  <a:cubicBezTo>
                    <a:pt x="25334" y="38153"/>
                    <a:pt x="26879" y="38004"/>
                    <a:pt x="28347" y="37551"/>
                  </a:cubicBezTo>
                  <a:cubicBezTo>
                    <a:pt x="29815" y="37095"/>
                    <a:pt x="31176" y="36348"/>
                    <a:pt x="32350" y="35354"/>
                  </a:cubicBezTo>
                  <a:cubicBezTo>
                    <a:pt x="33519" y="34360"/>
                    <a:pt x="34479" y="33139"/>
                    <a:pt x="35162" y="31761"/>
                  </a:cubicBezTo>
                  <a:cubicBezTo>
                    <a:pt x="35849" y="30387"/>
                    <a:pt x="36246" y="28885"/>
                    <a:pt x="36331" y="27353"/>
                  </a:cubicBezTo>
                  <a:cubicBezTo>
                    <a:pt x="36420" y="25817"/>
                    <a:pt x="36194" y="24280"/>
                    <a:pt x="35674" y="22834"/>
                  </a:cubicBezTo>
                  <a:cubicBezTo>
                    <a:pt x="35149" y="21391"/>
                    <a:pt x="34338" y="20069"/>
                    <a:pt x="33284" y="18946"/>
                  </a:cubicBezTo>
                  <a:lnTo>
                    <a:pt x="33071" y="18946"/>
                  </a:lnTo>
                  <a:close/>
                </a:path>
              </a:pathLst>
            </a:custGeom>
            <a:solidFill>
              <a:srgbClr val="231F2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B7C70261-1D2C-2C0D-AA05-9A412BDB6D27}"/>
                </a:ext>
              </a:extLst>
            </p:cNvPr>
            <p:cNvSpPr/>
            <p:nvPr/>
          </p:nvSpPr>
          <p:spPr>
            <a:xfrm>
              <a:off x="8977680" y="3695059"/>
              <a:ext cx="32737" cy="29577"/>
            </a:xfrm>
            <a:custGeom>
              <a:avLst/>
              <a:gdLst>
                <a:gd name="connsiteX0" fmla="*/ 30382 w 32737"/>
                <a:gd name="connsiteY0" fmla="*/ 11308 h 29577"/>
                <a:gd name="connsiteX1" fmla="*/ 20824 w 32737"/>
                <a:gd name="connsiteY1" fmla="*/ 0 h 29577"/>
                <a:gd name="connsiteX2" fmla="*/ 0 w 32737"/>
                <a:gd name="connsiteY2" fmla="*/ 14850 h 29577"/>
                <a:gd name="connsiteX3" fmla="*/ 13100 w 32737"/>
                <a:gd name="connsiteY3" fmla="*/ 25987 h 29577"/>
                <a:gd name="connsiteX4" fmla="*/ 20739 w 32737"/>
                <a:gd name="connsiteY4" fmla="*/ 29559 h 29577"/>
                <a:gd name="connsiteX5" fmla="*/ 28735 w 32737"/>
                <a:gd name="connsiteY5" fmla="*/ 26879 h 29577"/>
                <a:gd name="connsiteX6" fmla="*/ 32674 w 32737"/>
                <a:gd name="connsiteY6" fmla="*/ 19424 h 29577"/>
                <a:gd name="connsiteX7" fmla="*/ 30382 w 32737"/>
                <a:gd name="connsiteY7" fmla="*/ 11308 h 29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737" h="29577">
                  <a:moveTo>
                    <a:pt x="30382" y="11308"/>
                  </a:moveTo>
                  <a:lnTo>
                    <a:pt x="20824" y="0"/>
                  </a:lnTo>
                  <a:cubicBezTo>
                    <a:pt x="20312" y="7809"/>
                    <a:pt x="4651" y="18008"/>
                    <a:pt x="0" y="14850"/>
                  </a:cubicBezTo>
                  <a:lnTo>
                    <a:pt x="13100" y="25987"/>
                  </a:lnTo>
                  <a:cubicBezTo>
                    <a:pt x="15093" y="28112"/>
                    <a:pt x="17829" y="29392"/>
                    <a:pt x="20739" y="29559"/>
                  </a:cubicBezTo>
                  <a:cubicBezTo>
                    <a:pt x="23649" y="29725"/>
                    <a:pt x="26512" y="28765"/>
                    <a:pt x="28735" y="26879"/>
                  </a:cubicBezTo>
                  <a:cubicBezTo>
                    <a:pt x="30954" y="24993"/>
                    <a:pt x="32367" y="22322"/>
                    <a:pt x="32674" y="19424"/>
                  </a:cubicBezTo>
                  <a:cubicBezTo>
                    <a:pt x="32981" y="16523"/>
                    <a:pt x="32162" y="13617"/>
                    <a:pt x="30382" y="11308"/>
                  </a:cubicBezTo>
                  <a:close/>
                </a:path>
              </a:pathLst>
            </a:custGeom>
            <a:solidFill>
              <a:srgbClr val="231F20">
                <a:alpha val="15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2D5E2DC2-E215-E52C-8ED1-3493AF7F9663}"/>
                </a:ext>
              </a:extLst>
            </p:cNvPr>
            <p:cNvSpPr/>
            <p:nvPr/>
          </p:nvSpPr>
          <p:spPr>
            <a:xfrm>
              <a:off x="8866358" y="3714935"/>
              <a:ext cx="22047" cy="17033"/>
            </a:xfrm>
            <a:custGeom>
              <a:avLst/>
              <a:gdLst>
                <a:gd name="connsiteX0" fmla="*/ 4646 w 22047"/>
                <a:gd name="connsiteY0" fmla="*/ 1029 h 17033"/>
                <a:gd name="connsiteX1" fmla="*/ 5670 w 22047"/>
                <a:gd name="connsiteY1" fmla="*/ 688 h 17033"/>
                <a:gd name="connsiteX2" fmla="*/ 14073 w 22047"/>
                <a:gd name="connsiteY2" fmla="*/ 654 h 17033"/>
                <a:gd name="connsiteX3" fmla="*/ 20862 w 22047"/>
                <a:gd name="connsiteY3" fmla="*/ 5595 h 17033"/>
                <a:gd name="connsiteX4" fmla="*/ 21993 w 22047"/>
                <a:gd name="connsiteY4" fmla="*/ 8497 h 17033"/>
                <a:gd name="connsiteX5" fmla="*/ 21647 w 22047"/>
                <a:gd name="connsiteY5" fmla="*/ 11586 h 17033"/>
                <a:gd name="connsiteX6" fmla="*/ 19897 w 22047"/>
                <a:gd name="connsiteY6" fmla="*/ 14159 h 17033"/>
                <a:gd name="connsiteX7" fmla="*/ 17149 w 22047"/>
                <a:gd name="connsiteY7" fmla="*/ 15623 h 17033"/>
                <a:gd name="connsiteX8" fmla="*/ 12583 w 22047"/>
                <a:gd name="connsiteY8" fmla="*/ 16732 h 17033"/>
                <a:gd name="connsiteX9" fmla="*/ 5525 w 22047"/>
                <a:gd name="connsiteY9" fmla="*/ 15913 h 17033"/>
                <a:gd name="connsiteX10" fmla="*/ 763 w 22047"/>
                <a:gd name="connsiteY10" fmla="*/ 10630 h 17033"/>
                <a:gd name="connsiteX11" fmla="*/ 464 w 22047"/>
                <a:gd name="connsiteY11" fmla="*/ 9862 h 17033"/>
                <a:gd name="connsiteX12" fmla="*/ 4 w 22047"/>
                <a:gd name="connsiteY12" fmla="*/ 7182 h 17033"/>
                <a:gd name="connsiteX13" fmla="*/ 644 w 22047"/>
                <a:gd name="connsiteY13" fmla="*/ 4541 h 17033"/>
                <a:gd name="connsiteX14" fmla="*/ 2282 w 22047"/>
                <a:gd name="connsiteY14" fmla="*/ 2369 h 17033"/>
                <a:gd name="connsiteX15" fmla="*/ 4646 w 22047"/>
                <a:gd name="connsiteY15" fmla="*/ 1029 h 17033"/>
                <a:gd name="connsiteX16" fmla="*/ 4646 w 22047"/>
                <a:gd name="connsiteY16" fmla="*/ 1029 h 1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047" h="17033">
                  <a:moveTo>
                    <a:pt x="4646" y="1029"/>
                  </a:moveTo>
                  <a:lnTo>
                    <a:pt x="5670" y="688"/>
                  </a:lnTo>
                  <a:cubicBezTo>
                    <a:pt x="8397" y="-217"/>
                    <a:pt x="11337" y="-230"/>
                    <a:pt x="14073" y="654"/>
                  </a:cubicBezTo>
                  <a:cubicBezTo>
                    <a:pt x="16804" y="1537"/>
                    <a:pt x="19185" y="3269"/>
                    <a:pt x="20862" y="5595"/>
                  </a:cubicBezTo>
                  <a:cubicBezTo>
                    <a:pt x="21472" y="6457"/>
                    <a:pt x="21860" y="7451"/>
                    <a:pt x="21993" y="8497"/>
                  </a:cubicBezTo>
                  <a:cubicBezTo>
                    <a:pt x="22129" y="9538"/>
                    <a:pt x="22009" y="10600"/>
                    <a:pt x="21647" y="11586"/>
                  </a:cubicBezTo>
                  <a:cubicBezTo>
                    <a:pt x="21280" y="12576"/>
                    <a:pt x="20678" y="13459"/>
                    <a:pt x="19897" y="14159"/>
                  </a:cubicBezTo>
                  <a:cubicBezTo>
                    <a:pt x="19112" y="14863"/>
                    <a:pt x="18173" y="15367"/>
                    <a:pt x="17149" y="15623"/>
                  </a:cubicBezTo>
                  <a:lnTo>
                    <a:pt x="12583" y="16732"/>
                  </a:lnTo>
                  <a:cubicBezTo>
                    <a:pt x="10211" y="17326"/>
                    <a:pt x="7697" y="17035"/>
                    <a:pt x="5525" y="15913"/>
                  </a:cubicBezTo>
                  <a:cubicBezTo>
                    <a:pt x="3349" y="14787"/>
                    <a:pt x="1655" y="12913"/>
                    <a:pt x="763" y="10630"/>
                  </a:cubicBezTo>
                  <a:lnTo>
                    <a:pt x="464" y="9862"/>
                  </a:lnTo>
                  <a:cubicBezTo>
                    <a:pt x="131" y="9013"/>
                    <a:pt x="-26" y="8100"/>
                    <a:pt x="4" y="7182"/>
                  </a:cubicBezTo>
                  <a:cubicBezTo>
                    <a:pt x="34" y="6269"/>
                    <a:pt x="251" y="5369"/>
                    <a:pt x="644" y="4541"/>
                  </a:cubicBezTo>
                  <a:cubicBezTo>
                    <a:pt x="1036" y="3713"/>
                    <a:pt x="1595" y="2975"/>
                    <a:pt x="2282" y="2369"/>
                  </a:cubicBezTo>
                  <a:cubicBezTo>
                    <a:pt x="2969" y="1767"/>
                    <a:pt x="3776" y="1311"/>
                    <a:pt x="4646" y="1029"/>
                  </a:cubicBezTo>
                  <a:lnTo>
                    <a:pt x="4646" y="1029"/>
                  </a:lnTo>
                  <a:close/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60742AEA-A30B-BA76-57EA-A07515A11495}"/>
                </a:ext>
              </a:extLst>
            </p:cNvPr>
            <p:cNvSpPr/>
            <p:nvPr/>
          </p:nvSpPr>
          <p:spPr>
            <a:xfrm>
              <a:off x="8912990" y="3739195"/>
              <a:ext cx="33216" cy="29943"/>
            </a:xfrm>
            <a:custGeom>
              <a:avLst/>
              <a:gdLst>
                <a:gd name="connsiteX0" fmla="*/ 0 w 33216"/>
                <a:gd name="connsiteY0" fmla="*/ 16203 h 29943"/>
                <a:gd name="connsiteX1" fmla="*/ 6230 w 33216"/>
                <a:gd name="connsiteY1" fmla="*/ 25036 h 29943"/>
                <a:gd name="connsiteX2" fmla="*/ 11236 w 33216"/>
                <a:gd name="connsiteY2" fmla="*/ 29064 h 29943"/>
                <a:gd name="connsiteX3" fmla="*/ 17624 w 33216"/>
                <a:gd name="connsiteY3" fmla="*/ 29772 h 29943"/>
                <a:gd name="connsiteX4" fmla="*/ 17624 w 33216"/>
                <a:gd name="connsiteY4" fmla="*/ 29772 h 29943"/>
                <a:gd name="connsiteX5" fmla="*/ 22488 w 33216"/>
                <a:gd name="connsiteY5" fmla="*/ 26743 h 29943"/>
                <a:gd name="connsiteX6" fmla="*/ 31535 w 33216"/>
                <a:gd name="connsiteY6" fmla="*/ 14411 h 29943"/>
                <a:gd name="connsiteX7" fmla="*/ 32990 w 33216"/>
                <a:gd name="connsiteY7" fmla="*/ 11133 h 29943"/>
                <a:gd name="connsiteX8" fmla="*/ 33079 w 33216"/>
                <a:gd name="connsiteY8" fmla="*/ 7549 h 29943"/>
                <a:gd name="connsiteX9" fmla="*/ 31791 w 33216"/>
                <a:gd name="connsiteY9" fmla="*/ 4203 h 29943"/>
                <a:gd name="connsiteX10" fmla="*/ 29316 w 33216"/>
                <a:gd name="connsiteY10" fmla="*/ 1609 h 29943"/>
                <a:gd name="connsiteX11" fmla="*/ 23841 w 33216"/>
                <a:gd name="connsiteY11" fmla="*/ 4 h 29943"/>
                <a:gd name="connsiteX12" fmla="*/ 18477 w 33216"/>
                <a:gd name="connsiteY12" fmla="*/ 1950 h 29943"/>
                <a:gd name="connsiteX13" fmla="*/ 0 w 33216"/>
                <a:gd name="connsiteY13" fmla="*/ 16203 h 29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216" h="29943">
                  <a:moveTo>
                    <a:pt x="0" y="16203"/>
                  </a:moveTo>
                  <a:lnTo>
                    <a:pt x="6230" y="25036"/>
                  </a:lnTo>
                  <a:cubicBezTo>
                    <a:pt x="7480" y="26828"/>
                    <a:pt x="9217" y="28223"/>
                    <a:pt x="11236" y="29064"/>
                  </a:cubicBezTo>
                  <a:cubicBezTo>
                    <a:pt x="13254" y="29905"/>
                    <a:pt x="15469" y="30148"/>
                    <a:pt x="17624" y="29772"/>
                  </a:cubicBezTo>
                  <a:lnTo>
                    <a:pt x="17624" y="29772"/>
                  </a:lnTo>
                  <a:cubicBezTo>
                    <a:pt x="19574" y="29427"/>
                    <a:pt x="21319" y="28343"/>
                    <a:pt x="22488" y="26743"/>
                  </a:cubicBezTo>
                  <a:lnTo>
                    <a:pt x="31535" y="14411"/>
                  </a:lnTo>
                  <a:cubicBezTo>
                    <a:pt x="32230" y="13425"/>
                    <a:pt x="32725" y="12311"/>
                    <a:pt x="32990" y="11133"/>
                  </a:cubicBezTo>
                  <a:cubicBezTo>
                    <a:pt x="33259" y="9956"/>
                    <a:pt x="33288" y="8739"/>
                    <a:pt x="33079" y="7549"/>
                  </a:cubicBezTo>
                  <a:cubicBezTo>
                    <a:pt x="32874" y="6358"/>
                    <a:pt x="32435" y="5223"/>
                    <a:pt x="31791" y="4203"/>
                  </a:cubicBezTo>
                  <a:cubicBezTo>
                    <a:pt x="31142" y="3184"/>
                    <a:pt x="30301" y="2300"/>
                    <a:pt x="29316" y="1609"/>
                  </a:cubicBezTo>
                  <a:cubicBezTo>
                    <a:pt x="27707" y="508"/>
                    <a:pt x="25787" y="-55"/>
                    <a:pt x="23841" y="4"/>
                  </a:cubicBezTo>
                  <a:cubicBezTo>
                    <a:pt x="21891" y="68"/>
                    <a:pt x="20013" y="747"/>
                    <a:pt x="18477" y="1950"/>
                  </a:cubicBezTo>
                  <a:lnTo>
                    <a:pt x="0" y="16203"/>
                  </a:lnTo>
                  <a:close/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7AD4FCF6-5D78-B0D0-E5A3-83309068D312}"/>
                </a:ext>
              </a:extLst>
            </p:cNvPr>
            <p:cNvSpPr/>
            <p:nvPr/>
          </p:nvSpPr>
          <p:spPr>
            <a:xfrm>
              <a:off x="8896779" y="3725163"/>
              <a:ext cx="45866" cy="33475"/>
            </a:xfrm>
            <a:custGeom>
              <a:avLst/>
              <a:gdLst>
                <a:gd name="connsiteX0" fmla="*/ 0 w 45866"/>
                <a:gd name="connsiteY0" fmla="*/ 20804 h 33475"/>
                <a:gd name="connsiteX1" fmla="*/ 5078 w 45866"/>
                <a:gd name="connsiteY1" fmla="*/ 28485 h 33475"/>
                <a:gd name="connsiteX2" fmla="*/ 12127 w 45866"/>
                <a:gd name="connsiteY2" fmla="*/ 33247 h 33475"/>
                <a:gd name="connsiteX3" fmla="*/ 20483 w 45866"/>
                <a:gd name="connsiteY3" fmla="*/ 31643 h 33475"/>
                <a:gd name="connsiteX4" fmla="*/ 41477 w 45866"/>
                <a:gd name="connsiteY4" fmla="*/ 17903 h 33475"/>
                <a:gd name="connsiteX5" fmla="*/ 44643 w 45866"/>
                <a:gd name="connsiteY5" fmla="*/ 14480 h 33475"/>
                <a:gd name="connsiteX6" fmla="*/ 45864 w 45866"/>
                <a:gd name="connsiteY6" fmla="*/ 9983 h 33475"/>
                <a:gd name="connsiteX7" fmla="*/ 44861 w 45866"/>
                <a:gd name="connsiteY7" fmla="*/ 5430 h 33475"/>
                <a:gd name="connsiteX8" fmla="*/ 41861 w 45866"/>
                <a:gd name="connsiteY8" fmla="*/ 1858 h 33475"/>
                <a:gd name="connsiteX9" fmla="*/ 36459 w 45866"/>
                <a:gd name="connsiteY9" fmla="*/ 6 h 33475"/>
                <a:gd name="connsiteX10" fmla="*/ 30937 w 45866"/>
                <a:gd name="connsiteY10" fmla="*/ 1474 h 33475"/>
                <a:gd name="connsiteX11" fmla="*/ 0 w 45866"/>
                <a:gd name="connsiteY11" fmla="*/ 20804 h 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866" h="33475">
                  <a:moveTo>
                    <a:pt x="0" y="20804"/>
                  </a:moveTo>
                  <a:lnTo>
                    <a:pt x="5078" y="28485"/>
                  </a:lnTo>
                  <a:cubicBezTo>
                    <a:pt x="6704" y="30943"/>
                    <a:pt x="9238" y="32654"/>
                    <a:pt x="12127" y="33247"/>
                  </a:cubicBezTo>
                  <a:cubicBezTo>
                    <a:pt x="15016" y="33841"/>
                    <a:pt x="18020" y="33265"/>
                    <a:pt x="20483" y="31643"/>
                  </a:cubicBezTo>
                  <a:lnTo>
                    <a:pt x="41477" y="17903"/>
                  </a:lnTo>
                  <a:cubicBezTo>
                    <a:pt x="42792" y="17036"/>
                    <a:pt x="43880" y="15859"/>
                    <a:pt x="44643" y="14480"/>
                  </a:cubicBezTo>
                  <a:cubicBezTo>
                    <a:pt x="45407" y="13102"/>
                    <a:pt x="45826" y="11557"/>
                    <a:pt x="45864" y="9983"/>
                  </a:cubicBezTo>
                  <a:cubicBezTo>
                    <a:pt x="45902" y="8404"/>
                    <a:pt x="45557" y="6842"/>
                    <a:pt x="44861" y="5430"/>
                  </a:cubicBezTo>
                  <a:cubicBezTo>
                    <a:pt x="44161" y="4013"/>
                    <a:pt x="43133" y="2788"/>
                    <a:pt x="41861" y="1858"/>
                  </a:cubicBezTo>
                  <a:cubicBezTo>
                    <a:pt x="40282" y="719"/>
                    <a:pt x="38405" y="74"/>
                    <a:pt x="36459" y="6"/>
                  </a:cubicBezTo>
                  <a:cubicBezTo>
                    <a:pt x="34513" y="-62"/>
                    <a:pt x="32593" y="450"/>
                    <a:pt x="30937" y="1474"/>
                  </a:cubicBezTo>
                  <a:lnTo>
                    <a:pt x="0" y="20804"/>
                  </a:lnTo>
                  <a:close/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A017F61F-F520-F818-61AC-3D60102F12FD}"/>
                </a:ext>
              </a:extLst>
            </p:cNvPr>
            <p:cNvSpPr/>
            <p:nvPr/>
          </p:nvSpPr>
          <p:spPr>
            <a:xfrm>
              <a:off x="8910173" y="3725242"/>
              <a:ext cx="32406" cy="33358"/>
            </a:xfrm>
            <a:custGeom>
              <a:avLst/>
              <a:gdLst>
                <a:gd name="connsiteX0" fmla="*/ 28462 w 32406"/>
                <a:gd name="connsiteY0" fmla="*/ 1779 h 33358"/>
                <a:gd name="connsiteX1" fmla="*/ 22019 w 32406"/>
                <a:gd name="connsiteY1" fmla="*/ 29 h 33358"/>
                <a:gd name="connsiteX2" fmla="*/ 27425 w 32406"/>
                <a:gd name="connsiteY2" fmla="*/ 2368 h 33358"/>
                <a:gd name="connsiteX3" fmla="*/ 30476 w 32406"/>
                <a:gd name="connsiteY3" fmla="*/ 7407 h 33358"/>
                <a:gd name="connsiteX4" fmla="*/ 30045 w 32406"/>
                <a:gd name="connsiteY4" fmla="*/ 13283 h 33358"/>
                <a:gd name="connsiteX5" fmla="*/ 26286 w 32406"/>
                <a:gd name="connsiteY5" fmla="*/ 17823 h 33358"/>
                <a:gd name="connsiteX6" fmla="*/ 5292 w 32406"/>
                <a:gd name="connsiteY6" fmla="*/ 31564 h 33358"/>
                <a:gd name="connsiteX7" fmla="*/ 0 w 32406"/>
                <a:gd name="connsiteY7" fmla="*/ 33313 h 33358"/>
                <a:gd name="connsiteX8" fmla="*/ 6956 w 32406"/>
                <a:gd name="connsiteY8" fmla="*/ 31564 h 33358"/>
                <a:gd name="connsiteX9" fmla="*/ 27950 w 32406"/>
                <a:gd name="connsiteY9" fmla="*/ 17823 h 33358"/>
                <a:gd name="connsiteX10" fmla="*/ 31142 w 32406"/>
                <a:gd name="connsiteY10" fmla="*/ 14422 h 33358"/>
                <a:gd name="connsiteX11" fmla="*/ 32401 w 32406"/>
                <a:gd name="connsiteY11" fmla="*/ 9933 h 33358"/>
                <a:gd name="connsiteX12" fmla="*/ 31432 w 32406"/>
                <a:gd name="connsiteY12" fmla="*/ 5372 h 33358"/>
                <a:gd name="connsiteX13" fmla="*/ 28462 w 32406"/>
                <a:gd name="connsiteY13" fmla="*/ 1779 h 33358"/>
                <a:gd name="connsiteX14" fmla="*/ 28462 w 32406"/>
                <a:gd name="connsiteY14" fmla="*/ 1779 h 33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06" h="33358">
                  <a:moveTo>
                    <a:pt x="28462" y="1779"/>
                  </a:moveTo>
                  <a:cubicBezTo>
                    <a:pt x="26576" y="473"/>
                    <a:pt x="24302" y="-146"/>
                    <a:pt x="22019" y="29"/>
                  </a:cubicBezTo>
                  <a:cubicBezTo>
                    <a:pt x="24020" y="225"/>
                    <a:pt x="25911" y="1045"/>
                    <a:pt x="27425" y="2368"/>
                  </a:cubicBezTo>
                  <a:cubicBezTo>
                    <a:pt x="28940" y="3690"/>
                    <a:pt x="30007" y="5453"/>
                    <a:pt x="30476" y="7407"/>
                  </a:cubicBezTo>
                  <a:cubicBezTo>
                    <a:pt x="30946" y="9366"/>
                    <a:pt x="30797" y="11418"/>
                    <a:pt x="30045" y="13283"/>
                  </a:cubicBezTo>
                  <a:cubicBezTo>
                    <a:pt x="29290" y="15148"/>
                    <a:pt x="27980" y="16735"/>
                    <a:pt x="26286" y="17823"/>
                  </a:cubicBezTo>
                  <a:lnTo>
                    <a:pt x="5292" y="31564"/>
                  </a:lnTo>
                  <a:cubicBezTo>
                    <a:pt x="3717" y="32609"/>
                    <a:pt x="1886" y="33215"/>
                    <a:pt x="0" y="33313"/>
                  </a:cubicBezTo>
                  <a:cubicBezTo>
                    <a:pt x="2450" y="33540"/>
                    <a:pt x="4903" y="32921"/>
                    <a:pt x="6956" y="31564"/>
                  </a:cubicBezTo>
                  <a:lnTo>
                    <a:pt x="27950" y="17823"/>
                  </a:lnTo>
                  <a:cubicBezTo>
                    <a:pt x="29273" y="16961"/>
                    <a:pt x="30370" y="15796"/>
                    <a:pt x="31142" y="14422"/>
                  </a:cubicBezTo>
                  <a:cubicBezTo>
                    <a:pt x="31919" y="13053"/>
                    <a:pt x="32350" y="11508"/>
                    <a:pt x="32401" y="9933"/>
                  </a:cubicBezTo>
                  <a:cubicBezTo>
                    <a:pt x="32452" y="8359"/>
                    <a:pt x="32119" y="6793"/>
                    <a:pt x="31432" y="5372"/>
                  </a:cubicBezTo>
                  <a:cubicBezTo>
                    <a:pt x="30745" y="3951"/>
                    <a:pt x="29725" y="2717"/>
                    <a:pt x="28462" y="1779"/>
                  </a:cubicBezTo>
                  <a:lnTo>
                    <a:pt x="28462" y="177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9D2884EF-EC12-EA06-9DF0-5FCCE6752C79}"/>
                </a:ext>
              </a:extLst>
            </p:cNvPr>
            <p:cNvSpPr/>
            <p:nvPr/>
          </p:nvSpPr>
          <p:spPr>
            <a:xfrm>
              <a:off x="8878600" y="3718291"/>
              <a:ext cx="46269" cy="29337"/>
            </a:xfrm>
            <a:custGeom>
              <a:avLst/>
              <a:gdLst>
                <a:gd name="connsiteX0" fmla="*/ 0 w 46269"/>
                <a:gd name="connsiteY0" fmla="*/ 8256 h 29337"/>
                <a:gd name="connsiteX1" fmla="*/ 14124 w 46269"/>
                <a:gd name="connsiteY1" fmla="*/ 9323 h 29337"/>
                <a:gd name="connsiteX2" fmla="*/ 19885 w 46269"/>
                <a:gd name="connsiteY2" fmla="*/ 8000 h 29337"/>
                <a:gd name="connsiteX3" fmla="*/ 31407 w 46269"/>
                <a:gd name="connsiteY3" fmla="*/ 1386 h 29337"/>
                <a:gd name="connsiteX4" fmla="*/ 38238 w 46269"/>
                <a:gd name="connsiteY4" fmla="*/ 157 h 29337"/>
                <a:gd name="connsiteX5" fmla="*/ 44208 w 46269"/>
                <a:gd name="connsiteY5" fmla="*/ 3690 h 29337"/>
                <a:gd name="connsiteX6" fmla="*/ 44208 w 46269"/>
                <a:gd name="connsiteY6" fmla="*/ 3690 h 29337"/>
                <a:gd name="connsiteX7" fmla="*/ 45890 w 46269"/>
                <a:gd name="connsiteY7" fmla="*/ 6835 h 29337"/>
                <a:gd name="connsiteX8" fmla="*/ 46218 w 46269"/>
                <a:gd name="connsiteY8" fmla="*/ 10381 h 29337"/>
                <a:gd name="connsiteX9" fmla="*/ 45147 w 46269"/>
                <a:gd name="connsiteY9" fmla="*/ 13778 h 29337"/>
                <a:gd name="connsiteX10" fmla="*/ 42843 w 46269"/>
                <a:gd name="connsiteY10" fmla="*/ 16492 h 29337"/>
                <a:gd name="connsiteX11" fmla="*/ 30041 w 46269"/>
                <a:gd name="connsiteY11" fmla="*/ 27075 h 29337"/>
                <a:gd name="connsiteX12" fmla="*/ 23726 w 46269"/>
                <a:gd name="connsiteY12" fmla="*/ 29336 h 29337"/>
                <a:gd name="connsiteX13" fmla="*/ 23726 w 46269"/>
                <a:gd name="connsiteY13" fmla="*/ 29336 h 29337"/>
                <a:gd name="connsiteX14" fmla="*/ 12755 w 46269"/>
                <a:gd name="connsiteY14" fmla="*/ 26345 h 29337"/>
                <a:gd name="connsiteX15" fmla="*/ 4993 w 46269"/>
                <a:gd name="connsiteY15" fmla="*/ 18028 h 29337"/>
                <a:gd name="connsiteX16" fmla="*/ 0 w 46269"/>
                <a:gd name="connsiteY16" fmla="*/ 8256 h 2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269" h="29337">
                  <a:moveTo>
                    <a:pt x="0" y="8256"/>
                  </a:moveTo>
                  <a:lnTo>
                    <a:pt x="14124" y="9323"/>
                  </a:lnTo>
                  <a:cubicBezTo>
                    <a:pt x="16134" y="9468"/>
                    <a:pt x="18140" y="9008"/>
                    <a:pt x="19885" y="8000"/>
                  </a:cubicBezTo>
                  <a:lnTo>
                    <a:pt x="31407" y="1386"/>
                  </a:lnTo>
                  <a:cubicBezTo>
                    <a:pt x="33463" y="170"/>
                    <a:pt x="35887" y="-265"/>
                    <a:pt x="38238" y="157"/>
                  </a:cubicBezTo>
                  <a:cubicBezTo>
                    <a:pt x="40590" y="580"/>
                    <a:pt x="42706" y="1834"/>
                    <a:pt x="44208" y="3690"/>
                  </a:cubicBezTo>
                  <a:lnTo>
                    <a:pt x="44208" y="3690"/>
                  </a:lnTo>
                  <a:cubicBezTo>
                    <a:pt x="44972" y="4616"/>
                    <a:pt x="45544" y="5683"/>
                    <a:pt x="45890" y="6835"/>
                  </a:cubicBezTo>
                  <a:cubicBezTo>
                    <a:pt x="46235" y="7983"/>
                    <a:pt x="46346" y="9187"/>
                    <a:pt x="46218" y="10381"/>
                  </a:cubicBezTo>
                  <a:cubicBezTo>
                    <a:pt x="46094" y="11572"/>
                    <a:pt x="45727" y="12728"/>
                    <a:pt x="45147" y="13778"/>
                  </a:cubicBezTo>
                  <a:cubicBezTo>
                    <a:pt x="44571" y="14828"/>
                    <a:pt x="43786" y="15750"/>
                    <a:pt x="42843" y="16492"/>
                  </a:cubicBezTo>
                  <a:lnTo>
                    <a:pt x="30041" y="27075"/>
                  </a:lnTo>
                  <a:cubicBezTo>
                    <a:pt x="28262" y="28538"/>
                    <a:pt x="26030" y="29341"/>
                    <a:pt x="23726" y="29336"/>
                  </a:cubicBezTo>
                  <a:lnTo>
                    <a:pt x="23726" y="29336"/>
                  </a:lnTo>
                  <a:cubicBezTo>
                    <a:pt x="19864" y="29379"/>
                    <a:pt x="16062" y="28342"/>
                    <a:pt x="12755" y="26345"/>
                  </a:cubicBezTo>
                  <a:cubicBezTo>
                    <a:pt x="9448" y="24348"/>
                    <a:pt x="6759" y="21468"/>
                    <a:pt x="4993" y="18028"/>
                  </a:cubicBezTo>
                  <a:lnTo>
                    <a:pt x="0" y="8256"/>
                  </a:lnTo>
                  <a:close/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9974227D-12BA-24E5-BF61-B7FBCE452E7D}"/>
                </a:ext>
              </a:extLst>
            </p:cNvPr>
            <p:cNvSpPr/>
            <p:nvPr/>
          </p:nvSpPr>
          <p:spPr>
            <a:xfrm>
              <a:off x="8901212" y="3718394"/>
              <a:ext cx="23533" cy="29151"/>
            </a:xfrm>
            <a:custGeom>
              <a:avLst/>
              <a:gdLst>
                <a:gd name="connsiteX0" fmla="*/ 21464 w 23533"/>
                <a:gd name="connsiteY0" fmla="*/ 3591 h 29151"/>
                <a:gd name="connsiteX1" fmla="*/ 17640 w 23533"/>
                <a:gd name="connsiteY1" fmla="*/ 745 h 29151"/>
                <a:gd name="connsiteX2" fmla="*/ 12929 w 23533"/>
                <a:gd name="connsiteY2" fmla="*/ 49 h 29151"/>
                <a:gd name="connsiteX3" fmla="*/ 16638 w 23533"/>
                <a:gd name="connsiteY3" fmla="*/ 1142 h 29151"/>
                <a:gd name="connsiteX4" fmla="*/ 19629 w 23533"/>
                <a:gd name="connsiteY4" fmla="*/ 3591 h 29151"/>
                <a:gd name="connsiteX5" fmla="*/ 21306 w 23533"/>
                <a:gd name="connsiteY5" fmla="*/ 6728 h 29151"/>
                <a:gd name="connsiteX6" fmla="*/ 21643 w 23533"/>
                <a:gd name="connsiteY6" fmla="*/ 10265 h 29151"/>
                <a:gd name="connsiteX7" fmla="*/ 20589 w 23533"/>
                <a:gd name="connsiteY7" fmla="*/ 13662 h 29151"/>
                <a:gd name="connsiteX8" fmla="*/ 18306 w 23533"/>
                <a:gd name="connsiteY8" fmla="*/ 16393 h 29151"/>
                <a:gd name="connsiteX9" fmla="*/ 5505 w 23533"/>
                <a:gd name="connsiteY9" fmla="*/ 26975 h 29151"/>
                <a:gd name="connsiteX10" fmla="*/ 0 w 23533"/>
                <a:gd name="connsiteY10" fmla="*/ 29152 h 29151"/>
                <a:gd name="connsiteX11" fmla="*/ 1110 w 23533"/>
                <a:gd name="connsiteY11" fmla="*/ 29152 h 29151"/>
                <a:gd name="connsiteX12" fmla="*/ 7425 w 23533"/>
                <a:gd name="connsiteY12" fmla="*/ 26890 h 29151"/>
                <a:gd name="connsiteX13" fmla="*/ 20226 w 23533"/>
                <a:gd name="connsiteY13" fmla="*/ 16307 h 29151"/>
                <a:gd name="connsiteX14" fmla="*/ 22467 w 23533"/>
                <a:gd name="connsiteY14" fmla="*/ 13581 h 29151"/>
                <a:gd name="connsiteX15" fmla="*/ 23491 w 23533"/>
                <a:gd name="connsiteY15" fmla="*/ 10205 h 29151"/>
                <a:gd name="connsiteX16" fmla="*/ 23141 w 23533"/>
                <a:gd name="connsiteY16" fmla="*/ 6693 h 29151"/>
                <a:gd name="connsiteX17" fmla="*/ 21464 w 23533"/>
                <a:gd name="connsiteY17" fmla="*/ 3591 h 29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533" h="29151">
                  <a:moveTo>
                    <a:pt x="21464" y="3591"/>
                  </a:moveTo>
                  <a:cubicBezTo>
                    <a:pt x="20444" y="2341"/>
                    <a:pt x="19130" y="1364"/>
                    <a:pt x="17640" y="745"/>
                  </a:cubicBezTo>
                  <a:cubicBezTo>
                    <a:pt x="16151" y="126"/>
                    <a:pt x="14534" y="-113"/>
                    <a:pt x="12929" y="49"/>
                  </a:cubicBezTo>
                  <a:cubicBezTo>
                    <a:pt x="14227" y="160"/>
                    <a:pt x="15486" y="536"/>
                    <a:pt x="16638" y="1142"/>
                  </a:cubicBezTo>
                  <a:cubicBezTo>
                    <a:pt x="17786" y="1752"/>
                    <a:pt x="18805" y="2584"/>
                    <a:pt x="19629" y="3591"/>
                  </a:cubicBezTo>
                  <a:cubicBezTo>
                    <a:pt x="20389" y="4513"/>
                    <a:pt x="20960" y="5579"/>
                    <a:pt x="21306" y="6728"/>
                  </a:cubicBezTo>
                  <a:cubicBezTo>
                    <a:pt x="21652" y="7871"/>
                    <a:pt x="21763" y="9074"/>
                    <a:pt x="21643" y="10265"/>
                  </a:cubicBezTo>
                  <a:cubicBezTo>
                    <a:pt x="21519" y="11455"/>
                    <a:pt x="21161" y="12612"/>
                    <a:pt x="20589" y="13662"/>
                  </a:cubicBezTo>
                  <a:cubicBezTo>
                    <a:pt x="20017" y="14716"/>
                    <a:pt x="19241" y="15642"/>
                    <a:pt x="18306" y="16393"/>
                  </a:cubicBezTo>
                  <a:lnTo>
                    <a:pt x="5505" y="26975"/>
                  </a:lnTo>
                  <a:cubicBezTo>
                    <a:pt x="3939" y="28247"/>
                    <a:pt x="2014" y="29007"/>
                    <a:pt x="0" y="29152"/>
                  </a:cubicBezTo>
                  <a:lnTo>
                    <a:pt x="1110" y="29152"/>
                  </a:lnTo>
                  <a:cubicBezTo>
                    <a:pt x="3414" y="29152"/>
                    <a:pt x="5645" y="28349"/>
                    <a:pt x="7425" y="26890"/>
                  </a:cubicBezTo>
                  <a:lnTo>
                    <a:pt x="20226" y="16307"/>
                  </a:lnTo>
                  <a:cubicBezTo>
                    <a:pt x="21148" y="15556"/>
                    <a:pt x="21908" y="14630"/>
                    <a:pt x="22467" y="13581"/>
                  </a:cubicBezTo>
                  <a:cubicBezTo>
                    <a:pt x="23030" y="12535"/>
                    <a:pt x="23376" y="11387"/>
                    <a:pt x="23491" y="10205"/>
                  </a:cubicBezTo>
                  <a:cubicBezTo>
                    <a:pt x="23606" y="9023"/>
                    <a:pt x="23487" y="7828"/>
                    <a:pt x="23141" y="6693"/>
                  </a:cubicBezTo>
                  <a:cubicBezTo>
                    <a:pt x="22791" y="5558"/>
                    <a:pt x="22224" y="4504"/>
                    <a:pt x="21464" y="359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97F557BA-68BA-0E4F-0A37-8914C74B6A6E}"/>
                </a:ext>
              </a:extLst>
            </p:cNvPr>
            <p:cNvSpPr/>
            <p:nvPr/>
          </p:nvSpPr>
          <p:spPr>
            <a:xfrm>
              <a:off x="8631188" y="3249777"/>
              <a:ext cx="481212" cy="429042"/>
            </a:xfrm>
            <a:custGeom>
              <a:avLst/>
              <a:gdLst>
                <a:gd name="connsiteX0" fmla="*/ 481212 w 481212"/>
                <a:gd name="connsiteY0" fmla="*/ 257824 h 429042"/>
                <a:gd name="connsiteX1" fmla="*/ 201924 w 481212"/>
                <a:gd name="connsiteY1" fmla="*/ 426379 h 429042"/>
                <a:gd name="connsiteX2" fmla="*/ 160306 w 481212"/>
                <a:gd name="connsiteY2" fmla="*/ 424019 h 429042"/>
                <a:gd name="connsiteX3" fmla="*/ 130363 w 481212"/>
                <a:gd name="connsiteY3" fmla="*/ 395015 h 429042"/>
                <a:gd name="connsiteX4" fmla="*/ 0 w 481212"/>
                <a:gd name="connsiteY4" fmla="*/ 51206 h 429042"/>
                <a:gd name="connsiteX5" fmla="*/ 121572 w 481212"/>
                <a:gd name="connsiteY5" fmla="*/ 0 h 429042"/>
                <a:gd name="connsiteX6" fmla="*/ 242078 w 481212"/>
                <a:gd name="connsiteY6" fmla="*/ 262902 h 429042"/>
                <a:gd name="connsiteX7" fmla="*/ 449805 w 481212"/>
                <a:gd name="connsiteY7" fmla="*/ 163092 h 429042"/>
                <a:gd name="connsiteX8" fmla="*/ 481212 w 481212"/>
                <a:gd name="connsiteY8" fmla="*/ 257824 h 42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1212" h="429042">
                  <a:moveTo>
                    <a:pt x="481212" y="257824"/>
                  </a:moveTo>
                  <a:lnTo>
                    <a:pt x="201924" y="426379"/>
                  </a:lnTo>
                  <a:cubicBezTo>
                    <a:pt x="188218" y="430616"/>
                    <a:pt x="173445" y="429775"/>
                    <a:pt x="160306" y="424019"/>
                  </a:cubicBezTo>
                  <a:cubicBezTo>
                    <a:pt x="147167" y="418258"/>
                    <a:pt x="136538" y="407966"/>
                    <a:pt x="130363" y="395015"/>
                  </a:cubicBezTo>
                  <a:lnTo>
                    <a:pt x="0" y="51206"/>
                  </a:lnTo>
                  <a:lnTo>
                    <a:pt x="121572" y="0"/>
                  </a:lnTo>
                  <a:lnTo>
                    <a:pt x="242078" y="262902"/>
                  </a:lnTo>
                  <a:lnTo>
                    <a:pt x="449805" y="163092"/>
                  </a:lnTo>
                  <a:lnTo>
                    <a:pt x="481212" y="257824"/>
                  </a:lnTo>
                  <a:close/>
                </a:path>
              </a:pathLst>
            </a:custGeom>
            <a:solidFill>
              <a:srgbClr val="21252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61C991FD-BEE2-76EA-20B8-0146003B4E01}"/>
                </a:ext>
              </a:extLst>
            </p:cNvPr>
            <p:cNvSpPr/>
            <p:nvPr/>
          </p:nvSpPr>
          <p:spPr>
            <a:xfrm>
              <a:off x="8876808" y="3714970"/>
              <a:ext cx="12714" cy="16976"/>
            </a:xfrm>
            <a:custGeom>
              <a:avLst/>
              <a:gdLst>
                <a:gd name="connsiteX0" fmla="*/ 11521 w 12714"/>
                <a:gd name="connsiteY0" fmla="*/ 5565 h 16976"/>
                <a:gd name="connsiteX1" fmla="*/ 6469 w 12714"/>
                <a:gd name="connsiteY1" fmla="*/ 1319 h 16976"/>
                <a:gd name="connsiteX2" fmla="*/ 0 w 12714"/>
                <a:gd name="connsiteY2" fmla="*/ 18 h 16976"/>
                <a:gd name="connsiteX3" fmla="*/ 5846 w 12714"/>
                <a:gd name="connsiteY3" fmla="*/ 1597 h 16976"/>
                <a:gd name="connsiteX4" fmla="*/ 10412 w 12714"/>
                <a:gd name="connsiteY4" fmla="*/ 5565 h 16976"/>
                <a:gd name="connsiteX5" fmla="*/ 11543 w 12714"/>
                <a:gd name="connsiteY5" fmla="*/ 8463 h 16976"/>
                <a:gd name="connsiteX6" fmla="*/ 11197 w 12714"/>
                <a:gd name="connsiteY6" fmla="*/ 11556 h 16976"/>
                <a:gd name="connsiteX7" fmla="*/ 9448 w 12714"/>
                <a:gd name="connsiteY7" fmla="*/ 14129 h 16976"/>
                <a:gd name="connsiteX8" fmla="*/ 6700 w 12714"/>
                <a:gd name="connsiteY8" fmla="*/ 15593 h 16976"/>
                <a:gd name="connsiteX9" fmla="*/ 2134 w 12714"/>
                <a:gd name="connsiteY9" fmla="*/ 16702 h 16976"/>
                <a:gd name="connsiteX10" fmla="*/ 512 w 12714"/>
                <a:gd name="connsiteY10" fmla="*/ 16958 h 16976"/>
                <a:gd name="connsiteX11" fmla="*/ 3286 w 12714"/>
                <a:gd name="connsiteY11" fmla="*/ 16702 h 16976"/>
                <a:gd name="connsiteX12" fmla="*/ 7852 w 12714"/>
                <a:gd name="connsiteY12" fmla="*/ 15593 h 16976"/>
                <a:gd name="connsiteX13" fmla="*/ 10587 w 12714"/>
                <a:gd name="connsiteY13" fmla="*/ 14116 h 16976"/>
                <a:gd name="connsiteX14" fmla="*/ 12319 w 12714"/>
                <a:gd name="connsiteY14" fmla="*/ 11539 h 16976"/>
                <a:gd name="connsiteX15" fmla="*/ 12657 w 12714"/>
                <a:gd name="connsiteY15" fmla="*/ 8454 h 16976"/>
                <a:gd name="connsiteX16" fmla="*/ 11521 w 12714"/>
                <a:gd name="connsiteY16" fmla="*/ 5565 h 16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714" h="16976">
                  <a:moveTo>
                    <a:pt x="11521" y="5565"/>
                  </a:moveTo>
                  <a:cubicBezTo>
                    <a:pt x="10220" y="3747"/>
                    <a:pt x="8483" y="2292"/>
                    <a:pt x="6469" y="1319"/>
                  </a:cubicBezTo>
                  <a:cubicBezTo>
                    <a:pt x="4455" y="351"/>
                    <a:pt x="2232" y="-98"/>
                    <a:pt x="0" y="18"/>
                  </a:cubicBezTo>
                  <a:cubicBezTo>
                    <a:pt x="2044" y="95"/>
                    <a:pt x="4041" y="632"/>
                    <a:pt x="5846" y="1597"/>
                  </a:cubicBezTo>
                  <a:cubicBezTo>
                    <a:pt x="7647" y="2557"/>
                    <a:pt x="9209" y="3914"/>
                    <a:pt x="10412" y="5565"/>
                  </a:cubicBezTo>
                  <a:cubicBezTo>
                    <a:pt x="11022" y="6423"/>
                    <a:pt x="11406" y="7417"/>
                    <a:pt x="11543" y="8463"/>
                  </a:cubicBezTo>
                  <a:cubicBezTo>
                    <a:pt x="11679" y="9508"/>
                    <a:pt x="11560" y="10566"/>
                    <a:pt x="11197" y="11556"/>
                  </a:cubicBezTo>
                  <a:cubicBezTo>
                    <a:pt x="10830" y="12542"/>
                    <a:pt x="10228" y="13425"/>
                    <a:pt x="9448" y="14129"/>
                  </a:cubicBezTo>
                  <a:cubicBezTo>
                    <a:pt x="8662" y="14833"/>
                    <a:pt x="7719" y="15333"/>
                    <a:pt x="6700" y="15593"/>
                  </a:cubicBezTo>
                  <a:lnTo>
                    <a:pt x="2134" y="16702"/>
                  </a:lnTo>
                  <a:cubicBezTo>
                    <a:pt x="1600" y="16826"/>
                    <a:pt x="1058" y="16912"/>
                    <a:pt x="512" y="16958"/>
                  </a:cubicBezTo>
                  <a:cubicBezTo>
                    <a:pt x="1447" y="17018"/>
                    <a:pt x="2381" y="16933"/>
                    <a:pt x="3286" y="16702"/>
                  </a:cubicBezTo>
                  <a:lnTo>
                    <a:pt x="7852" y="15593"/>
                  </a:lnTo>
                  <a:cubicBezTo>
                    <a:pt x="8871" y="15328"/>
                    <a:pt x="9806" y="14821"/>
                    <a:pt x="10587" y="14116"/>
                  </a:cubicBezTo>
                  <a:cubicBezTo>
                    <a:pt x="11363" y="13412"/>
                    <a:pt x="11961" y="12529"/>
                    <a:pt x="12319" y="11539"/>
                  </a:cubicBezTo>
                  <a:cubicBezTo>
                    <a:pt x="12682" y="10553"/>
                    <a:pt x="12797" y="9495"/>
                    <a:pt x="12657" y="8454"/>
                  </a:cubicBezTo>
                  <a:cubicBezTo>
                    <a:pt x="12520" y="7413"/>
                    <a:pt x="12132" y="6419"/>
                    <a:pt x="11521" y="556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77531135-55C8-F237-3758-4C8CBD1A64B3}"/>
                </a:ext>
              </a:extLst>
            </p:cNvPr>
            <p:cNvSpPr/>
            <p:nvPr/>
          </p:nvSpPr>
          <p:spPr>
            <a:xfrm>
              <a:off x="8631188" y="3299657"/>
              <a:ext cx="643796" cy="374980"/>
            </a:xfrm>
            <a:custGeom>
              <a:avLst/>
              <a:gdLst>
                <a:gd name="connsiteX0" fmla="*/ 634405 w 643796"/>
                <a:gd name="connsiteY0" fmla="*/ 83424 h 374980"/>
                <a:gd name="connsiteX1" fmla="*/ 625102 w 643796"/>
                <a:gd name="connsiteY1" fmla="*/ 89056 h 374980"/>
                <a:gd name="connsiteX2" fmla="*/ 602657 w 643796"/>
                <a:gd name="connsiteY2" fmla="*/ 106125 h 374980"/>
                <a:gd name="connsiteX3" fmla="*/ 550895 w 643796"/>
                <a:gd name="connsiteY3" fmla="*/ 142823 h 374980"/>
                <a:gd name="connsiteX4" fmla="*/ 509120 w 643796"/>
                <a:gd name="connsiteY4" fmla="*/ 168170 h 374980"/>
                <a:gd name="connsiteX5" fmla="*/ 476177 w 643796"/>
                <a:gd name="connsiteY5" fmla="*/ 187159 h 374980"/>
                <a:gd name="connsiteX6" fmla="*/ 202052 w 643796"/>
                <a:gd name="connsiteY6" fmla="*/ 352513 h 374980"/>
                <a:gd name="connsiteX7" fmla="*/ 161193 w 643796"/>
                <a:gd name="connsiteY7" fmla="*/ 350230 h 374980"/>
                <a:gd name="connsiteX8" fmla="*/ 131814 w 643796"/>
                <a:gd name="connsiteY8" fmla="*/ 321747 h 374980"/>
                <a:gd name="connsiteX9" fmla="*/ 9857 w 643796"/>
                <a:gd name="connsiteY9" fmla="*/ 0 h 374980"/>
                <a:gd name="connsiteX10" fmla="*/ 0 w 643796"/>
                <a:gd name="connsiteY10" fmla="*/ 4267 h 374980"/>
                <a:gd name="connsiteX11" fmla="*/ 128016 w 643796"/>
                <a:gd name="connsiteY11" fmla="*/ 341589 h 374980"/>
                <a:gd name="connsiteX12" fmla="*/ 157379 w 643796"/>
                <a:gd name="connsiteY12" fmla="*/ 370056 h 374980"/>
                <a:gd name="connsiteX13" fmla="*/ 198211 w 643796"/>
                <a:gd name="connsiteY13" fmla="*/ 372356 h 374980"/>
                <a:gd name="connsiteX14" fmla="*/ 472251 w 643796"/>
                <a:gd name="connsiteY14" fmla="*/ 207002 h 374980"/>
                <a:gd name="connsiteX15" fmla="*/ 505151 w 643796"/>
                <a:gd name="connsiteY15" fmla="*/ 188013 h 374980"/>
                <a:gd name="connsiteX16" fmla="*/ 546927 w 643796"/>
                <a:gd name="connsiteY16" fmla="*/ 162666 h 374980"/>
                <a:gd name="connsiteX17" fmla="*/ 598688 w 643796"/>
                <a:gd name="connsiteY17" fmla="*/ 125968 h 374980"/>
                <a:gd name="connsiteX18" fmla="*/ 640507 w 643796"/>
                <a:gd name="connsiteY18" fmla="*/ 94220 h 374980"/>
                <a:gd name="connsiteX19" fmla="*/ 634405 w 643796"/>
                <a:gd name="connsiteY19" fmla="*/ 83424 h 374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43796" h="374980">
                  <a:moveTo>
                    <a:pt x="634405" y="83424"/>
                  </a:moveTo>
                  <a:lnTo>
                    <a:pt x="625102" y="89056"/>
                  </a:lnTo>
                  <a:lnTo>
                    <a:pt x="602657" y="106125"/>
                  </a:lnTo>
                  <a:cubicBezTo>
                    <a:pt x="602657" y="106125"/>
                    <a:pt x="592501" y="127205"/>
                    <a:pt x="550895" y="142823"/>
                  </a:cubicBezTo>
                  <a:cubicBezTo>
                    <a:pt x="539203" y="149523"/>
                    <a:pt x="509120" y="168170"/>
                    <a:pt x="509120" y="168170"/>
                  </a:cubicBezTo>
                  <a:lnTo>
                    <a:pt x="476177" y="187159"/>
                  </a:lnTo>
                  <a:lnTo>
                    <a:pt x="202052" y="352513"/>
                  </a:lnTo>
                  <a:cubicBezTo>
                    <a:pt x="188602" y="356695"/>
                    <a:pt x="174093" y="355880"/>
                    <a:pt x="161193" y="350230"/>
                  </a:cubicBezTo>
                  <a:cubicBezTo>
                    <a:pt x="148294" y="344581"/>
                    <a:pt x="137860" y="334467"/>
                    <a:pt x="131814" y="321747"/>
                  </a:cubicBezTo>
                  <a:lnTo>
                    <a:pt x="9857" y="0"/>
                  </a:lnTo>
                  <a:lnTo>
                    <a:pt x="0" y="4267"/>
                  </a:lnTo>
                  <a:lnTo>
                    <a:pt x="128016" y="341589"/>
                  </a:lnTo>
                  <a:cubicBezTo>
                    <a:pt x="134063" y="354301"/>
                    <a:pt x="144487" y="364406"/>
                    <a:pt x="157379" y="370056"/>
                  </a:cubicBezTo>
                  <a:cubicBezTo>
                    <a:pt x="170270" y="375706"/>
                    <a:pt x="184766" y="376525"/>
                    <a:pt x="198211" y="372356"/>
                  </a:cubicBezTo>
                  <a:lnTo>
                    <a:pt x="472251" y="207002"/>
                  </a:lnTo>
                  <a:lnTo>
                    <a:pt x="505151" y="188013"/>
                  </a:lnTo>
                  <a:cubicBezTo>
                    <a:pt x="505151" y="188013"/>
                    <a:pt x="535278" y="169365"/>
                    <a:pt x="546927" y="162666"/>
                  </a:cubicBezTo>
                  <a:cubicBezTo>
                    <a:pt x="588575" y="147048"/>
                    <a:pt x="598688" y="125968"/>
                    <a:pt x="598688" y="125968"/>
                  </a:cubicBezTo>
                  <a:lnTo>
                    <a:pt x="640507" y="94220"/>
                  </a:lnTo>
                  <a:cubicBezTo>
                    <a:pt x="648230" y="88075"/>
                    <a:pt x="640763" y="79114"/>
                    <a:pt x="634405" y="83424"/>
                  </a:cubicBezTo>
                  <a:close/>
                </a:path>
              </a:pathLst>
            </a:custGeom>
            <a:solidFill>
              <a:srgbClr val="21252B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1A7A7FD6-D85A-17AA-4623-8361AA654DED}"/>
                </a:ext>
              </a:extLst>
            </p:cNvPr>
            <p:cNvSpPr/>
            <p:nvPr/>
          </p:nvSpPr>
          <p:spPr>
            <a:xfrm>
              <a:off x="8735692" y="4008699"/>
              <a:ext cx="70451" cy="1152784"/>
            </a:xfrm>
            <a:custGeom>
              <a:avLst/>
              <a:gdLst>
                <a:gd name="connsiteX0" fmla="*/ 0 w 70451"/>
                <a:gd name="connsiteY0" fmla="*/ 0 h 1152784"/>
                <a:gd name="connsiteX1" fmla="*/ 52444 w 70451"/>
                <a:gd name="connsiteY1" fmla="*/ 1152784 h 1152784"/>
                <a:gd name="connsiteX2" fmla="*/ 70452 w 70451"/>
                <a:gd name="connsiteY2" fmla="*/ 1152784 h 1152784"/>
                <a:gd name="connsiteX3" fmla="*/ 33583 w 70451"/>
                <a:gd name="connsiteY3" fmla="*/ 19587 h 1152784"/>
                <a:gd name="connsiteX4" fmla="*/ 33583 w 70451"/>
                <a:gd name="connsiteY4" fmla="*/ 47451 h 1152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451" h="1152784">
                  <a:moveTo>
                    <a:pt x="0" y="0"/>
                  </a:moveTo>
                  <a:lnTo>
                    <a:pt x="52444" y="1152784"/>
                  </a:lnTo>
                  <a:lnTo>
                    <a:pt x="70452" y="1152784"/>
                  </a:lnTo>
                  <a:lnTo>
                    <a:pt x="33583" y="19587"/>
                  </a:lnTo>
                  <a:cubicBezTo>
                    <a:pt x="33241" y="19587"/>
                    <a:pt x="33839" y="47451"/>
                    <a:pt x="33583" y="47451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540A972F-16B1-E17E-0408-6826444A478A}"/>
                </a:ext>
              </a:extLst>
            </p:cNvPr>
            <p:cNvSpPr/>
            <p:nvPr/>
          </p:nvSpPr>
          <p:spPr>
            <a:xfrm>
              <a:off x="8613778" y="3175566"/>
              <a:ext cx="166975" cy="880535"/>
            </a:xfrm>
            <a:custGeom>
              <a:avLst/>
              <a:gdLst>
                <a:gd name="connsiteX0" fmla="*/ 166976 w 166975"/>
                <a:gd name="connsiteY0" fmla="*/ 868887 h 880535"/>
                <a:gd name="connsiteX1" fmla="*/ 156393 w 166975"/>
                <a:gd name="connsiteY1" fmla="*/ 880494 h 880535"/>
                <a:gd name="connsiteX2" fmla="*/ 155497 w 166975"/>
                <a:gd name="connsiteY2" fmla="*/ 880494 h 880535"/>
                <a:gd name="connsiteX3" fmla="*/ 149992 w 166975"/>
                <a:gd name="connsiteY3" fmla="*/ 880494 h 880535"/>
                <a:gd name="connsiteX4" fmla="*/ 125328 w 166975"/>
                <a:gd name="connsiteY4" fmla="*/ 871960 h 880535"/>
                <a:gd name="connsiteX5" fmla="*/ 107960 w 166975"/>
                <a:gd name="connsiteY5" fmla="*/ 841620 h 880535"/>
                <a:gd name="connsiteX6" fmla="*/ 0 w 166975"/>
                <a:gd name="connsiteY6" fmla="*/ 2134 h 880535"/>
                <a:gd name="connsiteX7" fmla="*/ 0 w 166975"/>
                <a:gd name="connsiteY7" fmla="*/ 0 h 880535"/>
                <a:gd name="connsiteX8" fmla="*/ 85088 w 166975"/>
                <a:gd name="connsiteY8" fmla="*/ 23768 h 880535"/>
                <a:gd name="connsiteX9" fmla="*/ 153662 w 166975"/>
                <a:gd name="connsiteY9" fmla="*/ 105442 h 880535"/>
                <a:gd name="connsiteX10" fmla="*/ 154515 w 166975"/>
                <a:gd name="connsiteY10" fmla="*/ 188525 h 880535"/>
                <a:gd name="connsiteX11" fmla="*/ 166976 w 166975"/>
                <a:gd name="connsiteY11" fmla="*/ 868887 h 880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75" h="880535">
                  <a:moveTo>
                    <a:pt x="166976" y="868887"/>
                  </a:moveTo>
                  <a:cubicBezTo>
                    <a:pt x="164872" y="873850"/>
                    <a:pt x="161138" y="877946"/>
                    <a:pt x="156393" y="880494"/>
                  </a:cubicBezTo>
                  <a:cubicBezTo>
                    <a:pt x="156094" y="880549"/>
                    <a:pt x="155791" y="880549"/>
                    <a:pt x="155497" y="880494"/>
                  </a:cubicBezTo>
                  <a:lnTo>
                    <a:pt x="149992" y="880494"/>
                  </a:lnTo>
                  <a:cubicBezTo>
                    <a:pt x="141048" y="880473"/>
                    <a:pt x="132369" y="877469"/>
                    <a:pt x="125328" y="871960"/>
                  </a:cubicBezTo>
                  <a:cubicBezTo>
                    <a:pt x="115876" y="864436"/>
                    <a:pt x="109663" y="853581"/>
                    <a:pt x="107960" y="841620"/>
                  </a:cubicBezTo>
                  <a:cubicBezTo>
                    <a:pt x="61747" y="515648"/>
                    <a:pt x="4310" y="82058"/>
                    <a:pt x="0" y="2134"/>
                  </a:cubicBezTo>
                  <a:lnTo>
                    <a:pt x="0" y="0"/>
                  </a:lnTo>
                  <a:lnTo>
                    <a:pt x="85088" y="23768"/>
                  </a:lnTo>
                  <a:cubicBezTo>
                    <a:pt x="125712" y="35119"/>
                    <a:pt x="153363" y="68062"/>
                    <a:pt x="153662" y="105442"/>
                  </a:cubicBezTo>
                  <a:cubicBezTo>
                    <a:pt x="153875" y="140647"/>
                    <a:pt x="154217" y="179308"/>
                    <a:pt x="154515" y="188525"/>
                  </a:cubicBezTo>
                  <a:lnTo>
                    <a:pt x="166976" y="868887"/>
                  </a:lnTo>
                  <a:close/>
                </a:path>
              </a:pathLst>
            </a:custGeom>
            <a:solidFill>
              <a:srgbClr val="21252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9A80F6EB-B94F-5415-6F33-8D29EE8EF626}"/>
                </a:ext>
              </a:extLst>
            </p:cNvPr>
            <p:cNvSpPr/>
            <p:nvPr/>
          </p:nvSpPr>
          <p:spPr>
            <a:xfrm>
              <a:off x="8613650" y="3175656"/>
              <a:ext cx="187719" cy="880447"/>
            </a:xfrm>
            <a:custGeom>
              <a:avLst/>
              <a:gdLst>
                <a:gd name="connsiteX0" fmla="*/ 161129 w 187719"/>
                <a:gd name="connsiteY0" fmla="*/ 380293 h 880447"/>
                <a:gd name="connsiteX1" fmla="*/ 158782 w 187719"/>
                <a:gd name="connsiteY1" fmla="*/ 188525 h 880447"/>
                <a:gd name="connsiteX2" fmla="*/ 157929 w 187719"/>
                <a:gd name="connsiteY2" fmla="*/ 105443 h 880447"/>
                <a:gd name="connsiteX3" fmla="*/ 85088 w 187719"/>
                <a:gd name="connsiteY3" fmla="*/ 23768 h 880447"/>
                <a:gd name="connsiteX4" fmla="*/ 0 w 187719"/>
                <a:gd name="connsiteY4" fmla="*/ 0 h 880447"/>
                <a:gd name="connsiteX5" fmla="*/ 0 w 187719"/>
                <a:gd name="connsiteY5" fmla="*/ 2134 h 880447"/>
                <a:gd name="connsiteX6" fmla="*/ 0 w 187719"/>
                <a:gd name="connsiteY6" fmla="*/ 2432 h 880447"/>
                <a:gd name="connsiteX7" fmla="*/ 76425 w 187719"/>
                <a:gd name="connsiteY7" fmla="*/ 23768 h 880447"/>
                <a:gd name="connsiteX8" fmla="*/ 144999 w 187719"/>
                <a:gd name="connsiteY8" fmla="*/ 105443 h 880447"/>
                <a:gd name="connsiteX9" fmla="*/ 145853 w 187719"/>
                <a:gd name="connsiteY9" fmla="*/ 188525 h 880447"/>
                <a:gd name="connsiteX10" fmla="*/ 148797 w 187719"/>
                <a:gd name="connsiteY10" fmla="*/ 348118 h 880447"/>
                <a:gd name="connsiteX11" fmla="*/ 149779 w 187719"/>
                <a:gd name="connsiteY11" fmla="*/ 400434 h 880447"/>
                <a:gd name="connsiteX12" fmla="*/ 158313 w 187719"/>
                <a:gd name="connsiteY12" fmla="*/ 868802 h 880447"/>
                <a:gd name="connsiteX13" fmla="*/ 147730 w 187719"/>
                <a:gd name="connsiteY13" fmla="*/ 880409 h 880447"/>
                <a:gd name="connsiteX14" fmla="*/ 147645 w 187719"/>
                <a:gd name="connsiteY14" fmla="*/ 880409 h 880447"/>
                <a:gd name="connsiteX15" fmla="*/ 150120 w 187719"/>
                <a:gd name="connsiteY15" fmla="*/ 880409 h 880447"/>
                <a:gd name="connsiteX16" fmla="*/ 155625 w 187719"/>
                <a:gd name="connsiteY16" fmla="*/ 880409 h 880447"/>
                <a:gd name="connsiteX17" fmla="*/ 156521 w 187719"/>
                <a:gd name="connsiteY17" fmla="*/ 880409 h 880447"/>
                <a:gd name="connsiteX18" fmla="*/ 167103 w 187719"/>
                <a:gd name="connsiteY18" fmla="*/ 868802 h 880447"/>
                <a:gd name="connsiteX19" fmla="*/ 161769 w 187719"/>
                <a:gd name="connsiteY19" fmla="*/ 431670 h 880447"/>
                <a:gd name="connsiteX20" fmla="*/ 185239 w 187719"/>
                <a:gd name="connsiteY20" fmla="*/ 493630 h 880447"/>
                <a:gd name="connsiteX21" fmla="*/ 161129 w 187719"/>
                <a:gd name="connsiteY21" fmla="*/ 380293 h 880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7719" h="880447">
                  <a:moveTo>
                    <a:pt x="161129" y="380293"/>
                  </a:moveTo>
                  <a:lnTo>
                    <a:pt x="158782" y="188525"/>
                  </a:lnTo>
                  <a:cubicBezTo>
                    <a:pt x="158484" y="179308"/>
                    <a:pt x="159508" y="140604"/>
                    <a:pt x="157929" y="105443"/>
                  </a:cubicBezTo>
                  <a:cubicBezTo>
                    <a:pt x="157118" y="87222"/>
                    <a:pt x="119524" y="32900"/>
                    <a:pt x="85088" y="23768"/>
                  </a:cubicBezTo>
                  <a:lnTo>
                    <a:pt x="0" y="0"/>
                  </a:lnTo>
                  <a:lnTo>
                    <a:pt x="0" y="2134"/>
                  </a:lnTo>
                  <a:lnTo>
                    <a:pt x="0" y="2432"/>
                  </a:lnTo>
                  <a:lnTo>
                    <a:pt x="76425" y="23768"/>
                  </a:lnTo>
                  <a:cubicBezTo>
                    <a:pt x="117049" y="35119"/>
                    <a:pt x="144701" y="68062"/>
                    <a:pt x="144999" y="105443"/>
                  </a:cubicBezTo>
                  <a:cubicBezTo>
                    <a:pt x="145213" y="140647"/>
                    <a:pt x="145554" y="179308"/>
                    <a:pt x="145853" y="188525"/>
                  </a:cubicBezTo>
                  <a:lnTo>
                    <a:pt x="148797" y="348118"/>
                  </a:lnTo>
                  <a:lnTo>
                    <a:pt x="149779" y="400434"/>
                  </a:lnTo>
                  <a:lnTo>
                    <a:pt x="158313" y="868802"/>
                  </a:lnTo>
                  <a:cubicBezTo>
                    <a:pt x="156214" y="873765"/>
                    <a:pt x="152480" y="877857"/>
                    <a:pt x="147730" y="880409"/>
                  </a:cubicBezTo>
                  <a:lnTo>
                    <a:pt x="147645" y="880409"/>
                  </a:lnTo>
                  <a:cubicBezTo>
                    <a:pt x="148473" y="880451"/>
                    <a:pt x="149297" y="880451"/>
                    <a:pt x="150120" y="880409"/>
                  </a:cubicBezTo>
                  <a:lnTo>
                    <a:pt x="155625" y="880409"/>
                  </a:lnTo>
                  <a:cubicBezTo>
                    <a:pt x="155923" y="880460"/>
                    <a:pt x="156226" y="880460"/>
                    <a:pt x="156521" y="880409"/>
                  </a:cubicBezTo>
                  <a:cubicBezTo>
                    <a:pt x="161270" y="877857"/>
                    <a:pt x="165004" y="873765"/>
                    <a:pt x="167103" y="868802"/>
                  </a:cubicBezTo>
                  <a:lnTo>
                    <a:pt x="161769" y="431670"/>
                  </a:lnTo>
                  <a:lnTo>
                    <a:pt x="185239" y="493630"/>
                  </a:lnTo>
                  <a:cubicBezTo>
                    <a:pt x="197358" y="519105"/>
                    <a:pt x="161129" y="380293"/>
                    <a:pt x="161129" y="38029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E1248351-05AC-94AD-CBA3-C0A030F67ECE}"/>
                </a:ext>
              </a:extLst>
            </p:cNvPr>
            <p:cNvSpPr/>
            <p:nvPr/>
          </p:nvSpPr>
          <p:spPr>
            <a:xfrm>
              <a:off x="8359761" y="3828751"/>
              <a:ext cx="129499" cy="47323"/>
            </a:xfrm>
            <a:custGeom>
              <a:avLst/>
              <a:gdLst>
                <a:gd name="connsiteX0" fmla="*/ 107396 w 129499"/>
                <a:gd name="connsiteY0" fmla="*/ 46640 h 47323"/>
                <a:gd name="connsiteX1" fmla="*/ 19320 w 129499"/>
                <a:gd name="connsiteY1" fmla="*/ 47323 h 47323"/>
                <a:gd name="connsiteX2" fmla="*/ 11678 w 129499"/>
                <a:gd name="connsiteY2" fmla="*/ 45787 h 47323"/>
                <a:gd name="connsiteX3" fmla="*/ 5277 w 129499"/>
                <a:gd name="connsiteY3" fmla="*/ 41341 h 47323"/>
                <a:gd name="connsiteX4" fmla="*/ 1172 w 129499"/>
                <a:gd name="connsiteY4" fmla="*/ 34718 h 47323"/>
                <a:gd name="connsiteX5" fmla="*/ 33 w 129499"/>
                <a:gd name="connsiteY5" fmla="*/ 27011 h 47323"/>
                <a:gd name="connsiteX6" fmla="*/ 886 w 129499"/>
                <a:gd name="connsiteY6" fmla="*/ 811 h 47323"/>
                <a:gd name="connsiteX7" fmla="*/ 7543 w 129499"/>
                <a:gd name="connsiteY7" fmla="*/ 512 h 47323"/>
                <a:gd name="connsiteX8" fmla="*/ 6263 w 129499"/>
                <a:gd name="connsiteY8" fmla="*/ 21848 h 47323"/>
                <a:gd name="connsiteX9" fmla="*/ 7372 w 129499"/>
                <a:gd name="connsiteY9" fmla="*/ 29555 h 47323"/>
                <a:gd name="connsiteX10" fmla="*/ 11465 w 129499"/>
                <a:gd name="connsiteY10" fmla="*/ 36177 h 47323"/>
                <a:gd name="connsiteX11" fmla="*/ 17870 w 129499"/>
                <a:gd name="connsiteY11" fmla="*/ 40611 h 47323"/>
                <a:gd name="connsiteX12" fmla="*/ 25508 w 129499"/>
                <a:gd name="connsiteY12" fmla="*/ 42117 h 47323"/>
                <a:gd name="connsiteX13" fmla="*/ 103086 w 129499"/>
                <a:gd name="connsiteY13" fmla="*/ 41520 h 47323"/>
                <a:gd name="connsiteX14" fmla="*/ 115755 w 129499"/>
                <a:gd name="connsiteY14" fmla="*/ 36566 h 47323"/>
                <a:gd name="connsiteX15" fmla="*/ 121947 w 129499"/>
                <a:gd name="connsiteY15" fmla="*/ 24451 h 47323"/>
                <a:gd name="connsiteX16" fmla="*/ 124848 w 129499"/>
                <a:gd name="connsiteY16" fmla="*/ 0 h 47323"/>
                <a:gd name="connsiteX17" fmla="*/ 129500 w 129499"/>
                <a:gd name="connsiteY17" fmla="*/ 0 h 47323"/>
                <a:gd name="connsiteX18" fmla="*/ 126257 w 129499"/>
                <a:gd name="connsiteY18" fmla="*/ 29657 h 47323"/>
                <a:gd name="connsiteX19" fmla="*/ 120039 w 129499"/>
                <a:gd name="connsiteY19" fmla="*/ 41720 h 47323"/>
                <a:gd name="connsiteX20" fmla="*/ 107396 w 129499"/>
                <a:gd name="connsiteY20" fmla="*/ 46640 h 47323"/>
                <a:gd name="connsiteX21" fmla="*/ 107396 w 129499"/>
                <a:gd name="connsiteY21" fmla="*/ 46640 h 47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9499" h="47323">
                  <a:moveTo>
                    <a:pt x="107396" y="46640"/>
                  </a:moveTo>
                  <a:lnTo>
                    <a:pt x="19320" y="47323"/>
                  </a:lnTo>
                  <a:cubicBezTo>
                    <a:pt x="16696" y="47336"/>
                    <a:pt x="14093" y="46815"/>
                    <a:pt x="11678" y="45787"/>
                  </a:cubicBezTo>
                  <a:cubicBezTo>
                    <a:pt x="9263" y="44759"/>
                    <a:pt x="7086" y="43244"/>
                    <a:pt x="5277" y="41341"/>
                  </a:cubicBezTo>
                  <a:cubicBezTo>
                    <a:pt x="3472" y="39437"/>
                    <a:pt x="2072" y="37184"/>
                    <a:pt x="1172" y="34718"/>
                  </a:cubicBezTo>
                  <a:cubicBezTo>
                    <a:pt x="268" y="32256"/>
                    <a:pt x="-121" y="29632"/>
                    <a:pt x="33" y="27011"/>
                  </a:cubicBezTo>
                  <a:lnTo>
                    <a:pt x="886" y="811"/>
                  </a:lnTo>
                  <a:lnTo>
                    <a:pt x="7543" y="512"/>
                  </a:lnTo>
                  <a:lnTo>
                    <a:pt x="6263" y="21848"/>
                  </a:lnTo>
                  <a:cubicBezTo>
                    <a:pt x="6096" y="24464"/>
                    <a:pt x="6476" y="27088"/>
                    <a:pt x="7372" y="29555"/>
                  </a:cubicBezTo>
                  <a:cubicBezTo>
                    <a:pt x="8264" y="32021"/>
                    <a:pt x="9660" y="34274"/>
                    <a:pt x="11465" y="36177"/>
                  </a:cubicBezTo>
                  <a:cubicBezTo>
                    <a:pt x="13274" y="38081"/>
                    <a:pt x="15450" y="39587"/>
                    <a:pt x="17870" y="40611"/>
                  </a:cubicBezTo>
                  <a:cubicBezTo>
                    <a:pt x="20285" y="41631"/>
                    <a:pt x="22884" y="42143"/>
                    <a:pt x="25508" y="42117"/>
                  </a:cubicBezTo>
                  <a:lnTo>
                    <a:pt x="103086" y="41520"/>
                  </a:lnTo>
                  <a:cubicBezTo>
                    <a:pt x="107771" y="41473"/>
                    <a:pt x="112282" y="39711"/>
                    <a:pt x="115755" y="36566"/>
                  </a:cubicBezTo>
                  <a:cubicBezTo>
                    <a:pt x="119233" y="33421"/>
                    <a:pt x="121435" y="29111"/>
                    <a:pt x="121947" y="24451"/>
                  </a:cubicBezTo>
                  <a:lnTo>
                    <a:pt x="124848" y="0"/>
                  </a:lnTo>
                  <a:lnTo>
                    <a:pt x="129500" y="0"/>
                  </a:lnTo>
                  <a:lnTo>
                    <a:pt x="126257" y="29657"/>
                  </a:lnTo>
                  <a:cubicBezTo>
                    <a:pt x="125723" y="34300"/>
                    <a:pt x="123513" y="38588"/>
                    <a:pt x="120039" y="41720"/>
                  </a:cubicBezTo>
                  <a:cubicBezTo>
                    <a:pt x="116566" y="44848"/>
                    <a:pt x="112068" y="46598"/>
                    <a:pt x="107396" y="46640"/>
                  </a:cubicBezTo>
                  <a:lnTo>
                    <a:pt x="107396" y="4664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33F4D565-E0D6-3FC1-7019-EFD5242B21F1}"/>
                </a:ext>
              </a:extLst>
            </p:cNvPr>
            <p:cNvSpPr/>
            <p:nvPr/>
          </p:nvSpPr>
          <p:spPr>
            <a:xfrm>
              <a:off x="8367571" y="3826276"/>
              <a:ext cx="118702" cy="41947"/>
            </a:xfrm>
            <a:custGeom>
              <a:avLst/>
              <a:gdLst>
                <a:gd name="connsiteX0" fmla="*/ 1398 w 118702"/>
                <a:gd name="connsiteY0" fmla="*/ 256 h 41947"/>
                <a:gd name="connsiteX1" fmla="*/ 32 w 118702"/>
                <a:gd name="connsiteY1" fmla="*/ 22232 h 41947"/>
                <a:gd name="connsiteX2" fmla="*/ 1129 w 118702"/>
                <a:gd name="connsiteY2" fmla="*/ 29721 h 41947"/>
                <a:gd name="connsiteX3" fmla="*/ 5119 w 118702"/>
                <a:gd name="connsiteY3" fmla="*/ 36156 h 41947"/>
                <a:gd name="connsiteX4" fmla="*/ 11340 w 118702"/>
                <a:gd name="connsiteY4" fmla="*/ 40470 h 41947"/>
                <a:gd name="connsiteX5" fmla="*/ 18765 w 118702"/>
                <a:gd name="connsiteY5" fmla="*/ 41947 h 41947"/>
                <a:gd name="connsiteX6" fmla="*/ 97367 w 118702"/>
                <a:gd name="connsiteY6" fmla="*/ 41349 h 41947"/>
                <a:gd name="connsiteX7" fmla="*/ 109627 w 118702"/>
                <a:gd name="connsiteY7" fmla="*/ 36608 h 41947"/>
                <a:gd name="connsiteX8" fmla="*/ 115716 w 118702"/>
                <a:gd name="connsiteY8" fmla="*/ 24963 h 41947"/>
                <a:gd name="connsiteX9" fmla="*/ 118703 w 118702"/>
                <a:gd name="connsiteY9" fmla="*/ 0 h 41947"/>
                <a:gd name="connsiteX10" fmla="*/ 1398 w 118702"/>
                <a:gd name="connsiteY10" fmla="*/ 256 h 4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702" h="41947">
                  <a:moveTo>
                    <a:pt x="1398" y="256"/>
                  </a:moveTo>
                  <a:lnTo>
                    <a:pt x="32" y="22232"/>
                  </a:lnTo>
                  <a:cubicBezTo>
                    <a:pt x="-117" y="24775"/>
                    <a:pt x="254" y="27327"/>
                    <a:pt x="1129" y="29721"/>
                  </a:cubicBezTo>
                  <a:cubicBezTo>
                    <a:pt x="2004" y="32119"/>
                    <a:pt x="3361" y="34308"/>
                    <a:pt x="5119" y="36156"/>
                  </a:cubicBezTo>
                  <a:cubicBezTo>
                    <a:pt x="6873" y="38004"/>
                    <a:pt x="8993" y="39472"/>
                    <a:pt x="11340" y="40470"/>
                  </a:cubicBezTo>
                  <a:cubicBezTo>
                    <a:pt x="13687" y="41465"/>
                    <a:pt x="16218" y="41968"/>
                    <a:pt x="18765" y="41947"/>
                  </a:cubicBezTo>
                  <a:lnTo>
                    <a:pt x="97367" y="41349"/>
                  </a:lnTo>
                  <a:cubicBezTo>
                    <a:pt x="101895" y="41307"/>
                    <a:pt x="106251" y="39625"/>
                    <a:pt x="109627" y="36608"/>
                  </a:cubicBezTo>
                  <a:cubicBezTo>
                    <a:pt x="113002" y="33596"/>
                    <a:pt x="115170" y="29457"/>
                    <a:pt x="115716" y="24963"/>
                  </a:cubicBezTo>
                  <a:lnTo>
                    <a:pt x="118703" y="0"/>
                  </a:lnTo>
                  <a:lnTo>
                    <a:pt x="1398" y="256"/>
                  </a:lnTo>
                  <a:close/>
                </a:path>
              </a:pathLst>
            </a:custGeom>
            <a:solidFill>
              <a:srgbClr val="21252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2580F118-7EDB-ED7E-F42E-7601D4FD84B8}"/>
                </a:ext>
              </a:extLst>
            </p:cNvPr>
            <p:cNvSpPr/>
            <p:nvPr/>
          </p:nvSpPr>
          <p:spPr>
            <a:xfrm>
              <a:off x="8274834" y="3346344"/>
              <a:ext cx="599072" cy="372057"/>
            </a:xfrm>
            <a:custGeom>
              <a:avLst/>
              <a:gdLst>
                <a:gd name="connsiteX0" fmla="*/ 0 w 599072"/>
                <a:gd name="connsiteY0" fmla="*/ 19373 h 372057"/>
                <a:gd name="connsiteX1" fmla="*/ 66355 w 599072"/>
                <a:gd name="connsiteY1" fmla="*/ 239049 h 372057"/>
                <a:gd name="connsiteX2" fmla="*/ 95133 w 599072"/>
                <a:gd name="connsiteY2" fmla="*/ 283287 h 372057"/>
                <a:gd name="connsiteX3" fmla="*/ 143165 w 599072"/>
                <a:gd name="connsiteY3" fmla="*/ 305148 h 372057"/>
                <a:gd name="connsiteX4" fmla="*/ 574664 w 599072"/>
                <a:gd name="connsiteY4" fmla="*/ 372057 h 372057"/>
                <a:gd name="connsiteX5" fmla="*/ 599072 w 599072"/>
                <a:gd name="connsiteY5" fmla="*/ 270412 h 372057"/>
                <a:gd name="connsiteX6" fmla="*/ 214512 w 599072"/>
                <a:gd name="connsiteY6" fmla="*/ 164159 h 372057"/>
                <a:gd name="connsiteX7" fmla="*/ 167573 w 599072"/>
                <a:gd name="connsiteY7" fmla="*/ 0 h 37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9072" h="372057">
                  <a:moveTo>
                    <a:pt x="0" y="19373"/>
                  </a:moveTo>
                  <a:lnTo>
                    <a:pt x="66355" y="239049"/>
                  </a:lnTo>
                  <a:cubicBezTo>
                    <a:pt x="71544" y="256233"/>
                    <a:pt x="81529" y="271577"/>
                    <a:pt x="95133" y="283287"/>
                  </a:cubicBezTo>
                  <a:cubicBezTo>
                    <a:pt x="108737" y="294992"/>
                    <a:pt x="125400" y="302579"/>
                    <a:pt x="143165" y="305148"/>
                  </a:cubicBezTo>
                  <a:lnTo>
                    <a:pt x="574664" y="372057"/>
                  </a:lnTo>
                  <a:lnTo>
                    <a:pt x="599072" y="270412"/>
                  </a:lnTo>
                  <a:lnTo>
                    <a:pt x="214512" y="164159"/>
                  </a:lnTo>
                  <a:lnTo>
                    <a:pt x="167573" y="0"/>
                  </a:lnTo>
                </a:path>
              </a:pathLst>
            </a:custGeom>
            <a:solidFill>
              <a:srgbClr val="21252B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grpSp>
          <p:nvGrpSpPr>
            <p:cNvPr id="413" name="图形 20">
              <a:extLst>
                <a:ext uri="{FF2B5EF4-FFF2-40B4-BE49-F238E27FC236}">
                  <a16:creationId xmlns:a16="http://schemas.microsoft.com/office/drawing/2014/main" id="{595847AA-DEB7-1319-D67B-D280BDCE409E}"/>
                </a:ext>
              </a:extLst>
            </p:cNvPr>
            <p:cNvGrpSpPr/>
            <p:nvPr/>
          </p:nvGrpSpPr>
          <p:grpSpPr>
            <a:xfrm>
              <a:off x="8275517" y="3346297"/>
              <a:ext cx="598346" cy="372142"/>
              <a:chOff x="8275517" y="3346297"/>
              <a:chExt cx="598346" cy="372142"/>
            </a:xfrm>
            <a:solidFill>
              <a:srgbClr val="000000">
                <a:alpha val="30000"/>
              </a:srgbClr>
            </a:solidFill>
          </p:grpSpPr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99842C92-B5C9-94B3-BE41-074F707FDB65}"/>
                  </a:ext>
                </a:extLst>
              </p:cNvPr>
              <p:cNvSpPr/>
              <p:nvPr/>
            </p:nvSpPr>
            <p:spPr>
              <a:xfrm>
                <a:off x="8430544" y="3346297"/>
                <a:ext cx="443319" cy="274423"/>
              </a:xfrm>
              <a:custGeom>
                <a:avLst/>
                <a:gdLst>
                  <a:gd name="connsiteX0" fmla="*/ 443319 w 443319"/>
                  <a:gd name="connsiteY0" fmla="*/ 270412 h 274423"/>
                  <a:gd name="connsiteX1" fmla="*/ 59698 w 443319"/>
                  <a:gd name="connsiteY1" fmla="*/ 164159 h 274423"/>
                  <a:gd name="connsiteX2" fmla="*/ 12802 w 443319"/>
                  <a:gd name="connsiteY2" fmla="*/ 0 h 274423"/>
                  <a:gd name="connsiteX3" fmla="*/ 0 w 443319"/>
                  <a:gd name="connsiteY3" fmla="*/ 8534 h 274423"/>
                  <a:gd name="connsiteX4" fmla="*/ 46896 w 443319"/>
                  <a:gd name="connsiteY4" fmla="*/ 172693 h 274423"/>
                  <a:gd name="connsiteX5" fmla="*/ 442381 w 443319"/>
                  <a:gd name="connsiteY5" fmla="*/ 274424 h 274423"/>
                  <a:gd name="connsiteX6" fmla="*/ 443319 w 443319"/>
                  <a:gd name="connsiteY6" fmla="*/ 270412 h 274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3319" h="274423">
                    <a:moveTo>
                      <a:pt x="443319" y="270412"/>
                    </a:moveTo>
                    <a:lnTo>
                      <a:pt x="59698" y="164159"/>
                    </a:lnTo>
                    <a:lnTo>
                      <a:pt x="12802" y="0"/>
                    </a:lnTo>
                    <a:lnTo>
                      <a:pt x="0" y="8534"/>
                    </a:lnTo>
                    <a:lnTo>
                      <a:pt x="46896" y="172693"/>
                    </a:lnTo>
                    <a:lnTo>
                      <a:pt x="442381" y="274424"/>
                    </a:lnTo>
                    <a:lnTo>
                      <a:pt x="443319" y="270412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"/>
                  <a:ea typeface="思源黑体"/>
                  <a:cs typeface="+mn-cs"/>
                </a:endParaRPr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FF13D353-380C-2217-4E5D-C513E2D3DD09}"/>
                  </a:ext>
                </a:extLst>
              </p:cNvPr>
              <p:cNvSpPr/>
              <p:nvPr/>
            </p:nvSpPr>
            <p:spPr>
              <a:xfrm>
                <a:off x="8275517" y="3365713"/>
                <a:ext cx="577309" cy="352726"/>
              </a:xfrm>
              <a:custGeom>
                <a:avLst/>
                <a:gdLst>
                  <a:gd name="connsiteX0" fmla="*/ 79157 w 577309"/>
                  <a:gd name="connsiteY0" fmla="*/ 211141 h 352726"/>
                  <a:gd name="connsiteX1" fmla="*/ 0 w 577309"/>
                  <a:gd name="connsiteY1" fmla="*/ 0 h 352726"/>
                  <a:gd name="connsiteX2" fmla="*/ 60125 w 577309"/>
                  <a:gd name="connsiteY2" fmla="*/ 220145 h 352726"/>
                  <a:gd name="connsiteX3" fmla="*/ 140007 w 577309"/>
                  <a:gd name="connsiteY3" fmla="*/ 296954 h 352726"/>
                  <a:gd name="connsiteX4" fmla="*/ 573981 w 577309"/>
                  <a:gd name="connsiteY4" fmla="*/ 352727 h 352726"/>
                  <a:gd name="connsiteX5" fmla="*/ 577310 w 577309"/>
                  <a:gd name="connsiteY5" fmla="*/ 338944 h 352726"/>
                  <a:gd name="connsiteX6" fmla="*/ 156180 w 577309"/>
                  <a:gd name="connsiteY6" fmla="*/ 277283 h 352726"/>
                  <a:gd name="connsiteX7" fmla="*/ 108016 w 577309"/>
                  <a:gd name="connsiteY7" fmla="*/ 255456 h 352726"/>
                  <a:gd name="connsiteX8" fmla="*/ 79157 w 577309"/>
                  <a:gd name="connsiteY8" fmla="*/ 211141 h 352726"/>
                  <a:gd name="connsiteX9" fmla="*/ 79157 w 577309"/>
                  <a:gd name="connsiteY9" fmla="*/ 211141 h 352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7309" h="352726">
                    <a:moveTo>
                      <a:pt x="79157" y="211141"/>
                    </a:moveTo>
                    <a:lnTo>
                      <a:pt x="0" y="0"/>
                    </a:lnTo>
                    <a:lnTo>
                      <a:pt x="60125" y="220145"/>
                    </a:lnTo>
                    <a:cubicBezTo>
                      <a:pt x="70750" y="255307"/>
                      <a:pt x="103650" y="291748"/>
                      <a:pt x="140007" y="296954"/>
                    </a:cubicBezTo>
                    <a:lnTo>
                      <a:pt x="573981" y="352727"/>
                    </a:lnTo>
                    <a:lnTo>
                      <a:pt x="577310" y="338944"/>
                    </a:lnTo>
                    <a:lnTo>
                      <a:pt x="156180" y="277283"/>
                    </a:lnTo>
                    <a:cubicBezTo>
                      <a:pt x="138373" y="274748"/>
                      <a:pt x="121662" y="267174"/>
                      <a:pt x="108016" y="255456"/>
                    </a:cubicBezTo>
                    <a:cubicBezTo>
                      <a:pt x="94369" y="243738"/>
                      <a:pt x="84354" y="228359"/>
                      <a:pt x="79157" y="211141"/>
                    </a:cubicBezTo>
                    <a:lnTo>
                      <a:pt x="79157" y="211141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"/>
                  <a:ea typeface="思源黑体"/>
                  <a:cs typeface="+mn-cs"/>
                </a:endParaRPr>
              </a:p>
            </p:txBody>
          </p:sp>
        </p:grp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187D888C-56A7-C7FC-A88B-F1AC843A9A71}"/>
                </a:ext>
              </a:extLst>
            </p:cNvPr>
            <p:cNvSpPr/>
            <p:nvPr/>
          </p:nvSpPr>
          <p:spPr>
            <a:xfrm>
              <a:off x="8899621" y="3624002"/>
              <a:ext cx="145396" cy="64827"/>
            </a:xfrm>
            <a:custGeom>
              <a:avLst/>
              <a:gdLst>
                <a:gd name="connsiteX0" fmla="*/ 135368 w 145396"/>
                <a:gd name="connsiteY0" fmla="*/ 18869 h 64827"/>
                <a:gd name="connsiteX1" fmla="*/ 103450 w 145396"/>
                <a:gd name="connsiteY1" fmla="*/ 28343 h 64827"/>
                <a:gd name="connsiteX2" fmla="*/ 66026 w 145396"/>
                <a:gd name="connsiteY2" fmla="*/ 4233 h 64827"/>
                <a:gd name="connsiteX3" fmla="*/ 56980 w 145396"/>
                <a:gd name="connsiteY3" fmla="*/ 426 h 64827"/>
                <a:gd name="connsiteX4" fmla="*/ 47165 w 145396"/>
                <a:gd name="connsiteY4" fmla="*/ 606 h 64827"/>
                <a:gd name="connsiteX5" fmla="*/ 38204 w 145396"/>
                <a:gd name="connsiteY5" fmla="*/ 2697 h 64827"/>
                <a:gd name="connsiteX6" fmla="*/ 26939 w 145396"/>
                <a:gd name="connsiteY6" fmla="*/ 8884 h 64827"/>
                <a:gd name="connsiteX7" fmla="*/ 354 w 145396"/>
                <a:gd name="connsiteY7" fmla="*/ 35725 h 64827"/>
                <a:gd name="connsiteX8" fmla="*/ 94 w 145396"/>
                <a:gd name="connsiteY8" fmla="*/ 36104 h 64827"/>
                <a:gd name="connsiteX9" fmla="*/ 0 w 145396"/>
                <a:gd name="connsiteY9" fmla="*/ 36557 h 64827"/>
                <a:gd name="connsiteX10" fmla="*/ 94 w 145396"/>
                <a:gd name="connsiteY10" fmla="*/ 37009 h 64827"/>
                <a:gd name="connsiteX11" fmla="*/ 354 w 145396"/>
                <a:gd name="connsiteY11" fmla="*/ 37389 h 64827"/>
                <a:gd name="connsiteX12" fmla="*/ 3597 w 145396"/>
                <a:gd name="connsiteY12" fmla="*/ 40419 h 64827"/>
                <a:gd name="connsiteX13" fmla="*/ 13356 w 145396"/>
                <a:gd name="connsiteY13" fmla="*/ 44511 h 64827"/>
                <a:gd name="connsiteX14" fmla="*/ 23482 w 145396"/>
                <a:gd name="connsiteY14" fmla="*/ 41443 h 64827"/>
                <a:gd name="connsiteX15" fmla="*/ 43026 w 145396"/>
                <a:gd name="connsiteY15" fmla="*/ 22155 h 64827"/>
                <a:gd name="connsiteX16" fmla="*/ 97774 w 145396"/>
                <a:gd name="connsiteY16" fmla="*/ 64827 h 64827"/>
                <a:gd name="connsiteX17" fmla="*/ 145396 w 145396"/>
                <a:gd name="connsiteY17" fmla="*/ 56037 h 6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5396" h="64827">
                  <a:moveTo>
                    <a:pt x="135368" y="18869"/>
                  </a:moveTo>
                  <a:lnTo>
                    <a:pt x="103450" y="28343"/>
                  </a:lnTo>
                  <a:lnTo>
                    <a:pt x="66026" y="4233"/>
                  </a:lnTo>
                  <a:cubicBezTo>
                    <a:pt x="63308" y="2347"/>
                    <a:pt x="60227" y="1054"/>
                    <a:pt x="56980" y="426"/>
                  </a:cubicBezTo>
                  <a:cubicBezTo>
                    <a:pt x="53732" y="-197"/>
                    <a:pt x="50391" y="-137"/>
                    <a:pt x="47165" y="606"/>
                  </a:cubicBezTo>
                  <a:lnTo>
                    <a:pt x="38204" y="2697"/>
                  </a:lnTo>
                  <a:cubicBezTo>
                    <a:pt x="33941" y="3652"/>
                    <a:pt x="30037" y="5799"/>
                    <a:pt x="26939" y="8884"/>
                  </a:cubicBezTo>
                  <a:lnTo>
                    <a:pt x="354" y="35725"/>
                  </a:lnTo>
                  <a:cubicBezTo>
                    <a:pt x="243" y="35831"/>
                    <a:pt x="154" y="35959"/>
                    <a:pt x="94" y="36104"/>
                  </a:cubicBezTo>
                  <a:cubicBezTo>
                    <a:pt x="30" y="36245"/>
                    <a:pt x="0" y="36399"/>
                    <a:pt x="0" y="36557"/>
                  </a:cubicBezTo>
                  <a:cubicBezTo>
                    <a:pt x="0" y="36711"/>
                    <a:pt x="30" y="36864"/>
                    <a:pt x="94" y="37009"/>
                  </a:cubicBezTo>
                  <a:cubicBezTo>
                    <a:pt x="154" y="37150"/>
                    <a:pt x="243" y="37282"/>
                    <a:pt x="354" y="37389"/>
                  </a:cubicBezTo>
                  <a:lnTo>
                    <a:pt x="3597" y="40419"/>
                  </a:lnTo>
                  <a:cubicBezTo>
                    <a:pt x="6277" y="42876"/>
                    <a:pt x="9725" y="44323"/>
                    <a:pt x="13356" y="44511"/>
                  </a:cubicBezTo>
                  <a:cubicBezTo>
                    <a:pt x="16988" y="44698"/>
                    <a:pt x="20568" y="43611"/>
                    <a:pt x="23482" y="41443"/>
                  </a:cubicBezTo>
                  <a:lnTo>
                    <a:pt x="43026" y="22155"/>
                  </a:lnTo>
                  <a:lnTo>
                    <a:pt x="97774" y="64827"/>
                  </a:lnTo>
                  <a:lnTo>
                    <a:pt x="145396" y="56037"/>
                  </a:lnTo>
                </a:path>
              </a:pathLst>
            </a:custGeom>
            <a:solidFill>
              <a:srgbClr val="FA898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7FB1E0A9-A1DC-7A7D-3957-575AF457C6F4}"/>
                </a:ext>
              </a:extLst>
            </p:cNvPr>
            <p:cNvSpPr/>
            <p:nvPr/>
          </p:nvSpPr>
          <p:spPr>
            <a:xfrm>
              <a:off x="8899621" y="3646328"/>
              <a:ext cx="97262" cy="46213"/>
            </a:xfrm>
            <a:custGeom>
              <a:avLst/>
              <a:gdLst>
                <a:gd name="connsiteX0" fmla="*/ 92568 w 97262"/>
                <a:gd name="connsiteY0" fmla="*/ 38704 h 46213"/>
                <a:gd name="connsiteX1" fmla="*/ 43026 w 97262"/>
                <a:gd name="connsiteY1" fmla="*/ 0 h 46213"/>
                <a:gd name="connsiteX2" fmla="*/ 23482 w 97262"/>
                <a:gd name="connsiteY2" fmla="*/ 19288 h 46213"/>
                <a:gd name="connsiteX3" fmla="*/ 13356 w 97262"/>
                <a:gd name="connsiteY3" fmla="*/ 22356 h 46213"/>
                <a:gd name="connsiteX4" fmla="*/ 3597 w 97262"/>
                <a:gd name="connsiteY4" fmla="*/ 18264 h 46213"/>
                <a:gd name="connsiteX5" fmla="*/ 1719 w 97262"/>
                <a:gd name="connsiteY5" fmla="*/ 16471 h 46213"/>
                <a:gd name="connsiteX6" fmla="*/ 354 w 97262"/>
                <a:gd name="connsiteY6" fmla="*/ 17837 h 46213"/>
                <a:gd name="connsiteX7" fmla="*/ 94 w 97262"/>
                <a:gd name="connsiteY7" fmla="*/ 18217 h 46213"/>
                <a:gd name="connsiteX8" fmla="*/ 0 w 97262"/>
                <a:gd name="connsiteY8" fmla="*/ 18669 h 46213"/>
                <a:gd name="connsiteX9" fmla="*/ 94 w 97262"/>
                <a:gd name="connsiteY9" fmla="*/ 19121 h 46213"/>
                <a:gd name="connsiteX10" fmla="*/ 354 w 97262"/>
                <a:gd name="connsiteY10" fmla="*/ 19501 h 46213"/>
                <a:gd name="connsiteX11" fmla="*/ 3597 w 97262"/>
                <a:gd name="connsiteY11" fmla="*/ 22531 h 46213"/>
                <a:gd name="connsiteX12" fmla="*/ 13356 w 97262"/>
                <a:gd name="connsiteY12" fmla="*/ 26623 h 46213"/>
                <a:gd name="connsiteX13" fmla="*/ 23482 w 97262"/>
                <a:gd name="connsiteY13" fmla="*/ 23555 h 46213"/>
                <a:gd name="connsiteX14" fmla="*/ 43026 w 97262"/>
                <a:gd name="connsiteY14" fmla="*/ 4267 h 46213"/>
                <a:gd name="connsiteX15" fmla="*/ 97262 w 97262"/>
                <a:gd name="connsiteY15" fmla="*/ 46214 h 46213"/>
                <a:gd name="connsiteX16" fmla="*/ 92568 w 97262"/>
                <a:gd name="connsiteY16" fmla="*/ 38704 h 4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7262" h="46213">
                  <a:moveTo>
                    <a:pt x="92568" y="38704"/>
                  </a:moveTo>
                  <a:lnTo>
                    <a:pt x="43026" y="0"/>
                  </a:lnTo>
                  <a:lnTo>
                    <a:pt x="23482" y="19288"/>
                  </a:lnTo>
                  <a:cubicBezTo>
                    <a:pt x="20568" y="21456"/>
                    <a:pt x="16988" y="22539"/>
                    <a:pt x="13356" y="22356"/>
                  </a:cubicBezTo>
                  <a:cubicBezTo>
                    <a:pt x="9725" y="22168"/>
                    <a:pt x="6277" y="20722"/>
                    <a:pt x="3597" y="18264"/>
                  </a:cubicBezTo>
                  <a:lnTo>
                    <a:pt x="1719" y="16471"/>
                  </a:lnTo>
                  <a:lnTo>
                    <a:pt x="354" y="17837"/>
                  </a:lnTo>
                  <a:cubicBezTo>
                    <a:pt x="243" y="17944"/>
                    <a:pt x="154" y="18072"/>
                    <a:pt x="94" y="18217"/>
                  </a:cubicBezTo>
                  <a:cubicBezTo>
                    <a:pt x="30" y="18358"/>
                    <a:pt x="0" y="18511"/>
                    <a:pt x="0" y="18669"/>
                  </a:cubicBezTo>
                  <a:cubicBezTo>
                    <a:pt x="0" y="18823"/>
                    <a:pt x="30" y="18976"/>
                    <a:pt x="94" y="19121"/>
                  </a:cubicBezTo>
                  <a:cubicBezTo>
                    <a:pt x="154" y="19262"/>
                    <a:pt x="243" y="19390"/>
                    <a:pt x="354" y="19501"/>
                  </a:cubicBezTo>
                  <a:lnTo>
                    <a:pt x="3597" y="22531"/>
                  </a:lnTo>
                  <a:cubicBezTo>
                    <a:pt x="6277" y="24989"/>
                    <a:pt x="9725" y="26435"/>
                    <a:pt x="13356" y="26623"/>
                  </a:cubicBezTo>
                  <a:cubicBezTo>
                    <a:pt x="16988" y="26806"/>
                    <a:pt x="20568" y="25723"/>
                    <a:pt x="23482" y="23555"/>
                  </a:cubicBezTo>
                  <a:lnTo>
                    <a:pt x="43026" y="4267"/>
                  </a:lnTo>
                  <a:lnTo>
                    <a:pt x="97262" y="46214"/>
                  </a:lnTo>
                  <a:lnTo>
                    <a:pt x="92568" y="3870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0916ACE6-4B21-7C39-BBFC-86B80EAC4858}"/>
                </a:ext>
              </a:extLst>
            </p:cNvPr>
            <p:cNvSpPr/>
            <p:nvPr/>
          </p:nvSpPr>
          <p:spPr>
            <a:xfrm>
              <a:off x="10168660" y="3815092"/>
              <a:ext cx="64818" cy="63585"/>
            </a:xfrm>
            <a:custGeom>
              <a:avLst/>
              <a:gdLst>
                <a:gd name="connsiteX0" fmla="*/ 64819 w 64818"/>
                <a:gd name="connsiteY0" fmla="*/ 0 h 63585"/>
                <a:gd name="connsiteX1" fmla="*/ 54236 w 64818"/>
                <a:gd name="connsiteY1" fmla="*/ 8197 h 63585"/>
                <a:gd name="connsiteX2" fmla="*/ 8534 w 64818"/>
                <a:gd name="connsiteY2" fmla="*/ 53174 h 63585"/>
                <a:gd name="connsiteX3" fmla="*/ 0 w 64818"/>
                <a:gd name="connsiteY3" fmla="*/ 63586 h 63585"/>
                <a:gd name="connsiteX4" fmla="*/ 6998 w 64818"/>
                <a:gd name="connsiteY4" fmla="*/ 52149 h 63585"/>
                <a:gd name="connsiteX5" fmla="*/ 28078 w 64818"/>
                <a:gd name="connsiteY5" fmla="*/ 27438 h 63585"/>
                <a:gd name="connsiteX6" fmla="*/ 53126 w 64818"/>
                <a:gd name="connsiteY6" fmla="*/ 6746 h 63585"/>
                <a:gd name="connsiteX7" fmla="*/ 64819 w 64818"/>
                <a:gd name="connsiteY7" fmla="*/ 0 h 63585"/>
                <a:gd name="connsiteX8" fmla="*/ 64819 w 64818"/>
                <a:gd name="connsiteY8" fmla="*/ 0 h 6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818" h="63585">
                  <a:moveTo>
                    <a:pt x="64819" y="0"/>
                  </a:moveTo>
                  <a:cubicBezTo>
                    <a:pt x="61447" y="2957"/>
                    <a:pt x="57948" y="5692"/>
                    <a:pt x="54236" y="8197"/>
                  </a:cubicBezTo>
                  <a:cubicBezTo>
                    <a:pt x="37082" y="21135"/>
                    <a:pt x="21720" y="36254"/>
                    <a:pt x="8534" y="53174"/>
                  </a:cubicBezTo>
                  <a:cubicBezTo>
                    <a:pt x="5931" y="56826"/>
                    <a:pt x="3072" y="60304"/>
                    <a:pt x="0" y="63586"/>
                  </a:cubicBezTo>
                  <a:cubicBezTo>
                    <a:pt x="1835" y="59489"/>
                    <a:pt x="4182" y="55644"/>
                    <a:pt x="6998" y="52149"/>
                  </a:cubicBezTo>
                  <a:cubicBezTo>
                    <a:pt x="13271" y="43308"/>
                    <a:pt x="20354" y="35042"/>
                    <a:pt x="28078" y="27438"/>
                  </a:cubicBezTo>
                  <a:cubicBezTo>
                    <a:pt x="35801" y="19843"/>
                    <a:pt x="44208" y="12917"/>
                    <a:pt x="53126" y="6746"/>
                  </a:cubicBezTo>
                  <a:cubicBezTo>
                    <a:pt x="56711" y="4033"/>
                    <a:pt x="60637" y="1771"/>
                    <a:pt x="64819" y="0"/>
                  </a:cubicBezTo>
                  <a:lnTo>
                    <a:pt x="64819" y="0"/>
                  </a:ln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CE344135-B275-6C83-D92A-CBE3A15530A5}"/>
                </a:ext>
              </a:extLst>
            </p:cNvPr>
            <p:cNvSpPr/>
            <p:nvPr/>
          </p:nvSpPr>
          <p:spPr>
            <a:xfrm>
              <a:off x="10212484" y="3779546"/>
              <a:ext cx="12460" cy="50651"/>
            </a:xfrm>
            <a:custGeom>
              <a:avLst/>
              <a:gdLst>
                <a:gd name="connsiteX0" fmla="*/ 12460 w 12460"/>
                <a:gd name="connsiteY0" fmla="*/ 0 h 50651"/>
                <a:gd name="connsiteX1" fmla="*/ 7425 w 12460"/>
                <a:gd name="connsiteY1" fmla="*/ 25603 h 50651"/>
                <a:gd name="connsiteX2" fmla="*/ 0 w 12460"/>
                <a:gd name="connsiteY2" fmla="*/ 50652 h 50651"/>
                <a:gd name="connsiteX3" fmla="*/ 5036 w 12460"/>
                <a:gd name="connsiteY3" fmla="*/ 25048 h 50651"/>
                <a:gd name="connsiteX4" fmla="*/ 12460 w 12460"/>
                <a:gd name="connsiteY4" fmla="*/ 0 h 50651"/>
                <a:gd name="connsiteX5" fmla="*/ 12460 w 12460"/>
                <a:gd name="connsiteY5" fmla="*/ 0 h 5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60" h="50651">
                  <a:moveTo>
                    <a:pt x="12460" y="0"/>
                  </a:moveTo>
                  <a:cubicBezTo>
                    <a:pt x="11522" y="8671"/>
                    <a:pt x="9857" y="17240"/>
                    <a:pt x="7425" y="25603"/>
                  </a:cubicBezTo>
                  <a:cubicBezTo>
                    <a:pt x="5718" y="34168"/>
                    <a:pt x="3243" y="42552"/>
                    <a:pt x="0" y="50652"/>
                  </a:cubicBezTo>
                  <a:cubicBezTo>
                    <a:pt x="896" y="41985"/>
                    <a:pt x="2561" y="33412"/>
                    <a:pt x="5036" y="25048"/>
                  </a:cubicBezTo>
                  <a:cubicBezTo>
                    <a:pt x="6657" y="16480"/>
                    <a:pt x="9175" y="8086"/>
                    <a:pt x="12460" y="0"/>
                  </a:cubicBezTo>
                  <a:lnTo>
                    <a:pt x="12460" y="0"/>
                  </a:ln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38B8F4B9-2185-6936-F513-B2461E1AE4C0}"/>
                </a:ext>
              </a:extLst>
            </p:cNvPr>
            <p:cNvSpPr/>
            <p:nvPr/>
          </p:nvSpPr>
          <p:spPr>
            <a:xfrm>
              <a:off x="10219616" y="3775975"/>
              <a:ext cx="10678" cy="10839"/>
            </a:xfrm>
            <a:custGeom>
              <a:avLst/>
              <a:gdLst>
                <a:gd name="connsiteX0" fmla="*/ 1616 w 10678"/>
                <a:gd name="connsiteY0" fmla="*/ 1612 h 10839"/>
                <a:gd name="connsiteX1" fmla="*/ 848 w 10678"/>
                <a:gd name="connsiteY1" fmla="*/ 8568 h 10839"/>
                <a:gd name="connsiteX2" fmla="*/ 3195 w 10678"/>
                <a:gd name="connsiteY2" fmla="*/ 10428 h 10839"/>
                <a:gd name="connsiteX3" fmla="*/ 6139 w 10678"/>
                <a:gd name="connsiteY3" fmla="*/ 10765 h 10839"/>
                <a:gd name="connsiteX4" fmla="*/ 8828 w 10678"/>
                <a:gd name="connsiteY4" fmla="*/ 9481 h 10839"/>
                <a:gd name="connsiteX5" fmla="*/ 10449 w 10678"/>
                <a:gd name="connsiteY5" fmla="*/ 6963 h 10839"/>
                <a:gd name="connsiteX6" fmla="*/ 10492 w 10678"/>
                <a:gd name="connsiteY6" fmla="*/ 3976 h 10839"/>
                <a:gd name="connsiteX7" fmla="*/ 8913 w 10678"/>
                <a:gd name="connsiteY7" fmla="*/ 1429 h 10839"/>
                <a:gd name="connsiteX8" fmla="*/ 6267 w 10678"/>
                <a:gd name="connsiteY8" fmla="*/ 93 h 10839"/>
                <a:gd name="connsiteX9" fmla="*/ 3280 w 10678"/>
                <a:gd name="connsiteY9" fmla="*/ 375 h 10839"/>
                <a:gd name="connsiteX10" fmla="*/ 1445 w 10678"/>
                <a:gd name="connsiteY10" fmla="*/ 1783 h 10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678" h="10839">
                  <a:moveTo>
                    <a:pt x="1616" y="1612"/>
                  </a:moveTo>
                  <a:cubicBezTo>
                    <a:pt x="-91" y="2380"/>
                    <a:pt x="-603" y="6605"/>
                    <a:pt x="848" y="8568"/>
                  </a:cubicBezTo>
                  <a:cubicBezTo>
                    <a:pt x="1445" y="9395"/>
                    <a:pt x="2256" y="10040"/>
                    <a:pt x="3195" y="10428"/>
                  </a:cubicBezTo>
                  <a:cubicBezTo>
                    <a:pt x="4134" y="10816"/>
                    <a:pt x="5158" y="10932"/>
                    <a:pt x="6139" y="10765"/>
                  </a:cubicBezTo>
                  <a:cubicBezTo>
                    <a:pt x="7164" y="10599"/>
                    <a:pt x="8102" y="10155"/>
                    <a:pt x="8828" y="9481"/>
                  </a:cubicBezTo>
                  <a:cubicBezTo>
                    <a:pt x="9596" y="8807"/>
                    <a:pt x="10151" y="7936"/>
                    <a:pt x="10449" y="6963"/>
                  </a:cubicBezTo>
                  <a:cubicBezTo>
                    <a:pt x="10748" y="5990"/>
                    <a:pt x="10748" y="4953"/>
                    <a:pt x="10492" y="3976"/>
                  </a:cubicBezTo>
                  <a:cubicBezTo>
                    <a:pt x="10193" y="2999"/>
                    <a:pt x="9681" y="2116"/>
                    <a:pt x="8913" y="1429"/>
                  </a:cubicBezTo>
                  <a:cubicBezTo>
                    <a:pt x="8188" y="742"/>
                    <a:pt x="7249" y="281"/>
                    <a:pt x="6267" y="93"/>
                  </a:cubicBezTo>
                  <a:cubicBezTo>
                    <a:pt x="5243" y="-95"/>
                    <a:pt x="4219" y="3"/>
                    <a:pt x="3280" y="375"/>
                  </a:cubicBezTo>
                  <a:cubicBezTo>
                    <a:pt x="2555" y="703"/>
                    <a:pt x="1957" y="1186"/>
                    <a:pt x="1445" y="1783"/>
                  </a:cubicBezTo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F3E12D01-5AA7-E52F-F36E-D3BF69D6EED1}"/>
                </a:ext>
              </a:extLst>
            </p:cNvPr>
            <p:cNvSpPr/>
            <p:nvPr/>
          </p:nvSpPr>
          <p:spPr>
            <a:xfrm>
              <a:off x="10219809" y="3793756"/>
              <a:ext cx="19487" cy="8998"/>
            </a:xfrm>
            <a:custGeom>
              <a:avLst/>
              <a:gdLst>
                <a:gd name="connsiteX0" fmla="*/ 19473 w 19487"/>
                <a:gd name="connsiteY0" fmla="*/ 0 h 8998"/>
                <a:gd name="connsiteX1" fmla="*/ 10256 w 19487"/>
                <a:gd name="connsiteY1" fmla="*/ 5552 h 8998"/>
                <a:gd name="connsiteX2" fmla="*/ 15 w 19487"/>
                <a:gd name="connsiteY2" fmla="*/ 8833 h 8998"/>
                <a:gd name="connsiteX3" fmla="*/ 9232 w 19487"/>
                <a:gd name="connsiteY3" fmla="*/ 3333 h 8998"/>
                <a:gd name="connsiteX4" fmla="*/ 19473 w 19487"/>
                <a:gd name="connsiteY4" fmla="*/ 0 h 8998"/>
                <a:gd name="connsiteX5" fmla="*/ 19473 w 19487"/>
                <a:gd name="connsiteY5" fmla="*/ 0 h 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87" h="8998">
                  <a:moveTo>
                    <a:pt x="19473" y="0"/>
                  </a:moveTo>
                  <a:cubicBezTo>
                    <a:pt x="19772" y="640"/>
                    <a:pt x="15462" y="3077"/>
                    <a:pt x="10256" y="5552"/>
                  </a:cubicBezTo>
                  <a:cubicBezTo>
                    <a:pt x="5050" y="8027"/>
                    <a:pt x="313" y="9516"/>
                    <a:pt x="15" y="8833"/>
                  </a:cubicBezTo>
                  <a:cubicBezTo>
                    <a:pt x="-284" y="8150"/>
                    <a:pt x="3983" y="5765"/>
                    <a:pt x="9232" y="3333"/>
                  </a:cubicBezTo>
                  <a:cubicBezTo>
                    <a:pt x="12347" y="1485"/>
                    <a:pt x="15846" y="350"/>
                    <a:pt x="19473" y="0"/>
                  </a:cubicBezTo>
                  <a:lnTo>
                    <a:pt x="19473" y="0"/>
                  </a:ln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085E4B6C-C35C-634F-5AA8-8DB1E72854EF}"/>
                </a:ext>
              </a:extLst>
            </p:cNvPr>
            <p:cNvSpPr/>
            <p:nvPr/>
          </p:nvSpPr>
          <p:spPr>
            <a:xfrm>
              <a:off x="10235463" y="3789092"/>
              <a:ext cx="7552" cy="9039"/>
            </a:xfrm>
            <a:custGeom>
              <a:avLst/>
              <a:gdLst>
                <a:gd name="connsiteX0" fmla="*/ 3392 w 7552"/>
                <a:gd name="connsiteY0" fmla="*/ 657 h 9039"/>
                <a:gd name="connsiteX1" fmla="*/ 149 w 7552"/>
                <a:gd name="connsiteY1" fmla="*/ 4625 h 9039"/>
                <a:gd name="connsiteX2" fmla="*/ 320 w 7552"/>
                <a:gd name="connsiteY2" fmla="*/ 7122 h 9039"/>
                <a:gd name="connsiteX3" fmla="*/ 2112 w 7552"/>
                <a:gd name="connsiteY3" fmla="*/ 8892 h 9039"/>
                <a:gd name="connsiteX4" fmla="*/ 3776 w 7552"/>
                <a:gd name="connsiteY4" fmla="*/ 8965 h 9039"/>
                <a:gd name="connsiteX5" fmla="*/ 5312 w 7552"/>
                <a:gd name="connsiteY5" fmla="*/ 8210 h 9039"/>
                <a:gd name="connsiteX6" fmla="*/ 7233 w 7552"/>
                <a:gd name="connsiteY6" fmla="*/ 5351 h 9039"/>
                <a:gd name="connsiteX7" fmla="*/ 7233 w 7552"/>
                <a:gd name="connsiteY7" fmla="*/ 1681 h 9039"/>
                <a:gd name="connsiteX8" fmla="*/ 6038 w 7552"/>
                <a:gd name="connsiteY8" fmla="*/ 316 h 9039"/>
                <a:gd name="connsiteX9" fmla="*/ 4245 w 7552"/>
                <a:gd name="connsiteY9" fmla="*/ 60 h 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52" h="9039">
                  <a:moveTo>
                    <a:pt x="3392" y="657"/>
                  </a:moveTo>
                  <a:cubicBezTo>
                    <a:pt x="1899" y="1600"/>
                    <a:pt x="789" y="2991"/>
                    <a:pt x="149" y="4625"/>
                  </a:cubicBezTo>
                  <a:cubicBezTo>
                    <a:pt x="-107" y="5453"/>
                    <a:pt x="-22" y="6341"/>
                    <a:pt x="320" y="7122"/>
                  </a:cubicBezTo>
                  <a:cubicBezTo>
                    <a:pt x="704" y="7907"/>
                    <a:pt x="1301" y="8534"/>
                    <a:pt x="2112" y="8892"/>
                  </a:cubicBezTo>
                  <a:cubicBezTo>
                    <a:pt x="2667" y="9059"/>
                    <a:pt x="3221" y="9085"/>
                    <a:pt x="3776" y="8965"/>
                  </a:cubicBezTo>
                  <a:cubicBezTo>
                    <a:pt x="4374" y="8846"/>
                    <a:pt x="4886" y="8585"/>
                    <a:pt x="5312" y="8210"/>
                  </a:cubicBezTo>
                  <a:cubicBezTo>
                    <a:pt x="6209" y="7446"/>
                    <a:pt x="6848" y="6456"/>
                    <a:pt x="7233" y="5351"/>
                  </a:cubicBezTo>
                  <a:cubicBezTo>
                    <a:pt x="7659" y="4164"/>
                    <a:pt x="7659" y="2867"/>
                    <a:pt x="7233" y="1681"/>
                  </a:cubicBezTo>
                  <a:cubicBezTo>
                    <a:pt x="7019" y="1096"/>
                    <a:pt x="6593" y="610"/>
                    <a:pt x="6038" y="316"/>
                  </a:cubicBezTo>
                  <a:cubicBezTo>
                    <a:pt x="5483" y="17"/>
                    <a:pt x="4843" y="-73"/>
                    <a:pt x="4245" y="60"/>
                  </a:cubicBezTo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B2390690-318B-FA45-219E-D7697675FCBF}"/>
                </a:ext>
              </a:extLst>
            </p:cNvPr>
            <p:cNvSpPr/>
            <p:nvPr/>
          </p:nvSpPr>
          <p:spPr>
            <a:xfrm>
              <a:off x="10233212" y="3810402"/>
              <a:ext cx="9964" cy="9955"/>
            </a:xfrm>
            <a:custGeom>
              <a:avLst/>
              <a:gdLst>
                <a:gd name="connsiteX0" fmla="*/ 5515 w 9964"/>
                <a:gd name="connsiteY0" fmla="*/ 0 h 9955"/>
                <a:gd name="connsiteX1" fmla="*/ 8759 w 9964"/>
                <a:gd name="connsiteY1" fmla="*/ 1728 h 9955"/>
                <a:gd name="connsiteX2" fmla="*/ 9954 w 9964"/>
                <a:gd name="connsiteY2" fmla="*/ 5232 h 9955"/>
                <a:gd name="connsiteX3" fmla="*/ 8417 w 9964"/>
                <a:gd name="connsiteY3" fmla="*/ 8586 h 9955"/>
                <a:gd name="connsiteX4" fmla="*/ 4961 w 9964"/>
                <a:gd name="connsiteY4" fmla="*/ 9955 h 9955"/>
                <a:gd name="connsiteX5" fmla="*/ 1547 w 9964"/>
                <a:gd name="connsiteY5" fmla="*/ 8586 h 9955"/>
                <a:gd name="connsiteX6" fmla="*/ 11 w 9964"/>
                <a:gd name="connsiteY6" fmla="*/ 5232 h 9955"/>
                <a:gd name="connsiteX7" fmla="*/ 1163 w 9964"/>
                <a:gd name="connsiteY7" fmla="*/ 1728 h 9955"/>
                <a:gd name="connsiteX8" fmla="*/ 4449 w 9964"/>
                <a:gd name="connsiteY8" fmla="*/ 0 h 9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64" h="9955">
                  <a:moveTo>
                    <a:pt x="5515" y="0"/>
                  </a:moveTo>
                  <a:cubicBezTo>
                    <a:pt x="6796" y="136"/>
                    <a:pt x="7948" y="755"/>
                    <a:pt x="8759" y="1728"/>
                  </a:cubicBezTo>
                  <a:cubicBezTo>
                    <a:pt x="9612" y="2701"/>
                    <a:pt x="10039" y="3956"/>
                    <a:pt x="9954" y="5232"/>
                  </a:cubicBezTo>
                  <a:cubicBezTo>
                    <a:pt x="9911" y="6508"/>
                    <a:pt x="9356" y="7706"/>
                    <a:pt x="8417" y="8586"/>
                  </a:cubicBezTo>
                  <a:cubicBezTo>
                    <a:pt x="7478" y="9465"/>
                    <a:pt x="6241" y="9955"/>
                    <a:pt x="4961" y="9955"/>
                  </a:cubicBezTo>
                  <a:cubicBezTo>
                    <a:pt x="3681" y="9955"/>
                    <a:pt x="2486" y="9465"/>
                    <a:pt x="1547" y="8586"/>
                  </a:cubicBezTo>
                  <a:cubicBezTo>
                    <a:pt x="608" y="7706"/>
                    <a:pt x="53" y="6508"/>
                    <a:pt x="11" y="5232"/>
                  </a:cubicBezTo>
                  <a:cubicBezTo>
                    <a:pt x="-74" y="3956"/>
                    <a:pt x="352" y="2701"/>
                    <a:pt x="1163" y="1728"/>
                  </a:cubicBezTo>
                  <a:cubicBezTo>
                    <a:pt x="2017" y="755"/>
                    <a:pt x="3169" y="136"/>
                    <a:pt x="4449" y="0"/>
                  </a:cubicBezTo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8F522F3C-25B6-E3D8-C5F0-793B46132FB1}"/>
                </a:ext>
              </a:extLst>
            </p:cNvPr>
            <p:cNvSpPr/>
            <p:nvPr/>
          </p:nvSpPr>
          <p:spPr>
            <a:xfrm>
              <a:off x="10128585" y="3670822"/>
              <a:ext cx="4081" cy="211610"/>
            </a:xfrm>
            <a:custGeom>
              <a:avLst/>
              <a:gdLst>
                <a:gd name="connsiteX0" fmla="*/ 476 w 4081"/>
                <a:gd name="connsiteY0" fmla="*/ 0 h 211610"/>
                <a:gd name="connsiteX1" fmla="*/ 1073 w 4081"/>
                <a:gd name="connsiteY1" fmla="*/ 8534 h 211610"/>
                <a:gd name="connsiteX2" fmla="*/ 1798 w 4081"/>
                <a:gd name="connsiteY2" fmla="*/ 31193 h 211610"/>
                <a:gd name="connsiteX3" fmla="*/ 3292 w 4081"/>
                <a:gd name="connsiteY3" fmla="*/ 105997 h 211610"/>
                <a:gd name="connsiteX4" fmla="*/ 4060 w 4081"/>
                <a:gd name="connsiteY4" fmla="*/ 180801 h 211610"/>
                <a:gd name="connsiteX5" fmla="*/ 4060 w 4081"/>
                <a:gd name="connsiteY5" fmla="*/ 203460 h 211610"/>
                <a:gd name="connsiteX6" fmla="*/ 3633 w 4081"/>
                <a:gd name="connsiteY6" fmla="*/ 211611 h 211610"/>
                <a:gd name="connsiteX7" fmla="*/ 3036 w 4081"/>
                <a:gd name="connsiteY7" fmla="*/ 203076 h 211610"/>
                <a:gd name="connsiteX8" fmla="*/ 2310 w 4081"/>
                <a:gd name="connsiteY8" fmla="*/ 180417 h 211610"/>
                <a:gd name="connsiteX9" fmla="*/ 817 w 4081"/>
                <a:gd name="connsiteY9" fmla="*/ 105613 h 211610"/>
                <a:gd name="connsiteX10" fmla="*/ 6 w 4081"/>
                <a:gd name="connsiteY10" fmla="*/ 30852 h 211610"/>
                <a:gd name="connsiteX11" fmla="*/ 6 w 4081"/>
                <a:gd name="connsiteY11" fmla="*/ 8193 h 211610"/>
                <a:gd name="connsiteX12" fmla="*/ 476 w 4081"/>
                <a:gd name="connsiteY12" fmla="*/ 0 h 21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81" h="211610">
                  <a:moveTo>
                    <a:pt x="476" y="0"/>
                  </a:moveTo>
                  <a:cubicBezTo>
                    <a:pt x="860" y="2825"/>
                    <a:pt x="1073" y="5680"/>
                    <a:pt x="1073" y="8534"/>
                  </a:cubicBezTo>
                  <a:cubicBezTo>
                    <a:pt x="1073" y="14295"/>
                    <a:pt x="1500" y="21933"/>
                    <a:pt x="1798" y="31193"/>
                  </a:cubicBezTo>
                  <a:cubicBezTo>
                    <a:pt x="2310" y="50353"/>
                    <a:pt x="2865" y="76810"/>
                    <a:pt x="3292" y="105997"/>
                  </a:cubicBezTo>
                  <a:cubicBezTo>
                    <a:pt x="3719" y="135185"/>
                    <a:pt x="4017" y="161471"/>
                    <a:pt x="4060" y="180801"/>
                  </a:cubicBezTo>
                  <a:lnTo>
                    <a:pt x="4060" y="203460"/>
                  </a:lnTo>
                  <a:cubicBezTo>
                    <a:pt x="4146" y="206183"/>
                    <a:pt x="3975" y="208909"/>
                    <a:pt x="3633" y="211611"/>
                  </a:cubicBezTo>
                  <a:cubicBezTo>
                    <a:pt x="3207" y="208786"/>
                    <a:pt x="2993" y="205931"/>
                    <a:pt x="3036" y="203076"/>
                  </a:cubicBezTo>
                  <a:cubicBezTo>
                    <a:pt x="3036" y="197315"/>
                    <a:pt x="2609" y="189677"/>
                    <a:pt x="2310" y="180417"/>
                  </a:cubicBezTo>
                  <a:cubicBezTo>
                    <a:pt x="1756" y="161300"/>
                    <a:pt x="1244" y="134844"/>
                    <a:pt x="817" y="105613"/>
                  </a:cubicBezTo>
                  <a:cubicBezTo>
                    <a:pt x="390" y="76383"/>
                    <a:pt x="91" y="50140"/>
                    <a:pt x="6" y="30852"/>
                  </a:cubicBezTo>
                  <a:lnTo>
                    <a:pt x="6" y="8193"/>
                  </a:lnTo>
                  <a:cubicBezTo>
                    <a:pt x="-36" y="5454"/>
                    <a:pt x="134" y="2718"/>
                    <a:pt x="476" y="0"/>
                  </a:cubicBez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FB32772F-37F1-4B43-E5E4-BACF89B3A0BF}"/>
                </a:ext>
              </a:extLst>
            </p:cNvPr>
            <p:cNvSpPr/>
            <p:nvPr/>
          </p:nvSpPr>
          <p:spPr>
            <a:xfrm>
              <a:off x="10092606" y="3620903"/>
              <a:ext cx="73815" cy="73822"/>
            </a:xfrm>
            <a:custGeom>
              <a:avLst/>
              <a:gdLst>
                <a:gd name="connsiteX0" fmla="*/ 73707 w 73815"/>
                <a:gd name="connsiteY0" fmla="*/ 34002 h 73822"/>
                <a:gd name="connsiteX1" fmla="*/ 69141 w 73815"/>
                <a:gd name="connsiteY1" fmla="*/ 54929 h 73822"/>
                <a:gd name="connsiteX2" fmla="*/ 53693 w 73815"/>
                <a:gd name="connsiteY2" fmla="*/ 69787 h 73822"/>
                <a:gd name="connsiteX3" fmla="*/ 32614 w 73815"/>
                <a:gd name="connsiteY3" fmla="*/ 73572 h 73822"/>
                <a:gd name="connsiteX4" fmla="*/ 12985 w 73815"/>
                <a:gd name="connsiteY4" fmla="*/ 65008 h 73822"/>
                <a:gd name="connsiteX5" fmla="*/ 1378 w 73815"/>
                <a:gd name="connsiteY5" fmla="*/ 46983 h 73822"/>
                <a:gd name="connsiteX6" fmla="*/ 1805 w 73815"/>
                <a:gd name="connsiteY6" fmla="*/ 25566 h 73822"/>
                <a:gd name="connsiteX7" fmla="*/ 14009 w 73815"/>
                <a:gd name="connsiteY7" fmla="*/ 7968 h 73822"/>
                <a:gd name="connsiteX8" fmla="*/ 33936 w 73815"/>
                <a:gd name="connsiteY8" fmla="*/ 121 h 73822"/>
                <a:gd name="connsiteX9" fmla="*/ 48274 w 73815"/>
                <a:gd name="connsiteY9" fmla="*/ 1789 h 73822"/>
                <a:gd name="connsiteX10" fmla="*/ 60862 w 73815"/>
                <a:gd name="connsiteY10" fmla="*/ 8813 h 73822"/>
                <a:gd name="connsiteX11" fmla="*/ 69781 w 73815"/>
                <a:gd name="connsiteY11" fmla="*/ 20125 h 73822"/>
                <a:gd name="connsiteX12" fmla="*/ 73707 w 73815"/>
                <a:gd name="connsiteY12" fmla="*/ 34002 h 7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815" h="73822">
                  <a:moveTo>
                    <a:pt x="73707" y="34002"/>
                  </a:moveTo>
                  <a:cubicBezTo>
                    <a:pt x="74261" y="41278"/>
                    <a:pt x="72683" y="48558"/>
                    <a:pt x="69141" y="54929"/>
                  </a:cubicBezTo>
                  <a:cubicBezTo>
                    <a:pt x="65556" y="61295"/>
                    <a:pt x="60180" y="66467"/>
                    <a:pt x="53693" y="69787"/>
                  </a:cubicBezTo>
                  <a:cubicBezTo>
                    <a:pt x="47208" y="73103"/>
                    <a:pt x="39868" y="74421"/>
                    <a:pt x="32614" y="73572"/>
                  </a:cubicBezTo>
                  <a:cubicBezTo>
                    <a:pt x="25360" y="72719"/>
                    <a:pt x="18532" y="69740"/>
                    <a:pt x="12985" y="65008"/>
                  </a:cubicBezTo>
                  <a:cubicBezTo>
                    <a:pt x="7437" y="60275"/>
                    <a:pt x="3383" y="54003"/>
                    <a:pt x="1378" y="46983"/>
                  </a:cubicBezTo>
                  <a:cubicBezTo>
                    <a:pt x="-585" y="39963"/>
                    <a:pt x="-457" y="32509"/>
                    <a:pt x="1805" y="25566"/>
                  </a:cubicBezTo>
                  <a:cubicBezTo>
                    <a:pt x="4024" y="18619"/>
                    <a:pt x="8291" y="12496"/>
                    <a:pt x="14009" y="7968"/>
                  </a:cubicBezTo>
                  <a:cubicBezTo>
                    <a:pt x="19727" y="3441"/>
                    <a:pt x="26639" y="710"/>
                    <a:pt x="33936" y="121"/>
                  </a:cubicBezTo>
                  <a:cubicBezTo>
                    <a:pt x="38758" y="-272"/>
                    <a:pt x="43623" y="296"/>
                    <a:pt x="48274" y="1789"/>
                  </a:cubicBezTo>
                  <a:cubicBezTo>
                    <a:pt x="52883" y="3278"/>
                    <a:pt x="57150" y="5668"/>
                    <a:pt x="60862" y="8813"/>
                  </a:cubicBezTo>
                  <a:cubicBezTo>
                    <a:pt x="64532" y="11962"/>
                    <a:pt x="67562" y="15807"/>
                    <a:pt x="69781" y="20125"/>
                  </a:cubicBezTo>
                  <a:cubicBezTo>
                    <a:pt x="72000" y="24448"/>
                    <a:pt x="73323" y="29163"/>
                    <a:pt x="73707" y="34002"/>
                  </a:cubicBez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grpSp>
          <p:nvGrpSpPr>
            <p:cNvPr id="426" name="图形 20">
              <a:extLst>
                <a:ext uri="{FF2B5EF4-FFF2-40B4-BE49-F238E27FC236}">
                  <a16:creationId xmlns:a16="http://schemas.microsoft.com/office/drawing/2014/main" id="{E88E37E5-6781-E1E7-D11A-3CD4A2F51F99}"/>
                </a:ext>
              </a:extLst>
            </p:cNvPr>
            <p:cNvGrpSpPr/>
            <p:nvPr/>
          </p:nvGrpSpPr>
          <p:grpSpPr>
            <a:xfrm>
              <a:off x="10097782" y="3631181"/>
              <a:ext cx="64606" cy="63618"/>
              <a:chOff x="10097782" y="3631181"/>
              <a:chExt cx="64606" cy="63618"/>
            </a:xfrm>
            <a:solidFill>
              <a:srgbClr val="231F20">
                <a:alpha val="30000"/>
              </a:srgbClr>
            </a:solidFill>
          </p:grpSpPr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062859E9-F753-571A-A6A9-7D13B5D2476E}"/>
                  </a:ext>
                </a:extLst>
              </p:cNvPr>
              <p:cNvSpPr/>
              <p:nvPr/>
            </p:nvSpPr>
            <p:spPr>
              <a:xfrm>
                <a:off x="10097782" y="3638233"/>
                <a:ext cx="32692" cy="56565"/>
              </a:xfrm>
              <a:custGeom>
                <a:avLst/>
                <a:gdLst>
                  <a:gd name="connsiteX0" fmla="*/ 30212 w 32692"/>
                  <a:gd name="connsiteY0" fmla="*/ 56566 h 56565"/>
                  <a:gd name="connsiteX1" fmla="*/ 30511 w 32692"/>
                  <a:gd name="connsiteY1" fmla="*/ 45898 h 56565"/>
                  <a:gd name="connsiteX2" fmla="*/ 26755 w 32692"/>
                  <a:gd name="connsiteY2" fmla="*/ 21063 h 56565"/>
                  <a:gd name="connsiteX3" fmla="*/ 10113 w 32692"/>
                  <a:gd name="connsiteY3" fmla="*/ 3226 h 56565"/>
                  <a:gd name="connsiteX4" fmla="*/ 0 w 32692"/>
                  <a:gd name="connsiteY4" fmla="*/ 409 h 56565"/>
                  <a:gd name="connsiteX5" fmla="*/ 2902 w 32692"/>
                  <a:gd name="connsiteY5" fmla="*/ 25 h 56565"/>
                  <a:gd name="connsiteX6" fmla="*/ 10882 w 32692"/>
                  <a:gd name="connsiteY6" fmla="*/ 1647 h 56565"/>
                  <a:gd name="connsiteX7" fmla="*/ 21848 w 32692"/>
                  <a:gd name="connsiteY7" fmla="*/ 9059 h 56565"/>
                  <a:gd name="connsiteX8" fmla="*/ 29103 w 32692"/>
                  <a:gd name="connsiteY8" fmla="*/ 20124 h 56565"/>
                  <a:gd name="connsiteX9" fmla="*/ 32346 w 32692"/>
                  <a:gd name="connsiteY9" fmla="*/ 46026 h 56565"/>
                  <a:gd name="connsiteX10" fmla="*/ 30212 w 32692"/>
                  <a:gd name="connsiteY10" fmla="*/ 56566 h 56565"/>
                  <a:gd name="connsiteX11" fmla="*/ 30212 w 32692"/>
                  <a:gd name="connsiteY11" fmla="*/ 56566 h 5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692" h="56565">
                    <a:moveTo>
                      <a:pt x="30212" y="56566"/>
                    </a:moveTo>
                    <a:cubicBezTo>
                      <a:pt x="30041" y="53007"/>
                      <a:pt x="30127" y="49439"/>
                      <a:pt x="30511" y="45898"/>
                    </a:cubicBezTo>
                    <a:cubicBezTo>
                      <a:pt x="31023" y="37449"/>
                      <a:pt x="29743" y="28987"/>
                      <a:pt x="26755" y="21063"/>
                    </a:cubicBezTo>
                    <a:cubicBezTo>
                      <a:pt x="23555" y="13288"/>
                      <a:pt x="17666" y="6947"/>
                      <a:pt x="10113" y="3226"/>
                    </a:cubicBezTo>
                    <a:cubicBezTo>
                      <a:pt x="6828" y="1950"/>
                      <a:pt x="3457" y="1007"/>
                      <a:pt x="0" y="409"/>
                    </a:cubicBezTo>
                    <a:cubicBezTo>
                      <a:pt x="939" y="72"/>
                      <a:pt x="1921" y="-60"/>
                      <a:pt x="2902" y="25"/>
                    </a:cubicBezTo>
                    <a:cubicBezTo>
                      <a:pt x="5633" y="77"/>
                      <a:pt x="8321" y="623"/>
                      <a:pt x="10882" y="1647"/>
                    </a:cubicBezTo>
                    <a:cubicBezTo>
                      <a:pt x="14978" y="3367"/>
                      <a:pt x="18733" y="5884"/>
                      <a:pt x="21848" y="9059"/>
                    </a:cubicBezTo>
                    <a:cubicBezTo>
                      <a:pt x="24964" y="12229"/>
                      <a:pt x="27438" y="15993"/>
                      <a:pt x="29103" y="20124"/>
                    </a:cubicBezTo>
                    <a:cubicBezTo>
                      <a:pt x="32218" y="28381"/>
                      <a:pt x="33327" y="37256"/>
                      <a:pt x="32346" y="46026"/>
                    </a:cubicBezTo>
                    <a:cubicBezTo>
                      <a:pt x="32175" y="49627"/>
                      <a:pt x="31449" y="53182"/>
                      <a:pt x="30212" y="56566"/>
                    </a:cubicBezTo>
                    <a:lnTo>
                      <a:pt x="30212" y="56566"/>
                    </a:ln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"/>
                  <a:ea typeface="思源黑体"/>
                  <a:cs typeface="+mn-cs"/>
                </a:endParaRPr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342259FF-CE26-779D-B6B4-BB9FCB2CD430}"/>
                  </a:ext>
                </a:extLst>
              </p:cNvPr>
              <p:cNvSpPr/>
              <p:nvPr/>
            </p:nvSpPr>
            <p:spPr>
              <a:xfrm>
                <a:off x="10127482" y="3642534"/>
                <a:ext cx="34905" cy="23393"/>
              </a:xfrm>
              <a:custGeom>
                <a:avLst/>
                <a:gdLst>
                  <a:gd name="connsiteX0" fmla="*/ 34905 w 34905"/>
                  <a:gd name="connsiteY0" fmla="*/ 892 h 23393"/>
                  <a:gd name="connsiteX1" fmla="*/ 14466 w 34905"/>
                  <a:gd name="connsiteY1" fmla="*/ 7463 h 23393"/>
                  <a:gd name="connsiteX2" fmla="*/ 0 w 34905"/>
                  <a:gd name="connsiteY2" fmla="*/ 23380 h 23393"/>
                  <a:gd name="connsiteX3" fmla="*/ 2176 w 34905"/>
                  <a:gd name="connsiteY3" fmla="*/ 17107 h 23393"/>
                  <a:gd name="connsiteX4" fmla="*/ 13057 w 34905"/>
                  <a:gd name="connsiteY4" fmla="*/ 5232 h 23393"/>
                  <a:gd name="connsiteX5" fmla="*/ 28334 w 34905"/>
                  <a:gd name="connsiteY5" fmla="*/ 39 h 23393"/>
                  <a:gd name="connsiteX6" fmla="*/ 34905 w 34905"/>
                  <a:gd name="connsiteY6" fmla="*/ 892 h 23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905" h="23393">
                    <a:moveTo>
                      <a:pt x="34905" y="892"/>
                    </a:moveTo>
                    <a:cubicBezTo>
                      <a:pt x="27694" y="1639"/>
                      <a:pt x="20739" y="3879"/>
                      <a:pt x="14466" y="7463"/>
                    </a:cubicBezTo>
                    <a:cubicBezTo>
                      <a:pt x="4310" y="14078"/>
                      <a:pt x="640" y="23807"/>
                      <a:pt x="0" y="23380"/>
                    </a:cubicBezTo>
                    <a:cubicBezTo>
                      <a:pt x="128" y="21127"/>
                      <a:pt x="896" y="18959"/>
                      <a:pt x="2176" y="17107"/>
                    </a:cubicBezTo>
                    <a:cubicBezTo>
                      <a:pt x="4737" y="12298"/>
                      <a:pt x="8492" y="8215"/>
                      <a:pt x="13057" y="5232"/>
                    </a:cubicBezTo>
                    <a:cubicBezTo>
                      <a:pt x="17666" y="2249"/>
                      <a:pt x="22915" y="465"/>
                      <a:pt x="28334" y="39"/>
                    </a:cubicBezTo>
                    <a:cubicBezTo>
                      <a:pt x="32559" y="-175"/>
                      <a:pt x="34948" y="551"/>
                      <a:pt x="34905" y="892"/>
                    </a:cubicBez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"/>
                  <a:ea typeface="思源黑体"/>
                  <a:cs typeface="+mn-cs"/>
                </a:endParaRPr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A01E837B-38AE-E50B-53A0-FE01D64B2330}"/>
                  </a:ext>
                </a:extLst>
              </p:cNvPr>
              <p:cNvSpPr/>
              <p:nvPr/>
            </p:nvSpPr>
            <p:spPr>
              <a:xfrm>
                <a:off x="10112779" y="3631181"/>
                <a:ext cx="33176" cy="15147"/>
              </a:xfrm>
              <a:custGeom>
                <a:avLst/>
                <a:gdLst>
                  <a:gd name="connsiteX0" fmla="*/ 33137 w 33176"/>
                  <a:gd name="connsiteY0" fmla="*/ 15147 h 15147"/>
                  <a:gd name="connsiteX1" fmla="*/ 29936 w 33176"/>
                  <a:gd name="connsiteY1" fmla="*/ 9557 h 15147"/>
                  <a:gd name="connsiteX2" fmla="*/ 19311 w 33176"/>
                  <a:gd name="connsiteY2" fmla="*/ 2662 h 15147"/>
                  <a:gd name="connsiteX3" fmla="*/ 6893 w 33176"/>
                  <a:gd name="connsiteY3" fmla="*/ 5290 h 15147"/>
                  <a:gd name="connsiteX4" fmla="*/ 4120 w 33176"/>
                  <a:gd name="connsiteY4" fmla="*/ 7637 h 15147"/>
                  <a:gd name="connsiteX5" fmla="*/ 108 w 33176"/>
                  <a:gd name="connsiteY5" fmla="*/ 12587 h 15147"/>
                  <a:gd name="connsiteX6" fmla="*/ 2925 w 33176"/>
                  <a:gd name="connsiteY6" fmla="*/ 6442 h 15147"/>
                  <a:gd name="connsiteX7" fmla="*/ 9582 w 33176"/>
                  <a:gd name="connsiteY7" fmla="*/ 1441 h 15147"/>
                  <a:gd name="connsiteX8" fmla="*/ 17817 w 33176"/>
                  <a:gd name="connsiteY8" fmla="*/ 41 h 15147"/>
                  <a:gd name="connsiteX9" fmla="*/ 25584 w 33176"/>
                  <a:gd name="connsiteY9" fmla="*/ 2721 h 15147"/>
                  <a:gd name="connsiteX10" fmla="*/ 31387 w 33176"/>
                  <a:gd name="connsiteY10" fmla="*/ 8576 h 15147"/>
                  <a:gd name="connsiteX11" fmla="*/ 33137 w 33176"/>
                  <a:gd name="connsiteY11" fmla="*/ 15147 h 15147"/>
                  <a:gd name="connsiteX12" fmla="*/ 33137 w 33176"/>
                  <a:gd name="connsiteY12" fmla="*/ 15147 h 15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176" h="15147">
                    <a:moveTo>
                      <a:pt x="33137" y="15147"/>
                    </a:moveTo>
                    <a:cubicBezTo>
                      <a:pt x="32710" y="15147"/>
                      <a:pt x="32241" y="12715"/>
                      <a:pt x="29936" y="9557"/>
                    </a:cubicBezTo>
                    <a:cubicBezTo>
                      <a:pt x="27461" y="5939"/>
                      <a:pt x="23621" y="3459"/>
                      <a:pt x="19311" y="2662"/>
                    </a:cubicBezTo>
                    <a:cubicBezTo>
                      <a:pt x="14958" y="1859"/>
                      <a:pt x="10521" y="2807"/>
                      <a:pt x="6893" y="5290"/>
                    </a:cubicBezTo>
                    <a:cubicBezTo>
                      <a:pt x="5869" y="5952"/>
                      <a:pt x="4930" y="6741"/>
                      <a:pt x="4120" y="7637"/>
                    </a:cubicBezTo>
                    <a:cubicBezTo>
                      <a:pt x="1303" y="10325"/>
                      <a:pt x="450" y="12758"/>
                      <a:pt x="108" y="12587"/>
                    </a:cubicBezTo>
                    <a:cubicBezTo>
                      <a:pt x="-233" y="12416"/>
                      <a:pt x="108" y="9813"/>
                      <a:pt x="2925" y="6442"/>
                    </a:cubicBezTo>
                    <a:cubicBezTo>
                      <a:pt x="4717" y="4266"/>
                      <a:pt x="7021" y="2555"/>
                      <a:pt x="9582" y="1441"/>
                    </a:cubicBezTo>
                    <a:cubicBezTo>
                      <a:pt x="12184" y="327"/>
                      <a:pt x="15001" y="-151"/>
                      <a:pt x="17817" y="41"/>
                    </a:cubicBezTo>
                    <a:cubicBezTo>
                      <a:pt x="20591" y="323"/>
                      <a:pt x="23237" y="1241"/>
                      <a:pt x="25584" y="2721"/>
                    </a:cubicBezTo>
                    <a:cubicBezTo>
                      <a:pt x="27973" y="4202"/>
                      <a:pt x="29936" y="6203"/>
                      <a:pt x="31387" y="8576"/>
                    </a:cubicBezTo>
                    <a:cubicBezTo>
                      <a:pt x="32710" y="10492"/>
                      <a:pt x="33350" y="12817"/>
                      <a:pt x="33137" y="15147"/>
                    </a:cubicBezTo>
                    <a:lnTo>
                      <a:pt x="33137" y="15147"/>
                    </a:ln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"/>
                  <a:ea typeface="思源黑体"/>
                  <a:cs typeface="+mn-cs"/>
                </a:endParaRPr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539E99CD-C5CD-91E7-8B4C-A6214EA5200A}"/>
                  </a:ext>
                </a:extLst>
              </p:cNvPr>
              <p:cNvSpPr/>
              <p:nvPr/>
            </p:nvSpPr>
            <p:spPr>
              <a:xfrm>
                <a:off x="10124462" y="3633908"/>
                <a:ext cx="11446" cy="19456"/>
              </a:xfrm>
              <a:custGeom>
                <a:avLst/>
                <a:gdLst>
                  <a:gd name="connsiteX0" fmla="*/ 11255 w 11446"/>
                  <a:gd name="connsiteY0" fmla="*/ 19457 h 19456"/>
                  <a:gd name="connsiteX1" fmla="*/ 6646 w 11446"/>
                  <a:gd name="connsiteY1" fmla="*/ 9215 h 19456"/>
                  <a:gd name="connsiteX2" fmla="*/ 32 w 11446"/>
                  <a:gd name="connsiteY2" fmla="*/ 84 h 19456"/>
                  <a:gd name="connsiteX3" fmla="*/ 8566 w 11446"/>
                  <a:gd name="connsiteY3" fmla="*/ 8020 h 19456"/>
                  <a:gd name="connsiteX4" fmla="*/ 11255 w 11446"/>
                  <a:gd name="connsiteY4" fmla="*/ 19457 h 19456"/>
                  <a:gd name="connsiteX5" fmla="*/ 11255 w 11446"/>
                  <a:gd name="connsiteY5" fmla="*/ 19457 h 1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46" h="19456">
                    <a:moveTo>
                      <a:pt x="11255" y="19457"/>
                    </a:moveTo>
                    <a:cubicBezTo>
                      <a:pt x="10530" y="19457"/>
                      <a:pt x="9761" y="14507"/>
                      <a:pt x="6646" y="9215"/>
                    </a:cubicBezTo>
                    <a:cubicBezTo>
                      <a:pt x="3531" y="3924"/>
                      <a:pt x="-395" y="681"/>
                      <a:pt x="32" y="84"/>
                    </a:cubicBezTo>
                    <a:cubicBezTo>
                      <a:pt x="459" y="-514"/>
                      <a:pt x="5409" y="2089"/>
                      <a:pt x="8566" y="8020"/>
                    </a:cubicBezTo>
                    <a:cubicBezTo>
                      <a:pt x="10914" y="11332"/>
                      <a:pt x="11895" y="15441"/>
                      <a:pt x="11255" y="19457"/>
                    </a:cubicBezTo>
                    <a:lnTo>
                      <a:pt x="11255" y="19457"/>
                    </a:ln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"/>
                  <a:ea typeface="思源黑体"/>
                  <a:cs typeface="+mn-cs"/>
                </a:endParaRPr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D12342DF-1D24-BC97-6A45-CE2B66C83A4A}"/>
                  </a:ext>
                </a:extLst>
              </p:cNvPr>
              <p:cNvSpPr/>
              <p:nvPr/>
            </p:nvSpPr>
            <p:spPr>
              <a:xfrm>
                <a:off x="10121711" y="3642052"/>
                <a:ext cx="10507" cy="9553"/>
              </a:xfrm>
              <a:custGeom>
                <a:avLst/>
                <a:gdLst>
                  <a:gd name="connsiteX0" fmla="*/ 10507 w 10507"/>
                  <a:gd name="connsiteY0" fmla="*/ 308 h 9553"/>
                  <a:gd name="connsiteX1" fmla="*/ 5130 w 10507"/>
                  <a:gd name="connsiteY1" fmla="*/ 4575 h 9553"/>
                  <a:gd name="connsiteX2" fmla="*/ 223 w 10507"/>
                  <a:gd name="connsiteY2" fmla="*/ 9525 h 9553"/>
                  <a:gd name="connsiteX3" fmla="*/ 3423 w 10507"/>
                  <a:gd name="connsiteY3" fmla="*/ 2783 h 9553"/>
                  <a:gd name="connsiteX4" fmla="*/ 10507 w 10507"/>
                  <a:gd name="connsiteY4" fmla="*/ 308 h 9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07" h="9553">
                    <a:moveTo>
                      <a:pt x="10507" y="308"/>
                    </a:moveTo>
                    <a:cubicBezTo>
                      <a:pt x="10507" y="1033"/>
                      <a:pt x="7648" y="2015"/>
                      <a:pt x="5130" y="4575"/>
                    </a:cubicBezTo>
                    <a:cubicBezTo>
                      <a:pt x="2613" y="7135"/>
                      <a:pt x="863" y="9866"/>
                      <a:pt x="223" y="9525"/>
                    </a:cubicBezTo>
                    <a:cubicBezTo>
                      <a:pt x="-417" y="9184"/>
                      <a:pt x="223" y="5941"/>
                      <a:pt x="3423" y="2783"/>
                    </a:cubicBezTo>
                    <a:cubicBezTo>
                      <a:pt x="6624" y="-375"/>
                      <a:pt x="10507" y="-247"/>
                      <a:pt x="10507" y="308"/>
                    </a:cubicBez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"/>
                  <a:ea typeface="思源黑体"/>
                  <a:cs typeface="+mn-cs"/>
                </a:endParaRPr>
              </a:p>
            </p:txBody>
          </p:sp>
        </p:grp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6803D73E-91FC-2378-A3E0-2FA157BA1CC8}"/>
                </a:ext>
              </a:extLst>
            </p:cNvPr>
            <p:cNvSpPr/>
            <p:nvPr/>
          </p:nvSpPr>
          <p:spPr>
            <a:xfrm>
              <a:off x="10050441" y="3784073"/>
              <a:ext cx="43062" cy="134334"/>
            </a:xfrm>
            <a:custGeom>
              <a:avLst/>
              <a:gdLst>
                <a:gd name="connsiteX0" fmla="*/ 18 w 43062"/>
                <a:gd name="connsiteY0" fmla="*/ 0 h 134334"/>
                <a:gd name="connsiteX1" fmla="*/ 22719 w 43062"/>
                <a:gd name="connsiteY1" fmla="*/ 66739 h 134334"/>
                <a:gd name="connsiteX2" fmla="*/ 43031 w 43062"/>
                <a:gd name="connsiteY2" fmla="*/ 134331 h 134334"/>
                <a:gd name="connsiteX3" fmla="*/ 20372 w 43062"/>
                <a:gd name="connsiteY3" fmla="*/ 67592 h 134334"/>
                <a:gd name="connsiteX4" fmla="*/ 18 w 43062"/>
                <a:gd name="connsiteY4" fmla="*/ 0 h 13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62" h="134334">
                  <a:moveTo>
                    <a:pt x="18" y="0"/>
                  </a:moveTo>
                  <a:cubicBezTo>
                    <a:pt x="658" y="0"/>
                    <a:pt x="10814" y="29870"/>
                    <a:pt x="22719" y="66739"/>
                  </a:cubicBezTo>
                  <a:cubicBezTo>
                    <a:pt x="34624" y="103607"/>
                    <a:pt x="43671" y="133990"/>
                    <a:pt x="43031" y="134331"/>
                  </a:cubicBezTo>
                  <a:cubicBezTo>
                    <a:pt x="42391" y="134673"/>
                    <a:pt x="32192" y="104461"/>
                    <a:pt x="20372" y="67592"/>
                  </a:cubicBezTo>
                  <a:cubicBezTo>
                    <a:pt x="8552" y="30724"/>
                    <a:pt x="-452" y="256"/>
                    <a:pt x="18" y="0"/>
                  </a:cubicBez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EB201BA0-F143-A6D6-7D4F-B776D3F01108}"/>
                </a:ext>
              </a:extLst>
            </p:cNvPr>
            <p:cNvSpPr/>
            <p:nvPr/>
          </p:nvSpPr>
          <p:spPr>
            <a:xfrm>
              <a:off x="10027571" y="3820942"/>
              <a:ext cx="46504" cy="36868"/>
            </a:xfrm>
            <a:custGeom>
              <a:avLst/>
              <a:gdLst>
                <a:gd name="connsiteX0" fmla="*/ 46485 w 46504"/>
                <a:gd name="connsiteY0" fmla="*/ 36869 h 36868"/>
                <a:gd name="connsiteX1" fmla="*/ 22632 w 46504"/>
                <a:gd name="connsiteY1" fmla="*/ 19160 h 36868"/>
                <a:gd name="connsiteX2" fmla="*/ 15 w 46504"/>
                <a:gd name="connsiteY2" fmla="*/ 0 h 36868"/>
                <a:gd name="connsiteX3" fmla="*/ 24125 w 46504"/>
                <a:gd name="connsiteY3" fmla="*/ 17069 h 36868"/>
                <a:gd name="connsiteX4" fmla="*/ 46485 w 46504"/>
                <a:gd name="connsiteY4" fmla="*/ 36869 h 3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504" h="36868">
                  <a:moveTo>
                    <a:pt x="46485" y="36869"/>
                  </a:moveTo>
                  <a:cubicBezTo>
                    <a:pt x="38207" y="31398"/>
                    <a:pt x="30270" y="25484"/>
                    <a:pt x="22632" y="19160"/>
                  </a:cubicBezTo>
                  <a:cubicBezTo>
                    <a:pt x="9830" y="9132"/>
                    <a:pt x="-454" y="555"/>
                    <a:pt x="15" y="0"/>
                  </a:cubicBezTo>
                  <a:cubicBezTo>
                    <a:pt x="8464" y="5082"/>
                    <a:pt x="16529" y="10788"/>
                    <a:pt x="24125" y="17069"/>
                  </a:cubicBezTo>
                  <a:cubicBezTo>
                    <a:pt x="37268" y="27182"/>
                    <a:pt x="46997" y="36314"/>
                    <a:pt x="46485" y="36869"/>
                  </a:cubicBez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8CD7A4BC-88AD-4095-ED52-9CD4B06D31F1}"/>
                </a:ext>
              </a:extLst>
            </p:cNvPr>
            <p:cNvSpPr/>
            <p:nvPr/>
          </p:nvSpPr>
          <p:spPr>
            <a:xfrm>
              <a:off x="10020805" y="3815599"/>
              <a:ext cx="12076" cy="11608"/>
            </a:xfrm>
            <a:custGeom>
              <a:avLst/>
              <a:gdLst>
                <a:gd name="connsiteX0" fmla="*/ 1107 w 12076"/>
                <a:gd name="connsiteY0" fmla="*/ 2266 h 11608"/>
                <a:gd name="connsiteX1" fmla="*/ 40 w 12076"/>
                <a:gd name="connsiteY1" fmla="*/ 6538 h 11608"/>
                <a:gd name="connsiteX2" fmla="*/ 2131 w 12076"/>
                <a:gd name="connsiteY2" fmla="*/ 10417 h 11608"/>
                <a:gd name="connsiteX3" fmla="*/ 6995 w 12076"/>
                <a:gd name="connsiteY3" fmla="*/ 11522 h 11608"/>
                <a:gd name="connsiteX4" fmla="*/ 11305 w 12076"/>
                <a:gd name="connsiteY4" fmla="*/ 8923 h 11608"/>
                <a:gd name="connsiteX5" fmla="*/ 11859 w 12076"/>
                <a:gd name="connsiteY5" fmla="*/ 4366 h 11608"/>
                <a:gd name="connsiteX6" fmla="*/ 9044 w 12076"/>
                <a:gd name="connsiteY6" fmla="*/ 730 h 11608"/>
                <a:gd name="connsiteX7" fmla="*/ 4350 w 12076"/>
                <a:gd name="connsiteY7" fmla="*/ 214 h 11608"/>
                <a:gd name="connsiteX8" fmla="*/ 509 w 12076"/>
                <a:gd name="connsiteY8" fmla="*/ 2949 h 1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76" h="11608">
                  <a:moveTo>
                    <a:pt x="1107" y="2266"/>
                  </a:moveTo>
                  <a:cubicBezTo>
                    <a:pt x="253" y="3512"/>
                    <a:pt x="-131" y="5036"/>
                    <a:pt x="40" y="6538"/>
                  </a:cubicBezTo>
                  <a:cubicBezTo>
                    <a:pt x="253" y="8044"/>
                    <a:pt x="978" y="9427"/>
                    <a:pt x="2131" y="10417"/>
                  </a:cubicBezTo>
                  <a:cubicBezTo>
                    <a:pt x="3539" y="11406"/>
                    <a:pt x="5288" y="11799"/>
                    <a:pt x="6995" y="11522"/>
                  </a:cubicBezTo>
                  <a:cubicBezTo>
                    <a:pt x="8745" y="11244"/>
                    <a:pt x="10281" y="10314"/>
                    <a:pt x="11305" y="8923"/>
                  </a:cubicBezTo>
                  <a:cubicBezTo>
                    <a:pt x="12073" y="7536"/>
                    <a:pt x="12287" y="5897"/>
                    <a:pt x="11859" y="4366"/>
                  </a:cubicBezTo>
                  <a:cubicBezTo>
                    <a:pt x="11433" y="2834"/>
                    <a:pt x="10409" y="1528"/>
                    <a:pt x="9044" y="730"/>
                  </a:cubicBezTo>
                  <a:cubicBezTo>
                    <a:pt x="7592" y="-13"/>
                    <a:pt x="5929" y="-196"/>
                    <a:pt x="4350" y="214"/>
                  </a:cubicBezTo>
                  <a:cubicBezTo>
                    <a:pt x="2771" y="619"/>
                    <a:pt x="1405" y="1596"/>
                    <a:pt x="509" y="2949"/>
                  </a:cubicBezTo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56F824AD-EB65-3D5D-5CAF-C00E0291739B}"/>
                </a:ext>
              </a:extLst>
            </p:cNvPr>
            <p:cNvSpPr/>
            <p:nvPr/>
          </p:nvSpPr>
          <p:spPr>
            <a:xfrm>
              <a:off x="10060486" y="3769522"/>
              <a:ext cx="13748" cy="45872"/>
            </a:xfrm>
            <a:custGeom>
              <a:avLst/>
              <a:gdLst>
                <a:gd name="connsiteX0" fmla="*/ 13613 w 13748"/>
                <a:gd name="connsiteY0" fmla="*/ 0 h 45872"/>
                <a:gd name="connsiteX1" fmla="*/ 7724 w 13748"/>
                <a:gd name="connsiteY1" fmla="*/ 23256 h 45872"/>
                <a:gd name="connsiteX2" fmla="*/ 0 w 13748"/>
                <a:gd name="connsiteY2" fmla="*/ 45872 h 45872"/>
                <a:gd name="connsiteX3" fmla="*/ 5377 w 13748"/>
                <a:gd name="connsiteY3" fmla="*/ 22488 h 45872"/>
                <a:gd name="connsiteX4" fmla="*/ 13613 w 13748"/>
                <a:gd name="connsiteY4" fmla="*/ 0 h 45872"/>
                <a:gd name="connsiteX5" fmla="*/ 13613 w 13748"/>
                <a:gd name="connsiteY5" fmla="*/ 0 h 4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48" h="45872">
                  <a:moveTo>
                    <a:pt x="13613" y="0"/>
                  </a:moveTo>
                  <a:cubicBezTo>
                    <a:pt x="14338" y="0"/>
                    <a:pt x="12119" y="10796"/>
                    <a:pt x="7724" y="23256"/>
                  </a:cubicBezTo>
                  <a:cubicBezTo>
                    <a:pt x="3329" y="35716"/>
                    <a:pt x="640" y="45958"/>
                    <a:pt x="0" y="45872"/>
                  </a:cubicBezTo>
                  <a:cubicBezTo>
                    <a:pt x="555" y="37846"/>
                    <a:pt x="2390" y="29956"/>
                    <a:pt x="5377" y="22488"/>
                  </a:cubicBezTo>
                  <a:cubicBezTo>
                    <a:pt x="7681" y="14841"/>
                    <a:pt x="10455" y="7335"/>
                    <a:pt x="13613" y="0"/>
                  </a:cubicBezTo>
                  <a:lnTo>
                    <a:pt x="13613" y="0"/>
                  </a:ln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B15A4945-654A-AF49-78DA-5E54F845B39B}"/>
                </a:ext>
              </a:extLst>
            </p:cNvPr>
            <p:cNvSpPr/>
            <p:nvPr/>
          </p:nvSpPr>
          <p:spPr>
            <a:xfrm>
              <a:off x="10069055" y="3759641"/>
              <a:ext cx="11102" cy="13607"/>
            </a:xfrm>
            <a:custGeom>
              <a:avLst/>
              <a:gdLst>
                <a:gd name="connsiteX0" fmla="*/ 3849 w 11102"/>
                <a:gd name="connsiteY0" fmla="*/ 664 h 13607"/>
                <a:gd name="connsiteX1" fmla="*/ 350 w 11102"/>
                <a:gd name="connsiteY1" fmla="*/ 6340 h 13607"/>
                <a:gd name="connsiteX2" fmla="*/ 8 w 11102"/>
                <a:gd name="connsiteY2" fmla="*/ 8516 h 13607"/>
                <a:gd name="connsiteX3" fmla="*/ 520 w 11102"/>
                <a:gd name="connsiteY3" fmla="*/ 10658 h 13607"/>
                <a:gd name="connsiteX4" fmla="*/ 1801 w 11102"/>
                <a:gd name="connsiteY4" fmla="*/ 12442 h 13607"/>
                <a:gd name="connsiteX5" fmla="*/ 3678 w 11102"/>
                <a:gd name="connsiteY5" fmla="*/ 13594 h 13607"/>
                <a:gd name="connsiteX6" fmla="*/ 7647 w 11102"/>
                <a:gd name="connsiteY6" fmla="*/ 12548 h 13607"/>
                <a:gd name="connsiteX7" fmla="*/ 10164 w 11102"/>
                <a:gd name="connsiteY7" fmla="*/ 9327 h 13607"/>
                <a:gd name="connsiteX8" fmla="*/ 11103 w 11102"/>
                <a:gd name="connsiteY8" fmla="*/ 5636 h 13607"/>
                <a:gd name="connsiteX9" fmla="*/ 10164 w 11102"/>
                <a:gd name="connsiteY9" fmla="*/ 1944 h 13607"/>
                <a:gd name="connsiteX10" fmla="*/ 8969 w 11102"/>
                <a:gd name="connsiteY10" fmla="*/ 745 h 13607"/>
                <a:gd name="connsiteX11" fmla="*/ 7433 w 11102"/>
                <a:gd name="connsiteY11" fmla="*/ 88 h 13607"/>
                <a:gd name="connsiteX12" fmla="*/ 5769 w 11102"/>
                <a:gd name="connsiteY12" fmla="*/ 75 h 13607"/>
                <a:gd name="connsiteX13" fmla="*/ 4233 w 11102"/>
                <a:gd name="connsiteY13" fmla="*/ 707 h 13607"/>
                <a:gd name="connsiteX14" fmla="*/ 3550 w 11102"/>
                <a:gd name="connsiteY14" fmla="*/ 1219 h 1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02" h="13607">
                  <a:moveTo>
                    <a:pt x="3849" y="664"/>
                  </a:moveTo>
                  <a:cubicBezTo>
                    <a:pt x="1417" y="2456"/>
                    <a:pt x="1288" y="3481"/>
                    <a:pt x="350" y="6340"/>
                  </a:cubicBezTo>
                  <a:cubicBezTo>
                    <a:pt x="94" y="7035"/>
                    <a:pt x="-35" y="7774"/>
                    <a:pt x="8" y="8516"/>
                  </a:cubicBezTo>
                  <a:cubicBezTo>
                    <a:pt x="8" y="9254"/>
                    <a:pt x="179" y="9984"/>
                    <a:pt x="520" y="10658"/>
                  </a:cubicBezTo>
                  <a:cubicBezTo>
                    <a:pt x="819" y="11332"/>
                    <a:pt x="1246" y="11938"/>
                    <a:pt x="1801" y="12442"/>
                  </a:cubicBezTo>
                  <a:cubicBezTo>
                    <a:pt x="2355" y="12945"/>
                    <a:pt x="2995" y="13338"/>
                    <a:pt x="3678" y="13594"/>
                  </a:cubicBezTo>
                  <a:cubicBezTo>
                    <a:pt x="5086" y="13683"/>
                    <a:pt x="6452" y="13316"/>
                    <a:pt x="7647" y="12548"/>
                  </a:cubicBezTo>
                  <a:cubicBezTo>
                    <a:pt x="8799" y="11776"/>
                    <a:pt x="9695" y="10645"/>
                    <a:pt x="10164" y="9327"/>
                  </a:cubicBezTo>
                  <a:cubicBezTo>
                    <a:pt x="10762" y="8192"/>
                    <a:pt x="11103" y="6924"/>
                    <a:pt x="11103" y="5636"/>
                  </a:cubicBezTo>
                  <a:cubicBezTo>
                    <a:pt x="11103" y="4347"/>
                    <a:pt x="10762" y="3079"/>
                    <a:pt x="10164" y="1944"/>
                  </a:cubicBezTo>
                  <a:cubicBezTo>
                    <a:pt x="9866" y="1471"/>
                    <a:pt x="9439" y="1065"/>
                    <a:pt x="8969" y="745"/>
                  </a:cubicBezTo>
                  <a:cubicBezTo>
                    <a:pt x="8542" y="430"/>
                    <a:pt x="7988" y="203"/>
                    <a:pt x="7433" y="88"/>
                  </a:cubicBezTo>
                  <a:cubicBezTo>
                    <a:pt x="6878" y="-23"/>
                    <a:pt x="6323" y="-31"/>
                    <a:pt x="5769" y="75"/>
                  </a:cubicBezTo>
                  <a:cubicBezTo>
                    <a:pt x="5214" y="182"/>
                    <a:pt x="4702" y="396"/>
                    <a:pt x="4233" y="707"/>
                  </a:cubicBezTo>
                  <a:cubicBezTo>
                    <a:pt x="3977" y="856"/>
                    <a:pt x="3763" y="1027"/>
                    <a:pt x="3550" y="1219"/>
                  </a:cubicBezTo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53886B46-29D2-B1F8-DF96-7A2CD6D74BDD}"/>
                </a:ext>
              </a:extLst>
            </p:cNvPr>
            <p:cNvSpPr/>
            <p:nvPr/>
          </p:nvSpPr>
          <p:spPr>
            <a:xfrm>
              <a:off x="10030616" y="3839816"/>
              <a:ext cx="20440" cy="8815"/>
            </a:xfrm>
            <a:custGeom>
              <a:avLst/>
              <a:gdLst>
                <a:gd name="connsiteX0" fmla="*/ 0 w 20440"/>
                <a:gd name="connsiteY0" fmla="*/ 8816 h 8815"/>
                <a:gd name="connsiteX1" fmla="*/ 9772 w 20440"/>
                <a:gd name="connsiteY1" fmla="*/ 3396 h 8815"/>
                <a:gd name="connsiteX2" fmla="*/ 20440 w 20440"/>
                <a:gd name="connsiteY2" fmla="*/ 196 h 8815"/>
                <a:gd name="connsiteX3" fmla="*/ 10711 w 20440"/>
                <a:gd name="connsiteY3" fmla="*/ 5658 h 8815"/>
                <a:gd name="connsiteX4" fmla="*/ 0 w 20440"/>
                <a:gd name="connsiteY4" fmla="*/ 8816 h 8815"/>
                <a:gd name="connsiteX5" fmla="*/ 0 w 20440"/>
                <a:gd name="connsiteY5" fmla="*/ 8816 h 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440" h="8815">
                  <a:moveTo>
                    <a:pt x="0" y="8816"/>
                  </a:moveTo>
                  <a:cubicBezTo>
                    <a:pt x="2816" y="6315"/>
                    <a:pt x="6145" y="4463"/>
                    <a:pt x="9772" y="3396"/>
                  </a:cubicBezTo>
                  <a:cubicBezTo>
                    <a:pt x="15405" y="1007"/>
                    <a:pt x="20184" y="-572"/>
                    <a:pt x="20440" y="196"/>
                  </a:cubicBezTo>
                  <a:cubicBezTo>
                    <a:pt x="17624" y="2697"/>
                    <a:pt x="14296" y="4561"/>
                    <a:pt x="10711" y="5658"/>
                  </a:cubicBezTo>
                  <a:cubicBezTo>
                    <a:pt x="7382" y="7450"/>
                    <a:pt x="3755" y="8526"/>
                    <a:pt x="0" y="8816"/>
                  </a:cubicBezTo>
                  <a:lnTo>
                    <a:pt x="0" y="8816"/>
                  </a:ln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933F50D9-CD23-356A-01CA-4A50A7D99749}"/>
                </a:ext>
              </a:extLst>
            </p:cNvPr>
            <p:cNvSpPr/>
            <p:nvPr/>
          </p:nvSpPr>
          <p:spPr>
            <a:xfrm>
              <a:off x="10019514" y="3843368"/>
              <a:ext cx="12769" cy="13144"/>
            </a:xfrm>
            <a:custGeom>
              <a:avLst/>
              <a:gdLst>
                <a:gd name="connsiteX0" fmla="*/ 2354 w 12769"/>
                <a:gd name="connsiteY0" fmla="*/ 1168 h 13144"/>
                <a:gd name="connsiteX1" fmla="*/ 7 w 12769"/>
                <a:gd name="connsiteY1" fmla="*/ 7825 h 13144"/>
                <a:gd name="connsiteX2" fmla="*/ 818 w 12769"/>
                <a:gd name="connsiteY2" fmla="*/ 10282 h 13144"/>
                <a:gd name="connsiteX3" fmla="*/ 2653 w 12769"/>
                <a:gd name="connsiteY3" fmla="*/ 12092 h 13144"/>
                <a:gd name="connsiteX4" fmla="*/ 6024 w 12769"/>
                <a:gd name="connsiteY4" fmla="*/ 13141 h 13144"/>
                <a:gd name="connsiteX5" fmla="*/ 9437 w 12769"/>
                <a:gd name="connsiteY5" fmla="*/ 12296 h 13144"/>
                <a:gd name="connsiteX6" fmla="*/ 11913 w 12769"/>
                <a:gd name="connsiteY6" fmla="*/ 9809 h 13144"/>
                <a:gd name="connsiteX7" fmla="*/ 12766 w 12769"/>
                <a:gd name="connsiteY7" fmla="*/ 6391 h 13144"/>
                <a:gd name="connsiteX8" fmla="*/ 11742 w 12769"/>
                <a:gd name="connsiteY8" fmla="*/ 3024 h 13144"/>
                <a:gd name="connsiteX9" fmla="*/ 9096 w 12769"/>
                <a:gd name="connsiteY9" fmla="*/ 677 h 13144"/>
                <a:gd name="connsiteX10" fmla="*/ 5640 w 12769"/>
                <a:gd name="connsiteY10" fmla="*/ 24 h 13144"/>
                <a:gd name="connsiteX11" fmla="*/ 2354 w 12769"/>
                <a:gd name="connsiteY11" fmla="*/ 1253 h 1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769" h="13144">
                  <a:moveTo>
                    <a:pt x="2354" y="1168"/>
                  </a:moveTo>
                  <a:cubicBezTo>
                    <a:pt x="605" y="2021"/>
                    <a:pt x="-78" y="6118"/>
                    <a:pt x="7" y="7825"/>
                  </a:cubicBezTo>
                  <a:cubicBezTo>
                    <a:pt x="50" y="8699"/>
                    <a:pt x="348" y="9540"/>
                    <a:pt x="818" y="10282"/>
                  </a:cubicBezTo>
                  <a:cubicBezTo>
                    <a:pt x="1287" y="11025"/>
                    <a:pt x="1885" y="11644"/>
                    <a:pt x="2653" y="12092"/>
                  </a:cubicBezTo>
                  <a:cubicBezTo>
                    <a:pt x="3634" y="12740"/>
                    <a:pt x="4829" y="13103"/>
                    <a:pt x="6024" y="13141"/>
                  </a:cubicBezTo>
                  <a:cubicBezTo>
                    <a:pt x="7219" y="13175"/>
                    <a:pt x="8413" y="12885"/>
                    <a:pt x="9437" y="12296"/>
                  </a:cubicBezTo>
                  <a:cubicBezTo>
                    <a:pt x="10462" y="11712"/>
                    <a:pt x="11358" y="10850"/>
                    <a:pt x="11913" y="9809"/>
                  </a:cubicBezTo>
                  <a:cubicBezTo>
                    <a:pt x="12510" y="8767"/>
                    <a:pt x="12809" y="7585"/>
                    <a:pt x="12766" y="6391"/>
                  </a:cubicBezTo>
                  <a:cubicBezTo>
                    <a:pt x="12766" y="5196"/>
                    <a:pt x="12382" y="4031"/>
                    <a:pt x="11742" y="3024"/>
                  </a:cubicBezTo>
                  <a:cubicBezTo>
                    <a:pt x="11102" y="2017"/>
                    <a:pt x="10206" y="1206"/>
                    <a:pt x="9096" y="677"/>
                  </a:cubicBezTo>
                  <a:cubicBezTo>
                    <a:pt x="8029" y="148"/>
                    <a:pt x="6834" y="-79"/>
                    <a:pt x="5640" y="24"/>
                  </a:cubicBezTo>
                  <a:cubicBezTo>
                    <a:pt x="4445" y="126"/>
                    <a:pt x="3336" y="553"/>
                    <a:pt x="2354" y="1253"/>
                  </a:cubicBezTo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F1808042-BEA6-B92D-F2D5-A5E20A4EB748}"/>
                </a:ext>
              </a:extLst>
            </p:cNvPr>
            <p:cNvSpPr/>
            <p:nvPr/>
          </p:nvSpPr>
          <p:spPr>
            <a:xfrm>
              <a:off x="10039362" y="3772577"/>
              <a:ext cx="17096" cy="15303"/>
            </a:xfrm>
            <a:custGeom>
              <a:avLst/>
              <a:gdLst>
                <a:gd name="connsiteX0" fmla="*/ 215 w 17096"/>
                <a:gd name="connsiteY0" fmla="*/ 4584 h 15303"/>
                <a:gd name="connsiteX1" fmla="*/ 812 w 17096"/>
                <a:gd name="connsiteY1" fmla="*/ 10238 h 15303"/>
                <a:gd name="connsiteX2" fmla="*/ 4781 w 17096"/>
                <a:gd name="connsiteY2" fmla="*/ 14334 h 15303"/>
                <a:gd name="connsiteX3" fmla="*/ 10413 w 17096"/>
                <a:gd name="connsiteY3" fmla="*/ 15154 h 15303"/>
                <a:gd name="connsiteX4" fmla="*/ 15363 w 17096"/>
                <a:gd name="connsiteY4" fmla="*/ 12350 h 15303"/>
                <a:gd name="connsiteX5" fmla="*/ 16729 w 17096"/>
                <a:gd name="connsiteY5" fmla="*/ 10012 h 15303"/>
                <a:gd name="connsiteX6" fmla="*/ 17070 w 17096"/>
                <a:gd name="connsiteY6" fmla="*/ 7315 h 15303"/>
                <a:gd name="connsiteX7" fmla="*/ 14126 w 17096"/>
                <a:gd name="connsiteY7" fmla="*/ 2544 h 15303"/>
                <a:gd name="connsiteX8" fmla="*/ 9134 w 17096"/>
                <a:gd name="connsiteY8" fmla="*/ 61 h 15303"/>
                <a:gd name="connsiteX9" fmla="*/ 4013 w 17096"/>
                <a:gd name="connsiteY9" fmla="*/ 978 h 15303"/>
                <a:gd name="connsiteX10" fmla="*/ 215 w 17096"/>
                <a:gd name="connsiteY10" fmla="*/ 4584 h 1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096" h="15303">
                  <a:moveTo>
                    <a:pt x="215" y="4584"/>
                  </a:moveTo>
                  <a:cubicBezTo>
                    <a:pt x="-212" y="6487"/>
                    <a:pt x="2" y="8476"/>
                    <a:pt x="812" y="10238"/>
                  </a:cubicBezTo>
                  <a:cubicBezTo>
                    <a:pt x="1666" y="12004"/>
                    <a:pt x="3031" y="13447"/>
                    <a:pt x="4781" y="14334"/>
                  </a:cubicBezTo>
                  <a:cubicBezTo>
                    <a:pt x="6531" y="15222"/>
                    <a:pt x="8493" y="15512"/>
                    <a:pt x="10413" y="15154"/>
                  </a:cubicBezTo>
                  <a:cubicBezTo>
                    <a:pt x="12334" y="14791"/>
                    <a:pt x="14084" y="13805"/>
                    <a:pt x="15363" y="12350"/>
                  </a:cubicBezTo>
                  <a:cubicBezTo>
                    <a:pt x="15961" y="11676"/>
                    <a:pt x="16430" y="10878"/>
                    <a:pt x="16729" y="10012"/>
                  </a:cubicBezTo>
                  <a:cubicBezTo>
                    <a:pt x="17028" y="9145"/>
                    <a:pt x="17156" y="8228"/>
                    <a:pt x="17070" y="7315"/>
                  </a:cubicBezTo>
                  <a:cubicBezTo>
                    <a:pt x="16558" y="5480"/>
                    <a:pt x="15534" y="3829"/>
                    <a:pt x="14126" y="2544"/>
                  </a:cubicBezTo>
                  <a:cubicBezTo>
                    <a:pt x="12761" y="1264"/>
                    <a:pt x="11011" y="402"/>
                    <a:pt x="9134" y="61"/>
                  </a:cubicBezTo>
                  <a:cubicBezTo>
                    <a:pt x="7384" y="-144"/>
                    <a:pt x="5591" y="172"/>
                    <a:pt x="4013" y="978"/>
                  </a:cubicBezTo>
                  <a:cubicBezTo>
                    <a:pt x="2391" y="1780"/>
                    <a:pt x="1111" y="3035"/>
                    <a:pt x="215" y="4584"/>
                  </a:cubicBezTo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1B69131F-7DE6-40A0-5A8B-F187DD64FAAD}"/>
                </a:ext>
              </a:extLst>
            </p:cNvPr>
            <p:cNvSpPr/>
            <p:nvPr/>
          </p:nvSpPr>
          <p:spPr>
            <a:xfrm>
              <a:off x="10142506" y="3813898"/>
              <a:ext cx="23466" cy="65376"/>
            </a:xfrm>
            <a:custGeom>
              <a:avLst/>
              <a:gdLst>
                <a:gd name="connsiteX0" fmla="*/ 23466 w 23466"/>
                <a:gd name="connsiteY0" fmla="*/ 3 h 65376"/>
                <a:gd name="connsiteX1" fmla="*/ 20521 w 23466"/>
                <a:gd name="connsiteY1" fmla="*/ 9775 h 65376"/>
                <a:gd name="connsiteX2" fmla="*/ 12585 w 23466"/>
                <a:gd name="connsiteY2" fmla="*/ 32946 h 65376"/>
                <a:gd name="connsiteX3" fmla="*/ 4050 w 23466"/>
                <a:gd name="connsiteY3" fmla="*/ 55989 h 65376"/>
                <a:gd name="connsiteX4" fmla="*/ 81 w 23466"/>
                <a:gd name="connsiteY4" fmla="*/ 65377 h 65376"/>
                <a:gd name="connsiteX5" fmla="*/ 10024 w 23466"/>
                <a:gd name="connsiteY5" fmla="*/ 32093 h 65376"/>
                <a:gd name="connsiteX6" fmla="*/ 23466 w 23466"/>
                <a:gd name="connsiteY6" fmla="*/ 3 h 6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66" h="65376">
                  <a:moveTo>
                    <a:pt x="23466" y="3"/>
                  </a:moveTo>
                  <a:cubicBezTo>
                    <a:pt x="22869" y="3366"/>
                    <a:pt x="21887" y="6647"/>
                    <a:pt x="20521" y="9775"/>
                  </a:cubicBezTo>
                  <a:cubicBezTo>
                    <a:pt x="18132" y="16645"/>
                    <a:pt x="15401" y="24369"/>
                    <a:pt x="12585" y="32946"/>
                  </a:cubicBezTo>
                  <a:cubicBezTo>
                    <a:pt x="9768" y="41523"/>
                    <a:pt x="6696" y="49161"/>
                    <a:pt x="4050" y="55989"/>
                  </a:cubicBezTo>
                  <a:cubicBezTo>
                    <a:pt x="3069" y="59254"/>
                    <a:pt x="1746" y="62403"/>
                    <a:pt x="81" y="65377"/>
                  </a:cubicBezTo>
                  <a:cubicBezTo>
                    <a:pt x="-644" y="65377"/>
                    <a:pt x="3538" y="50143"/>
                    <a:pt x="10024" y="32093"/>
                  </a:cubicBezTo>
                  <a:cubicBezTo>
                    <a:pt x="16511" y="14042"/>
                    <a:pt x="22698" y="-253"/>
                    <a:pt x="23466" y="3"/>
                  </a:cubicBez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81B319DF-F2BB-EA6B-3147-E2E5E8EE57B6}"/>
                </a:ext>
              </a:extLst>
            </p:cNvPr>
            <p:cNvSpPr/>
            <p:nvPr/>
          </p:nvSpPr>
          <p:spPr>
            <a:xfrm>
              <a:off x="10142670" y="3758805"/>
              <a:ext cx="63154" cy="63153"/>
            </a:xfrm>
            <a:custGeom>
              <a:avLst/>
              <a:gdLst>
                <a:gd name="connsiteX0" fmla="*/ 62475 w 63154"/>
                <a:gd name="connsiteY0" fmla="*/ 38155 h 63153"/>
                <a:gd name="connsiteX1" fmla="*/ 53599 w 63154"/>
                <a:gd name="connsiteY1" fmla="*/ 54204 h 63153"/>
                <a:gd name="connsiteX2" fmla="*/ 37341 w 63154"/>
                <a:gd name="connsiteY2" fmla="*/ 62628 h 63153"/>
                <a:gd name="connsiteX3" fmla="*/ 19120 w 63154"/>
                <a:gd name="connsiteY3" fmla="*/ 60588 h 63153"/>
                <a:gd name="connsiteX4" fmla="*/ 5081 w 63154"/>
                <a:gd name="connsiteY4" fmla="*/ 48768 h 63153"/>
                <a:gd name="connsiteX5" fmla="*/ 3 w 63154"/>
                <a:gd name="connsiteY5" fmla="*/ 31161 h 63153"/>
                <a:gd name="connsiteX6" fmla="*/ 5550 w 63154"/>
                <a:gd name="connsiteY6" fmla="*/ 13691 h 63153"/>
                <a:gd name="connsiteX7" fmla="*/ 19888 w 63154"/>
                <a:gd name="connsiteY7" fmla="*/ 2247 h 63153"/>
                <a:gd name="connsiteX8" fmla="*/ 38152 w 63154"/>
                <a:gd name="connsiteY8" fmla="*/ 689 h 63153"/>
                <a:gd name="connsiteX9" fmla="*/ 49460 w 63154"/>
                <a:gd name="connsiteY9" fmla="*/ 5554 h 63153"/>
                <a:gd name="connsiteX10" fmla="*/ 58079 w 63154"/>
                <a:gd name="connsiteY10" fmla="*/ 14383 h 63153"/>
                <a:gd name="connsiteX11" fmla="*/ 62646 w 63154"/>
                <a:gd name="connsiteY11" fmla="*/ 25832 h 63153"/>
                <a:gd name="connsiteX12" fmla="*/ 62475 w 63154"/>
                <a:gd name="connsiteY12" fmla="*/ 38155 h 6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154" h="63153">
                  <a:moveTo>
                    <a:pt x="62475" y="38155"/>
                  </a:moveTo>
                  <a:cubicBezTo>
                    <a:pt x="61152" y="44262"/>
                    <a:pt x="58079" y="49847"/>
                    <a:pt x="53599" y="54204"/>
                  </a:cubicBezTo>
                  <a:cubicBezTo>
                    <a:pt x="49118" y="58557"/>
                    <a:pt x="43486" y="61488"/>
                    <a:pt x="37341" y="62628"/>
                  </a:cubicBezTo>
                  <a:cubicBezTo>
                    <a:pt x="31196" y="63763"/>
                    <a:pt x="24838" y="63050"/>
                    <a:pt x="19120" y="60588"/>
                  </a:cubicBezTo>
                  <a:cubicBezTo>
                    <a:pt x="13359" y="58121"/>
                    <a:pt x="8495" y="54008"/>
                    <a:pt x="5081" y="48768"/>
                  </a:cubicBezTo>
                  <a:cubicBezTo>
                    <a:pt x="1710" y="43532"/>
                    <a:pt x="-83" y="37404"/>
                    <a:pt x="3" y="31161"/>
                  </a:cubicBezTo>
                  <a:cubicBezTo>
                    <a:pt x="88" y="24914"/>
                    <a:pt x="2008" y="18838"/>
                    <a:pt x="5550" y="13691"/>
                  </a:cubicBezTo>
                  <a:cubicBezTo>
                    <a:pt x="9092" y="8545"/>
                    <a:pt x="14085" y="4560"/>
                    <a:pt x="19888" y="2247"/>
                  </a:cubicBezTo>
                  <a:cubicBezTo>
                    <a:pt x="25692" y="-66"/>
                    <a:pt x="32050" y="-608"/>
                    <a:pt x="38152" y="689"/>
                  </a:cubicBezTo>
                  <a:cubicBezTo>
                    <a:pt x="42206" y="1551"/>
                    <a:pt x="46046" y="3203"/>
                    <a:pt x="49460" y="5554"/>
                  </a:cubicBezTo>
                  <a:cubicBezTo>
                    <a:pt x="52874" y="7901"/>
                    <a:pt x="55818" y="10901"/>
                    <a:pt x="58079" y="14383"/>
                  </a:cubicBezTo>
                  <a:cubicBezTo>
                    <a:pt x="60341" y="17860"/>
                    <a:pt x="61877" y="21752"/>
                    <a:pt x="62646" y="25832"/>
                  </a:cubicBezTo>
                  <a:cubicBezTo>
                    <a:pt x="63371" y="29907"/>
                    <a:pt x="63329" y="34097"/>
                    <a:pt x="62475" y="38155"/>
                  </a:cubicBez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grpSp>
          <p:nvGrpSpPr>
            <p:cNvPr id="442" name="图形 20">
              <a:extLst>
                <a:ext uri="{FF2B5EF4-FFF2-40B4-BE49-F238E27FC236}">
                  <a16:creationId xmlns:a16="http://schemas.microsoft.com/office/drawing/2014/main" id="{4B0A0FAE-F611-5D09-97ED-6AD7B794064B}"/>
                </a:ext>
              </a:extLst>
            </p:cNvPr>
            <p:cNvGrpSpPr/>
            <p:nvPr/>
          </p:nvGrpSpPr>
          <p:grpSpPr>
            <a:xfrm>
              <a:off x="10152914" y="3767005"/>
              <a:ext cx="51852" cy="53382"/>
              <a:chOff x="10152914" y="3767005"/>
              <a:chExt cx="51852" cy="53382"/>
            </a:xfrm>
            <a:solidFill>
              <a:srgbClr val="231F20">
                <a:alpha val="30000"/>
              </a:srgbClr>
            </a:solidFill>
          </p:grpSpPr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794B6927-1B7D-2D83-79E3-61D9C7F81A34}"/>
                  </a:ext>
                </a:extLst>
              </p:cNvPr>
              <p:cNvSpPr/>
              <p:nvPr/>
            </p:nvSpPr>
            <p:spPr>
              <a:xfrm>
                <a:off x="10152914" y="3767005"/>
                <a:ext cx="19243" cy="53382"/>
              </a:xfrm>
              <a:custGeom>
                <a:avLst/>
                <a:gdLst>
                  <a:gd name="connsiteX0" fmla="*/ 11137 w 19243"/>
                  <a:gd name="connsiteY0" fmla="*/ 53382 h 53382"/>
                  <a:gd name="connsiteX1" fmla="*/ 13826 w 19243"/>
                  <a:gd name="connsiteY1" fmla="*/ 44848 h 53382"/>
                  <a:gd name="connsiteX2" fmla="*/ 16728 w 19243"/>
                  <a:gd name="connsiteY2" fmla="*/ 23512 h 53382"/>
                  <a:gd name="connsiteX3" fmla="*/ 7510 w 19243"/>
                  <a:gd name="connsiteY3" fmla="*/ 4907 h 53382"/>
                  <a:gd name="connsiteX4" fmla="*/ 0 w 19243"/>
                  <a:gd name="connsiteY4" fmla="*/ 0 h 53382"/>
                  <a:gd name="connsiteX5" fmla="*/ 8534 w 19243"/>
                  <a:gd name="connsiteY5" fmla="*/ 3499 h 53382"/>
                  <a:gd name="connsiteX6" fmla="*/ 15788 w 19243"/>
                  <a:gd name="connsiteY6" fmla="*/ 12272 h 53382"/>
                  <a:gd name="connsiteX7" fmla="*/ 19117 w 19243"/>
                  <a:gd name="connsiteY7" fmla="*/ 23171 h 53382"/>
                  <a:gd name="connsiteX8" fmla="*/ 15362 w 19243"/>
                  <a:gd name="connsiteY8" fmla="*/ 45275 h 53382"/>
                  <a:gd name="connsiteX9" fmla="*/ 11137 w 19243"/>
                  <a:gd name="connsiteY9" fmla="*/ 53382 h 53382"/>
                  <a:gd name="connsiteX10" fmla="*/ 11137 w 19243"/>
                  <a:gd name="connsiteY10" fmla="*/ 53382 h 53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243" h="53382">
                    <a:moveTo>
                      <a:pt x="11137" y="53382"/>
                    </a:moveTo>
                    <a:cubicBezTo>
                      <a:pt x="11778" y="50459"/>
                      <a:pt x="12673" y="47600"/>
                      <a:pt x="13826" y="44848"/>
                    </a:cubicBezTo>
                    <a:cubicBezTo>
                      <a:pt x="16258" y="38016"/>
                      <a:pt x="17240" y="30749"/>
                      <a:pt x="16728" y="23512"/>
                    </a:cubicBezTo>
                    <a:cubicBezTo>
                      <a:pt x="16002" y="16394"/>
                      <a:pt x="12759" y="9780"/>
                      <a:pt x="7510" y="4907"/>
                    </a:cubicBezTo>
                    <a:cubicBezTo>
                      <a:pt x="5163" y="3042"/>
                      <a:pt x="2646" y="1400"/>
                      <a:pt x="0" y="0"/>
                    </a:cubicBezTo>
                    <a:cubicBezTo>
                      <a:pt x="3158" y="107"/>
                      <a:pt x="6187" y="1348"/>
                      <a:pt x="8534" y="3499"/>
                    </a:cubicBezTo>
                    <a:cubicBezTo>
                      <a:pt x="11521" y="5914"/>
                      <a:pt x="13997" y="8897"/>
                      <a:pt x="15788" y="12272"/>
                    </a:cubicBezTo>
                    <a:cubicBezTo>
                      <a:pt x="17624" y="15648"/>
                      <a:pt x="18733" y="19356"/>
                      <a:pt x="19117" y="23171"/>
                    </a:cubicBezTo>
                    <a:cubicBezTo>
                      <a:pt x="19672" y="30732"/>
                      <a:pt x="18392" y="38319"/>
                      <a:pt x="15362" y="45275"/>
                    </a:cubicBezTo>
                    <a:cubicBezTo>
                      <a:pt x="14466" y="48211"/>
                      <a:pt x="13015" y="50955"/>
                      <a:pt x="11137" y="53382"/>
                    </a:cubicBezTo>
                    <a:lnTo>
                      <a:pt x="11137" y="53382"/>
                    </a:ln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"/>
                  <a:ea typeface="思源黑体"/>
                  <a:cs typeface="+mn-cs"/>
                </a:endParaRPr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C365CCDC-62DF-DFE5-BD4D-1127C4C8A1C4}"/>
                  </a:ext>
                </a:extLst>
              </p:cNvPr>
              <p:cNvSpPr/>
              <p:nvPr/>
            </p:nvSpPr>
            <p:spPr>
              <a:xfrm>
                <a:off x="10170392" y="3783943"/>
                <a:ext cx="34374" cy="12878"/>
              </a:xfrm>
              <a:custGeom>
                <a:avLst/>
                <a:gdLst>
                  <a:gd name="connsiteX0" fmla="*/ 34368 w 34374"/>
                  <a:gd name="connsiteY0" fmla="*/ 2862 h 12878"/>
                  <a:gd name="connsiteX1" fmla="*/ 16019 w 34374"/>
                  <a:gd name="connsiteY1" fmla="*/ 3502 h 12878"/>
                  <a:gd name="connsiteX2" fmla="*/ 145 w 34374"/>
                  <a:gd name="connsiteY2" fmla="*/ 12847 h 12878"/>
                  <a:gd name="connsiteX3" fmla="*/ 3303 w 34374"/>
                  <a:gd name="connsiteY3" fmla="*/ 8153 h 12878"/>
                  <a:gd name="connsiteX4" fmla="*/ 15166 w 34374"/>
                  <a:gd name="connsiteY4" fmla="*/ 1150 h 12878"/>
                  <a:gd name="connsiteX5" fmla="*/ 28906 w 34374"/>
                  <a:gd name="connsiteY5" fmla="*/ 600 h 12878"/>
                  <a:gd name="connsiteX6" fmla="*/ 34368 w 34374"/>
                  <a:gd name="connsiteY6" fmla="*/ 2862 h 1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374" h="12878">
                    <a:moveTo>
                      <a:pt x="34368" y="2862"/>
                    </a:moveTo>
                    <a:cubicBezTo>
                      <a:pt x="28266" y="1932"/>
                      <a:pt x="22036" y="2149"/>
                      <a:pt x="16019" y="3502"/>
                    </a:cubicBezTo>
                    <a:cubicBezTo>
                      <a:pt x="6205" y="6403"/>
                      <a:pt x="743" y="13402"/>
                      <a:pt x="145" y="12847"/>
                    </a:cubicBezTo>
                    <a:cubicBezTo>
                      <a:pt x="-452" y="12292"/>
                      <a:pt x="828" y="10713"/>
                      <a:pt x="3303" y="8153"/>
                    </a:cubicBezTo>
                    <a:cubicBezTo>
                      <a:pt x="6589" y="4876"/>
                      <a:pt x="10685" y="2469"/>
                      <a:pt x="15166" y="1150"/>
                    </a:cubicBezTo>
                    <a:cubicBezTo>
                      <a:pt x="19604" y="-168"/>
                      <a:pt x="24341" y="-356"/>
                      <a:pt x="28906" y="600"/>
                    </a:cubicBezTo>
                    <a:cubicBezTo>
                      <a:pt x="32576" y="1198"/>
                      <a:pt x="34497" y="2350"/>
                      <a:pt x="34368" y="2862"/>
                    </a:cubicBez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"/>
                  <a:ea typeface="思源黑体"/>
                  <a:cs typeface="+mn-cs"/>
                </a:endParaRPr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A7DAB2A2-D4B2-158A-9A73-C15D6A992E70}"/>
                  </a:ext>
                </a:extLst>
              </p:cNvPr>
              <p:cNvSpPr/>
              <p:nvPr/>
            </p:nvSpPr>
            <p:spPr>
              <a:xfrm>
                <a:off x="10163987" y="3767697"/>
                <a:ext cx="27170" cy="17317"/>
              </a:xfrm>
              <a:custGeom>
                <a:avLst/>
                <a:gdLst>
                  <a:gd name="connsiteX0" fmla="*/ 26521 w 27170"/>
                  <a:gd name="connsiteY0" fmla="*/ 17315 h 17317"/>
                  <a:gd name="connsiteX1" fmla="*/ 25198 w 27170"/>
                  <a:gd name="connsiteY1" fmla="*/ 11981 h 17317"/>
                  <a:gd name="connsiteX2" fmla="*/ 21998 w 27170"/>
                  <a:gd name="connsiteY2" fmla="*/ 6605 h 17317"/>
                  <a:gd name="connsiteX3" fmla="*/ 16835 w 27170"/>
                  <a:gd name="connsiteY3" fmla="*/ 3119 h 17317"/>
                  <a:gd name="connsiteX4" fmla="*/ 10647 w 27170"/>
                  <a:gd name="connsiteY4" fmla="*/ 2188 h 17317"/>
                  <a:gd name="connsiteX5" fmla="*/ 4673 w 27170"/>
                  <a:gd name="connsiteY5" fmla="*/ 4002 h 17317"/>
                  <a:gd name="connsiteX6" fmla="*/ 65 w 27170"/>
                  <a:gd name="connsiteY6" fmla="*/ 6989 h 17317"/>
                  <a:gd name="connsiteX7" fmla="*/ 3734 w 27170"/>
                  <a:gd name="connsiteY7" fmla="*/ 2722 h 17317"/>
                  <a:gd name="connsiteX8" fmla="*/ 10519 w 27170"/>
                  <a:gd name="connsiteY8" fmla="*/ 110 h 17317"/>
                  <a:gd name="connsiteX9" fmla="*/ 17688 w 27170"/>
                  <a:gd name="connsiteY9" fmla="*/ 1015 h 17317"/>
                  <a:gd name="connsiteX10" fmla="*/ 23620 w 27170"/>
                  <a:gd name="connsiteY10" fmla="*/ 5222 h 17317"/>
                  <a:gd name="connsiteX11" fmla="*/ 26820 w 27170"/>
                  <a:gd name="connsiteY11" fmla="*/ 11725 h 17317"/>
                  <a:gd name="connsiteX12" fmla="*/ 26521 w 27170"/>
                  <a:gd name="connsiteY12" fmla="*/ 17315 h 1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170" h="17317">
                    <a:moveTo>
                      <a:pt x="26521" y="17315"/>
                    </a:moveTo>
                    <a:cubicBezTo>
                      <a:pt x="26137" y="17315"/>
                      <a:pt x="26521" y="15054"/>
                      <a:pt x="25198" y="11981"/>
                    </a:cubicBezTo>
                    <a:cubicBezTo>
                      <a:pt x="24558" y="9976"/>
                      <a:pt x="23449" y="8141"/>
                      <a:pt x="21998" y="6605"/>
                    </a:cubicBezTo>
                    <a:cubicBezTo>
                      <a:pt x="20547" y="5073"/>
                      <a:pt x="18798" y="3882"/>
                      <a:pt x="16835" y="3119"/>
                    </a:cubicBezTo>
                    <a:cubicBezTo>
                      <a:pt x="14872" y="2355"/>
                      <a:pt x="12738" y="2039"/>
                      <a:pt x="10647" y="2188"/>
                    </a:cubicBezTo>
                    <a:cubicBezTo>
                      <a:pt x="8556" y="2342"/>
                      <a:pt x="6508" y="2960"/>
                      <a:pt x="4673" y="4002"/>
                    </a:cubicBezTo>
                    <a:cubicBezTo>
                      <a:pt x="1729" y="5538"/>
                      <a:pt x="406" y="7288"/>
                      <a:pt x="65" y="6989"/>
                    </a:cubicBezTo>
                    <a:cubicBezTo>
                      <a:pt x="-277" y="6690"/>
                      <a:pt x="705" y="4642"/>
                      <a:pt x="3734" y="2722"/>
                    </a:cubicBezTo>
                    <a:cubicBezTo>
                      <a:pt x="5740" y="1305"/>
                      <a:pt x="8044" y="409"/>
                      <a:pt x="10519" y="110"/>
                    </a:cubicBezTo>
                    <a:cubicBezTo>
                      <a:pt x="12952" y="-189"/>
                      <a:pt x="15426" y="123"/>
                      <a:pt x="17688" y="1015"/>
                    </a:cubicBezTo>
                    <a:cubicBezTo>
                      <a:pt x="19993" y="1906"/>
                      <a:pt x="21998" y="3353"/>
                      <a:pt x="23620" y="5222"/>
                    </a:cubicBezTo>
                    <a:cubicBezTo>
                      <a:pt x="25198" y="7091"/>
                      <a:pt x="26308" y="9323"/>
                      <a:pt x="26820" y="11725"/>
                    </a:cubicBezTo>
                    <a:cubicBezTo>
                      <a:pt x="27630" y="15096"/>
                      <a:pt x="26820" y="17401"/>
                      <a:pt x="26521" y="17315"/>
                    </a:cubicBez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"/>
                  <a:ea typeface="思源黑体"/>
                  <a:cs typeface="+mn-cs"/>
                </a:endParaRPr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A3CD2BB5-02B0-D3AB-5158-D36F91ABA438}"/>
                  </a:ext>
                </a:extLst>
              </p:cNvPr>
              <p:cNvSpPr/>
              <p:nvPr/>
            </p:nvSpPr>
            <p:spPr>
              <a:xfrm>
                <a:off x="10175867" y="3769583"/>
                <a:ext cx="6062" cy="18724"/>
              </a:xfrm>
              <a:custGeom>
                <a:avLst/>
                <a:gdLst>
                  <a:gd name="connsiteX0" fmla="*/ 4570 w 6062"/>
                  <a:gd name="connsiteY0" fmla="*/ 18714 h 18724"/>
                  <a:gd name="connsiteX1" fmla="*/ 3120 w 6062"/>
                  <a:gd name="connsiteY1" fmla="*/ 9198 h 18724"/>
                  <a:gd name="connsiteX2" fmla="*/ 90 w 6062"/>
                  <a:gd name="connsiteY2" fmla="*/ 67 h 18724"/>
                  <a:gd name="connsiteX3" fmla="*/ 5509 w 6062"/>
                  <a:gd name="connsiteY3" fmla="*/ 8601 h 18724"/>
                  <a:gd name="connsiteX4" fmla="*/ 4570 w 6062"/>
                  <a:gd name="connsiteY4" fmla="*/ 18714 h 1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2" h="18724">
                    <a:moveTo>
                      <a:pt x="4570" y="18714"/>
                    </a:moveTo>
                    <a:cubicBezTo>
                      <a:pt x="3888" y="18714"/>
                      <a:pt x="4570" y="14447"/>
                      <a:pt x="3120" y="9198"/>
                    </a:cubicBezTo>
                    <a:cubicBezTo>
                      <a:pt x="1669" y="3950"/>
                      <a:pt x="-465" y="664"/>
                      <a:pt x="90" y="67"/>
                    </a:cubicBezTo>
                    <a:cubicBezTo>
                      <a:pt x="645" y="-531"/>
                      <a:pt x="4058" y="2926"/>
                      <a:pt x="5509" y="8601"/>
                    </a:cubicBezTo>
                    <a:cubicBezTo>
                      <a:pt x="6960" y="14276"/>
                      <a:pt x="5168" y="18970"/>
                      <a:pt x="4570" y="18714"/>
                    </a:cubicBez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"/>
                  <a:ea typeface="思源黑体"/>
                  <a:cs typeface="+mn-cs"/>
                </a:endParaRPr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42F9E427-CFCF-5B6A-837F-5AF98187B4CC}"/>
                  </a:ext>
                </a:extLst>
              </p:cNvPr>
              <p:cNvSpPr/>
              <p:nvPr/>
            </p:nvSpPr>
            <p:spPr>
              <a:xfrm>
                <a:off x="10169368" y="3777485"/>
                <a:ext cx="10816" cy="5974"/>
              </a:xfrm>
              <a:custGeom>
                <a:avLst/>
                <a:gdLst>
                  <a:gd name="connsiteX0" fmla="*/ 10814 w 10816"/>
                  <a:gd name="connsiteY0" fmla="*/ 956 h 5974"/>
                  <a:gd name="connsiteX1" fmla="*/ 5437 w 10816"/>
                  <a:gd name="connsiteY1" fmla="*/ 3174 h 5974"/>
                  <a:gd name="connsiteX2" fmla="*/ 103 w 10816"/>
                  <a:gd name="connsiteY2" fmla="*/ 5863 h 5974"/>
                  <a:gd name="connsiteX3" fmla="*/ 4072 w 10816"/>
                  <a:gd name="connsiteY3" fmla="*/ 998 h 5974"/>
                  <a:gd name="connsiteX4" fmla="*/ 10814 w 10816"/>
                  <a:gd name="connsiteY4" fmla="*/ 956 h 5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16" h="5974">
                    <a:moveTo>
                      <a:pt x="10814" y="956"/>
                    </a:moveTo>
                    <a:cubicBezTo>
                      <a:pt x="10814" y="1681"/>
                      <a:pt x="8040" y="1809"/>
                      <a:pt x="5437" y="3174"/>
                    </a:cubicBezTo>
                    <a:cubicBezTo>
                      <a:pt x="2834" y="4540"/>
                      <a:pt x="615" y="6460"/>
                      <a:pt x="103" y="5863"/>
                    </a:cubicBezTo>
                    <a:cubicBezTo>
                      <a:pt x="-409" y="5266"/>
                      <a:pt x="999" y="2876"/>
                      <a:pt x="4072" y="998"/>
                    </a:cubicBezTo>
                    <a:cubicBezTo>
                      <a:pt x="7144" y="-879"/>
                      <a:pt x="10942" y="358"/>
                      <a:pt x="10814" y="956"/>
                    </a:cubicBezTo>
                    <a:close/>
                  </a:path>
                </a:pathLst>
              </a:custGeom>
              <a:solidFill>
                <a:srgbClr val="231F20">
                  <a:alpha val="30000"/>
                </a:srgbClr>
              </a:solidFill>
              <a:ln w="4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"/>
                  <a:ea typeface="思源黑体"/>
                  <a:cs typeface="+mn-cs"/>
                </a:endParaRPr>
              </a:p>
            </p:txBody>
          </p:sp>
        </p:grp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08B011EB-3BD8-8F44-4402-3475377A9A4B}"/>
                </a:ext>
              </a:extLst>
            </p:cNvPr>
            <p:cNvSpPr/>
            <p:nvPr/>
          </p:nvSpPr>
          <p:spPr>
            <a:xfrm>
              <a:off x="10093270" y="3747713"/>
              <a:ext cx="19094" cy="134501"/>
            </a:xfrm>
            <a:custGeom>
              <a:avLst/>
              <a:gdLst>
                <a:gd name="connsiteX0" fmla="*/ 31 w 19094"/>
                <a:gd name="connsiteY0" fmla="*/ 0 h 134501"/>
                <a:gd name="connsiteX1" fmla="*/ 1226 w 19094"/>
                <a:gd name="connsiteY1" fmla="*/ 5249 h 134501"/>
                <a:gd name="connsiteX2" fmla="*/ 3658 w 19094"/>
                <a:gd name="connsiteY2" fmla="*/ 19629 h 134501"/>
                <a:gd name="connsiteX3" fmla="*/ 10742 w 19094"/>
                <a:gd name="connsiteY3" fmla="*/ 67336 h 134501"/>
                <a:gd name="connsiteX4" fmla="*/ 17100 w 19094"/>
                <a:gd name="connsiteY4" fmla="*/ 115044 h 134501"/>
                <a:gd name="connsiteX5" fmla="*/ 18764 w 19094"/>
                <a:gd name="connsiteY5" fmla="*/ 129509 h 134501"/>
                <a:gd name="connsiteX6" fmla="*/ 19063 w 19094"/>
                <a:gd name="connsiteY6" fmla="*/ 134502 h 134501"/>
                <a:gd name="connsiteX7" fmla="*/ 17868 w 19094"/>
                <a:gd name="connsiteY7" fmla="*/ 129296 h 134501"/>
                <a:gd name="connsiteX8" fmla="*/ 15479 w 19094"/>
                <a:gd name="connsiteY8" fmla="*/ 114916 h 134501"/>
                <a:gd name="connsiteX9" fmla="*/ 8395 w 19094"/>
                <a:gd name="connsiteY9" fmla="*/ 67166 h 134501"/>
                <a:gd name="connsiteX10" fmla="*/ 2037 w 19094"/>
                <a:gd name="connsiteY10" fmla="*/ 19458 h 134501"/>
                <a:gd name="connsiteX11" fmla="*/ 330 w 19094"/>
                <a:gd name="connsiteY11" fmla="*/ 4993 h 134501"/>
                <a:gd name="connsiteX12" fmla="*/ 31 w 19094"/>
                <a:gd name="connsiteY12" fmla="*/ 0 h 134501"/>
                <a:gd name="connsiteX13" fmla="*/ 31 w 19094"/>
                <a:gd name="connsiteY13" fmla="*/ 0 h 134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94" h="134501">
                  <a:moveTo>
                    <a:pt x="31" y="0"/>
                  </a:moveTo>
                  <a:cubicBezTo>
                    <a:pt x="629" y="1694"/>
                    <a:pt x="1055" y="3456"/>
                    <a:pt x="1226" y="5249"/>
                  </a:cubicBezTo>
                  <a:cubicBezTo>
                    <a:pt x="1909" y="9217"/>
                    <a:pt x="2677" y="13783"/>
                    <a:pt x="3658" y="19629"/>
                  </a:cubicBezTo>
                  <a:cubicBezTo>
                    <a:pt x="5578" y="31534"/>
                    <a:pt x="7926" y="48560"/>
                    <a:pt x="10742" y="67336"/>
                  </a:cubicBezTo>
                  <a:cubicBezTo>
                    <a:pt x="13558" y="86112"/>
                    <a:pt x="15564" y="102754"/>
                    <a:pt x="17100" y="115044"/>
                  </a:cubicBezTo>
                  <a:cubicBezTo>
                    <a:pt x="17740" y="120719"/>
                    <a:pt x="18295" y="125584"/>
                    <a:pt x="18764" y="129509"/>
                  </a:cubicBezTo>
                  <a:cubicBezTo>
                    <a:pt x="19063" y="131157"/>
                    <a:pt x="19148" y="132834"/>
                    <a:pt x="19063" y="134502"/>
                  </a:cubicBezTo>
                  <a:cubicBezTo>
                    <a:pt x="18465" y="132821"/>
                    <a:pt x="18082" y="131071"/>
                    <a:pt x="17868" y="129296"/>
                  </a:cubicBezTo>
                  <a:cubicBezTo>
                    <a:pt x="17186" y="125328"/>
                    <a:pt x="16417" y="120762"/>
                    <a:pt x="15479" y="114916"/>
                  </a:cubicBezTo>
                  <a:cubicBezTo>
                    <a:pt x="13516" y="102711"/>
                    <a:pt x="11211" y="85899"/>
                    <a:pt x="8395" y="67166"/>
                  </a:cubicBezTo>
                  <a:cubicBezTo>
                    <a:pt x="5578" y="48433"/>
                    <a:pt x="3488" y="31705"/>
                    <a:pt x="2037" y="19458"/>
                  </a:cubicBezTo>
                  <a:cubicBezTo>
                    <a:pt x="1354" y="13783"/>
                    <a:pt x="842" y="8918"/>
                    <a:pt x="330" y="4993"/>
                  </a:cubicBezTo>
                  <a:cubicBezTo>
                    <a:pt x="31" y="3345"/>
                    <a:pt x="-54" y="1673"/>
                    <a:pt x="31" y="0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808285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F8B26409-5D9D-A43E-8AF6-AD93CDDC34A7}"/>
                </a:ext>
              </a:extLst>
            </p:cNvPr>
            <p:cNvSpPr/>
            <p:nvPr/>
          </p:nvSpPr>
          <p:spPr>
            <a:xfrm>
              <a:off x="10058330" y="3691456"/>
              <a:ext cx="63142" cy="63146"/>
            </a:xfrm>
            <a:custGeom>
              <a:avLst/>
              <a:gdLst>
                <a:gd name="connsiteX0" fmla="*/ 61983 w 63142"/>
                <a:gd name="connsiteY0" fmla="*/ 23061 h 63146"/>
                <a:gd name="connsiteX1" fmla="*/ 61599 w 63142"/>
                <a:gd name="connsiteY1" fmla="*/ 41385 h 63146"/>
                <a:gd name="connsiteX2" fmla="*/ 51059 w 63142"/>
                <a:gd name="connsiteY2" fmla="*/ 56401 h 63146"/>
                <a:gd name="connsiteX3" fmla="*/ 33991 w 63142"/>
                <a:gd name="connsiteY3" fmla="*/ 63054 h 63146"/>
                <a:gd name="connsiteX4" fmla="*/ 16111 w 63142"/>
                <a:gd name="connsiteY4" fmla="*/ 59098 h 63146"/>
                <a:gd name="connsiteX5" fmla="*/ 3437 w 63142"/>
                <a:gd name="connsiteY5" fmla="*/ 45870 h 63146"/>
                <a:gd name="connsiteX6" fmla="*/ 237 w 63142"/>
                <a:gd name="connsiteY6" fmla="*/ 27824 h 63146"/>
                <a:gd name="connsiteX7" fmla="*/ 7576 w 63142"/>
                <a:gd name="connsiteY7" fmla="*/ 11041 h 63146"/>
                <a:gd name="connsiteX8" fmla="*/ 23024 w 63142"/>
                <a:gd name="connsiteY8" fmla="*/ 1171 h 63146"/>
                <a:gd name="connsiteX9" fmla="*/ 46963 w 63142"/>
                <a:gd name="connsiteY9" fmla="*/ 4047 h 63146"/>
                <a:gd name="connsiteX10" fmla="*/ 61898 w 63142"/>
                <a:gd name="connsiteY10" fmla="*/ 23019 h 63146"/>
                <a:gd name="connsiteX11" fmla="*/ 61983 w 63142"/>
                <a:gd name="connsiteY11" fmla="*/ 23061 h 6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142" h="63146">
                  <a:moveTo>
                    <a:pt x="61983" y="23061"/>
                  </a:moveTo>
                  <a:cubicBezTo>
                    <a:pt x="63647" y="29074"/>
                    <a:pt x="63519" y="35449"/>
                    <a:pt x="61599" y="41385"/>
                  </a:cubicBezTo>
                  <a:cubicBezTo>
                    <a:pt x="59636" y="47320"/>
                    <a:pt x="55966" y="52543"/>
                    <a:pt x="51059" y="56401"/>
                  </a:cubicBezTo>
                  <a:cubicBezTo>
                    <a:pt x="46152" y="60259"/>
                    <a:pt x="40221" y="62572"/>
                    <a:pt x="33991" y="63054"/>
                  </a:cubicBezTo>
                  <a:cubicBezTo>
                    <a:pt x="27760" y="63532"/>
                    <a:pt x="21530" y="62158"/>
                    <a:pt x="16111" y="59098"/>
                  </a:cubicBezTo>
                  <a:cubicBezTo>
                    <a:pt x="10649" y="56038"/>
                    <a:pt x="6254" y="51438"/>
                    <a:pt x="3437" y="45870"/>
                  </a:cubicBezTo>
                  <a:cubicBezTo>
                    <a:pt x="578" y="40305"/>
                    <a:pt x="-531" y="34024"/>
                    <a:pt x="237" y="27824"/>
                  </a:cubicBezTo>
                  <a:cubicBezTo>
                    <a:pt x="962" y="21623"/>
                    <a:pt x="3523" y="15786"/>
                    <a:pt x="7576" y="11041"/>
                  </a:cubicBezTo>
                  <a:cubicBezTo>
                    <a:pt x="11630" y="6296"/>
                    <a:pt x="17007" y="2861"/>
                    <a:pt x="23024" y="1171"/>
                  </a:cubicBezTo>
                  <a:cubicBezTo>
                    <a:pt x="31089" y="-1087"/>
                    <a:pt x="39708" y="-54"/>
                    <a:pt x="46963" y="4047"/>
                  </a:cubicBezTo>
                  <a:cubicBezTo>
                    <a:pt x="54260" y="8143"/>
                    <a:pt x="59636" y="14967"/>
                    <a:pt x="61898" y="23019"/>
                  </a:cubicBezTo>
                  <a:lnTo>
                    <a:pt x="61983" y="23061"/>
                  </a:lnTo>
                  <a:close/>
                </a:path>
              </a:pathLst>
            </a:custGeom>
            <a:solidFill>
              <a:srgbClr val="4D61F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23CA6163-146F-39BA-AFFA-F3940B7FAFD0}"/>
                </a:ext>
              </a:extLst>
            </p:cNvPr>
            <p:cNvSpPr/>
            <p:nvPr/>
          </p:nvSpPr>
          <p:spPr>
            <a:xfrm>
              <a:off x="10059889" y="3710858"/>
              <a:ext cx="35100" cy="43472"/>
            </a:xfrm>
            <a:custGeom>
              <a:avLst/>
              <a:gdLst>
                <a:gd name="connsiteX0" fmla="*/ 34650 w 35100"/>
                <a:gd name="connsiteY0" fmla="*/ 43472 h 43472"/>
                <a:gd name="connsiteX1" fmla="*/ 33071 w 35100"/>
                <a:gd name="connsiteY1" fmla="*/ 34511 h 43472"/>
                <a:gd name="connsiteX2" fmla="*/ 25731 w 35100"/>
                <a:gd name="connsiteY2" fmla="*/ 14327 h 43472"/>
                <a:gd name="connsiteX3" fmla="*/ 8919 w 35100"/>
                <a:gd name="connsiteY3" fmla="*/ 2123 h 43472"/>
                <a:gd name="connsiteX4" fmla="*/ 0 w 35100"/>
                <a:gd name="connsiteY4" fmla="*/ 1312 h 43472"/>
                <a:gd name="connsiteX5" fmla="*/ 9260 w 35100"/>
                <a:gd name="connsiteY5" fmla="*/ 416 h 43472"/>
                <a:gd name="connsiteX6" fmla="*/ 19843 w 35100"/>
                <a:gd name="connsiteY6" fmla="*/ 4940 h 43472"/>
                <a:gd name="connsiteX7" fmla="*/ 27822 w 35100"/>
                <a:gd name="connsiteY7" fmla="*/ 13218 h 43472"/>
                <a:gd name="connsiteX8" fmla="*/ 34778 w 35100"/>
                <a:gd name="connsiteY8" fmla="*/ 34554 h 43472"/>
                <a:gd name="connsiteX9" fmla="*/ 34650 w 35100"/>
                <a:gd name="connsiteY9" fmla="*/ 43472 h 43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100" h="43472">
                  <a:moveTo>
                    <a:pt x="34650" y="43472"/>
                  </a:moveTo>
                  <a:cubicBezTo>
                    <a:pt x="33839" y="40541"/>
                    <a:pt x="33327" y="37541"/>
                    <a:pt x="33071" y="34511"/>
                  </a:cubicBezTo>
                  <a:cubicBezTo>
                    <a:pt x="32004" y="27355"/>
                    <a:pt x="29529" y="20489"/>
                    <a:pt x="25731" y="14327"/>
                  </a:cubicBezTo>
                  <a:cubicBezTo>
                    <a:pt x="21763" y="8358"/>
                    <a:pt x="15789" y="4022"/>
                    <a:pt x="8919" y="2123"/>
                  </a:cubicBezTo>
                  <a:cubicBezTo>
                    <a:pt x="5974" y="1620"/>
                    <a:pt x="2987" y="1347"/>
                    <a:pt x="0" y="1312"/>
                  </a:cubicBezTo>
                  <a:cubicBezTo>
                    <a:pt x="2902" y="-45"/>
                    <a:pt x="6145" y="-360"/>
                    <a:pt x="9260" y="416"/>
                  </a:cubicBezTo>
                  <a:cubicBezTo>
                    <a:pt x="13058" y="1201"/>
                    <a:pt x="16642" y="2738"/>
                    <a:pt x="19843" y="4940"/>
                  </a:cubicBezTo>
                  <a:cubicBezTo>
                    <a:pt x="23000" y="7137"/>
                    <a:pt x="25731" y="9954"/>
                    <a:pt x="27822" y="13218"/>
                  </a:cubicBezTo>
                  <a:cubicBezTo>
                    <a:pt x="31791" y="19674"/>
                    <a:pt x="34180" y="26988"/>
                    <a:pt x="34778" y="34554"/>
                  </a:cubicBezTo>
                  <a:cubicBezTo>
                    <a:pt x="35247" y="37511"/>
                    <a:pt x="35204" y="40532"/>
                    <a:pt x="34650" y="43472"/>
                  </a:cubicBezTo>
                  <a:close/>
                </a:path>
              </a:pathLst>
            </a:custGeom>
            <a:solidFill>
              <a:srgbClr val="231F2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B78128EC-A28F-5957-8BBC-23E610D41872}"/>
                </a:ext>
              </a:extLst>
            </p:cNvPr>
            <p:cNvSpPr/>
            <p:nvPr/>
          </p:nvSpPr>
          <p:spPr>
            <a:xfrm>
              <a:off x="10089074" y="3705262"/>
              <a:ext cx="25904" cy="24959"/>
            </a:xfrm>
            <a:custGeom>
              <a:avLst/>
              <a:gdLst>
                <a:gd name="connsiteX0" fmla="*/ 25904 w 25904"/>
                <a:gd name="connsiteY0" fmla="*/ 209 h 24959"/>
                <a:gd name="connsiteX1" fmla="*/ 9988 w 25904"/>
                <a:gd name="connsiteY1" fmla="*/ 9298 h 24959"/>
                <a:gd name="connsiteX2" fmla="*/ 387 w 25904"/>
                <a:gd name="connsiteY2" fmla="*/ 24959 h 24959"/>
                <a:gd name="connsiteX3" fmla="*/ 1027 w 25904"/>
                <a:gd name="connsiteY3" fmla="*/ 19284 h 24959"/>
                <a:gd name="connsiteX4" fmla="*/ 8238 w 25904"/>
                <a:gd name="connsiteY4" fmla="*/ 7515 h 24959"/>
                <a:gd name="connsiteX5" fmla="*/ 20272 w 25904"/>
                <a:gd name="connsiteY5" fmla="*/ 679 h 24959"/>
                <a:gd name="connsiteX6" fmla="*/ 25904 w 25904"/>
                <a:gd name="connsiteY6" fmla="*/ 209 h 24959"/>
                <a:gd name="connsiteX7" fmla="*/ 25904 w 25904"/>
                <a:gd name="connsiteY7" fmla="*/ 209 h 24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904" h="24959">
                  <a:moveTo>
                    <a:pt x="25904" y="209"/>
                  </a:moveTo>
                  <a:cubicBezTo>
                    <a:pt x="20058" y="2202"/>
                    <a:pt x="14682" y="5283"/>
                    <a:pt x="9988" y="9298"/>
                  </a:cubicBezTo>
                  <a:cubicBezTo>
                    <a:pt x="5934" y="13954"/>
                    <a:pt x="2691" y="19245"/>
                    <a:pt x="387" y="24959"/>
                  </a:cubicBezTo>
                  <a:cubicBezTo>
                    <a:pt x="-339" y="24660"/>
                    <a:pt x="3" y="22697"/>
                    <a:pt x="1027" y="19284"/>
                  </a:cubicBezTo>
                  <a:cubicBezTo>
                    <a:pt x="2392" y="14816"/>
                    <a:pt x="4910" y="10766"/>
                    <a:pt x="8238" y="7515"/>
                  </a:cubicBezTo>
                  <a:cubicBezTo>
                    <a:pt x="11609" y="4263"/>
                    <a:pt x="15749" y="1912"/>
                    <a:pt x="20272" y="679"/>
                  </a:cubicBezTo>
                  <a:cubicBezTo>
                    <a:pt x="22064" y="-21"/>
                    <a:pt x="24027" y="-183"/>
                    <a:pt x="25904" y="209"/>
                  </a:cubicBezTo>
                  <a:lnTo>
                    <a:pt x="25904" y="209"/>
                  </a:lnTo>
                  <a:close/>
                </a:path>
              </a:pathLst>
            </a:custGeom>
            <a:solidFill>
              <a:srgbClr val="231F2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51635A41-2990-85D9-893D-5B757D2BBF7A}"/>
                </a:ext>
              </a:extLst>
            </p:cNvPr>
            <p:cNvSpPr/>
            <p:nvPr/>
          </p:nvSpPr>
          <p:spPr>
            <a:xfrm>
              <a:off x="10073072" y="3700180"/>
              <a:ext cx="28586" cy="13741"/>
            </a:xfrm>
            <a:custGeom>
              <a:avLst/>
              <a:gdLst>
                <a:gd name="connsiteX0" fmla="*/ 28507 w 28586"/>
                <a:gd name="connsiteY0" fmla="*/ 10455 h 13741"/>
                <a:gd name="connsiteX1" fmla="*/ 24838 w 28586"/>
                <a:gd name="connsiteY1" fmla="*/ 6487 h 13741"/>
                <a:gd name="connsiteX2" fmla="*/ 19504 w 28586"/>
                <a:gd name="connsiteY2" fmla="*/ 3273 h 13741"/>
                <a:gd name="connsiteX3" fmla="*/ 13316 w 28586"/>
                <a:gd name="connsiteY3" fmla="*/ 2518 h 13741"/>
                <a:gd name="connsiteX4" fmla="*/ 7470 w 28586"/>
                <a:gd name="connsiteY4" fmla="*/ 4652 h 13741"/>
                <a:gd name="connsiteX5" fmla="*/ 2990 w 28586"/>
                <a:gd name="connsiteY5" fmla="*/ 8962 h 13741"/>
                <a:gd name="connsiteX6" fmla="*/ 259 w 28586"/>
                <a:gd name="connsiteY6" fmla="*/ 13741 h 13741"/>
                <a:gd name="connsiteX7" fmla="*/ 1496 w 28586"/>
                <a:gd name="connsiteY7" fmla="*/ 8023 h 13741"/>
                <a:gd name="connsiteX8" fmla="*/ 10201 w 28586"/>
                <a:gd name="connsiteY8" fmla="*/ 696 h 13741"/>
                <a:gd name="connsiteX9" fmla="*/ 21552 w 28586"/>
                <a:gd name="connsiteY9" fmla="*/ 1665 h 13741"/>
                <a:gd name="connsiteX10" fmla="*/ 26075 w 28586"/>
                <a:gd name="connsiteY10" fmla="*/ 5292 h 13741"/>
                <a:gd name="connsiteX11" fmla="*/ 28507 w 28586"/>
                <a:gd name="connsiteY11" fmla="*/ 10455 h 13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586" h="13741">
                  <a:moveTo>
                    <a:pt x="28507" y="10455"/>
                  </a:moveTo>
                  <a:cubicBezTo>
                    <a:pt x="28123" y="10455"/>
                    <a:pt x="27270" y="8577"/>
                    <a:pt x="24838" y="6487"/>
                  </a:cubicBezTo>
                  <a:cubicBezTo>
                    <a:pt x="23302" y="5053"/>
                    <a:pt x="21466" y="3956"/>
                    <a:pt x="19504" y="3273"/>
                  </a:cubicBezTo>
                  <a:cubicBezTo>
                    <a:pt x="17498" y="2591"/>
                    <a:pt x="15407" y="2330"/>
                    <a:pt x="13316" y="2518"/>
                  </a:cubicBezTo>
                  <a:cubicBezTo>
                    <a:pt x="11226" y="2817"/>
                    <a:pt x="9262" y="3542"/>
                    <a:pt x="7470" y="4652"/>
                  </a:cubicBezTo>
                  <a:cubicBezTo>
                    <a:pt x="5678" y="5761"/>
                    <a:pt x="4185" y="7229"/>
                    <a:pt x="2990" y="8962"/>
                  </a:cubicBezTo>
                  <a:cubicBezTo>
                    <a:pt x="1070" y="11650"/>
                    <a:pt x="685" y="13784"/>
                    <a:pt x="259" y="13741"/>
                  </a:cubicBezTo>
                  <a:cubicBezTo>
                    <a:pt x="-168" y="13698"/>
                    <a:pt x="-254" y="11351"/>
                    <a:pt x="1496" y="8023"/>
                  </a:cubicBezTo>
                  <a:cubicBezTo>
                    <a:pt x="3331" y="4524"/>
                    <a:pt x="6446" y="1887"/>
                    <a:pt x="10201" y="696"/>
                  </a:cubicBezTo>
                  <a:cubicBezTo>
                    <a:pt x="13957" y="-494"/>
                    <a:pt x="18053" y="-149"/>
                    <a:pt x="21552" y="1665"/>
                  </a:cubicBezTo>
                  <a:cubicBezTo>
                    <a:pt x="23259" y="2578"/>
                    <a:pt x="24795" y="3807"/>
                    <a:pt x="26075" y="5292"/>
                  </a:cubicBezTo>
                  <a:cubicBezTo>
                    <a:pt x="28507" y="8065"/>
                    <a:pt x="28764" y="10455"/>
                    <a:pt x="28507" y="10455"/>
                  </a:cubicBezTo>
                  <a:close/>
                </a:path>
              </a:pathLst>
            </a:custGeom>
            <a:solidFill>
              <a:srgbClr val="231F2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80D32469-A76E-9565-D4BB-0B58FC015D8A}"/>
                </a:ext>
              </a:extLst>
            </p:cNvPr>
            <p:cNvSpPr/>
            <p:nvPr/>
          </p:nvSpPr>
          <p:spPr>
            <a:xfrm>
              <a:off x="10081554" y="3703510"/>
              <a:ext cx="12854" cy="14805"/>
            </a:xfrm>
            <a:custGeom>
              <a:avLst/>
              <a:gdLst>
                <a:gd name="connsiteX0" fmla="*/ 12643 w 12854"/>
                <a:gd name="connsiteY0" fmla="*/ 14806 h 14805"/>
                <a:gd name="connsiteX1" fmla="*/ 6925 w 12854"/>
                <a:gd name="connsiteY1" fmla="*/ 6869 h 14805"/>
                <a:gd name="connsiteX2" fmla="*/ 13 w 12854"/>
                <a:gd name="connsiteY2" fmla="*/ 169 h 14805"/>
                <a:gd name="connsiteX3" fmla="*/ 8803 w 12854"/>
                <a:gd name="connsiteY3" fmla="*/ 5247 h 14805"/>
                <a:gd name="connsiteX4" fmla="*/ 12643 w 12854"/>
                <a:gd name="connsiteY4" fmla="*/ 14806 h 14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4" h="14805">
                  <a:moveTo>
                    <a:pt x="12643" y="14806"/>
                  </a:moveTo>
                  <a:cubicBezTo>
                    <a:pt x="12003" y="14806"/>
                    <a:pt x="10382" y="10837"/>
                    <a:pt x="6925" y="6869"/>
                  </a:cubicBezTo>
                  <a:cubicBezTo>
                    <a:pt x="3469" y="2900"/>
                    <a:pt x="-244" y="852"/>
                    <a:pt x="13" y="169"/>
                  </a:cubicBezTo>
                  <a:cubicBezTo>
                    <a:pt x="268" y="-513"/>
                    <a:pt x="5005" y="809"/>
                    <a:pt x="8803" y="5247"/>
                  </a:cubicBezTo>
                  <a:cubicBezTo>
                    <a:pt x="12601" y="9685"/>
                    <a:pt x="13283" y="14678"/>
                    <a:pt x="12643" y="14806"/>
                  </a:cubicBezTo>
                  <a:close/>
                </a:path>
              </a:pathLst>
            </a:custGeom>
            <a:solidFill>
              <a:srgbClr val="231F2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4B55167C-FDCA-2427-FD3C-BED2EE607B67}"/>
                </a:ext>
              </a:extLst>
            </p:cNvPr>
            <p:cNvSpPr/>
            <p:nvPr/>
          </p:nvSpPr>
          <p:spPr>
            <a:xfrm>
              <a:off x="10081794" y="3709473"/>
              <a:ext cx="7607" cy="9567"/>
            </a:xfrm>
            <a:custGeom>
              <a:avLst/>
              <a:gdLst>
                <a:gd name="connsiteX0" fmla="*/ 7581 w 7607"/>
                <a:gd name="connsiteY0" fmla="*/ 223 h 9567"/>
                <a:gd name="connsiteX1" fmla="*/ 3869 w 7607"/>
                <a:gd name="connsiteY1" fmla="*/ 4490 h 9567"/>
                <a:gd name="connsiteX2" fmla="*/ 413 w 7607"/>
                <a:gd name="connsiteY2" fmla="*/ 9568 h 9567"/>
                <a:gd name="connsiteX3" fmla="*/ 1863 w 7607"/>
                <a:gd name="connsiteY3" fmla="*/ 3295 h 9567"/>
                <a:gd name="connsiteX4" fmla="*/ 7581 w 7607"/>
                <a:gd name="connsiteY4" fmla="*/ 223 h 9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07" h="9567">
                  <a:moveTo>
                    <a:pt x="7581" y="223"/>
                  </a:moveTo>
                  <a:cubicBezTo>
                    <a:pt x="7880" y="863"/>
                    <a:pt x="5533" y="2228"/>
                    <a:pt x="3869" y="4490"/>
                  </a:cubicBezTo>
                  <a:cubicBezTo>
                    <a:pt x="2205" y="6752"/>
                    <a:pt x="1138" y="9568"/>
                    <a:pt x="413" y="9568"/>
                  </a:cubicBezTo>
                  <a:cubicBezTo>
                    <a:pt x="-313" y="9568"/>
                    <a:pt x="-227" y="6496"/>
                    <a:pt x="1863" y="3295"/>
                  </a:cubicBezTo>
                  <a:cubicBezTo>
                    <a:pt x="3954" y="95"/>
                    <a:pt x="7410" y="-375"/>
                    <a:pt x="7581" y="223"/>
                  </a:cubicBezTo>
                  <a:close/>
                </a:path>
              </a:pathLst>
            </a:custGeom>
            <a:solidFill>
              <a:srgbClr val="231F20">
                <a:alpha val="30000"/>
              </a:srgbClr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CB934850-611B-388C-A8F4-DBCBC73DDD2F}"/>
                </a:ext>
              </a:extLst>
            </p:cNvPr>
            <p:cNvSpPr/>
            <p:nvPr/>
          </p:nvSpPr>
          <p:spPr>
            <a:xfrm>
              <a:off x="10069106" y="3876757"/>
              <a:ext cx="123407" cy="206788"/>
            </a:xfrm>
            <a:custGeom>
              <a:avLst/>
              <a:gdLst>
                <a:gd name="connsiteX0" fmla="*/ 28675 w 123407"/>
                <a:gd name="connsiteY0" fmla="*/ 206789 h 206788"/>
                <a:gd name="connsiteX1" fmla="*/ 0 w 123407"/>
                <a:gd name="connsiteY1" fmla="*/ 0 h 206788"/>
                <a:gd name="connsiteX2" fmla="*/ 123408 w 123407"/>
                <a:gd name="connsiteY2" fmla="*/ 0 h 206788"/>
                <a:gd name="connsiteX3" fmla="*/ 98188 w 123407"/>
                <a:gd name="connsiteY3" fmla="*/ 206789 h 206788"/>
                <a:gd name="connsiteX4" fmla="*/ 28675 w 123407"/>
                <a:gd name="connsiteY4" fmla="*/ 206789 h 206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07" h="206788">
                  <a:moveTo>
                    <a:pt x="28675" y="206789"/>
                  </a:moveTo>
                  <a:lnTo>
                    <a:pt x="0" y="0"/>
                  </a:lnTo>
                  <a:lnTo>
                    <a:pt x="123408" y="0"/>
                  </a:lnTo>
                  <a:lnTo>
                    <a:pt x="98188" y="206789"/>
                  </a:lnTo>
                  <a:lnTo>
                    <a:pt x="28675" y="206789"/>
                  </a:lnTo>
                  <a:close/>
                </a:path>
              </a:pathLst>
            </a:custGeom>
            <a:solidFill>
              <a:srgbClr val="A7A9AC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D1E3F9CF-2810-721E-2AEC-472475BF8689}"/>
                </a:ext>
              </a:extLst>
            </p:cNvPr>
            <p:cNvSpPr/>
            <p:nvPr/>
          </p:nvSpPr>
          <p:spPr>
            <a:xfrm>
              <a:off x="10080201" y="3956724"/>
              <a:ext cx="103394" cy="2090"/>
            </a:xfrm>
            <a:custGeom>
              <a:avLst/>
              <a:gdLst>
                <a:gd name="connsiteX0" fmla="*/ 103395 w 103394"/>
                <a:gd name="connsiteY0" fmla="*/ 1024 h 2090"/>
                <a:gd name="connsiteX1" fmla="*/ 51718 w 103394"/>
                <a:gd name="connsiteY1" fmla="*/ 2091 h 2090"/>
                <a:gd name="connsiteX2" fmla="*/ 0 w 103394"/>
                <a:gd name="connsiteY2" fmla="*/ 1024 h 2090"/>
                <a:gd name="connsiteX3" fmla="*/ 51718 w 103394"/>
                <a:gd name="connsiteY3" fmla="*/ 0 h 2090"/>
                <a:gd name="connsiteX4" fmla="*/ 103395 w 103394"/>
                <a:gd name="connsiteY4" fmla="*/ 1024 h 2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394" h="2090">
                  <a:moveTo>
                    <a:pt x="103395" y="1024"/>
                  </a:moveTo>
                  <a:cubicBezTo>
                    <a:pt x="103395" y="1579"/>
                    <a:pt x="80266" y="2091"/>
                    <a:pt x="51718" y="2091"/>
                  </a:cubicBezTo>
                  <a:cubicBezTo>
                    <a:pt x="23171" y="2091"/>
                    <a:pt x="0" y="1579"/>
                    <a:pt x="0" y="1024"/>
                  </a:cubicBezTo>
                  <a:cubicBezTo>
                    <a:pt x="0" y="470"/>
                    <a:pt x="23128" y="0"/>
                    <a:pt x="51718" y="0"/>
                  </a:cubicBezTo>
                  <a:cubicBezTo>
                    <a:pt x="80309" y="0"/>
                    <a:pt x="103395" y="341"/>
                    <a:pt x="103395" y="1024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DBA71BF8-8AE6-3F66-3D58-B552FB9F0A61}"/>
                </a:ext>
              </a:extLst>
            </p:cNvPr>
            <p:cNvSpPr/>
            <p:nvPr/>
          </p:nvSpPr>
          <p:spPr>
            <a:xfrm>
              <a:off x="10082164" y="3969824"/>
              <a:ext cx="98827" cy="2133"/>
            </a:xfrm>
            <a:custGeom>
              <a:avLst/>
              <a:gdLst>
                <a:gd name="connsiteX0" fmla="*/ 98828 w 98827"/>
                <a:gd name="connsiteY0" fmla="*/ 1110 h 2133"/>
                <a:gd name="connsiteX1" fmla="*/ 49414 w 98827"/>
                <a:gd name="connsiteY1" fmla="*/ 2134 h 2133"/>
                <a:gd name="connsiteX2" fmla="*/ 0 w 98827"/>
                <a:gd name="connsiteY2" fmla="*/ 1110 h 2133"/>
                <a:gd name="connsiteX3" fmla="*/ 49414 w 98827"/>
                <a:gd name="connsiteY3" fmla="*/ 0 h 2133"/>
                <a:gd name="connsiteX4" fmla="*/ 98828 w 98827"/>
                <a:gd name="connsiteY4" fmla="*/ 1110 h 2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827" h="2133">
                  <a:moveTo>
                    <a:pt x="98828" y="1110"/>
                  </a:moveTo>
                  <a:cubicBezTo>
                    <a:pt x="98828" y="1664"/>
                    <a:pt x="76724" y="2134"/>
                    <a:pt x="49414" y="2134"/>
                  </a:cubicBezTo>
                  <a:cubicBezTo>
                    <a:pt x="22104" y="2134"/>
                    <a:pt x="0" y="1664"/>
                    <a:pt x="0" y="1110"/>
                  </a:cubicBezTo>
                  <a:cubicBezTo>
                    <a:pt x="0" y="555"/>
                    <a:pt x="22147" y="0"/>
                    <a:pt x="49414" y="0"/>
                  </a:cubicBezTo>
                  <a:cubicBezTo>
                    <a:pt x="76681" y="0"/>
                    <a:pt x="98828" y="555"/>
                    <a:pt x="98828" y="1110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EE061EDE-41AF-D399-1810-DA962C34AA81}"/>
                </a:ext>
              </a:extLst>
            </p:cNvPr>
            <p:cNvSpPr/>
            <p:nvPr/>
          </p:nvSpPr>
          <p:spPr>
            <a:xfrm>
              <a:off x="10084041" y="3982711"/>
              <a:ext cx="95414" cy="2048"/>
            </a:xfrm>
            <a:custGeom>
              <a:avLst/>
              <a:gdLst>
                <a:gd name="connsiteX0" fmla="*/ 95415 w 95414"/>
                <a:gd name="connsiteY0" fmla="*/ 1024 h 2048"/>
                <a:gd name="connsiteX1" fmla="*/ 47708 w 95414"/>
                <a:gd name="connsiteY1" fmla="*/ 2048 h 2048"/>
                <a:gd name="connsiteX2" fmla="*/ 0 w 95414"/>
                <a:gd name="connsiteY2" fmla="*/ 1024 h 2048"/>
                <a:gd name="connsiteX3" fmla="*/ 47708 w 95414"/>
                <a:gd name="connsiteY3" fmla="*/ 0 h 2048"/>
                <a:gd name="connsiteX4" fmla="*/ 95415 w 95414"/>
                <a:gd name="connsiteY4" fmla="*/ 1024 h 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414" h="2048">
                  <a:moveTo>
                    <a:pt x="95415" y="1024"/>
                  </a:moveTo>
                  <a:cubicBezTo>
                    <a:pt x="95415" y="1622"/>
                    <a:pt x="74079" y="2048"/>
                    <a:pt x="47708" y="2048"/>
                  </a:cubicBezTo>
                  <a:cubicBezTo>
                    <a:pt x="21336" y="2048"/>
                    <a:pt x="0" y="1622"/>
                    <a:pt x="0" y="1024"/>
                  </a:cubicBezTo>
                  <a:cubicBezTo>
                    <a:pt x="0" y="427"/>
                    <a:pt x="21336" y="0"/>
                    <a:pt x="47708" y="0"/>
                  </a:cubicBezTo>
                  <a:cubicBezTo>
                    <a:pt x="74079" y="0"/>
                    <a:pt x="95415" y="384"/>
                    <a:pt x="95415" y="1024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678D0420-963B-A320-C73D-8704CFDAFFE4}"/>
                </a:ext>
              </a:extLst>
            </p:cNvPr>
            <p:cNvSpPr/>
            <p:nvPr/>
          </p:nvSpPr>
          <p:spPr>
            <a:xfrm>
              <a:off x="10086090" y="3996494"/>
              <a:ext cx="91915" cy="2048"/>
            </a:xfrm>
            <a:custGeom>
              <a:avLst/>
              <a:gdLst>
                <a:gd name="connsiteX0" fmla="*/ 91916 w 91915"/>
                <a:gd name="connsiteY0" fmla="*/ 1024 h 2048"/>
                <a:gd name="connsiteX1" fmla="*/ 45958 w 91915"/>
                <a:gd name="connsiteY1" fmla="*/ 2048 h 2048"/>
                <a:gd name="connsiteX2" fmla="*/ 0 w 91915"/>
                <a:gd name="connsiteY2" fmla="*/ 1024 h 2048"/>
                <a:gd name="connsiteX3" fmla="*/ 45958 w 91915"/>
                <a:gd name="connsiteY3" fmla="*/ 0 h 2048"/>
                <a:gd name="connsiteX4" fmla="*/ 91916 w 91915"/>
                <a:gd name="connsiteY4" fmla="*/ 1024 h 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915" h="2048">
                  <a:moveTo>
                    <a:pt x="91916" y="1024"/>
                  </a:moveTo>
                  <a:cubicBezTo>
                    <a:pt x="91916" y="1579"/>
                    <a:pt x="71305" y="2048"/>
                    <a:pt x="45958" y="2048"/>
                  </a:cubicBezTo>
                  <a:cubicBezTo>
                    <a:pt x="20611" y="2048"/>
                    <a:pt x="0" y="1579"/>
                    <a:pt x="0" y="1024"/>
                  </a:cubicBezTo>
                  <a:cubicBezTo>
                    <a:pt x="0" y="469"/>
                    <a:pt x="20525" y="0"/>
                    <a:pt x="45958" y="0"/>
                  </a:cubicBezTo>
                  <a:cubicBezTo>
                    <a:pt x="71390" y="0"/>
                    <a:pt x="91916" y="427"/>
                    <a:pt x="91916" y="1024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474287FC-FDE9-7F50-01C7-5D1B1BA2D0D8}"/>
                </a:ext>
              </a:extLst>
            </p:cNvPr>
            <p:cNvSpPr/>
            <p:nvPr/>
          </p:nvSpPr>
          <p:spPr>
            <a:xfrm>
              <a:off x="10088778" y="4009079"/>
              <a:ext cx="87477" cy="2090"/>
            </a:xfrm>
            <a:custGeom>
              <a:avLst/>
              <a:gdLst>
                <a:gd name="connsiteX0" fmla="*/ 87478 w 87477"/>
                <a:gd name="connsiteY0" fmla="*/ 1024 h 2090"/>
                <a:gd name="connsiteX1" fmla="*/ 43739 w 87477"/>
                <a:gd name="connsiteY1" fmla="*/ 2091 h 2090"/>
                <a:gd name="connsiteX2" fmla="*/ 0 w 87477"/>
                <a:gd name="connsiteY2" fmla="*/ 1024 h 2090"/>
                <a:gd name="connsiteX3" fmla="*/ 43739 w 87477"/>
                <a:gd name="connsiteY3" fmla="*/ 0 h 2090"/>
                <a:gd name="connsiteX4" fmla="*/ 87478 w 87477"/>
                <a:gd name="connsiteY4" fmla="*/ 1024 h 2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477" h="2090">
                  <a:moveTo>
                    <a:pt x="87478" y="1024"/>
                  </a:moveTo>
                  <a:cubicBezTo>
                    <a:pt x="87478" y="1621"/>
                    <a:pt x="67806" y="2091"/>
                    <a:pt x="43739" y="2091"/>
                  </a:cubicBezTo>
                  <a:cubicBezTo>
                    <a:pt x="19672" y="2091"/>
                    <a:pt x="0" y="1621"/>
                    <a:pt x="0" y="1024"/>
                  </a:cubicBezTo>
                  <a:cubicBezTo>
                    <a:pt x="0" y="427"/>
                    <a:pt x="19629" y="0"/>
                    <a:pt x="43739" y="0"/>
                  </a:cubicBezTo>
                  <a:cubicBezTo>
                    <a:pt x="67849" y="0"/>
                    <a:pt x="87478" y="256"/>
                    <a:pt x="87478" y="1024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B9D838E8-3261-61B8-BC33-A890724DA640}"/>
                </a:ext>
              </a:extLst>
            </p:cNvPr>
            <p:cNvSpPr/>
            <p:nvPr/>
          </p:nvSpPr>
          <p:spPr>
            <a:xfrm>
              <a:off x="10089333" y="4021709"/>
              <a:ext cx="84405" cy="2188"/>
            </a:xfrm>
            <a:custGeom>
              <a:avLst/>
              <a:gdLst>
                <a:gd name="connsiteX0" fmla="*/ 84405 w 84405"/>
                <a:gd name="connsiteY0" fmla="*/ 1024 h 2188"/>
                <a:gd name="connsiteX1" fmla="*/ 42203 w 84405"/>
                <a:gd name="connsiteY1" fmla="*/ 2048 h 2188"/>
                <a:gd name="connsiteX2" fmla="*/ 0 w 84405"/>
                <a:gd name="connsiteY2" fmla="*/ 1024 h 2188"/>
                <a:gd name="connsiteX3" fmla="*/ 42203 w 84405"/>
                <a:gd name="connsiteY3" fmla="*/ 0 h 2188"/>
                <a:gd name="connsiteX4" fmla="*/ 84405 w 84405"/>
                <a:gd name="connsiteY4" fmla="*/ 1024 h 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405" h="2188">
                  <a:moveTo>
                    <a:pt x="84405" y="1024"/>
                  </a:moveTo>
                  <a:cubicBezTo>
                    <a:pt x="70366" y="2048"/>
                    <a:pt x="56327" y="2390"/>
                    <a:pt x="42203" y="2048"/>
                  </a:cubicBezTo>
                  <a:cubicBezTo>
                    <a:pt x="28121" y="2411"/>
                    <a:pt x="14039" y="2070"/>
                    <a:pt x="0" y="1024"/>
                  </a:cubicBezTo>
                  <a:cubicBezTo>
                    <a:pt x="0" y="469"/>
                    <a:pt x="18861" y="0"/>
                    <a:pt x="42203" y="0"/>
                  </a:cubicBezTo>
                  <a:cubicBezTo>
                    <a:pt x="65544" y="0"/>
                    <a:pt x="84405" y="427"/>
                    <a:pt x="84405" y="1024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92CA1577-F45A-A50D-38A5-B6F13256FDCD}"/>
                </a:ext>
              </a:extLst>
            </p:cNvPr>
            <p:cNvSpPr/>
            <p:nvPr/>
          </p:nvSpPr>
          <p:spPr>
            <a:xfrm>
              <a:off x="10091125" y="4034216"/>
              <a:ext cx="82058" cy="2176"/>
            </a:xfrm>
            <a:custGeom>
              <a:avLst/>
              <a:gdLst>
                <a:gd name="connsiteX0" fmla="*/ 82058 w 82058"/>
                <a:gd name="connsiteY0" fmla="*/ 1152 h 2176"/>
                <a:gd name="connsiteX1" fmla="*/ 41008 w 82058"/>
                <a:gd name="connsiteY1" fmla="*/ 2176 h 2176"/>
                <a:gd name="connsiteX2" fmla="*/ 0 w 82058"/>
                <a:gd name="connsiteY2" fmla="*/ 1152 h 2176"/>
                <a:gd name="connsiteX3" fmla="*/ 41008 w 82058"/>
                <a:gd name="connsiteY3" fmla="*/ 128 h 2176"/>
                <a:gd name="connsiteX4" fmla="*/ 82058 w 82058"/>
                <a:gd name="connsiteY4" fmla="*/ 1152 h 2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58" h="2176">
                  <a:moveTo>
                    <a:pt x="82058" y="1152"/>
                  </a:moveTo>
                  <a:cubicBezTo>
                    <a:pt x="82058" y="1707"/>
                    <a:pt x="63667" y="2176"/>
                    <a:pt x="41008" y="2176"/>
                  </a:cubicBezTo>
                  <a:cubicBezTo>
                    <a:pt x="18349" y="2176"/>
                    <a:pt x="0" y="1707"/>
                    <a:pt x="0" y="1152"/>
                  </a:cubicBezTo>
                  <a:cubicBezTo>
                    <a:pt x="13655" y="128"/>
                    <a:pt x="27353" y="-213"/>
                    <a:pt x="41008" y="128"/>
                  </a:cubicBezTo>
                  <a:cubicBezTo>
                    <a:pt x="54705" y="-213"/>
                    <a:pt x="68403" y="128"/>
                    <a:pt x="82058" y="1152"/>
                  </a:cubicBez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B833F2BD-198E-46A7-0414-2A0EF501DF55}"/>
                </a:ext>
              </a:extLst>
            </p:cNvPr>
            <p:cNvSpPr/>
            <p:nvPr/>
          </p:nvSpPr>
          <p:spPr>
            <a:xfrm>
              <a:off x="10092875" y="4046931"/>
              <a:ext cx="78772" cy="2093"/>
            </a:xfrm>
            <a:custGeom>
              <a:avLst/>
              <a:gdLst>
                <a:gd name="connsiteX0" fmla="*/ 78772 w 78772"/>
                <a:gd name="connsiteY0" fmla="*/ 1069 h 2093"/>
                <a:gd name="connsiteX1" fmla="*/ 0 w 78772"/>
                <a:gd name="connsiteY1" fmla="*/ 1069 h 2093"/>
                <a:gd name="connsiteX2" fmla="*/ 78772 w 78772"/>
                <a:gd name="connsiteY2" fmla="*/ 1069 h 2093"/>
                <a:gd name="connsiteX3" fmla="*/ 78772 w 78772"/>
                <a:gd name="connsiteY3" fmla="*/ 1069 h 2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772" h="2093">
                  <a:moveTo>
                    <a:pt x="78772" y="1069"/>
                  </a:moveTo>
                  <a:cubicBezTo>
                    <a:pt x="52529" y="2434"/>
                    <a:pt x="26243" y="2434"/>
                    <a:pt x="0" y="1069"/>
                  </a:cubicBezTo>
                  <a:cubicBezTo>
                    <a:pt x="26243" y="-356"/>
                    <a:pt x="52529" y="-356"/>
                    <a:pt x="78772" y="1069"/>
                  </a:cubicBezTo>
                  <a:lnTo>
                    <a:pt x="78772" y="1069"/>
                  </a:lnTo>
                  <a:close/>
                </a:path>
              </a:pathLst>
            </a:custGeom>
            <a:solidFill>
              <a:srgbClr val="FFFFFF"/>
            </a:solidFill>
            <a:ln w="4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8FDEDD0E-6E7C-CFA8-C743-1D32D8E0B96F}"/>
              </a:ext>
            </a:extLst>
          </p:cNvPr>
          <p:cNvSpPr txBox="1"/>
          <p:nvPr/>
        </p:nvSpPr>
        <p:spPr>
          <a:xfrm>
            <a:off x="575881" y="2703576"/>
            <a:ext cx="35990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欢迎</a:t>
            </a:r>
            <a:r>
              <a:rPr lang="zh-CN" altLang="en-US" sz="4800" dirty="0">
                <a:solidFill>
                  <a:srgbClr val="000000"/>
                </a:solidFill>
                <a:latin typeface="+mj-ea"/>
                <a:ea typeface="+mj-ea"/>
              </a:rPr>
              <a:t>您的加入</a:t>
            </a:r>
            <a:endParaRPr kumimoji="0" lang="en-US" altLang="zh-CN" sz="4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E1B0479-B897-C650-C1C5-4F3B7459BE52}"/>
              </a:ext>
            </a:extLst>
          </p:cNvPr>
          <p:cNvSpPr txBox="1"/>
          <p:nvPr/>
        </p:nvSpPr>
        <p:spPr>
          <a:xfrm>
            <a:off x="737657" y="2205369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</a:rPr>
              <a:t>笑嘻嘻网络有限公司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2C7C3DA-B368-199B-DFF5-53F5A7EDA7B5}"/>
              </a:ext>
            </a:extLst>
          </p:cNvPr>
          <p:cNvSpPr txBox="1"/>
          <p:nvPr/>
        </p:nvSpPr>
        <p:spPr>
          <a:xfrm>
            <a:off x="795482" y="4616548"/>
            <a:ext cx="1787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51PPT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模板网站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B350F01-19D5-05C9-8EB4-98B45BFF9D85}"/>
              </a:ext>
            </a:extLst>
          </p:cNvPr>
          <p:cNvSpPr txBox="1"/>
          <p:nvPr/>
        </p:nvSpPr>
        <p:spPr>
          <a:xfrm>
            <a:off x="635955" y="946384"/>
            <a:ext cx="14125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/>
              <a:t>YOUR</a:t>
            </a:r>
            <a:r>
              <a:rPr lang="zh-CN" altLang="en-US" sz="1600"/>
              <a:t> </a:t>
            </a:r>
            <a:r>
              <a:rPr lang="en-US" altLang="zh-CN" sz="1600" dirty="0"/>
              <a:t>LOGO</a:t>
            </a:r>
            <a:endParaRPr lang="zh-CN" altLang="en-US" sz="1600" dirty="0"/>
          </a:p>
        </p:txBody>
      </p:sp>
      <p:grpSp>
        <p:nvGrpSpPr>
          <p:cNvPr id="467" name="组合 466">
            <a:extLst>
              <a:ext uri="{FF2B5EF4-FFF2-40B4-BE49-F238E27FC236}">
                <a16:creationId xmlns:a16="http://schemas.microsoft.com/office/drawing/2014/main" id="{C04F8EB2-6DC3-EBB2-C571-3FFF2BE848F7}"/>
              </a:ext>
            </a:extLst>
          </p:cNvPr>
          <p:cNvGrpSpPr/>
          <p:nvPr/>
        </p:nvGrpSpPr>
        <p:grpSpPr>
          <a:xfrm>
            <a:off x="2048521" y="269637"/>
            <a:ext cx="4471281" cy="861413"/>
            <a:chOff x="1815504" y="269637"/>
            <a:chExt cx="4471281" cy="861413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E9685D8E-E4D1-E810-3C2F-9899E02C781C}"/>
                </a:ext>
              </a:extLst>
            </p:cNvPr>
            <p:cNvCxnSpPr>
              <a:stCxn id="41" idx="3"/>
            </p:cNvCxnSpPr>
            <p:nvPr/>
          </p:nvCxnSpPr>
          <p:spPr>
            <a:xfrm>
              <a:off x="1815504" y="1115661"/>
              <a:ext cx="4110359" cy="15389"/>
            </a:xfrm>
            <a:prstGeom prst="line">
              <a:avLst/>
            </a:prstGeom>
            <a:ln w="22225" cap="rnd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5" name="弧形 464">
              <a:extLst>
                <a:ext uri="{FF2B5EF4-FFF2-40B4-BE49-F238E27FC236}">
                  <a16:creationId xmlns:a16="http://schemas.microsoft.com/office/drawing/2014/main" id="{EAA15A38-63FF-0910-20E3-A5BBFBEC157E}"/>
                </a:ext>
              </a:extLst>
            </p:cNvPr>
            <p:cNvSpPr/>
            <p:nvPr/>
          </p:nvSpPr>
          <p:spPr>
            <a:xfrm rot="10800000">
              <a:off x="5426794" y="269637"/>
              <a:ext cx="859991" cy="859991"/>
            </a:xfrm>
            <a:prstGeom prst="arc">
              <a:avLst>
                <a:gd name="adj1" fmla="val 16200000"/>
                <a:gd name="adj2" fmla="val 19024070"/>
              </a:avLst>
            </a:prstGeom>
            <a:ln w="22225" cap="rnd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+mn-cs"/>
              </a:endParaRPr>
            </a:p>
          </p:txBody>
        </p:sp>
      </p:grpSp>
      <p:sp>
        <p:nvSpPr>
          <p:cNvPr id="472" name="任意多边形: 形状 471">
            <a:extLst>
              <a:ext uri="{FF2B5EF4-FFF2-40B4-BE49-F238E27FC236}">
                <a16:creationId xmlns:a16="http://schemas.microsoft.com/office/drawing/2014/main" id="{B6C5FDCB-A9A4-AD69-DAED-DE7DEAD46211}"/>
              </a:ext>
            </a:extLst>
          </p:cNvPr>
          <p:cNvSpPr/>
          <p:nvPr/>
        </p:nvSpPr>
        <p:spPr>
          <a:xfrm>
            <a:off x="3615890" y="2226171"/>
            <a:ext cx="501201" cy="501201"/>
          </a:xfrm>
          <a:custGeom>
            <a:avLst/>
            <a:gdLst>
              <a:gd name="connsiteX0" fmla="*/ 611939 w 1224024"/>
              <a:gd name="connsiteY0" fmla="*/ 0 h 1224024"/>
              <a:gd name="connsiteX1" fmla="*/ 612085 w 1224024"/>
              <a:gd name="connsiteY1" fmla="*/ 0 h 1224024"/>
              <a:gd name="connsiteX2" fmla="*/ 624461 w 1224024"/>
              <a:gd name="connsiteY2" fmla="*/ 122764 h 1224024"/>
              <a:gd name="connsiteX3" fmla="*/ 1101260 w 1224024"/>
              <a:gd name="connsiteY3" fmla="*/ 599563 h 1224024"/>
              <a:gd name="connsiteX4" fmla="*/ 1224024 w 1224024"/>
              <a:gd name="connsiteY4" fmla="*/ 611939 h 1224024"/>
              <a:gd name="connsiteX5" fmla="*/ 1224024 w 1224024"/>
              <a:gd name="connsiteY5" fmla="*/ 612085 h 1224024"/>
              <a:gd name="connsiteX6" fmla="*/ 1101260 w 1224024"/>
              <a:gd name="connsiteY6" fmla="*/ 624461 h 1224024"/>
              <a:gd name="connsiteX7" fmla="*/ 624461 w 1224024"/>
              <a:gd name="connsiteY7" fmla="*/ 1101260 h 1224024"/>
              <a:gd name="connsiteX8" fmla="*/ 612085 w 1224024"/>
              <a:gd name="connsiteY8" fmla="*/ 1224024 h 1224024"/>
              <a:gd name="connsiteX9" fmla="*/ 611939 w 1224024"/>
              <a:gd name="connsiteY9" fmla="*/ 1224024 h 1224024"/>
              <a:gd name="connsiteX10" fmla="*/ 599563 w 1224024"/>
              <a:gd name="connsiteY10" fmla="*/ 1101260 h 1224024"/>
              <a:gd name="connsiteX11" fmla="*/ 122764 w 1224024"/>
              <a:gd name="connsiteY11" fmla="*/ 624461 h 1224024"/>
              <a:gd name="connsiteX12" fmla="*/ 0 w 1224024"/>
              <a:gd name="connsiteY12" fmla="*/ 612085 h 1224024"/>
              <a:gd name="connsiteX13" fmla="*/ 0 w 1224024"/>
              <a:gd name="connsiteY13" fmla="*/ 611939 h 1224024"/>
              <a:gd name="connsiteX14" fmla="*/ 122764 w 1224024"/>
              <a:gd name="connsiteY14" fmla="*/ 599563 h 1224024"/>
              <a:gd name="connsiteX15" fmla="*/ 599563 w 1224024"/>
              <a:gd name="connsiteY15" fmla="*/ 122764 h 1224024"/>
              <a:gd name="connsiteX16" fmla="*/ 611939 w 1224024"/>
              <a:gd name="connsiteY16" fmla="*/ 0 h 1224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24024" h="1224024">
                <a:moveTo>
                  <a:pt x="611939" y="0"/>
                </a:moveTo>
                <a:lnTo>
                  <a:pt x="612085" y="0"/>
                </a:lnTo>
                <a:lnTo>
                  <a:pt x="624461" y="122764"/>
                </a:lnTo>
                <a:cubicBezTo>
                  <a:pt x="673434" y="362090"/>
                  <a:pt x="861934" y="550590"/>
                  <a:pt x="1101260" y="599563"/>
                </a:cubicBezTo>
                <a:lnTo>
                  <a:pt x="1224024" y="611939"/>
                </a:lnTo>
                <a:lnTo>
                  <a:pt x="1224024" y="612085"/>
                </a:lnTo>
                <a:lnTo>
                  <a:pt x="1101260" y="624461"/>
                </a:lnTo>
                <a:cubicBezTo>
                  <a:pt x="861934" y="673434"/>
                  <a:pt x="673434" y="861934"/>
                  <a:pt x="624461" y="1101260"/>
                </a:cubicBezTo>
                <a:lnTo>
                  <a:pt x="612085" y="1224024"/>
                </a:lnTo>
                <a:lnTo>
                  <a:pt x="611939" y="1224024"/>
                </a:lnTo>
                <a:lnTo>
                  <a:pt x="599563" y="1101260"/>
                </a:lnTo>
                <a:cubicBezTo>
                  <a:pt x="550590" y="861934"/>
                  <a:pt x="362090" y="673434"/>
                  <a:pt x="122764" y="624461"/>
                </a:cubicBezTo>
                <a:lnTo>
                  <a:pt x="0" y="612085"/>
                </a:lnTo>
                <a:lnTo>
                  <a:pt x="0" y="611939"/>
                </a:lnTo>
                <a:lnTo>
                  <a:pt x="122764" y="599563"/>
                </a:lnTo>
                <a:cubicBezTo>
                  <a:pt x="362090" y="550590"/>
                  <a:pt x="550590" y="362090"/>
                  <a:pt x="599563" y="122764"/>
                </a:cubicBezTo>
                <a:lnTo>
                  <a:pt x="6119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"/>
              <a:ea typeface="思源黑体"/>
              <a:cs typeface="+mn-cs"/>
            </a:endParaRPr>
          </a:p>
        </p:txBody>
      </p:sp>
      <p:sp>
        <p:nvSpPr>
          <p:cNvPr id="473" name="任意多边形: 形状 472">
            <a:extLst>
              <a:ext uri="{FF2B5EF4-FFF2-40B4-BE49-F238E27FC236}">
                <a16:creationId xmlns:a16="http://schemas.microsoft.com/office/drawing/2014/main" id="{BFA46C6B-D3F2-219D-7226-6500FA53D19A}"/>
              </a:ext>
            </a:extLst>
          </p:cNvPr>
          <p:cNvSpPr/>
          <p:nvPr/>
        </p:nvSpPr>
        <p:spPr>
          <a:xfrm>
            <a:off x="4138413" y="2033290"/>
            <a:ext cx="375806" cy="375806"/>
          </a:xfrm>
          <a:custGeom>
            <a:avLst/>
            <a:gdLst>
              <a:gd name="connsiteX0" fmla="*/ 611939 w 1224024"/>
              <a:gd name="connsiteY0" fmla="*/ 0 h 1224024"/>
              <a:gd name="connsiteX1" fmla="*/ 612085 w 1224024"/>
              <a:gd name="connsiteY1" fmla="*/ 0 h 1224024"/>
              <a:gd name="connsiteX2" fmla="*/ 624461 w 1224024"/>
              <a:gd name="connsiteY2" fmla="*/ 122764 h 1224024"/>
              <a:gd name="connsiteX3" fmla="*/ 1101260 w 1224024"/>
              <a:gd name="connsiteY3" fmla="*/ 599563 h 1224024"/>
              <a:gd name="connsiteX4" fmla="*/ 1224024 w 1224024"/>
              <a:gd name="connsiteY4" fmla="*/ 611939 h 1224024"/>
              <a:gd name="connsiteX5" fmla="*/ 1224024 w 1224024"/>
              <a:gd name="connsiteY5" fmla="*/ 612085 h 1224024"/>
              <a:gd name="connsiteX6" fmla="*/ 1101260 w 1224024"/>
              <a:gd name="connsiteY6" fmla="*/ 624461 h 1224024"/>
              <a:gd name="connsiteX7" fmla="*/ 624461 w 1224024"/>
              <a:gd name="connsiteY7" fmla="*/ 1101260 h 1224024"/>
              <a:gd name="connsiteX8" fmla="*/ 612085 w 1224024"/>
              <a:gd name="connsiteY8" fmla="*/ 1224024 h 1224024"/>
              <a:gd name="connsiteX9" fmla="*/ 611939 w 1224024"/>
              <a:gd name="connsiteY9" fmla="*/ 1224024 h 1224024"/>
              <a:gd name="connsiteX10" fmla="*/ 599563 w 1224024"/>
              <a:gd name="connsiteY10" fmla="*/ 1101260 h 1224024"/>
              <a:gd name="connsiteX11" fmla="*/ 122764 w 1224024"/>
              <a:gd name="connsiteY11" fmla="*/ 624461 h 1224024"/>
              <a:gd name="connsiteX12" fmla="*/ 0 w 1224024"/>
              <a:gd name="connsiteY12" fmla="*/ 612085 h 1224024"/>
              <a:gd name="connsiteX13" fmla="*/ 0 w 1224024"/>
              <a:gd name="connsiteY13" fmla="*/ 611939 h 1224024"/>
              <a:gd name="connsiteX14" fmla="*/ 122764 w 1224024"/>
              <a:gd name="connsiteY14" fmla="*/ 599563 h 1224024"/>
              <a:gd name="connsiteX15" fmla="*/ 599563 w 1224024"/>
              <a:gd name="connsiteY15" fmla="*/ 122764 h 1224024"/>
              <a:gd name="connsiteX16" fmla="*/ 611939 w 1224024"/>
              <a:gd name="connsiteY16" fmla="*/ 0 h 1224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24024" h="1224024">
                <a:moveTo>
                  <a:pt x="611939" y="0"/>
                </a:moveTo>
                <a:lnTo>
                  <a:pt x="612085" y="0"/>
                </a:lnTo>
                <a:lnTo>
                  <a:pt x="624461" y="122764"/>
                </a:lnTo>
                <a:cubicBezTo>
                  <a:pt x="673434" y="362090"/>
                  <a:pt x="861934" y="550590"/>
                  <a:pt x="1101260" y="599563"/>
                </a:cubicBezTo>
                <a:lnTo>
                  <a:pt x="1224024" y="611939"/>
                </a:lnTo>
                <a:lnTo>
                  <a:pt x="1224024" y="612085"/>
                </a:lnTo>
                <a:lnTo>
                  <a:pt x="1101260" y="624461"/>
                </a:lnTo>
                <a:cubicBezTo>
                  <a:pt x="861934" y="673434"/>
                  <a:pt x="673434" y="861934"/>
                  <a:pt x="624461" y="1101260"/>
                </a:cubicBezTo>
                <a:lnTo>
                  <a:pt x="612085" y="1224024"/>
                </a:lnTo>
                <a:lnTo>
                  <a:pt x="611939" y="1224024"/>
                </a:lnTo>
                <a:lnTo>
                  <a:pt x="599563" y="1101260"/>
                </a:lnTo>
                <a:cubicBezTo>
                  <a:pt x="550590" y="861934"/>
                  <a:pt x="362090" y="673434"/>
                  <a:pt x="122764" y="624461"/>
                </a:cubicBezTo>
                <a:lnTo>
                  <a:pt x="0" y="612085"/>
                </a:lnTo>
                <a:lnTo>
                  <a:pt x="0" y="611939"/>
                </a:lnTo>
                <a:lnTo>
                  <a:pt x="122764" y="599563"/>
                </a:lnTo>
                <a:cubicBezTo>
                  <a:pt x="362090" y="550590"/>
                  <a:pt x="550590" y="362090"/>
                  <a:pt x="599563" y="122764"/>
                </a:cubicBezTo>
                <a:lnTo>
                  <a:pt x="611939" y="0"/>
                </a:lnTo>
                <a:close/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"/>
              <a:ea typeface="思源黑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28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j-lt"/>
                <a:ea typeface="OPPOSans H"/>
                <a:cs typeface="+mn-cs"/>
              </a:rPr>
              <a:t>阿呆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ea typeface="OPPOSans R"/>
                <a:cs typeface="+mn-cs"/>
              </a:rPr>
              <a:t>ADAI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ea typeface="OPPOSans R"/>
                <a:cs typeface="+mn-cs"/>
              </a:rPr>
              <a:t>微软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ea typeface="OPPOSans R"/>
                <a:cs typeface="+mn-cs"/>
              </a:rPr>
              <a:t>模板认证设计师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359545" y="2670288"/>
            <a:ext cx="3241911" cy="2722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OPPOSans H"/>
                <a:cs typeface="+mn-cs"/>
              </a:rPr>
              <a:t>SANCTUARY_DRIFTER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+mj-lt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2469" y="612379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422E5B-FD7F-47BA-4FC8-66C99621743F}"/>
              </a:ext>
            </a:extLst>
          </p:cNvPr>
          <p:cNvSpPr txBox="1"/>
          <p:nvPr/>
        </p:nvSpPr>
        <p:spPr>
          <a:xfrm>
            <a:off x="5918615" y="1620528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ea typeface="OPPOSans R"/>
                <a:cs typeface="+mn-cs"/>
              </a:rPr>
              <a:t>定制设计师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E785289-0A46-1BB6-B822-426B460BEC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389" y="704677"/>
            <a:ext cx="1821909" cy="1821909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阿呆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矩形: 圆角 274">
            <a:extLst>
              <a:ext uri="{FF2B5EF4-FFF2-40B4-BE49-F238E27FC236}">
                <a16:creationId xmlns:a16="http://schemas.microsoft.com/office/drawing/2014/main" id="{4D3CDA70-0CDF-A330-78B9-E63BADF7CFAB}"/>
              </a:ext>
            </a:extLst>
          </p:cNvPr>
          <p:cNvSpPr/>
          <p:nvPr/>
        </p:nvSpPr>
        <p:spPr>
          <a:xfrm>
            <a:off x="3350165" y="1437922"/>
            <a:ext cx="8224863" cy="3642985"/>
          </a:xfrm>
          <a:prstGeom prst="roundRect">
            <a:avLst>
              <a:gd name="adj" fmla="val 3323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矩形: 圆角 228">
            <a:extLst>
              <a:ext uri="{FF2B5EF4-FFF2-40B4-BE49-F238E27FC236}">
                <a16:creationId xmlns:a16="http://schemas.microsoft.com/office/drawing/2014/main" id="{FF06E431-CC67-B031-EA62-DE4B6D70F20B}"/>
              </a:ext>
            </a:extLst>
          </p:cNvPr>
          <p:cNvSpPr/>
          <p:nvPr/>
        </p:nvSpPr>
        <p:spPr>
          <a:xfrm>
            <a:off x="3235363" y="1287711"/>
            <a:ext cx="8224863" cy="3642985"/>
          </a:xfrm>
          <a:prstGeom prst="roundRect">
            <a:avLst>
              <a:gd name="adj" fmla="val 332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BD3F2D15-F629-0D5A-16EC-94B3ECD0BC76}"/>
              </a:ext>
            </a:extLst>
          </p:cNvPr>
          <p:cNvSpPr/>
          <p:nvPr/>
        </p:nvSpPr>
        <p:spPr>
          <a:xfrm>
            <a:off x="0" y="6184780"/>
            <a:ext cx="3609994" cy="50920"/>
          </a:xfrm>
          <a:custGeom>
            <a:avLst/>
            <a:gdLst>
              <a:gd name="connsiteX0" fmla="*/ 6793935 w 6798278"/>
              <a:gd name="connsiteY0" fmla="*/ 7319 h 7330"/>
              <a:gd name="connsiteX1" fmla="*/ 3658 w 6798278"/>
              <a:gd name="connsiteY1" fmla="*/ 7319 h 7330"/>
              <a:gd name="connsiteX2" fmla="*/ 1074 w 6798278"/>
              <a:gd name="connsiteY2" fmla="*/ 6250 h 7330"/>
              <a:gd name="connsiteX3" fmla="*/ 0 w 6798278"/>
              <a:gd name="connsiteY3" fmla="*/ 3661 h 7330"/>
              <a:gd name="connsiteX4" fmla="*/ 1074 w 6798278"/>
              <a:gd name="connsiteY4" fmla="*/ 1078 h 7330"/>
              <a:gd name="connsiteX5" fmla="*/ 3658 w 6798278"/>
              <a:gd name="connsiteY5" fmla="*/ 4 h 7330"/>
              <a:gd name="connsiteX6" fmla="*/ 6794621 w 6798278"/>
              <a:gd name="connsiteY6" fmla="*/ 4 h 7330"/>
              <a:gd name="connsiteX7" fmla="*/ 6796049 w 6798278"/>
              <a:gd name="connsiteY7" fmla="*/ 233 h 7330"/>
              <a:gd name="connsiteX8" fmla="*/ 6797250 w 6798278"/>
              <a:gd name="connsiteY8" fmla="*/ 1021 h 7330"/>
              <a:gd name="connsiteX9" fmla="*/ 6798050 w 6798278"/>
              <a:gd name="connsiteY9" fmla="*/ 2233 h 7330"/>
              <a:gd name="connsiteX10" fmla="*/ 6798278 w 6798278"/>
              <a:gd name="connsiteY10" fmla="*/ 3661 h 7330"/>
              <a:gd name="connsiteX11" fmla="*/ 6796850 w 6798278"/>
              <a:gd name="connsiteY11" fmla="*/ 6376 h 7330"/>
              <a:gd name="connsiteX12" fmla="*/ 6793935 w 6798278"/>
              <a:gd name="connsiteY12" fmla="*/ 7319 h 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98278" h="7330">
                <a:moveTo>
                  <a:pt x="6793935" y="7319"/>
                </a:moveTo>
                <a:lnTo>
                  <a:pt x="3658" y="7319"/>
                </a:lnTo>
                <a:cubicBezTo>
                  <a:pt x="2692" y="7319"/>
                  <a:pt x="1760" y="6936"/>
                  <a:pt x="1074" y="6250"/>
                </a:cubicBezTo>
                <a:cubicBezTo>
                  <a:pt x="389" y="5565"/>
                  <a:pt x="0" y="4633"/>
                  <a:pt x="0" y="3661"/>
                </a:cubicBezTo>
                <a:cubicBezTo>
                  <a:pt x="0" y="2690"/>
                  <a:pt x="389" y="1764"/>
                  <a:pt x="1074" y="1078"/>
                </a:cubicBezTo>
                <a:cubicBezTo>
                  <a:pt x="1760" y="393"/>
                  <a:pt x="2692" y="4"/>
                  <a:pt x="3658" y="4"/>
                </a:cubicBezTo>
                <a:lnTo>
                  <a:pt x="6794621" y="4"/>
                </a:lnTo>
                <a:cubicBezTo>
                  <a:pt x="6795135" y="-19"/>
                  <a:pt x="6795592" y="55"/>
                  <a:pt x="6796049" y="233"/>
                </a:cubicBezTo>
                <a:cubicBezTo>
                  <a:pt x="6796507" y="410"/>
                  <a:pt x="6796907" y="678"/>
                  <a:pt x="6797250" y="1021"/>
                </a:cubicBezTo>
                <a:cubicBezTo>
                  <a:pt x="6797592" y="1364"/>
                  <a:pt x="6797879" y="1781"/>
                  <a:pt x="6798050" y="2233"/>
                </a:cubicBezTo>
                <a:cubicBezTo>
                  <a:pt x="6798221" y="2690"/>
                  <a:pt x="6798278" y="3176"/>
                  <a:pt x="6798278" y="3661"/>
                </a:cubicBezTo>
                <a:cubicBezTo>
                  <a:pt x="6798165" y="4719"/>
                  <a:pt x="6797650" y="5696"/>
                  <a:pt x="6796850" y="6376"/>
                </a:cubicBezTo>
                <a:cubicBezTo>
                  <a:pt x="6796049" y="7062"/>
                  <a:pt x="6795021" y="7399"/>
                  <a:pt x="6793935" y="7319"/>
                </a:cubicBezTo>
                <a:close/>
              </a:path>
            </a:pathLst>
          </a:custGeom>
          <a:solidFill>
            <a:srgbClr val="B0B4B9"/>
          </a:solidFill>
          <a:ln w="5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DAD351F9-729A-D60F-CCB7-C54F5DD9FDE3}"/>
              </a:ext>
            </a:extLst>
          </p:cNvPr>
          <p:cNvGrpSpPr/>
          <p:nvPr/>
        </p:nvGrpSpPr>
        <p:grpSpPr>
          <a:xfrm>
            <a:off x="695325" y="2336931"/>
            <a:ext cx="2875787" cy="3875056"/>
            <a:chOff x="4841157" y="1656721"/>
            <a:chExt cx="2875787" cy="3875056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EB099CB-4992-C58A-DBFC-4BE13BFD9712}"/>
                </a:ext>
              </a:extLst>
            </p:cNvPr>
            <p:cNvSpPr/>
            <p:nvPr/>
          </p:nvSpPr>
          <p:spPr>
            <a:xfrm>
              <a:off x="4860011" y="3709206"/>
              <a:ext cx="158311" cy="27545"/>
            </a:xfrm>
            <a:custGeom>
              <a:avLst/>
              <a:gdLst>
                <a:gd name="connsiteX0" fmla="*/ 158311 w 158311"/>
                <a:gd name="connsiteY0" fmla="*/ 0 h 27545"/>
                <a:gd name="connsiteX1" fmla="*/ 0 w 158311"/>
                <a:gd name="connsiteY1" fmla="*/ 0 h 27545"/>
                <a:gd name="connsiteX2" fmla="*/ 0 w 158311"/>
                <a:gd name="connsiteY2" fmla="*/ 27546 h 27545"/>
                <a:gd name="connsiteX3" fmla="*/ 158311 w 158311"/>
                <a:gd name="connsiteY3" fmla="*/ 27546 h 27545"/>
                <a:gd name="connsiteX4" fmla="*/ 158311 w 158311"/>
                <a:gd name="connsiteY4" fmla="*/ 0 h 2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311" h="27545">
                  <a:moveTo>
                    <a:pt x="158311" y="0"/>
                  </a:moveTo>
                  <a:lnTo>
                    <a:pt x="0" y="0"/>
                  </a:lnTo>
                  <a:lnTo>
                    <a:pt x="0" y="27546"/>
                  </a:lnTo>
                  <a:lnTo>
                    <a:pt x="158311" y="27546"/>
                  </a:lnTo>
                  <a:lnTo>
                    <a:pt x="158311" y="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4846463-1B32-BDD4-8291-4FC5037AE2F1}"/>
                </a:ext>
              </a:extLst>
            </p:cNvPr>
            <p:cNvSpPr/>
            <p:nvPr/>
          </p:nvSpPr>
          <p:spPr>
            <a:xfrm>
              <a:off x="5110334" y="4381176"/>
              <a:ext cx="210712" cy="1150429"/>
            </a:xfrm>
            <a:custGeom>
              <a:avLst/>
              <a:gdLst>
                <a:gd name="connsiteX0" fmla="*/ 123101 w 210712"/>
                <a:gd name="connsiteY0" fmla="*/ 0 h 1150429"/>
                <a:gd name="connsiteX1" fmla="*/ 210712 w 210712"/>
                <a:gd name="connsiteY1" fmla="*/ 0 h 1150429"/>
                <a:gd name="connsiteX2" fmla="*/ 34233 w 210712"/>
                <a:gd name="connsiteY2" fmla="*/ 1150429 h 1150429"/>
                <a:gd name="connsiteX3" fmla="*/ 0 w 210712"/>
                <a:gd name="connsiteY3" fmla="*/ 1150429 h 1150429"/>
                <a:gd name="connsiteX4" fmla="*/ 123101 w 210712"/>
                <a:gd name="connsiteY4" fmla="*/ 0 h 115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712" h="1150429">
                  <a:moveTo>
                    <a:pt x="123101" y="0"/>
                  </a:moveTo>
                  <a:lnTo>
                    <a:pt x="210712" y="0"/>
                  </a:lnTo>
                  <a:lnTo>
                    <a:pt x="34233" y="1150429"/>
                  </a:lnTo>
                  <a:lnTo>
                    <a:pt x="0" y="1150429"/>
                  </a:lnTo>
                  <a:lnTo>
                    <a:pt x="123101" y="0"/>
                  </a:lnTo>
                  <a:close/>
                </a:path>
              </a:pathLst>
            </a:custGeom>
            <a:solidFill>
              <a:srgbClr val="B0B4B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81576E6E-0F90-327A-234E-2F66DEEB32BC}"/>
                </a:ext>
              </a:extLst>
            </p:cNvPr>
            <p:cNvSpPr/>
            <p:nvPr/>
          </p:nvSpPr>
          <p:spPr>
            <a:xfrm>
              <a:off x="5110334" y="4381861"/>
              <a:ext cx="210883" cy="1149743"/>
            </a:xfrm>
            <a:custGeom>
              <a:avLst/>
              <a:gdLst>
                <a:gd name="connsiteX0" fmla="*/ 0 w 210883"/>
                <a:gd name="connsiteY0" fmla="*/ 1149744 h 1149743"/>
                <a:gd name="connsiteX1" fmla="*/ 14687 w 210883"/>
                <a:gd name="connsiteY1" fmla="*/ 1149744 h 1149743"/>
                <a:gd name="connsiteX2" fmla="*/ 153848 w 210883"/>
                <a:gd name="connsiteY2" fmla="*/ 52464 h 1149743"/>
                <a:gd name="connsiteX3" fmla="*/ 162037 w 210883"/>
                <a:gd name="connsiteY3" fmla="*/ 36027 h 1149743"/>
                <a:gd name="connsiteX4" fmla="*/ 178765 w 210883"/>
                <a:gd name="connsiteY4" fmla="*/ 28467 h 1149743"/>
                <a:gd name="connsiteX5" fmla="*/ 207340 w 210883"/>
                <a:gd name="connsiteY5" fmla="*/ 25775 h 1149743"/>
                <a:gd name="connsiteX6" fmla="*/ 210883 w 210883"/>
                <a:gd name="connsiteY6" fmla="*/ 0 h 1149743"/>
                <a:gd name="connsiteX7" fmla="*/ 123158 w 210883"/>
                <a:gd name="connsiteY7" fmla="*/ 0 h 1149743"/>
                <a:gd name="connsiteX8" fmla="*/ 0 w 210883"/>
                <a:gd name="connsiteY8" fmla="*/ 1149744 h 1149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883" h="1149743">
                  <a:moveTo>
                    <a:pt x="0" y="1149744"/>
                  </a:moveTo>
                  <a:lnTo>
                    <a:pt x="14687" y="1149744"/>
                  </a:lnTo>
                  <a:lnTo>
                    <a:pt x="153848" y="52464"/>
                  </a:lnTo>
                  <a:cubicBezTo>
                    <a:pt x="154602" y="46206"/>
                    <a:pt x="157494" y="40405"/>
                    <a:pt x="162037" y="36027"/>
                  </a:cubicBezTo>
                  <a:cubicBezTo>
                    <a:pt x="166575" y="31655"/>
                    <a:pt x="172484" y="28987"/>
                    <a:pt x="178765" y="28467"/>
                  </a:cubicBezTo>
                  <a:lnTo>
                    <a:pt x="207340" y="25775"/>
                  </a:lnTo>
                  <a:lnTo>
                    <a:pt x="210883" y="0"/>
                  </a:lnTo>
                  <a:lnTo>
                    <a:pt x="123158" y="0"/>
                  </a:lnTo>
                  <a:lnTo>
                    <a:pt x="0" y="1149744"/>
                  </a:lnTo>
                  <a:close/>
                </a:path>
              </a:pathLst>
            </a:custGeom>
            <a:solidFill>
              <a:srgbClr val="84888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9DDE2B63-EE4F-2CCB-89E8-AAF59A268561}"/>
                </a:ext>
              </a:extLst>
            </p:cNvPr>
            <p:cNvSpPr/>
            <p:nvPr/>
          </p:nvSpPr>
          <p:spPr>
            <a:xfrm>
              <a:off x="4841157" y="4381176"/>
              <a:ext cx="210883" cy="1150429"/>
            </a:xfrm>
            <a:custGeom>
              <a:avLst/>
              <a:gdLst>
                <a:gd name="connsiteX0" fmla="*/ 123273 w 210883"/>
                <a:gd name="connsiteY0" fmla="*/ 0 h 1150429"/>
                <a:gd name="connsiteX1" fmla="*/ 210884 w 210883"/>
                <a:gd name="connsiteY1" fmla="*/ 0 h 1150429"/>
                <a:gd name="connsiteX2" fmla="*/ 34290 w 210883"/>
                <a:gd name="connsiteY2" fmla="*/ 1150429 h 1150429"/>
                <a:gd name="connsiteX3" fmla="*/ 0 w 210883"/>
                <a:gd name="connsiteY3" fmla="*/ 1150429 h 1150429"/>
                <a:gd name="connsiteX4" fmla="*/ 123273 w 210883"/>
                <a:gd name="connsiteY4" fmla="*/ 0 h 115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883" h="1150429">
                  <a:moveTo>
                    <a:pt x="123273" y="0"/>
                  </a:moveTo>
                  <a:lnTo>
                    <a:pt x="210884" y="0"/>
                  </a:lnTo>
                  <a:lnTo>
                    <a:pt x="34290" y="1150429"/>
                  </a:lnTo>
                  <a:lnTo>
                    <a:pt x="0" y="1150429"/>
                  </a:lnTo>
                  <a:lnTo>
                    <a:pt x="123273" y="0"/>
                  </a:lnTo>
                  <a:close/>
                </a:path>
              </a:pathLst>
            </a:custGeom>
            <a:solidFill>
              <a:srgbClr val="B0B4B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2D926945-184D-0041-8588-9013F4F8F0B8}"/>
                </a:ext>
              </a:extLst>
            </p:cNvPr>
            <p:cNvSpPr/>
            <p:nvPr/>
          </p:nvSpPr>
          <p:spPr>
            <a:xfrm>
              <a:off x="5689149" y="4402550"/>
              <a:ext cx="282549" cy="1129227"/>
            </a:xfrm>
            <a:custGeom>
              <a:avLst/>
              <a:gdLst>
                <a:gd name="connsiteX0" fmla="*/ 282550 w 282549"/>
                <a:gd name="connsiteY0" fmla="*/ 1129227 h 1129227"/>
                <a:gd name="connsiteX1" fmla="*/ 248317 w 282549"/>
                <a:gd name="connsiteY1" fmla="*/ 1129227 h 1129227"/>
                <a:gd name="connsiteX2" fmla="*/ 0 w 282549"/>
                <a:gd name="connsiteY2" fmla="*/ 0 h 1129227"/>
                <a:gd name="connsiteX3" fmla="*/ 87611 w 282549"/>
                <a:gd name="connsiteY3" fmla="*/ 0 h 1129227"/>
                <a:gd name="connsiteX4" fmla="*/ 282550 w 282549"/>
                <a:gd name="connsiteY4" fmla="*/ 1129227 h 1129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549" h="1129227">
                  <a:moveTo>
                    <a:pt x="282550" y="1129227"/>
                  </a:moveTo>
                  <a:lnTo>
                    <a:pt x="248317" y="1129227"/>
                  </a:lnTo>
                  <a:lnTo>
                    <a:pt x="0" y="0"/>
                  </a:lnTo>
                  <a:lnTo>
                    <a:pt x="87611" y="0"/>
                  </a:lnTo>
                  <a:lnTo>
                    <a:pt x="282550" y="1129227"/>
                  </a:lnTo>
                  <a:close/>
                </a:path>
              </a:pathLst>
            </a:custGeom>
            <a:solidFill>
              <a:srgbClr val="B0B4B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F2642390-D121-0518-A1A6-C94EE057C6BD}"/>
                </a:ext>
              </a:extLst>
            </p:cNvPr>
            <p:cNvSpPr/>
            <p:nvPr/>
          </p:nvSpPr>
          <p:spPr>
            <a:xfrm>
              <a:off x="4841157" y="4381176"/>
              <a:ext cx="210426" cy="1150429"/>
            </a:xfrm>
            <a:custGeom>
              <a:avLst/>
              <a:gdLst>
                <a:gd name="connsiteX0" fmla="*/ 0 w 210426"/>
                <a:gd name="connsiteY0" fmla="*/ 1150429 h 1150429"/>
                <a:gd name="connsiteX1" fmla="*/ 14688 w 210426"/>
                <a:gd name="connsiteY1" fmla="*/ 1150429 h 1150429"/>
                <a:gd name="connsiteX2" fmla="*/ 104413 w 210426"/>
                <a:gd name="connsiteY2" fmla="*/ 469487 h 1150429"/>
                <a:gd name="connsiteX3" fmla="*/ 131559 w 210426"/>
                <a:gd name="connsiteY3" fmla="*/ 453942 h 1150429"/>
                <a:gd name="connsiteX4" fmla="*/ 206883 w 210426"/>
                <a:gd name="connsiteY4" fmla="*/ 25775 h 1150429"/>
                <a:gd name="connsiteX5" fmla="*/ 210426 w 210426"/>
                <a:gd name="connsiteY5" fmla="*/ 0 h 1150429"/>
                <a:gd name="connsiteX6" fmla="*/ 122815 w 210426"/>
                <a:gd name="connsiteY6" fmla="*/ 0 h 1150429"/>
                <a:gd name="connsiteX7" fmla="*/ 0 w 210426"/>
                <a:gd name="connsiteY7" fmla="*/ 1150429 h 115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426" h="1150429">
                  <a:moveTo>
                    <a:pt x="0" y="1150429"/>
                  </a:moveTo>
                  <a:lnTo>
                    <a:pt x="14688" y="1150429"/>
                  </a:lnTo>
                  <a:lnTo>
                    <a:pt x="104413" y="469487"/>
                  </a:lnTo>
                  <a:lnTo>
                    <a:pt x="131559" y="453942"/>
                  </a:lnTo>
                  <a:lnTo>
                    <a:pt x="206883" y="25775"/>
                  </a:lnTo>
                  <a:lnTo>
                    <a:pt x="210426" y="0"/>
                  </a:lnTo>
                  <a:lnTo>
                    <a:pt x="122815" y="0"/>
                  </a:lnTo>
                  <a:lnTo>
                    <a:pt x="0" y="1150429"/>
                  </a:lnTo>
                  <a:close/>
                </a:path>
              </a:pathLst>
            </a:custGeom>
            <a:solidFill>
              <a:srgbClr val="84888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9F2C94C-C77E-403C-EFA6-32E2E4841B17}"/>
                </a:ext>
              </a:extLst>
            </p:cNvPr>
            <p:cNvSpPr/>
            <p:nvPr/>
          </p:nvSpPr>
          <p:spPr>
            <a:xfrm>
              <a:off x="5688749" y="4402098"/>
              <a:ext cx="261232" cy="1129678"/>
            </a:xfrm>
            <a:custGeom>
              <a:avLst/>
              <a:gdLst>
                <a:gd name="connsiteX0" fmla="*/ 261176 w 261232"/>
                <a:gd name="connsiteY0" fmla="*/ 1129678 h 1129678"/>
                <a:gd name="connsiteX1" fmla="*/ 118815 w 261232"/>
                <a:gd name="connsiteY1" fmla="*/ 449313 h 1129678"/>
                <a:gd name="connsiteX2" fmla="*/ 154305 w 261232"/>
                <a:gd name="connsiteY2" fmla="*/ 441364 h 1129678"/>
                <a:gd name="connsiteX3" fmla="*/ 56350 w 261232"/>
                <a:gd name="connsiteY3" fmla="*/ 0 h 1129678"/>
                <a:gd name="connsiteX4" fmla="*/ 0 w 261232"/>
                <a:gd name="connsiteY4" fmla="*/ 0 h 1129678"/>
                <a:gd name="connsiteX5" fmla="*/ 248317 w 261232"/>
                <a:gd name="connsiteY5" fmla="*/ 1129221 h 1129678"/>
                <a:gd name="connsiteX6" fmla="*/ 261233 w 261232"/>
                <a:gd name="connsiteY6" fmla="*/ 1129221 h 1129678"/>
                <a:gd name="connsiteX7" fmla="*/ 261233 w 261232"/>
                <a:gd name="connsiteY7" fmla="*/ 1129678 h 1129678"/>
                <a:gd name="connsiteX8" fmla="*/ 261176 w 261232"/>
                <a:gd name="connsiteY8" fmla="*/ 1129678 h 1129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232" h="1129678">
                  <a:moveTo>
                    <a:pt x="261176" y="1129678"/>
                  </a:moveTo>
                  <a:lnTo>
                    <a:pt x="118815" y="449313"/>
                  </a:lnTo>
                  <a:lnTo>
                    <a:pt x="154305" y="441364"/>
                  </a:lnTo>
                  <a:lnTo>
                    <a:pt x="56350" y="0"/>
                  </a:lnTo>
                  <a:lnTo>
                    <a:pt x="0" y="0"/>
                  </a:lnTo>
                  <a:lnTo>
                    <a:pt x="248317" y="1129221"/>
                  </a:lnTo>
                  <a:lnTo>
                    <a:pt x="261233" y="1129221"/>
                  </a:lnTo>
                  <a:lnTo>
                    <a:pt x="261233" y="1129678"/>
                  </a:lnTo>
                  <a:lnTo>
                    <a:pt x="261176" y="1129678"/>
                  </a:lnTo>
                  <a:close/>
                </a:path>
              </a:pathLst>
            </a:custGeom>
            <a:solidFill>
              <a:srgbClr val="84888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BCA928F-7279-B9A5-467E-AEE0B944DE16}"/>
                </a:ext>
              </a:extLst>
            </p:cNvPr>
            <p:cNvSpPr/>
            <p:nvPr/>
          </p:nvSpPr>
          <p:spPr>
            <a:xfrm>
              <a:off x="4905851" y="3349904"/>
              <a:ext cx="835075" cy="1119340"/>
            </a:xfrm>
            <a:custGeom>
              <a:avLst/>
              <a:gdLst>
                <a:gd name="connsiteX0" fmla="*/ 34976 w 835075"/>
                <a:gd name="connsiteY0" fmla="*/ 0 h 1119340"/>
                <a:gd name="connsiteX1" fmla="*/ 800100 w 835075"/>
                <a:gd name="connsiteY1" fmla="*/ 0 h 1119340"/>
                <a:gd name="connsiteX2" fmla="*/ 824835 w 835075"/>
                <a:gd name="connsiteY2" fmla="*/ 10247 h 1119340"/>
                <a:gd name="connsiteX3" fmla="*/ 835076 w 835075"/>
                <a:gd name="connsiteY3" fmla="*/ 34976 h 1119340"/>
                <a:gd name="connsiteX4" fmla="*/ 835076 w 835075"/>
                <a:gd name="connsiteY4" fmla="*/ 1084364 h 1119340"/>
                <a:gd name="connsiteX5" fmla="*/ 824835 w 835075"/>
                <a:gd name="connsiteY5" fmla="*/ 1109099 h 1119340"/>
                <a:gd name="connsiteX6" fmla="*/ 800100 w 835075"/>
                <a:gd name="connsiteY6" fmla="*/ 1119340 h 1119340"/>
                <a:gd name="connsiteX7" fmla="*/ 34976 w 835075"/>
                <a:gd name="connsiteY7" fmla="*/ 1119340 h 1119340"/>
                <a:gd name="connsiteX8" fmla="*/ 10241 w 835075"/>
                <a:gd name="connsiteY8" fmla="*/ 1109099 h 1119340"/>
                <a:gd name="connsiteX9" fmla="*/ 0 w 835075"/>
                <a:gd name="connsiteY9" fmla="*/ 1084364 h 1119340"/>
                <a:gd name="connsiteX10" fmla="*/ 0 w 835075"/>
                <a:gd name="connsiteY10" fmla="*/ 34976 h 1119340"/>
                <a:gd name="connsiteX11" fmla="*/ 10241 w 835075"/>
                <a:gd name="connsiteY11" fmla="*/ 10247 h 1119340"/>
                <a:gd name="connsiteX12" fmla="*/ 34976 w 835075"/>
                <a:gd name="connsiteY12" fmla="*/ 0 h 1119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5075" h="1119340">
                  <a:moveTo>
                    <a:pt x="34976" y="0"/>
                  </a:moveTo>
                  <a:lnTo>
                    <a:pt x="800100" y="0"/>
                  </a:lnTo>
                  <a:cubicBezTo>
                    <a:pt x="809375" y="0"/>
                    <a:pt x="818274" y="3686"/>
                    <a:pt x="824835" y="10247"/>
                  </a:cubicBezTo>
                  <a:cubicBezTo>
                    <a:pt x="831390" y="16802"/>
                    <a:pt x="835076" y="25700"/>
                    <a:pt x="835076" y="34976"/>
                  </a:cubicBezTo>
                  <a:lnTo>
                    <a:pt x="835076" y="1084364"/>
                  </a:lnTo>
                  <a:cubicBezTo>
                    <a:pt x="835076" y="1093640"/>
                    <a:pt x="831390" y="1102538"/>
                    <a:pt x="824835" y="1109099"/>
                  </a:cubicBezTo>
                  <a:cubicBezTo>
                    <a:pt x="818274" y="1115654"/>
                    <a:pt x="809375" y="1119340"/>
                    <a:pt x="800100" y="1119340"/>
                  </a:cubicBezTo>
                  <a:lnTo>
                    <a:pt x="34976" y="1119340"/>
                  </a:lnTo>
                  <a:cubicBezTo>
                    <a:pt x="25700" y="1119340"/>
                    <a:pt x="16802" y="1115654"/>
                    <a:pt x="10241" y="1109099"/>
                  </a:cubicBezTo>
                  <a:cubicBezTo>
                    <a:pt x="3686" y="1102538"/>
                    <a:pt x="0" y="1093640"/>
                    <a:pt x="0" y="1084364"/>
                  </a:cubicBezTo>
                  <a:lnTo>
                    <a:pt x="0" y="34976"/>
                  </a:lnTo>
                  <a:cubicBezTo>
                    <a:pt x="0" y="25700"/>
                    <a:pt x="3686" y="16802"/>
                    <a:pt x="10241" y="10247"/>
                  </a:cubicBezTo>
                  <a:cubicBezTo>
                    <a:pt x="16802" y="3686"/>
                    <a:pt x="25700" y="0"/>
                    <a:pt x="34976" y="0"/>
                  </a:cubicBezTo>
                  <a:close/>
                </a:path>
              </a:pathLst>
            </a:custGeom>
            <a:solidFill>
              <a:srgbClr val="84888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F9EE27AC-7499-954C-1CD5-6F524C58EE4F}"/>
                </a:ext>
              </a:extLst>
            </p:cNvPr>
            <p:cNvSpPr/>
            <p:nvPr/>
          </p:nvSpPr>
          <p:spPr>
            <a:xfrm>
              <a:off x="4905851" y="3354704"/>
              <a:ext cx="66636" cy="1109339"/>
            </a:xfrm>
            <a:custGeom>
              <a:avLst/>
              <a:gdLst>
                <a:gd name="connsiteX0" fmla="*/ 33319 w 66636"/>
                <a:gd name="connsiteY0" fmla="*/ 0 h 1109339"/>
                <a:gd name="connsiteX1" fmla="*/ 46080 w 66636"/>
                <a:gd name="connsiteY1" fmla="*/ 2521 h 1109339"/>
                <a:gd name="connsiteX2" fmla="*/ 56893 w 66636"/>
                <a:gd name="connsiteY2" fmla="*/ 9745 h 1109339"/>
                <a:gd name="connsiteX3" fmla="*/ 64117 w 66636"/>
                <a:gd name="connsiteY3" fmla="*/ 20557 h 1109339"/>
                <a:gd name="connsiteX4" fmla="*/ 66637 w 66636"/>
                <a:gd name="connsiteY4" fmla="*/ 33319 h 1109339"/>
                <a:gd name="connsiteX5" fmla="*/ 66637 w 66636"/>
                <a:gd name="connsiteY5" fmla="*/ 1109339 h 1109339"/>
                <a:gd name="connsiteX6" fmla="*/ 33319 w 66636"/>
                <a:gd name="connsiteY6" fmla="*/ 1109339 h 1109339"/>
                <a:gd name="connsiteX7" fmla="*/ 20557 w 66636"/>
                <a:gd name="connsiteY7" fmla="*/ 1106819 h 1109339"/>
                <a:gd name="connsiteX8" fmla="*/ 9744 w 66636"/>
                <a:gd name="connsiteY8" fmla="*/ 1099595 h 1109339"/>
                <a:gd name="connsiteX9" fmla="*/ 2520 w 66636"/>
                <a:gd name="connsiteY9" fmla="*/ 1088782 h 1109339"/>
                <a:gd name="connsiteX10" fmla="*/ 0 w 66636"/>
                <a:gd name="connsiteY10" fmla="*/ 1076021 h 1109339"/>
                <a:gd name="connsiteX11" fmla="*/ 0 w 66636"/>
                <a:gd name="connsiteY11" fmla="*/ 33033 h 1109339"/>
                <a:gd name="connsiteX12" fmla="*/ 2572 w 66636"/>
                <a:gd name="connsiteY12" fmla="*/ 20346 h 1109339"/>
                <a:gd name="connsiteX13" fmla="*/ 9807 w 66636"/>
                <a:gd name="connsiteY13" fmla="*/ 9608 h 1109339"/>
                <a:gd name="connsiteX14" fmla="*/ 20608 w 66636"/>
                <a:gd name="connsiteY14" fmla="*/ 2464 h 1109339"/>
                <a:gd name="connsiteX15" fmla="*/ 33319 w 66636"/>
                <a:gd name="connsiteY15" fmla="*/ 0 h 1109339"/>
                <a:gd name="connsiteX16" fmla="*/ 33319 w 66636"/>
                <a:gd name="connsiteY16" fmla="*/ 0 h 110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6636" h="1109339">
                  <a:moveTo>
                    <a:pt x="33319" y="0"/>
                  </a:moveTo>
                  <a:cubicBezTo>
                    <a:pt x="37696" y="-5"/>
                    <a:pt x="42034" y="852"/>
                    <a:pt x="46080" y="2521"/>
                  </a:cubicBezTo>
                  <a:cubicBezTo>
                    <a:pt x="50126" y="4195"/>
                    <a:pt x="53801" y="6647"/>
                    <a:pt x="56893" y="9745"/>
                  </a:cubicBezTo>
                  <a:cubicBezTo>
                    <a:pt x="59990" y="12836"/>
                    <a:pt x="62442" y="16517"/>
                    <a:pt x="64117" y="20557"/>
                  </a:cubicBezTo>
                  <a:cubicBezTo>
                    <a:pt x="65785" y="24603"/>
                    <a:pt x="66643" y="28941"/>
                    <a:pt x="66637" y="33319"/>
                  </a:cubicBezTo>
                  <a:lnTo>
                    <a:pt x="66637" y="1109339"/>
                  </a:lnTo>
                  <a:lnTo>
                    <a:pt x="33319" y="1109339"/>
                  </a:lnTo>
                  <a:cubicBezTo>
                    <a:pt x="28941" y="1109345"/>
                    <a:pt x="24603" y="1108488"/>
                    <a:pt x="20557" y="1106819"/>
                  </a:cubicBezTo>
                  <a:cubicBezTo>
                    <a:pt x="16511" y="1105144"/>
                    <a:pt x="12836" y="1102693"/>
                    <a:pt x="9744" y="1099595"/>
                  </a:cubicBezTo>
                  <a:cubicBezTo>
                    <a:pt x="6647" y="1096503"/>
                    <a:pt x="4195" y="1092829"/>
                    <a:pt x="2520" y="1088782"/>
                  </a:cubicBezTo>
                  <a:cubicBezTo>
                    <a:pt x="851" y="1084736"/>
                    <a:pt x="-6" y="1080399"/>
                    <a:pt x="0" y="1076021"/>
                  </a:cubicBezTo>
                  <a:lnTo>
                    <a:pt x="0" y="33033"/>
                  </a:lnTo>
                  <a:cubicBezTo>
                    <a:pt x="17" y="28678"/>
                    <a:pt x="892" y="24364"/>
                    <a:pt x="2572" y="20346"/>
                  </a:cubicBezTo>
                  <a:cubicBezTo>
                    <a:pt x="4258" y="16323"/>
                    <a:pt x="6715" y="12676"/>
                    <a:pt x="9807" y="9608"/>
                  </a:cubicBezTo>
                  <a:cubicBezTo>
                    <a:pt x="12904" y="6538"/>
                    <a:pt x="16574" y="4115"/>
                    <a:pt x="20608" y="2464"/>
                  </a:cubicBezTo>
                  <a:cubicBezTo>
                    <a:pt x="24643" y="818"/>
                    <a:pt x="28964" y="-23"/>
                    <a:pt x="33319" y="0"/>
                  </a:cubicBezTo>
                  <a:lnTo>
                    <a:pt x="33319" y="0"/>
                  </a:lnTo>
                  <a:close/>
                </a:path>
              </a:pathLst>
            </a:custGeom>
            <a:solidFill>
              <a:srgbClr val="B0B4B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E8639928-8974-AC9D-9385-699CB66A2897}"/>
                </a:ext>
              </a:extLst>
            </p:cNvPr>
            <p:cNvSpPr/>
            <p:nvPr/>
          </p:nvSpPr>
          <p:spPr>
            <a:xfrm>
              <a:off x="5396712" y="4402607"/>
              <a:ext cx="603846" cy="66637"/>
            </a:xfrm>
            <a:custGeom>
              <a:avLst/>
              <a:gdLst>
                <a:gd name="connsiteX0" fmla="*/ 603847 w 603846"/>
                <a:gd name="connsiteY0" fmla="*/ 33319 h 66637"/>
                <a:gd name="connsiteX1" fmla="*/ 601327 w 603846"/>
                <a:gd name="connsiteY1" fmla="*/ 46080 h 66637"/>
                <a:gd name="connsiteX2" fmla="*/ 594103 w 603846"/>
                <a:gd name="connsiteY2" fmla="*/ 56899 h 66637"/>
                <a:gd name="connsiteX3" fmla="*/ 583284 w 603846"/>
                <a:gd name="connsiteY3" fmla="*/ 64117 h 66637"/>
                <a:gd name="connsiteX4" fmla="*/ 570528 w 603846"/>
                <a:gd name="connsiteY4" fmla="*/ 66637 h 66637"/>
                <a:gd name="connsiteX5" fmla="*/ 33318 w 603846"/>
                <a:gd name="connsiteY5" fmla="*/ 66637 h 66637"/>
                <a:gd name="connsiteX6" fmla="*/ 9755 w 603846"/>
                <a:gd name="connsiteY6" fmla="*/ 56881 h 66637"/>
                <a:gd name="connsiteX7" fmla="*/ 0 w 603846"/>
                <a:gd name="connsiteY7" fmla="*/ 33319 h 66637"/>
                <a:gd name="connsiteX8" fmla="*/ 9755 w 603846"/>
                <a:gd name="connsiteY8" fmla="*/ 9761 h 66637"/>
                <a:gd name="connsiteX9" fmla="*/ 33318 w 603846"/>
                <a:gd name="connsiteY9" fmla="*/ 0 h 66637"/>
                <a:gd name="connsiteX10" fmla="*/ 570528 w 603846"/>
                <a:gd name="connsiteY10" fmla="*/ 0 h 66637"/>
                <a:gd name="connsiteX11" fmla="*/ 594034 w 603846"/>
                <a:gd name="connsiteY11" fmla="*/ 9813 h 66637"/>
                <a:gd name="connsiteX12" fmla="*/ 603847 w 603846"/>
                <a:gd name="connsiteY12" fmla="*/ 33319 h 66637"/>
                <a:gd name="connsiteX13" fmla="*/ 603847 w 603846"/>
                <a:gd name="connsiteY13" fmla="*/ 33319 h 66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3846" h="66637">
                  <a:moveTo>
                    <a:pt x="603847" y="33319"/>
                  </a:moveTo>
                  <a:cubicBezTo>
                    <a:pt x="603853" y="37696"/>
                    <a:pt x="602995" y="42034"/>
                    <a:pt x="601327" y="46080"/>
                  </a:cubicBezTo>
                  <a:cubicBezTo>
                    <a:pt x="599652" y="50126"/>
                    <a:pt x="597200" y="53801"/>
                    <a:pt x="594103" y="56899"/>
                  </a:cubicBezTo>
                  <a:cubicBezTo>
                    <a:pt x="591005" y="59990"/>
                    <a:pt x="587330" y="62448"/>
                    <a:pt x="583284" y="64117"/>
                  </a:cubicBezTo>
                  <a:cubicBezTo>
                    <a:pt x="579238" y="65791"/>
                    <a:pt x="574906" y="66648"/>
                    <a:pt x="570528" y="66637"/>
                  </a:cubicBezTo>
                  <a:lnTo>
                    <a:pt x="33318" y="66637"/>
                  </a:lnTo>
                  <a:cubicBezTo>
                    <a:pt x="24477" y="66637"/>
                    <a:pt x="16008" y="63128"/>
                    <a:pt x="9755" y="56881"/>
                  </a:cubicBezTo>
                  <a:cubicBezTo>
                    <a:pt x="3509" y="50629"/>
                    <a:pt x="0" y="42160"/>
                    <a:pt x="0" y="33319"/>
                  </a:cubicBezTo>
                  <a:cubicBezTo>
                    <a:pt x="0" y="24483"/>
                    <a:pt x="3509" y="16008"/>
                    <a:pt x="9755" y="9761"/>
                  </a:cubicBezTo>
                  <a:cubicBezTo>
                    <a:pt x="16008" y="3515"/>
                    <a:pt x="24477" y="0"/>
                    <a:pt x="33318" y="0"/>
                  </a:cubicBezTo>
                  <a:lnTo>
                    <a:pt x="570528" y="0"/>
                  </a:lnTo>
                  <a:cubicBezTo>
                    <a:pt x="579347" y="46"/>
                    <a:pt x="587799" y="3572"/>
                    <a:pt x="594034" y="9813"/>
                  </a:cubicBezTo>
                  <a:cubicBezTo>
                    <a:pt x="600275" y="16048"/>
                    <a:pt x="603801" y="24500"/>
                    <a:pt x="603847" y="33319"/>
                  </a:cubicBezTo>
                  <a:lnTo>
                    <a:pt x="603847" y="33319"/>
                  </a:lnTo>
                  <a:close/>
                </a:path>
              </a:pathLst>
            </a:custGeom>
            <a:solidFill>
              <a:srgbClr val="84888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C0D0C98-881C-3829-6AFD-34564B13C598}"/>
                </a:ext>
              </a:extLst>
            </p:cNvPr>
            <p:cNvSpPr/>
            <p:nvPr/>
          </p:nvSpPr>
          <p:spPr>
            <a:xfrm>
              <a:off x="4905908" y="4402605"/>
              <a:ext cx="689584" cy="66638"/>
            </a:xfrm>
            <a:custGeom>
              <a:avLst/>
              <a:gdLst>
                <a:gd name="connsiteX0" fmla="*/ 689229 w 689584"/>
                <a:gd name="connsiteY0" fmla="*/ 28463 h 66638"/>
                <a:gd name="connsiteX1" fmla="*/ 688258 w 689584"/>
                <a:gd name="connsiteY1" fmla="*/ 42624 h 66638"/>
                <a:gd name="connsiteX2" fmla="*/ 681480 w 689584"/>
                <a:gd name="connsiteY2" fmla="*/ 55100 h 66638"/>
                <a:gd name="connsiteX3" fmla="*/ 670124 w 689584"/>
                <a:gd name="connsiteY3" fmla="*/ 63616 h 66638"/>
                <a:gd name="connsiteX4" fmla="*/ 656254 w 689584"/>
                <a:gd name="connsiteY4" fmla="*/ 66639 h 66638"/>
                <a:gd name="connsiteX5" fmla="*/ 33319 w 689584"/>
                <a:gd name="connsiteY5" fmla="*/ 66639 h 66638"/>
                <a:gd name="connsiteX6" fmla="*/ 9755 w 689584"/>
                <a:gd name="connsiteY6" fmla="*/ 56877 h 66638"/>
                <a:gd name="connsiteX7" fmla="*/ 0 w 689584"/>
                <a:gd name="connsiteY7" fmla="*/ 33320 h 66638"/>
                <a:gd name="connsiteX8" fmla="*/ 0 w 689584"/>
                <a:gd name="connsiteY8" fmla="*/ 33320 h 66638"/>
                <a:gd name="connsiteX9" fmla="*/ 2520 w 689584"/>
                <a:gd name="connsiteY9" fmla="*/ 20558 h 66638"/>
                <a:gd name="connsiteX10" fmla="*/ 9738 w 689584"/>
                <a:gd name="connsiteY10" fmla="*/ 9740 h 66638"/>
                <a:gd name="connsiteX11" fmla="*/ 20557 w 689584"/>
                <a:gd name="connsiteY11" fmla="*/ 2522 h 66638"/>
                <a:gd name="connsiteX12" fmla="*/ 33319 w 689584"/>
                <a:gd name="connsiteY12" fmla="*/ 2 h 66638"/>
                <a:gd name="connsiteX13" fmla="*/ 655111 w 689584"/>
                <a:gd name="connsiteY13" fmla="*/ 2 h 66638"/>
                <a:gd name="connsiteX14" fmla="*/ 677399 w 689584"/>
                <a:gd name="connsiteY14" fmla="*/ 7957 h 66638"/>
                <a:gd name="connsiteX15" fmla="*/ 689229 w 689584"/>
                <a:gd name="connsiteY15" fmla="*/ 28463 h 66638"/>
                <a:gd name="connsiteX16" fmla="*/ 689229 w 689584"/>
                <a:gd name="connsiteY16" fmla="*/ 28463 h 66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89584" h="66638">
                  <a:moveTo>
                    <a:pt x="689229" y="28463"/>
                  </a:moveTo>
                  <a:cubicBezTo>
                    <a:pt x="689926" y="33195"/>
                    <a:pt x="689595" y="38029"/>
                    <a:pt x="688258" y="42624"/>
                  </a:cubicBezTo>
                  <a:cubicBezTo>
                    <a:pt x="686920" y="47219"/>
                    <a:pt x="684611" y="51477"/>
                    <a:pt x="681480" y="55100"/>
                  </a:cubicBezTo>
                  <a:cubicBezTo>
                    <a:pt x="678348" y="58723"/>
                    <a:pt x="674479" y="61627"/>
                    <a:pt x="670124" y="63616"/>
                  </a:cubicBezTo>
                  <a:cubicBezTo>
                    <a:pt x="665769" y="65610"/>
                    <a:pt x="661037" y="66639"/>
                    <a:pt x="656254" y="66639"/>
                  </a:cubicBezTo>
                  <a:lnTo>
                    <a:pt x="33319" y="66639"/>
                  </a:lnTo>
                  <a:cubicBezTo>
                    <a:pt x="24483" y="66639"/>
                    <a:pt x="16008" y="63124"/>
                    <a:pt x="9755" y="56877"/>
                  </a:cubicBezTo>
                  <a:cubicBezTo>
                    <a:pt x="3509" y="50631"/>
                    <a:pt x="0" y="42156"/>
                    <a:pt x="0" y="33320"/>
                  </a:cubicBezTo>
                  <a:lnTo>
                    <a:pt x="0" y="33320"/>
                  </a:lnTo>
                  <a:cubicBezTo>
                    <a:pt x="-11" y="28943"/>
                    <a:pt x="846" y="24605"/>
                    <a:pt x="2520" y="20558"/>
                  </a:cubicBezTo>
                  <a:cubicBezTo>
                    <a:pt x="4189" y="16513"/>
                    <a:pt x="6646" y="12838"/>
                    <a:pt x="9738" y="9740"/>
                  </a:cubicBezTo>
                  <a:cubicBezTo>
                    <a:pt x="12836" y="6648"/>
                    <a:pt x="16511" y="4191"/>
                    <a:pt x="20557" y="2522"/>
                  </a:cubicBezTo>
                  <a:cubicBezTo>
                    <a:pt x="24603" y="848"/>
                    <a:pt x="28941" y="-10"/>
                    <a:pt x="33319" y="2"/>
                  </a:cubicBezTo>
                  <a:lnTo>
                    <a:pt x="655111" y="2"/>
                  </a:lnTo>
                  <a:cubicBezTo>
                    <a:pt x="663249" y="-78"/>
                    <a:pt x="671153" y="2745"/>
                    <a:pt x="677399" y="7957"/>
                  </a:cubicBezTo>
                  <a:cubicBezTo>
                    <a:pt x="683651" y="13169"/>
                    <a:pt x="687846" y="20438"/>
                    <a:pt x="689229" y="28463"/>
                  </a:cubicBezTo>
                  <a:lnTo>
                    <a:pt x="689229" y="28463"/>
                  </a:lnTo>
                  <a:close/>
                </a:path>
              </a:pathLst>
            </a:custGeom>
            <a:solidFill>
              <a:srgbClr val="B0B4B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A01420D1-3EB7-3B08-31BD-B5968841E1B9}"/>
                </a:ext>
              </a:extLst>
            </p:cNvPr>
            <p:cNvSpPr/>
            <p:nvPr/>
          </p:nvSpPr>
          <p:spPr>
            <a:xfrm>
              <a:off x="7527150" y="2718111"/>
              <a:ext cx="189794" cy="208661"/>
            </a:xfrm>
            <a:custGeom>
              <a:avLst/>
              <a:gdLst>
                <a:gd name="connsiteX0" fmla="*/ 82868 w 189794"/>
                <a:gd name="connsiteY0" fmla="*/ 208655 h 208661"/>
                <a:gd name="connsiteX1" fmla="*/ 84125 w 189794"/>
                <a:gd name="connsiteY1" fmla="*/ 208466 h 208661"/>
                <a:gd name="connsiteX2" fmla="*/ 85153 w 189794"/>
                <a:gd name="connsiteY2" fmla="*/ 207792 h 208661"/>
                <a:gd name="connsiteX3" fmla="*/ 85839 w 189794"/>
                <a:gd name="connsiteY3" fmla="*/ 206746 h 208661"/>
                <a:gd name="connsiteX4" fmla="*/ 86010 w 189794"/>
                <a:gd name="connsiteY4" fmla="*/ 205512 h 208661"/>
                <a:gd name="connsiteX5" fmla="*/ 98983 w 189794"/>
                <a:gd name="connsiteY5" fmla="*/ 174348 h 208661"/>
                <a:gd name="connsiteX6" fmla="*/ 130130 w 189794"/>
                <a:gd name="connsiteY6" fmla="*/ 161392 h 208661"/>
                <a:gd name="connsiteX7" fmla="*/ 151561 w 189794"/>
                <a:gd name="connsiteY7" fmla="*/ 161392 h 208661"/>
                <a:gd name="connsiteX8" fmla="*/ 165849 w 189794"/>
                <a:gd name="connsiteY8" fmla="*/ 160032 h 208661"/>
                <a:gd name="connsiteX9" fmla="*/ 178308 w 189794"/>
                <a:gd name="connsiteY9" fmla="*/ 152939 h 208661"/>
                <a:gd name="connsiteX10" fmla="*/ 186823 w 189794"/>
                <a:gd name="connsiteY10" fmla="*/ 141366 h 208661"/>
                <a:gd name="connsiteX11" fmla="*/ 189795 w 189794"/>
                <a:gd name="connsiteY11" fmla="*/ 127330 h 208661"/>
                <a:gd name="connsiteX12" fmla="*/ 186823 w 189794"/>
                <a:gd name="connsiteY12" fmla="*/ 113300 h 208661"/>
                <a:gd name="connsiteX13" fmla="*/ 178308 w 189794"/>
                <a:gd name="connsiteY13" fmla="*/ 101727 h 208661"/>
                <a:gd name="connsiteX14" fmla="*/ 165849 w 189794"/>
                <a:gd name="connsiteY14" fmla="*/ 94635 h 208661"/>
                <a:gd name="connsiteX15" fmla="*/ 151561 w 189794"/>
                <a:gd name="connsiteY15" fmla="*/ 93269 h 208661"/>
                <a:gd name="connsiteX16" fmla="*/ 30518 w 189794"/>
                <a:gd name="connsiteY16" fmla="*/ 93269 h 208661"/>
                <a:gd name="connsiteX17" fmla="*/ 10915 w 189794"/>
                <a:gd name="connsiteY17" fmla="*/ 85154 h 208661"/>
                <a:gd name="connsiteX18" fmla="*/ 2800 w 189794"/>
                <a:gd name="connsiteY18" fmla="*/ 65551 h 208661"/>
                <a:gd name="connsiteX19" fmla="*/ 10915 w 189794"/>
                <a:gd name="connsiteY19" fmla="*/ 45954 h 208661"/>
                <a:gd name="connsiteX20" fmla="*/ 30518 w 189794"/>
                <a:gd name="connsiteY20" fmla="*/ 37833 h 208661"/>
                <a:gd name="connsiteX21" fmla="*/ 59550 w 189794"/>
                <a:gd name="connsiteY21" fmla="*/ 37833 h 208661"/>
                <a:gd name="connsiteX22" fmla="*/ 72866 w 189794"/>
                <a:gd name="connsiteY22" fmla="*/ 35227 h 208661"/>
                <a:gd name="connsiteX23" fmla="*/ 84125 w 189794"/>
                <a:gd name="connsiteY23" fmla="*/ 27706 h 208661"/>
                <a:gd name="connsiteX24" fmla="*/ 91611 w 189794"/>
                <a:gd name="connsiteY24" fmla="*/ 16436 h 208661"/>
                <a:gd name="connsiteX25" fmla="*/ 94240 w 189794"/>
                <a:gd name="connsiteY25" fmla="*/ 3143 h 208661"/>
                <a:gd name="connsiteX26" fmla="*/ 93326 w 189794"/>
                <a:gd name="connsiteY26" fmla="*/ 920 h 208661"/>
                <a:gd name="connsiteX27" fmla="*/ 91097 w 189794"/>
                <a:gd name="connsiteY27" fmla="*/ 0 h 208661"/>
                <a:gd name="connsiteX28" fmla="*/ 88868 w 189794"/>
                <a:gd name="connsiteY28" fmla="*/ 920 h 208661"/>
                <a:gd name="connsiteX29" fmla="*/ 87954 w 189794"/>
                <a:gd name="connsiteY29" fmla="*/ 3143 h 208661"/>
                <a:gd name="connsiteX30" fmla="*/ 85896 w 189794"/>
                <a:gd name="connsiteY30" fmla="*/ 14133 h 208661"/>
                <a:gd name="connsiteX31" fmla="*/ 79667 w 189794"/>
                <a:gd name="connsiteY31" fmla="*/ 23454 h 208661"/>
                <a:gd name="connsiteX32" fmla="*/ 70351 w 189794"/>
                <a:gd name="connsiteY32" fmla="*/ 29638 h 208661"/>
                <a:gd name="connsiteX33" fmla="*/ 59379 w 189794"/>
                <a:gd name="connsiteY33" fmla="*/ 31718 h 208661"/>
                <a:gd name="connsiteX34" fmla="*/ 30346 w 189794"/>
                <a:gd name="connsiteY34" fmla="*/ 31718 h 208661"/>
                <a:gd name="connsiteX35" fmla="*/ 8686 w 189794"/>
                <a:gd name="connsiteY35" fmla="*/ 42977 h 208661"/>
                <a:gd name="connsiteX36" fmla="*/ 0 w 189794"/>
                <a:gd name="connsiteY36" fmla="*/ 65780 h 208661"/>
                <a:gd name="connsiteX37" fmla="*/ 8686 w 189794"/>
                <a:gd name="connsiteY37" fmla="*/ 88588 h 208661"/>
                <a:gd name="connsiteX38" fmla="*/ 30346 w 189794"/>
                <a:gd name="connsiteY38" fmla="*/ 99841 h 208661"/>
                <a:gd name="connsiteX39" fmla="*/ 151904 w 189794"/>
                <a:gd name="connsiteY39" fmla="*/ 99841 h 208661"/>
                <a:gd name="connsiteX40" fmla="*/ 171507 w 189794"/>
                <a:gd name="connsiteY40" fmla="*/ 107962 h 208661"/>
                <a:gd name="connsiteX41" fmla="*/ 179622 w 189794"/>
                <a:gd name="connsiteY41" fmla="*/ 127559 h 208661"/>
                <a:gd name="connsiteX42" fmla="*/ 171507 w 189794"/>
                <a:gd name="connsiteY42" fmla="*/ 147161 h 208661"/>
                <a:gd name="connsiteX43" fmla="*/ 151904 w 189794"/>
                <a:gd name="connsiteY43" fmla="*/ 155277 h 208661"/>
                <a:gd name="connsiteX44" fmla="*/ 130473 w 189794"/>
                <a:gd name="connsiteY44" fmla="*/ 155277 h 208661"/>
                <a:gd name="connsiteX45" fmla="*/ 94869 w 189794"/>
                <a:gd name="connsiteY45" fmla="*/ 170107 h 208661"/>
                <a:gd name="connsiteX46" fmla="*/ 80010 w 189794"/>
                <a:gd name="connsiteY46" fmla="*/ 205740 h 208661"/>
                <a:gd name="connsiteX47" fmla="*/ 80867 w 189794"/>
                <a:gd name="connsiteY47" fmla="*/ 207769 h 208661"/>
                <a:gd name="connsiteX48" fmla="*/ 82868 w 189794"/>
                <a:gd name="connsiteY48" fmla="*/ 208655 h 208661"/>
                <a:gd name="connsiteX49" fmla="*/ 82868 w 189794"/>
                <a:gd name="connsiteY49" fmla="*/ 208655 h 208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89794" h="208661">
                  <a:moveTo>
                    <a:pt x="82868" y="208655"/>
                  </a:moveTo>
                  <a:cubicBezTo>
                    <a:pt x="83267" y="208683"/>
                    <a:pt x="83724" y="208615"/>
                    <a:pt x="84125" y="208466"/>
                  </a:cubicBezTo>
                  <a:cubicBezTo>
                    <a:pt x="84467" y="208317"/>
                    <a:pt x="84868" y="208089"/>
                    <a:pt x="85153" y="207792"/>
                  </a:cubicBezTo>
                  <a:cubicBezTo>
                    <a:pt x="85439" y="207495"/>
                    <a:pt x="85668" y="207140"/>
                    <a:pt x="85839" y="206746"/>
                  </a:cubicBezTo>
                  <a:cubicBezTo>
                    <a:pt x="85953" y="206352"/>
                    <a:pt x="86010" y="205934"/>
                    <a:pt x="86010" y="205512"/>
                  </a:cubicBezTo>
                  <a:cubicBezTo>
                    <a:pt x="86068" y="193824"/>
                    <a:pt x="90697" y="182617"/>
                    <a:pt x="98983" y="174348"/>
                  </a:cubicBezTo>
                  <a:cubicBezTo>
                    <a:pt x="107213" y="166084"/>
                    <a:pt x="118415" y="161426"/>
                    <a:pt x="130130" y="161392"/>
                  </a:cubicBezTo>
                  <a:lnTo>
                    <a:pt x="151561" y="161392"/>
                  </a:lnTo>
                  <a:cubicBezTo>
                    <a:pt x="156362" y="161952"/>
                    <a:pt x="161220" y="161489"/>
                    <a:pt x="165849" y="160032"/>
                  </a:cubicBezTo>
                  <a:cubicBezTo>
                    <a:pt x="170478" y="158574"/>
                    <a:pt x="174707" y="156157"/>
                    <a:pt x="178308" y="152939"/>
                  </a:cubicBezTo>
                  <a:cubicBezTo>
                    <a:pt x="181908" y="149722"/>
                    <a:pt x="184823" y="145778"/>
                    <a:pt x="186823" y="141366"/>
                  </a:cubicBezTo>
                  <a:cubicBezTo>
                    <a:pt x="188766" y="136949"/>
                    <a:pt x="189795" y="132171"/>
                    <a:pt x="189795" y="127330"/>
                  </a:cubicBezTo>
                  <a:cubicBezTo>
                    <a:pt x="189795" y="122495"/>
                    <a:pt x="188766" y="117712"/>
                    <a:pt x="186823" y="113300"/>
                  </a:cubicBezTo>
                  <a:cubicBezTo>
                    <a:pt x="184823" y="108888"/>
                    <a:pt x="181908" y="104945"/>
                    <a:pt x="178308" y="101727"/>
                  </a:cubicBezTo>
                  <a:cubicBezTo>
                    <a:pt x="174707" y="98509"/>
                    <a:pt x="170478" y="96092"/>
                    <a:pt x="165849" y="94635"/>
                  </a:cubicBezTo>
                  <a:cubicBezTo>
                    <a:pt x="161220" y="93177"/>
                    <a:pt x="156362" y="92715"/>
                    <a:pt x="151561" y="93269"/>
                  </a:cubicBezTo>
                  <a:lnTo>
                    <a:pt x="30518" y="93269"/>
                  </a:lnTo>
                  <a:cubicBezTo>
                    <a:pt x="23145" y="93269"/>
                    <a:pt x="16116" y="90349"/>
                    <a:pt x="10915" y="85154"/>
                  </a:cubicBezTo>
                  <a:cubicBezTo>
                    <a:pt x="5715" y="79953"/>
                    <a:pt x="2800" y="72906"/>
                    <a:pt x="2800" y="65551"/>
                  </a:cubicBezTo>
                  <a:cubicBezTo>
                    <a:pt x="2800" y="58202"/>
                    <a:pt x="5715" y="51149"/>
                    <a:pt x="10915" y="45954"/>
                  </a:cubicBezTo>
                  <a:cubicBezTo>
                    <a:pt x="16116" y="40754"/>
                    <a:pt x="23145" y="37833"/>
                    <a:pt x="30518" y="37833"/>
                  </a:cubicBezTo>
                  <a:lnTo>
                    <a:pt x="59550" y="37833"/>
                  </a:lnTo>
                  <a:cubicBezTo>
                    <a:pt x="64122" y="37851"/>
                    <a:pt x="68637" y="36965"/>
                    <a:pt x="72866" y="35227"/>
                  </a:cubicBezTo>
                  <a:cubicBezTo>
                    <a:pt x="77038" y="33490"/>
                    <a:pt x="80867" y="30935"/>
                    <a:pt x="84125" y="27706"/>
                  </a:cubicBezTo>
                  <a:cubicBezTo>
                    <a:pt x="87325" y="24483"/>
                    <a:pt x="89897" y="20654"/>
                    <a:pt x="91611" y="16436"/>
                  </a:cubicBezTo>
                  <a:cubicBezTo>
                    <a:pt x="93383" y="12224"/>
                    <a:pt x="94240" y="7704"/>
                    <a:pt x="94240" y="3143"/>
                  </a:cubicBezTo>
                  <a:cubicBezTo>
                    <a:pt x="94240" y="2315"/>
                    <a:pt x="93897" y="1515"/>
                    <a:pt x="93326" y="920"/>
                  </a:cubicBezTo>
                  <a:cubicBezTo>
                    <a:pt x="92754" y="332"/>
                    <a:pt x="91954" y="0"/>
                    <a:pt x="91097" y="0"/>
                  </a:cubicBezTo>
                  <a:cubicBezTo>
                    <a:pt x="90239" y="0"/>
                    <a:pt x="89439" y="332"/>
                    <a:pt x="88868" y="920"/>
                  </a:cubicBezTo>
                  <a:cubicBezTo>
                    <a:pt x="88296" y="1515"/>
                    <a:pt x="87954" y="2315"/>
                    <a:pt x="87954" y="3143"/>
                  </a:cubicBezTo>
                  <a:cubicBezTo>
                    <a:pt x="88010" y="6910"/>
                    <a:pt x="87267" y="10647"/>
                    <a:pt x="85896" y="14133"/>
                  </a:cubicBezTo>
                  <a:cubicBezTo>
                    <a:pt x="84467" y="17625"/>
                    <a:pt x="82353" y="20791"/>
                    <a:pt x="79667" y="23454"/>
                  </a:cubicBezTo>
                  <a:cubicBezTo>
                    <a:pt x="77038" y="26118"/>
                    <a:pt x="73837" y="28221"/>
                    <a:pt x="70351" y="29638"/>
                  </a:cubicBezTo>
                  <a:cubicBezTo>
                    <a:pt x="66865" y="31061"/>
                    <a:pt x="63150" y="31764"/>
                    <a:pt x="59379" y="31718"/>
                  </a:cubicBezTo>
                  <a:lnTo>
                    <a:pt x="30346" y="31718"/>
                  </a:lnTo>
                  <a:cubicBezTo>
                    <a:pt x="22003" y="32690"/>
                    <a:pt x="14288" y="36696"/>
                    <a:pt x="8686" y="42977"/>
                  </a:cubicBezTo>
                  <a:cubicBezTo>
                    <a:pt x="3086" y="49258"/>
                    <a:pt x="0" y="57373"/>
                    <a:pt x="0" y="65780"/>
                  </a:cubicBezTo>
                  <a:cubicBezTo>
                    <a:pt x="0" y="74192"/>
                    <a:pt x="3086" y="82307"/>
                    <a:pt x="8686" y="88588"/>
                  </a:cubicBezTo>
                  <a:cubicBezTo>
                    <a:pt x="14288" y="94869"/>
                    <a:pt x="22003" y="98875"/>
                    <a:pt x="30346" y="99841"/>
                  </a:cubicBezTo>
                  <a:lnTo>
                    <a:pt x="151904" y="99841"/>
                  </a:lnTo>
                  <a:cubicBezTo>
                    <a:pt x="159277" y="99841"/>
                    <a:pt x="166306" y="102762"/>
                    <a:pt x="171507" y="107962"/>
                  </a:cubicBezTo>
                  <a:cubicBezTo>
                    <a:pt x="176707" y="113157"/>
                    <a:pt x="179622" y="120209"/>
                    <a:pt x="179622" y="127559"/>
                  </a:cubicBezTo>
                  <a:cubicBezTo>
                    <a:pt x="179622" y="134914"/>
                    <a:pt x="176707" y="141961"/>
                    <a:pt x="171507" y="147161"/>
                  </a:cubicBezTo>
                  <a:cubicBezTo>
                    <a:pt x="166306" y="152356"/>
                    <a:pt x="159277" y="155277"/>
                    <a:pt x="151904" y="155277"/>
                  </a:cubicBezTo>
                  <a:lnTo>
                    <a:pt x="130473" y="155277"/>
                  </a:lnTo>
                  <a:cubicBezTo>
                    <a:pt x="117100" y="155322"/>
                    <a:pt x="104299" y="160655"/>
                    <a:pt x="94869" y="170107"/>
                  </a:cubicBezTo>
                  <a:cubicBezTo>
                    <a:pt x="85382" y="179565"/>
                    <a:pt x="80067" y="192373"/>
                    <a:pt x="80010" y="205740"/>
                  </a:cubicBezTo>
                  <a:cubicBezTo>
                    <a:pt x="80010" y="206500"/>
                    <a:pt x="80353" y="207226"/>
                    <a:pt x="80867" y="207769"/>
                  </a:cubicBezTo>
                  <a:cubicBezTo>
                    <a:pt x="81382" y="208312"/>
                    <a:pt x="82125" y="208626"/>
                    <a:pt x="82868" y="208655"/>
                  </a:cubicBezTo>
                  <a:lnTo>
                    <a:pt x="82868" y="208655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0C7561F1-DFED-2044-B78B-D43439DDDD88}"/>
                </a:ext>
              </a:extLst>
            </p:cNvPr>
            <p:cNvSpPr/>
            <p:nvPr/>
          </p:nvSpPr>
          <p:spPr>
            <a:xfrm>
              <a:off x="7477029" y="2801898"/>
              <a:ext cx="92697" cy="144418"/>
            </a:xfrm>
            <a:custGeom>
              <a:avLst/>
              <a:gdLst>
                <a:gd name="connsiteX0" fmla="*/ 63037 w 92697"/>
                <a:gd name="connsiteY0" fmla="*/ 144412 h 144418"/>
                <a:gd name="connsiteX1" fmla="*/ 64294 w 92697"/>
                <a:gd name="connsiteY1" fmla="*/ 144229 h 144418"/>
                <a:gd name="connsiteX2" fmla="*/ 65322 w 92697"/>
                <a:gd name="connsiteY2" fmla="*/ 143549 h 144418"/>
                <a:gd name="connsiteX3" fmla="*/ 66008 w 92697"/>
                <a:gd name="connsiteY3" fmla="*/ 142504 h 144418"/>
                <a:gd name="connsiteX4" fmla="*/ 66179 w 92697"/>
                <a:gd name="connsiteY4" fmla="*/ 141275 h 144418"/>
                <a:gd name="connsiteX5" fmla="*/ 66179 w 92697"/>
                <a:gd name="connsiteY5" fmla="*/ 133731 h 144418"/>
                <a:gd name="connsiteX6" fmla="*/ 66922 w 92697"/>
                <a:gd name="connsiteY6" fmla="*/ 129839 h 144418"/>
                <a:gd name="connsiteX7" fmla="*/ 69094 w 92697"/>
                <a:gd name="connsiteY7" fmla="*/ 126542 h 144418"/>
                <a:gd name="connsiteX8" fmla="*/ 72409 w 92697"/>
                <a:gd name="connsiteY8" fmla="*/ 124353 h 144418"/>
                <a:gd name="connsiteX9" fmla="*/ 76295 w 92697"/>
                <a:gd name="connsiteY9" fmla="*/ 123615 h 144418"/>
                <a:gd name="connsiteX10" fmla="*/ 82581 w 92697"/>
                <a:gd name="connsiteY10" fmla="*/ 122393 h 144418"/>
                <a:gd name="connsiteX11" fmla="*/ 87954 w 92697"/>
                <a:gd name="connsiteY11" fmla="*/ 118844 h 144418"/>
                <a:gd name="connsiteX12" fmla="*/ 91497 w 92697"/>
                <a:gd name="connsiteY12" fmla="*/ 113506 h 144418"/>
                <a:gd name="connsiteX13" fmla="*/ 92697 w 92697"/>
                <a:gd name="connsiteY13" fmla="*/ 107213 h 144418"/>
                <a:gd name="connsiteX14" fmla="*/ 92697 w 92697"/>
                <a:gd name="connsiteY14" fmla="*/ 93955 h 144418"/>
                <a:gd name="connsiteX15" fmla="*/ 91497 w 92697"/>
                <a:gd name="connsiteY15" fmla="*/ 87657 h 144418"/>
                <a:gd name="connsiteX16" fmla="*/ 87954 w 92697"/>
                <a:gd name="connsiteY16" fmla="*/ 82319 h 144418"/>
                <a:gd name="connsiteX17" fmla="*/ 82581 w 92697"/>
                <a:gd name="connsiteY17" fmla="*/ 78770 h 144418"/>
                <a:gd name="connsiteX18" fmla="*/ 76295 w 92697"/>
                <a:gd name="connsiteY18" fmla="*/ 77553 h 144418"/>
                <a:gd name="connsiteX19" fmla="*/ 56121 w 92697"/>
                <a:gd name="connsiteY19" fmla="*/ 77553 h 144418"/>
                <a:gd name="connsiteX20" fmla="*/ 20917 w 92697"/>
                <a:gd name="connsiteY20" fmla="*/ 62922 h 144418"/>
                <a:gd name="connsiteX21" fmla="*/ 6286 w 92697"/>
                <a:gd name="connsiteY21" fmla="*/ 27718 h 144418"/>
                <a:gd name="connsiteX22" fmla="*/ 6286 w 92697"/>
                <a:gd name="connsiteY22" fmla="*/ 3143 h 144418"/>
                <a:gd name="connsiteX23" fmla="*/ 6058 w 92697"/>
                <a:gd name="connsiteY23" fmla="*/ 1937 h 144418"/>
                <a:gd name="connsiteX24" fmla="*/ 5372 w 92697"/>
                <a:gd name="connsiteY24" fmla="*/ 920 h 144418"/>
                <a:gd name="connsiteX25" fmla="*/ 4343 w 92697"/>
                <a:gd name="connsiteY25" fmla="*/ 234 h 144418"/>
                <a:gd name="connsiteX26" fmla="*/ 3143 w 92697"/>
                <a:gd name="connsiteY26" fmla="*/ 0 h 144418"/>
                <a:gd name="connsiteX27" fmla="*/ 1943 w 92697"/>
                <a:gd name="connsiteY27" fmla="*/ 234 h 144418"/>
                <a:gd name="connsiteX28" fmla="*/ 915 w 92697"/>
                <a:gd name="connsiteY28" fmla="*/ 920 h 144418"/>
                <a:gd name="connsiteX29" fmla="*/ 228 w 92697"/>
                <a:gd name="connsiteY29" fmla="*/ 1937 h 144418"/>
                <a:gd name="connsiteX30" fmla="*/ 0 w 92697"/>
                <a:gd name="connsiteY30" fmla="*/ 3143 h 144418"/>
                <a:gd name="connsiteX31" fmla="*/ 0 w 92697"/>
                <a:gd name="connsiteY31" fmla="*/ 27032 h 144418"/>
                <a:gd name="connsiteX32" fmla="*/ 16459 w 92697"/>
                <a:gd name="connsiteY32" fmla="*/ 66677 h 144418"/>
                <a:gd name="connsiteX33" fmla="*/ 56121 w 92697"/>
                <a:gd name="connsiteY33" fmla="*/ 83153 h 144418"/>
                <a:gd name="connsiteX34" fmla="*/ 76295 w 92697"/>
                <a:gd name="connsiteY34" fmla="*/ 83153 h 144418"/>
                <a:gd name="connsiteX35" fmla="*/ 80182 w 92697"/>
                <a:gd name="connsiteY35" fmla="*/ 83891 h 144418"/>
                <a:gd name="connsiteX36" fmla="*/ 83496 w 92697"/>
                <a:gd name="connsiteY36" fmla="*/ 86079 h 144418"/>
                <a:gd name="connsiteX37" fmla="*/ 85668 w 92697"/>
                <a:gd name="connsiteY37" fmla="*/ 89377 h 144418"/>
                <a:gd name="connsiteX38" fmla="*/ 86411 w 92697"/>
                <a:gd name="connsiteY38" fmla="*/ 93269 h 144418"/>
                <a:gd name="connsiteX39" fmla="*/ 86411 w 92697"/>
                <a:gd name="connsiteY39" fmla="*/ 106528 h 144418"/>
                <a:gd name="connsiteX40" fmla="*/ 85668 w 92697"/>
                <a:gd name="connsiteY40" fmla="*/ 110414 h 144418"/>
                <a:gd name="connsiteX41" fmla="*/ 83496 w 92697"/>
                <a:gd name="connsiteY41" fmla="*/ 113711 h 144418"/>
                <a:gd name="connsiteX42" fmla="*/ 80182 w 92697"/>
                <a:gd name="connsiteY42" fmla="*/ 115900 h 144418"/>
                <a:gd name="connsiteX43" fmla="*/ 76295 w 92697"/>
                <a:gd name="connsiteY43" fmla="*/ 116643 h 144418"/>
                <a:gd name="connsiteX44" fmla="*/ 70009 w 92697"/>
                <a:gd name="connsiteY44" fmla="*/ 117861 h 144418"/>
                <a:gd name="connsiteX45" fmla="*/ 64693 w 92697"/>
                <a:gd name="connsiteY45" fmla="*/ 121410 h 144418"/>
                <a:gd name="connsiteX46" fmla="*/ 61093 w 92697"/>
                <a:gd name="connsiteY46" fmla="*/ 126747 h 144418"/>
                <a:gd name="connsiteX47" fmla="*/ 59893 w 92697"/>
                <a:gd name="connsiteY47" fmla="*/ 133045 h 144418"/>
                <a:gd name="connsiteX48" fmla="*/ 59893 w 92697"/>
                <a:gd name="connsiteY48" fmla="*/ 140589 h 144418"/>
                <a:gd name="connsiteX49" fmla="*/ 60008 w 92697"/>
                <a:gd name="connsiteY49" fmla="*/ 141949 h 144418"/>
                <a:gd name="connsiteX50" fmla="*/ 60693 w 92697"/>
                <a:gd name="connsiteY50" fmla="*/ 143155 h 144418"/>
                <a:gd name="connsiteX51" fmla="*/ 61722 w 92697"/>
                <a:gd name="connsiteY51" fmla="*/ 144024 h 144418"/>
                <a:gd name="connsiteX52" fmla="*/ 63037 w 92697"/>
                <a:gd name="connsiteY52" fmla="*/ 144412 h 144418"/>
                <a:gd name="connsiteX53" fmla="*/ 63037 w 92697"/>
                <a:gd name="connsiteY53" fmla="*/ 144412 h 144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92697" h="144418">
                  <a:moveTo>
                    <a:pt x="63037" y="144412"/>
                  </a:moveTo>
                  <a:cubicBezTo>
                    <a:pt x="63436" y="144441"/>
                    <a:pt x="63893" y="144378"/>
                    <a:pt x="64294" y="144229"/>
                  </a:cubicBezTo>
                  <a:cubicBezTo>
                    <a:pt x="64636" y="144075"/>
                    <a:pt x="65037" y="143846"/>
                    <a:pt x="65322" y="143549"/>
                  </a:cubicBezTo>
                  <a:cubicBezTo>
                    <a:pt x="65608" y="143252"/>
                    <a:pt x="65837" y="142898"/>
                    <a:pt x="66008" y="142504"/>
                  </a:cubicBezTo>
                  <a:cubicBezTo>
                    <a:pt x="66122" y="142109"/>
                    <a:pt x="66179" y="141692"/>
                    <a:pt x="66179" y="141275"/>
                  </a:cubicBezTo>
                  <a:lnTo>
                    <a:pt x="66179" y="133731"/>
                  </a:lnTo>
                  <a:cubicBezTo>
                    <a:pt x="66179" y="132394"/>
                    <a:pt x="66408" y="131074"/>
                    <a:pt x="66922" y="129839"/>
                  </a:cubicBezTo>
                  <a:cubicBezTo>
                    <a:pt x="67437" y="128605"/>
                    <a:pt x="68180" y="127485"/>
                    <a:pt x="69094" y="126542"/>
                  </a:cubicBezTo>
                  <a:cubicBezTo>
                    <a:pt x="70066" y="125599"/>
                    <a:pt x="71151" y="124856"/>
                    <a:pt x="72409" y="124353"/>
                  </a:cubicBezTo>
                  <a:cubicBezTo>
                    <a:pt x="73666" y="123850"/>
                    <a:pt x="74981" y="123598"/>
                    <a:pt x="76295" y="123615"/>
                  </a:cubicBezTo>
                  <a:cubicBezTo>
                    <a:pt x="78467" y="123627"/>
                    <a:pt x="80581" y="123215"/>
                    <a:pt x="82581" y="122393"/>
                  </a:cubicBezTo>
                  <a:cubicBezTo>
                    <a:pt x="84582" y="121575"/>
                    <a:pt x="86411" y="120369"/>
                    <a:pt x="87954" y="118844"/>
                  </a:cubicBezTo>
                  <a:cubicBezTo>
                    <a:pt x="89440" y="117318"/>
                    <a:pt x="90640" y="115500"/>
                    <a:pt x="91497" y="113506"/>
                  </a:cubicBezTo>
                  <a:cubicBezTo>
                    <a:pt x="92297" y="111511"/>
                    <a:pt x="92697" y="109368"/>
                    <a:pt x="92697" y="107213"/>
                  </a:cubicBezTo>
                  <a:lnTo>
                    <a:pt x="92697" y="93955"/>
                  </a:lnTo>
                  <a:cubicBezTo>
                    <a:pt x="92697" y="91794"/>
                    <a:pt x="92297" y="89651"/>
                    <a:pt x="91497" y="87657"/>
                  </a:cubicBezTo>
                  <a:cubicBezTo>
                    <a:pt x="90640" y="85662"/>
                    <a:pt x="89440" y="83845"/>
                    <a:pt x="87954" y="82319"/>
                  </a:cubicBezTo>
                  <a:cubicBezTo>
                    <a:pt x="86411" y="80793"/>
                    <a:pt x="84582" y="79587"/>
                    <a:pt x="82581" y="78770"/>
                  </a:cubicBezTo>
                  <a:cubicBezTo>
                    <a:pt x="80581" y="77947"/>
                    <a:pt x="78467" y="77536"/>
                    <a:pt x="76295" y="77553"/>
                  </a:cubicBezTo>
                  <a:lnTo>
                    <a:pt x="56121" y="77553"/>
                  </a:lnTo>
                  <a:cubicBezTo>
                    <a:pt x="42920" y="77518"/>
                    <a:pt x="30232" y="72261"/>
                    <a:pt x="20917" y="62922"/>
                  </a:cubicBezTo>
                  <a:cubicBezTo>
                    <a:pt x="11602" y="53578"/>
                    <a:pt x="6344" y="40925"/>
                    <a:pt x="6286" y="27718"/>
                  </a:cubicBezTo>
                  <a:lnTo>
                    <a:pt x="6286" y="3143"/>
                  </a:lnTo>
                  <a:cubicBezTo>
                    <a:pt x="6286" y="2726"/>
                    <a:pt x="6229" y="2320"/>
                    <a:pt x="6058" y="1937"/>
                  </a:cubicBezTo>
                  <a:cubicBezTo>
                    <a:pt x="5887" y="1554"/>
                    <a:pt x="5658" y="1212"/>
                    <a:pt x="5372" y="920"/>
                  </a:cubicBezTo>
                  <a:cubicBezTo>
                    <a:pt x="5086" y="629"/>
                    <a:pt x="4743" y="394"/>
                    <a:pt x="4343" y="234"/>
                  </a:cubicBezTo>
                  <a:cubicBezTo>
                    <a:pt x="3943" y="80"/>
                    <a:pt x="3543" y="0"/>
                    <a:pt x="3143" y="0"/>
                  </a:cubicBezTo>
                  <a:cubicBezTo>
                    <a:pt x="2743" y="0"/>
                    <a:pt x="2343" y="80"/>
                    <a:pt x="1943" y="234"/>
                  </a:cubicBezTo>
                  <a:cubicBezTo>
                    <a:pt x="1543" y="394"/>
                    <a:pt x="1200" y="629"/>
                    <a:pt x="915" y="920"/>
                  </a:cubicBezTo>
                  <a:cubicBezTo>
                    <a:pt x="629" y="1212"/>
                    <a:pt x="400" y="1554"/>
                    <a:pt x="228" y="1937"/>
                  </a:cubicBezTo>
                  <a:cubicBezTo>
                    <a:pt x="57" y="2320"/>
                    <a:pt x="0" y="2726"/>
                    <a:pt x="0" y="3143"/>
                  </a:cubicBezTo>
                  <a:lnTo>
                    <a:pt x="0" y="27032"/>
                  </a:lnTo>
                  <a:cubicBezTo>
                    <a:pt x="57" y="41902"/>
                    <a:pt x="5943" y="56161"/>
                    <a:pt x="16459" y="66677"/>
                  </a:cubicBezTo>
                  <a:cubicBezTo>
                    <a:pt x="26975" y="77198"/>
                    <a:pt x="41262" y="83119"/>
                    <a:pt x="56121" y="83153"/>
                  </a:cubicBezTo>
                  <a:lnTo>
                    <a:pt x="76295" y="83153"/>
                  </a:lnTo>
                  <a:cubicBezTo>
                    <a:pt x="77609" y="83136"/>
                    <a:pt x="78924" y="83388"/>
                    <a:pt x="80182" y="83891"/>
                  </a:cubicBezTo>
                  <a:cubicBezTo>
                    <a:pt x="81439" y="84393"/>
                    <a:pt x="82524" y="85136"/>
                    <a:pt x="83496" y="86079"/>
                  </a:cubicBezTo>
                  <a:cubicBezTo>
                    <a:pt x="84411" y="87022"/>
                    <a:pt x="85154" y="88142"/>
                    <a:pt x="85668" y="89377"/>
                  </a:cubicBezTo>
                  <a:cubicBezTo>
                    <a:pt x="86182" y="90611"/>
                    <a:pt x="86411" y="91931"/>
                    <a:pt x="86411" y="93269"/>
                  </a:cubicBezTo>
                  <a:lnTo>
                    <a:pt x="86411" y="106528"/>
                  </a:lnTo>
                  <a:cubicBezTo>
                    <a:pt x="86411" y="107859"/>
                    <a:pt x="86182" y="109179"/>
                    <a:pt x="85668" y="110414"/>
                  </a:cubicBezTo>
                  <a:cubicBezTo>
                    <a:pt x="85154" y="111648"/>
                    <a:pt x="84411" y="112768"/>
                    <a:pt x="83496" y="113711"/>
                  </a:cubicBezTo>
                  <a:cubicBezTo>
                    <a:pt x="82524" y="114654"/>
                    <a:pt x="81439" y="115397"/>
                    <a:pt x="80182" y="115900"/>
                  </a:cubicBezTo>
                  <a:cubicBezTo>
                    <a:pt x="78924" y="116403"/>
                    <a:pt x="77609" y="116655"/>
                    <a:pt x="76295" y="116643"/>
                  </a:cubicBezTo>
                  <a:cubicBezTo>
                    <a:pt x="74123" y="116626"/>
                    <a:pt x="72009" y="117038"/>
                    <a:pt x="70009" y="117861"/>
                  </a:cubicBezTo>
                  <a:cubicBezTo>
                    <a:pt x="68009" y="118678"/>
                    <a:pt x="66179" y="119884"/>
                    <a:pt x="64693" y="121410"/>
                  </a:cubicBezTo>
                  <a:cubicBezTo>
                    <a:pt x="63150" y="122935"/>
                    <a:pt x="61950" y="124753"/>
                    <a:pt x="61093" y="126747"/>
                  </a:cubicBezTo>
                  <a:cubicBezTo>
                    <a:pt x="60293" y="128742"/>
                    <a:pt x="59893" y="130885"/>
                    <a:pt x="59893" y="133045"/>
                  </a:cubicBezTo>
                  <a:lnTo>
                    <a:pt x="59893" y="140589"/>
                  </a:lnTo>
                  <a:cubicBezTo>
                    <a:pt x="59836" y="141046"/>
                    <a:pt x="59893" y="141509"/>
                    <a:pt x="60008" y="141949"/>
                  </a:cubicBezTo>
                  <a:cubicBezTo>
                    <a:pt x="60179" y="142389"/>
                    <a:pt x="60350" y="142801"/>
                    <a:pt x="60693" y="143155"/>
                  </a:cubicBezTo>
                  <a:cubicBezTo>
                    <a:pt x="60979" y="143515"/>
                    <a:pt x="61322" y="143807"/>
                    <a:pt x="61722" y="144024"/>
                  </a:cubicBezTo>
                  <a:cubicBezTo>
                    <a:pt x="62122" y="144241"/>
                    <a:pt x="62579" y="144372"/>
                    <a:pt x="63037" y="144412"/>
                  </a:cubicBezTo>
                  <a:lnTo>
                    <a:pt x="63037" y="144412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CB461BD-9831-F17C-B684-BCC98C229AE0}"/>
                </a:ext>
              </a:extLst>
            </p:cNvPr>
            <p:cNvSpPr/>
            <p:nvPr/>
          </p:nvSpPr>
          <p:spPr>
            <a:xfrm>
              <a:off x="5556160" y="2320638"/>
              <a:ext cx="711231" cy="372446"/>
            </a:xfrm>
            <a:custGeom>
              <a:avLst/>
              <a:gdLst>
                <a:gd name="connsiteX0" fmla="*/ 96355 w 711231"/>
                <a:gd name="connsiteY0" fmla="*/ 0 h 372446"/>
                <a:gd name="connsiteX1" fmla="*/ 644366 w 711231"/>
                <a:gd name="connsiteY1" fmla="*/ 0 h 372446"/>
                <a:gd name="connsiteX2" fmla="*/ 691647 w 711231"/>
                <a:gd name="connsiteY2" fmla="*/ 19580 h 372446"/>
                <a:gd name="connsiteX3" fmla="*/ 711232 w 711231"/>
                <a:gd name="connsiteY3" fmla="*/ 66865 h 372446"/>
                <a:gd name="connsiteX4" fmla="*/ 711232 w 711231"/>
                <a:gd name="connsiteY4" fmla="*/ 227343 h 372446"/>
                <a:gd name="connsiteX5" fmla="*/ 691647 w 711231"/>
                <a:gd name="connsiteY5" fmla="*/ 274623 h 372446"/>
                <a:gd name="connsiteX6" fmla="*/ 644366 w 711231"/>
                <a:gd name="connsiteY6" fmla="*/ 294208 h 372446"/>
                <a:gd name="connsiteX7" fmla="*/ 171793 w 711231"/>
                <a:gd name="connsiteY7" fmla="*/ 294208 h 372446"/>
                <a:gd name="connsiteX8" fmla="*/ 164649 w 711231"/>
                <a:gd name="connsiteY8" fmla="*/ 294208 h 372446"/>
                <a:gd name="connsiteX9" fmla="*/ 109717 w 711231"/>
                <a:gd name="connsiteY9" fmla="*/ 309833 h 372446"/>
                <a:gd name="connsiteX10" fmla="*/ 66065 w 711231"/>
                <a:gd name="connsiteY10" fmla="*/ 346672 h 372446"/>
                <a:gd name="connsiteX11" fmla="*/ 45720 w 711231"/>
                <a:gd name="connsiteY11" fmla="*/ 372446 h 372446"/>
                <a:gd name="connsiteX12" fmla="*/ 0 w 711231"/>
                <a:gd name="connsiteY12" fmla="*/ 372446 h 372446"/>
                <a:gd name="connsiteX13" fmla="*/ 29718 w 711231"/>
                <a:gd name="connsiteY13" fmla="*/ 227171 h 372446"/>
                <a:gd name="connsiteX14" fmla="*/ 29718 w 711231"/>
                <a:gd name="connsiteY14" fmla="*/ 66808 h 372446"/>
                <a:gd name="connsiteX15" fmla="*/ 34742 w 711231"/>
                <a:gd name="connsiteY15" fmla="*/ 41251 h 372446"/>
                <a:gd name="connsiteX16" fmla="*/ 49178 w 711231"/>
                <a:gd name="connsiteY16" fmla="*/ 19574 h 372446"/>
                <a:gd name="connsiteX17" fmla="*/ 70815 w 711231"/>
                <a:gd name="connsiteY17" fmla="*/ 5086 h 372446"/>
                <a:gd name="connsiteX18" fmla="*/ 96355 w 711231"/>
                <a:gd name="connsiteY18" fmla="*/ 0 h 37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11231" h="372446">
                  <a:moveTo>
                    <a:pt x="96355" y="0"/>
                  </a:moveTo>
                  <a:lnTo>
                    <a:pt x="644366" y="0"/>
                  </a:lnTo>
                  <a:cubicBezTo>
                    <a:pt x="662100" y="0"/>
                    <a:pt x="679108" y="7041"/>
                    <a:pt x="691647" y="19580"/>
                  </a:cubicBezTo>
                  <a:cubicBezTo>
                    <a:pt x="704185" y="32124"/>
                    <a:pt x="711232" y="49132"/>
                    <a:pt x="711232" y="66865"/>
                  </a:cubicBezTo>
                  <a:lnTo>
                    <a:pt x="711232" y="227343"/>
                  </a:lnTo>
                  <a:cubicBezTo>
                    <a:pt x="711232" y="245076"/>
                    <a:pt x="704185" y="262084"/>
                    <a:pt x="691647" y="274623"/>
                  </a:cubicBezTo>
                  <a:cubicBezTo>
                    <a:pt x="679108" y="287162"/>
                    <a:pt x="662100" y="294208"/>
                    <a:pt x="644366" y="294208"/>
                  </a:cubicBezTo>
                  <a:lnTo>
                    <a:pt x="171793" y="294208"/>
                  </a:lnTo>
                  <a:cubicBezTo>
                    <a:pt x="169393" y="294208"/>
                    <a:pt x="167050" y="294208"/>
                    <a:pt x="164649" y="294208"/>
                  </a:cubicBezTo>
                  <a:cubicBezTo>
                    <a:pt x="145435" y="295460"/>
                    <a:pt x="126713" y="300786"/>
                    <a:pt x="109717" y="309833"/>
                  </a:cubicBezTo>
                  <a:cubicBezTo>
                    <a:pt x="92720" y="318880"/>
                    <a:pt x="77838" y="331436"/>
                    <a:pt x="66065" y="346672"/>
                  </a:cubicBezTo>
                  <a:lnTo>
                    <a:pt x="45720" y="372446"/>
                  </a:lnTo>
                  <a:lnTo>
                    <a:pt x="0" y="372446"/>
                  </a:lnTo>
                  <a:lnTo>
                    <a:pt x="29718" y="227171"/>
                  </a:lnTo>
                  <a:lnTo>
                    <a:pt x="29718" y="66808"/>
                  </a:lnTo>
                  <a:cubicBezTo>
                    <a:pt x="29695" y="58042"/>
                    <a:pt x="31404" y="49355"/>
                    <a:pt x="34742" y="41251"/>
                  </a:cubicBezTo>
                  <a:cubicBezTo>
                    <a:pt x="38079" y="33147"/>
                    <a:pt x="42982" y="25780"/>
                    <a:pt x="49178" y="19574"/>
                  </a:cubicBezTo>
                  <a:cubicBezTo>
                    <a:pt x="55367" y="13367"/>
                    <a:pt x="62716" y="8447"/>
                    <a:pt x="70815" y="5086"/>
                  </a:cubicBezTo>
                  <a:cubicBezTo>
                    <a:pt x="78913" y="1726"/>
                    <a:pt x="87588" y="0"/>
                    <a:pt x="96355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D8EF71C7-9ABF-7558-940E-BEFE90552BB4}"/>
                </a:ext>
              </a:extLst>
            </p:cNvPr>
            <p:cNvSpPr/>
            <p:nvPr/>
          </p:nvSpPr>
          <p:spPr>
            <a:xfrm>
              <a:off x="5556160" y="2320638"/>
              <a:ext cx="711231" cy="372446"/>
            </a:xfrm>
            <a:custGeom>
              <a:avLst/>
              <a:gdLst>
                <a:gd name="connsiteX0" fmla="*/ 96355 w 711231"/>
                <a:gd name="connsiteY0" fmla="*/ 0 h 372446"/>
                <a:gd name="connsiteX1" fmla="*/ 644366 w 711231"/>
                <a:gd name="connsiteY1" fmla="*/ 0 h 372446"/>
                <a:gd name="connsiteX2" fmla="*/ 691647 w 711231"/>
                <a:gd name="connsiteY2" fmla="*/ 19580 h 372446"/>
                <a:gd name="connsiteX3" fmla="*/ 711232 w 711231"/>
                <a:gd name="connsiteY3" fmla="*/ 66865 h 372446"/>
                <a:gd name="connsiteX4" fmla="*/ 711232 w 711231"/>
                <a:gd name="connsiteY4" fmla="*/ 227343 h 372446"/>
                <a:gd name="connsiteX5" fmla="*/ 691647 w 711231"/>
                <a:gd name="connsiteY5" fmla="*/ 274623 h 372446"/>
                <a:gd name="connsiteX6" fmla="*/ 644366 w 711231"/>
                <a:gd name="connsiteY6" fmla="*/ 294208 h 372446"/>
                <a:gd name="connsiteX7" fmla="*/ 171793 w 711231"/>
                <a:gd name="connsiteY7" fmla="*/ 294208 h 372446"/>
                <a:gd name="connsiteX8" fmla="*/ 164649 w 711231"/>
                <a:gd name="connsiteY8" fmla="*/ 294208 h 372446"/>
                <a:gd name="connsiteX9" fmla="*/ 109717 w 711231"/>
                <a:gd name="connsiteY9" fmla="*/ 309833 h 372446"/>
                <a:gd name="connsiteX10" fmla="*/ 66065 w 711231"/>
                <a:gd name="connsiteY10" fmla="*/ 346672 h 372446"/>
                <a:gd name="connsiteX11" fmla="*/ 45720 w 711231"/>
                <a:gd name="connsiteY11" fmla="*/ 372446 h 372446"/>
                <a:gd name="connsiteX12" fmla="*/ 0 w 711231"/>
                <a:gd name="connsiteY12" fmla="*/ 372446 h 372446"/>
                <a:gd name="connsiteX13" fmla="*/ 29718 w 711231"/>
                <a:gd name="connsiteY13" fmla="*/ 227171 h 372446"/>
                <a:gd name="connsiteX14" fmla="*/ 29718 w 711231"/>
                <a:gd name="connsiteY14" fmla="*/ 66808 h 372446"/>
                <a:gd name="connsiteX15" fmla="*/ 34742 w 711231"/>
                <a:gd name="connsiteY15" fmla="*/ 41251 h 372446"/>
                <a:gd name="connsiteX16" fmla="*/ 49178 w 711231"/>
                <a:gd name="connsiteY16" fmla="*/ 19574 h 372446"/>
                <a:gd name="connsiteX17" fmla="*/ 70815 w 711231"/>
                <a:gd name="connsiteY17" fmla="*/ 5086 h 372446"/>
                <a:gd name="connsiteX18" fmla="*/ 96355 w 711231"/>
                <a:gd name="connsiteY18" fmla="*/ 0 h 37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11231" h="372446">
                  <a:moveTo>
                    <a:pt x="96355" y="0"/>
                  </a:moveTo>
                  <a:lnTo>
                    <a:pt x="644366" y="0"/>
                  </a:lnTo>
                  <a:cubicBezTo>
                    <a:pt x="662100" y="0"/>
                    <a:pt x="679108" y="7041"/>
                    <a:pt x="691647" y="19580"/>
                  </a:cubicBezTo>
                  <a:cubicBezTo>
                    <a:pt x="704185" y="32124"/>
                    <a:pt x="711232" y="49132"/>
                    <a:pt x="711232" y="66865"/>
                  </a:cubicBezTo>
                  <a:lnTo>
                    <a:pt x="711232" y="227343"/>
                  </a:lnTo>
                  <a:cubicBezTo>
                    <a:pt x="711232" y="245076"/>
                    <a:pt x="704185" y="262084"/>
                    <a:pt x="691647" y="274623"/>
                  </a:cubicBezTo>
                  <a:cubicBezTo>
                    <a:pt x="679108" y="287162"/>
                    <a:pt x="662100" y="294208"/>
                    <a:pt x="644366" y="294208"/>
                  </a:cubicBezTo>
                  <a:lnTo>
                    <a:pt x="171793" y="294208"/>
                  </a:lnTo>
                  <a:cubicBezTo>
                    <a:pt x="169393" y="294208"/>
                    <a:pt x="167050" y="294208"/>
                    <a:pt x="164649" y="294208"/>
                  </a:cubicBezTo>
                  <a:cubicBezTo>
                    <a:pt x="145435" y="295460"/>
                    <a:pt x="126713" y="300786"/>
                    <a:pt x="109717" y="309833"/>
                  </a:cubicBezTo>
                  <a:cubicBezTo>
                    <a:pt x="92720" y="318880"/>
                    <a:pt x="77838" y="331436"/>
                    <a:pt x="66065" y="346672"/>
                  </a:cubicBezTo>
                  <a:lnTo>
                    <a:pt x="45720" y="372446"/>
                  </a:lnTo>
                  <a:lnTo>
                    <a:pt x="0" y="372446"/>
                  </a:lnTo>
                  <a:lnTo>
                    <a:pt x="29718" y="227171"/>
                  </a:lnTo>
                  <a:lnTo>
                    <a:pt x="29718" y="66808"/>
                  </a:lnTo>
                  <a:cubicBezTo>
                    <a:pt x="29695" y="58042"/>
                    <a:pt x="31404" y="49355"/>
                    <a:pt x="34742" y="41251"/>
                  </a:cubicBezTo>
                  <a:cubicBezTo>
                    <a:pt x="38079" y="33147"/>
                    <a:pt x="42982" y="25780"/>
                    <a:pt x="49178" y="19574"/>
                  </a:cubicBezTo>
                  <a:cubicBezTo>
                    <a:pt x="55367" y="13367"/>
                    <a:pt x="62716" y="8447"/>
                    <a:pt x="70815" y="5086"/>
                  </a:cubicBezTo>
                  <a:cubicBezTo>
                    <a:pt x="78913" y="1726"/>
                    <a:pt x="87588" y="0"/>
                    <a:pt x="96355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2A3D05E-2F24-AABF-E8F5-2058CF24CDA9}"/>
                </a:ext>
              </a:extLst>
            </p:cNvPr>
            <p:cNvSpPr/>
            <p:nvPr/>
          </p:nvSpPr>
          <p:spPr>
            <a:xfrm>
              <a:off x="5559361" y="2320638"/>
              <a:ext cx="681570" cy="372617"/>
            </a:xfrm>
            <a:custGeom>
              <a:avLst/>
              <a:gdLst>
                <a:gd name="connsiteX0" fmla="*/ 66694 w 681570"/>
                <a:gd name="connsiteY0" fmla="*/ 0 h 372617"/>
                <a:gd name="connsiteX1" fmla="*/ 614705 w 681570"/>
                <a:gd name="connsiteY1" fmla="*/ 0 h 372617"/>
                <a:gd name="connsiteX2" fmla="*/ 661986 w 681570"/>
                <a:gd name="connsiteY2" fmla="*/ 19580 h 372617"/>
                <a:gd name="connsiteX3" fmla="*/ 681571 w 681570"/>
                <a:gd name="connsiteY3" fmla="*/ 66865 h 372617"/>
                <a:gd name="connsiteX4" fmla="*/ 681571 w 681570"/>
                <a:gd name="connsiteY4" fmla="*/ 227343 h 372617"/>
                <a:gd name="connsiteX5" fmla="*/ 661986 w 681570"/>
                <a:gd name="connsiteY5" fmla="*/ 274623 h 372617"/>
                <a:gd name="connsiteX6" fmla="*/ 614705 w 681570"/>
                <a:gd name="connsiteY6" fmla="*/ 294208 h 372617"/>
                <a:gd name="connsiteX7" fmla="*/ 142304 w 681570"/>
                <a:gd name="connsiteY7" fmla="*/ 294208 h 372617"/>
                <a:gd name="connsiteX8" fmla="*/ 51435 w 681570"/>
                <a:gd name="connsiteY8" fmla="*/ 328098 h 372617"/>
                <a:gd name="connsiteX9" fmla="*/ 0 w 681570"/>
                <a:gd name="connsiteY9" fmla="*/ 372618 h 372617"/>
                <a:gd name="connsiteX10" fmla="*/ 0 w 681570"/>
                <a:gd name="connsiteY10" fmla="*/ 66808 h 372617"/>
                <a:gd name="connsiteX11" fmla="*/ 19523 w 681570"/>
                <a:gd name="connsiteY11" fmla="*/ 19608 h 372617"/>
                <a:gd name="connsiteX12" fmla="*/ 66694 w 681570"/>
                <a:gd name="connsiteY12" fmla="*/ 0 h 372617"/>
                <a:gd name="connsiteX13" fmla="*/ 66694 w 681570"/>
                <a:gd name="connsiteY13" fmla="*/ 0 h 372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1570" h="372617">
                  <a:moveTo>
                    <a:pt x="66694" y="0"/>
                  </a:moveTo>
                  <a:lnTo>
                    <a:pt x="614705" y="0"/>
                  </a:lnTo>
                  <a:cubicBezTo>
                    <a:pt x="632439" y="0"/>
                    <a:pt x="649447" y="7041"/>
                    <a:pt x="661986" y="19580"/>
                  </a:cubicBezTo>
                  <a:cubicBezTo>
                    <a:pt x="674525" y="32124"/>
                    <a:pt x="681571" y="49132"/>
                    <a:pt x="681571" y="66865"/>
                  </a:cubicBezTo>
                  <a:lnTo>
                    <a:pt x="681571" y="227343"/>
                  </a:lnTo>
                  <a:cubicBezTo>
                    <a:pt x="681571" y="245076"/>
                    <a:pt x="674525" y="262084"/>
                    <a:pt x="661986" y="274623"/>
                  </a:cubicBezTo>
                  <a:cubicBezTo>
                    <a:pt x="649447" y="287162"/>
                    <a:pt x="632439" y="294208"/>
                    <a:pt x="614705" y="294208"/>
                  </a:cubicBezTo>
                  <a:lnTo>
                    <a:pt x="142304" y="294208"/>
                  </a:lnTo>
                  <a:cubicBezTo>
                    <a:pt x="108922" y="294203"/>
                    <a:pt x="76655" y="306232"/>
                    <a:pt x="51435" y="328098"/>
                  </a:cubicBezTo>
                  <a:lnTo>
                    <a:pt x="0" y="372618"/>
                  </a:lnTo>
                  <a:lnTo>
                    <a:pt x="0" y="66808"/>
                  </a:lnTo>
                  <a:cubicBezTo>
                    <a:pt x="0" y="49109"/>
                    <a:pt x="7024" y="32130"/>
                    <a:pt x="19523" y="19608"/>
                  </a:cubicBezTo>
                  <a:cubicBezTo>
                    <a:pt x="32027" y="7081"/>
                    <a:pt x="48995" y="29"/>
                    <a:pt x="66694" y="0"/>
                  </a:cubicBezTo>
                  <a:lnTo>
                    <a:pt x="66694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3F39D8E-000B-5BD8-236C-71E6D9649668}"/>
                </a:ext>
              </a:extLst>
            </p:cNvPr>
            <p:cNvSpPr/>
            <p:nvPr/>
          </p:nvSpPr>
          <p:spPr>
            <a:xfrm>
              <a:off x="5559361" y="2320638"/>
              <a:ext cx="681570" cy="372617"/>
            </a:xfrm>
            <a:custGeom>
              <a:avLst/>
              <a:gdLst>
                <a:gd name="connsiteX0" fmla="*/ 66694 w 681570"/>
                <a:gd name="connsiteY0" fmla="*/ 0 h 372617"/>
                <a:gd name="connsiteX1" fmla="*/ 614705 w 681570"/>
                <a:gd name="connsiteY1" fmla="*/ 0 h 372617"/>
                <a:gd name="connsiteX2" fmla="*/ 661986 w 681570"/>
                <a:gd name="connsiteY2" fmla="*/ 19580 h 372617"/>
                <a:gd name="connsiteX3" fmla="*/ 681571 w 681570"/>
                <a:gd name="connsiteY3" fmla="*/ 66865 h 372617"/>
                <a:gd name="connsiteX4" fmla="*/ 681571 w 681570"/>
                <a:gd name="connsiteY4" fmla="*/ 227343 h 372617"/>
                <a:gd name="connsiteX5" fmla="*/ 661986 w 681570"/>
                <a:gd name="connsiteY5" fmla="*/ 274623 h 372617"/>
                <a:gd name="connsiteX6" fmla="*/ 614705 w 681570"/>
                <a:gd name="connsiteY6" fmla="*/ 294208 h 372617"/>
                <a:gd name="connsiteX7" fmla="*/ 142304 w 681570"/>
                <a:gd name="connsiteY7" fmla="*/ 294208 h 372617"/>
                <a:gd name="connsiteX8" fmla="*/ 51435 w 681570"/>
                <a:gd name="connsiteY8" fmla="*/ 328098 h 372617"/>
                <a:gd name="connsiteX9" fmla="*/ 0 w 681570"/>
                <a:gd name="connsiteY9" fmla="*/ 372618 h 372617"/>
                <a:gd name="connsiteX10" fmla="*/ 0 w 681570"/>
                <a:gd name="connsiteY10" fmla="*/ 66808 h 372617"/>
                <a:gd name="connsiteX11" fmla="*/ 19523 w 681570"/>
                <a:gd name="connsiteY11" fmla="*/ 19608 h 372617"/>
                <a:gd name="connsiteX12" fmla="*/ 66694 w 681570"/>
                <a:gd name="connsiteY12" fmla="*/ 0 h 372617"/>
                <a:gd name="connsiteX13" fmla="*/ 66694 w 681570"/>
                <a:gd name="connsiteY13" fmla="*/ 0 h 372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1570" h="372617">
                  <a:moveTo>
                    <a:pt x="66694" y="0"/>
                  </a:moveTo>
                  <a:lnTo>
                    <a:pt x="614705" y="0"/>
                  </a:lnTo>
                  <a:cubicBezTo>
                    <a:pt x="632439" y="0"/>
                    <a:pt x="649447" y="7041"/>
                    <a:pt x="661986" y="19580"/>
                  </a:cubicBezTo>
                  <a:cubicBezTo>
                    <a:pt x="674525" y="32124"/>
                    <a:pt x="681571" y="49132"/>
                    <a:pt x="681571" y="66865"/>
                  </a:cubicBezTo>
                  <a:lnTo>
                    <a:pt x="681571" y="227343"/>
                  </a:lnTo>
                  <a:cubicBezTo>
                    <a:pt x="681571" y="245076"/>
                    <a:pt x="674525" y="262084"/>
                    <a:pt x="661986" y="274623"/>
                  </a:cubicBezTo>
                  <a:cubicBezTo>
                    <a:pt x="649447" y="287162"/>
                    <a:pt x="632439" y="294208"/>
                    <a:pt x="614705" y="294208"/>
                  </a:cubicBezTo>
                  <a:lnTo>
                    <a:pt x="142304" y="294208"/>
                  </a:lnTo>
                  <a:cubicBezTo>
                    <a:pt x="108922" y="294203"/>
                    <a:pt x="76655" y="306232"/>
                    <a:pt x="51435" y="328098"/>
                  </a:cubicBezTo>
                  <a:lnTo>
                    <a:pt x="0" y="372618"/>
                  </a:lnTo>
                  <a:lnTo>
                    <a:pt x="0" y="66808"/>
                  </a:lnTo>
                  <a:cubicBezTo>
                    <a:pt x="0" y="49109"/>
                    <a:pt x="7024" y="32130"/>
                    <a:pt x="19523" y="19608"/>
                  </a:cubicBezTo>
                  <a:cubicBezTo>
                    <a:pt x="32027" y="7081"/>
                    <a:pt x="48995" y="29"/>
                    <a:pt x="66694" y="0"/>
                  </a:cubicBezTo>
                  <a:lnTo>
                    <a:pt x="66694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8C7E802F-362D-43CE-C3AA-E885B0269028}"/>
                </a:ext>
              </a:extLst>
            </p:cNvPr>
            <p:cNvSpPr/>
            <p:nvPr/>
          </p:nvSpPr>
          <p:spPr>
            <a:xfrm>
              <a:off x="5709266" y="2428994"/>
              <a:ext cx="74180" cy="74180"/>
            </a:xfrm>
            <a:custGeom>
              <a:avLst/>
              <a:gdLst>
                <a:gd name="connsiteX0" fmla="*/ 37090 w 74180"/>
                <a:gd name="connsiteY0" fmla="*/ 74181 h 74180"/>
                <a:gd name="connsiteX1" fmla="*/ 74181 w 74180"/>
                <a:gd name="connsiteY1" fmla="*/ 37090 h 74180"/>
                <a:gd name="connsiteX2" fmla="*/ 37090 w 74180"/>
                <a:gd name="connsiteY2" fmla="*/ 0 h 74180"/>
                <a:gd name="connsiteX3" fmla="*/ 0 w 74180"/>
                <a:gd name="connsiteY3" fmla="*/ 37090 h 74180"/>
                <a:gd name="connsiteX4" fmla="*/ 37090 w 74180"/>
                <a:gd name="connsiteY4" fmla="*/ 74181 h 7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80" h="74180">
                  <a:moveTo>
                    <a:pt x="37090" y="74181"/>
                  </a:moveTo>
                  <a:cubicBezTo>
                    <a:pt x="57573" y="74181"/>
                    <a:pt x="74181" y="57573"/>
                    <a:pt x="74181" y="37090"/>
                  </a:cubicBezTo>
                  <a:cubicBezTo>
                    <a:pt x="74181" y="16602"/>
                    <a:pt x="57573" y="0"/>
                    <a:pt x="37090" y="0"/>
                  </a:cubicBezTo>
                  <a:cubicBezTo>
                    <a:pt x="16608" y="0"/>
                    <a:pt x="0" y="16602"/>
                    <a:pt x="0" y="37090"/>
                  </a:cubicBezTo>
                  <a:cubicBezTo>
                    <a:pt x="0" y="57573"/>
                    <a:pt x="16608" y="74181"/>
                    <a:pt x="37090" y="74181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C97956F1-A50D-76B1-83EF-1FF3E6E20D4B}"/>
                </a:ext>
              </a:extLst>
            </p:cNvPr>
            <p:cNvSpPr/>
            <p:nvPr/>
          </p:nvSpPr>
          <p:spPr>
            <a:xfrm>
              <a:off x="5862993" y="2428994"/>
              <a:ext cx="74186" cy="74180"/>
            </a:xfrm>
            <a:custGeom>
              <a:avLst/>
              <a:gdLst>
                <a:gd name="connsiteX0" fmla="*/ 37090 w 74186"/>
                <a:gd name="connsiteY0" fmla="*/ 74181 h 74180"/>
                <a:gd name="connsiteX1" fmla="*/ 74187 w 74186"/>
                <a:gd name="connsiteY1" fmla="*/ 37090 h 74180"/>
                <a:gd name="connsiteX2" fmla="*/ 37090 w 74186"/>
                <a:gd name="connsiteY2" fmla="*/ 0 h 74180"/>
                <a:gd name="connsiteX3" fmla="*/ 0 w 74186"/>
                <a:gd name="connsiteY3" fmla="*/ 37090 h 74180"/>
                <a:gd name="connsiteX4" fmla="*/ 37090 w 74186"/>
                <a:gd name="connsiteY4" fmla="*/ 74181 h 7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86" h="74180">
                  <a:moveTo>
                    <a:pt x="37090" y="74181"/>
                  </a:moveTo>
                  <a:cubicBezTo>
                    <a:pt x="57579" y="74181"/>
                    <a:pt x="74187" y="57573"/>
                    <a:pt x="74187" y="37090"/>
                  </a:cubicBezTo>
                  <a:cubicBezTo>
                    <a:pt x="74187" y="16602"/>
                    <a:pt x="57579" y="0"/>
                    <a:pt x="37090" y="0"/>
                  </a:cubicBezTo>
                  <a:cubicBezTo>
                    <a:pt x="16608" y="0"/>
                    <a:pt x="0" y="16602"/>
                    <a:pt x="0" y="37090"/>
                  </a:cubicBezTo>
                  <a:cubicBezTo>
                    <a:pt x="0" y="57573"/>
                    <a:pt x="16608" y="74181"/>
                    <a:pt x="37090" y="74181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495E0F8D-6D17-29CF-8743-60AEA37A6837}"/>
                </a:ext>
              </a:extLst>
            </p:cNvPr>
            <p:cNvSpPr/>
            <p:nvPr/>
          </p:nvSpPr>
          <p:spPr>
            <a:xfrm>
              <a:off x="6016675" y="2428994"/>
              <a:ext cx="74180" cy="74180"/>
            </a:xfrm>
            <a:custGeom>
              <a:avLst/>
              <a:gdLst>
                <a:gd name="connsiteX0" fmla="*/ 37090 w 74180"/>
                <a:gd name="connsiteY0" fmla="*/ 74181 h 74180"/>
                <a:gd name="connsiteX1" fmla="*/ 74181 w 74180"/>
                <a:gd name="connsiteY1" fmla="*/ 37090 h 74180"/>
                <a:gd name="connsiteX2" fmla="*/ 37090 w 74180"/>
                <a:gd name="connsiteY2" fmla="*/ 0 h 74180"/>
                <a:gd name="connsiteX3" fmla="*/ 0 w 74180"/>
                <a:gd name="connsiteY3" fmla="*/ 37090 h 74180"/>
                <a:gd name="connsiteX4" fmla="*/ 37090 w 74180"/>
                <a:gd name="connsiteY4" fmla="*/ 74181 h 7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80" h="74180">
                  <a:moveTo>
                    <a:pt x="37090" y="74181"/>
                  </a:moveTo>
                  <a:cubicBezTo>
                    <a:pt x="57573" y="74181"/>
                    <a:pt x="74181" y="57573"/>
                    <a:pt x="74181" y="37090"/>
                  </a:cubicBezTo>
                  <a:cubicBezTo>
                    <a:pt x="74181" y="16602"/>
                    <a:pt x="57573" y="0"/>
                    <a:pt x="37090" y="0"/>
                  </a:cubicBezTo>
                  <a:cubicBezTo>
                    <a:pt x="16608" y="0"/>
                    <a:pt x="0" y="16602"/>
                    <a:pt x="0" y="37090"/>
                  </a:cubicBezTo>
                  <a:cubicBezTo>
                    <a:pt x="0" y="57573"/>
                    <a:pt x="16608" y="74181"/>
                    <a:pt x="37090" y="74181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966CD82-DC2A-367E-62CE-97576CBB1EFF}"/>
                </a:ext>
              </a:extLst>
            </p:cNvPr>
            <p:cNvSpPr/>
            <p:nvPr/>
          </p:nvSpPr>
          <p:spPr>
            <a:xfrm>
              <a:off x="6195726" y="2832182"/>
              <a:ext cx="737863" cy="558241"/>
            </a:xfrm>
            <a:custGeom>
              <a:avLst/>
              <a:gdLst>
                <a:gd name="connsiteX0" fmla="*/ 78753 w 737863"/>
                <a:gd name="connsiteY0" fmla="*/ 0 h 558241"/>
                <a:gd name="connsiteX1" fmla="*/ 683228 w 737863"/>
                <a:gd name="connsiteY1" fmla="*/ 0 h 558241"/>
                <a:gd name="connsiteX2" fmla="*/ 721862 w 737863"/>
                <a:gd name="connsiteY2" fmla="*/ 16002 h 558241"/>
                <a:gd name="connsiteX3" fmla="*/ 737864 w 737863"/>
                <a:gd name="connsiteY3" fmla="*/ 54635 h 558241"/>
                <a:gd name="connsiteX4" fmla="*/ 737864 w 737863"/>
                <a:gd name="connsiteY4" fmla="*/ 439541 h 558241"/>
                <a:gd name="connsiteX5" fmla="*/ 721781 w 737863"/>
                <a:gd name="connsiteY5" fmla="*/ 478025 h 558241"/>
                <a:gd name="connsiteX6" fmla="*/ 683228 w 737863"/>
                <a:gd name="connsiteY6" fmla="*/ 493947 h 558241"/>
                <a:gd name="connsiteX7" fmla="*/ 140303 w 737863"/>
                <a:gd name="connsiteY7" fmla="*/ 493947 h 558241"/>
                <a:gd name="connsiteX8" fmla="*/ 134588 w 737863"/>
                <a:gd name="connsiteY8" fmla="*/ 493947 h 558241"/>
                <a:gd name="connsiteX9" fmla="*/ 89685 w 737863"/>
                <a:gd name="connsiteY9" fmla="*/ 506749 h 558241"/>
                <a:gd name="connsiteX10" fmla="*/ 54007 w 737863"/>
                <a:gd name="connsiteY10" fmla="*/ 536867 h 558241"/>
                <a:gd name="connsiteX11" fmla="*/ 37433 w 737863"/>
                <a:gd name="connsiteY11" fmla="*/ 558241 h 558241"/>
                <a:gd name="connsiteX12" fmla="*/ 0 w 737863"/>
                <a:gd name="connsiteY12" fmla="*/ 558241 h 558241"/>
                <a:gd name="connsiteX13" fmla="*/ 24232 w 737863"/>
                <a:gd name="connsiteY13" fmla="*/ 439541 h 558241"/>
                <a:gd name="connsiteX14" fmla="*/ 24232 w 737863"/>
                <a:gd name="connsiteY14" fmla="*/ 54635 h 558241"/>
                <a:gd name="connsiteX15" fmla="*/ 40211 w 737863"/>
                <a:gd name="connsiteY15" fmla="*/ 16059 h 558241"/>
                <a:gd name="connsiteX16" fmla="*/ 78753 w 737863"/>
                <a:gd name="connsiteY16" fmla="*/ 0 h 558241"/>
                <a:gd name="connsiteX17" fmla="*/ 78753 w 737863"/>
                <a:gd name="connsiteY17" fmla="*/ 0 h 558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37863" h="558241">
                  <a:moveTo>
                    <a:pt x="78753" y="0"/>
                  </a:moveTo>
                  <a:lnTo>
                    <a:pt x="683228" y="0"/>
                  </a:lnTo>
                  <a:cubicBezTo>
                    <a:pt x="697722" y="0"/>
                    <a:pt x="711615" y="5761"/>
                    <a:pt x="721862" y="16002"/>
                  </a:cubicBezTo>
                  <a:cubicBezTo>
                    <a:pt x="732108" y="26249"/>
                    <a:pt x="737864" y="40148"/>
                    <a:pt x="737864" y="54635"/>
                  </a:cubicBezTo>
                  <a:lnTo>
                    <a:pt x="737864" y="439541"/>
                  </a:lnTo>
                  <a:cubicBezTo>
                    <a:pt x="737806" y="453994"/>
                    <a:pt x="732023" y="467830"/>
                    <a:pt x="721781" y="478025"/>
                  </a:cubicBezTo>
                  <a:cubicBezTo>
                    <a:pt x="711540" y="488227"/>
                    <a:pt x="697681" y="493947"/>
                    <a:pt x="683228" y="493947"/>
                  </a:cubicBezTo>
                  <a:lnTo>
                    <a:pt x="140303" y="493947"/>
                  </a:lnTo>
                  <a:lnTo>
                    <a:pt x="134588" y="493947"/>
                  </a:lnTo>
                  <a:cubicBezTo>
                    <a:pt x="118883" y="494988"/>
                    <a:pt x="103578" y="499348"/>
                    <a:pt x="89685" y="506749"/>
                  </a:cubicBezTo>
                  <a:cubicBezTo>
                    <a:pt x="75792" y="514150"/>
                    <a:pt x="63631" y="524414"/>
                    <a:pt x="54007" y="536867"/>
                  </a:cubicBezTo>
                  <a:lnTo>
                    <a:pt x="37433" y="558241"/>
                  </a:lnTo>
                  <a:lnTo>
                    <a:pt x="0" y="558241"/>
                  </a:lnTo>
                  <a:lnTo>
                    <a:pt x="24232" y="439541"/>
                  </a:lnTo>
                  <a:lnTo>
                    <a:pt x="24232" y="54635"/>
                  </a:lnTo>
                  <a:cubicBezTo>
                    <a:pt x="24249" y="40171"/>
                    <a:pt x="29992" y="26300"/>
                    <a:pt x="40211" y="16059"/>
                  </a:cubicBezTo>
                  <a:cubicBezTo>
                    <a:pt x="50429" y="5823"/>
                    <a:pt x="64288" y="46"/>
                    <a:pt x="78753" y="0"/>
                  </a:cubicBezTo>
                  <a:lnTo>
                    <a:pt x="78753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A036D1D8-AA34-305C-FE6D-B9EF38A20327}"/>
                </a:ext>
              </a:extLst>
            </p:cNvPr>
            <p:cNvSpPr/>
            <p:nvPr/>
          </p:nvSpPr>
          <p:spPr>
            <a:xfrm>
              <a:off x="6195726" y="2832182"/>
              <a:ext cx="737863" cy="558241"/>
            </a:xfrm>
            <a:custGeom>
              <a:avLst/>
              <a:gdLst>
                <a:gd name="connsiteX0" fmla="*/ 78753 w 737863"/>
                <a:gd name="connsiteY0" fmla="*/ 0 h 558241"/>
                <a:gd name="connsiteX1" fmla="*/ 683228 w 737863"/>
                <a:gd name="connsiteY1" fmla="*/ 0 h 558241"/>
                <a:gd name="connsiteX2" fmla="*/ 721862 w 737863"/>
                <a:gd name="connsiteY2" fmla="*/ 16002 h 558241"/>
                <a:gd name="connsiteX3" fmla="*/ 737864 w 737863"/>
                <a:gd name="connsiteY3" fmla="*/ 54635 h 558241"/>
                <a:gd name="connsiteX4" fmla="*/ 737864 w 737863"/>
                <a:gd name="connsiteY4" fmla="*/ 439541 h 558241"/>
                <a:gd name="connsiteX5" fmla="*/ 721781 w 737863"/>
                <a:gd name="connsiteY5" fmla="*/ 478025 h 558241"/>
                <a:gd name="connsiteX6" fmla="*/ 683228 w 737863"/>
                <a:gd name="connsiteY6" fmla="*/ 493947 h 558241"/>
                <a:gd name="connsiteX7" fmla="*/ 140303 w 737863"/>
                <a:gd name="connsiteY7" fmla="*/ 493947 h 558241"/>
                <a:gd name="connsiteX8" fmla="*/ 134588 w 737863"/>
                <a:gd name="connsiteY8" fmla="*/ 493947 h 558241"/>
                <a:gd name="connsiteX9" fmla="*/ 89685 w 737863"/>
                <a:gd name="connsiteY9" fmla="*/ 506749 h 558241"/>
                <a:gd name="connsiteX10" fmla="*/ 54007 w 737863"/>
                <a:gd name="connsiteY10" fmla="*/ 536867 h 558241"/>
                <a:gd name="connsiteX11" fmla="*/ 37433 w 737863"/>
                <a:gd name="connsiteY11" fmla="*/ 558241 h 558241"/>
                <a:gd name="connsiteX12" fmla="*/ 0 w 737863"/>
                <a:gd name="connsiteY12" fmla="*/ 558241 h 558241"/>
                <a:gd name="connsiteX13" fmla="*/ 24232 w 737863"/>
                <a:gd name="connsiteY13" fmla="*/ 439541 h 558241"/>
                <a:gd name="connsiteX14" fmla="*/ 24232 w 737863"/>
                <a:gd name="connsiteY14" fmla="*/ 54635 h 558241"/>
                <a:gd name="connsiteX15" fmla="*/ 40211 w 737863"/>
                <a:gd name="connsiteY15" fmla="*/ 16059 h 558241"/>
                <a:gd name="connsiteX16" fmla="*/ 78753 w 737863"/>
                <a:gd name="connsiteY16" fmla="*/ 0 h 558241"/>
                <a:gd name="connsiteX17" fmla="*/ 78753 w 737863"/>
                <a:gd name="connsiteY17" fmla="*/ 0 h 558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37863" h="558241">
                  <a:moveTo>
                    <a:pt x="78753" y="0"/>
                  </a:moveTo>
                  <a:lnTo>
                    <a:pt x="683228" y="0"/>
                  </a:lnTo>
                  <a:cubicBezTo>
                    <a:pt x="697722" y="0"/>
                    <a:pt x="711615" y="5761"/>
                    <a:pt x="721862" y="16002"/>
                  </a:cubicBezTo>
                  <a:cubicBezTo>
                    <a:pt x="732108" y="26249"/>
                    <a:pt x="737864" y="40148"/>
                    <a:pt x="737864" y="54635"/>
                  </a:cubicBezTo>
                  <a:lnTo>
                    <a:pt x="737864" y="439541"/>
                  </a:lnTo>
                  <a:cubicBezTo>
                    <a:pt x="737806" y="453994"/>
                    <a:pt x="732023" y="467830"/>
                    <a:pt x="721781" y="478025"/>
                  </a:cubicBezTo>
                  <a:cubicBezTo>
                    <a:pt x="711540" y="488227"/>
                    <a:pt x="697681" y="493947"/>
                    <a:pt x="683228" y="493947"/>
                  </a:cubicBezTo>
                  <a:lnTo>
                    <a:pt x="140303" y="493947"/>
                  </a:lnTo>
                  <a:lnTo>
                    <a:pt x="134588" y="493947"/>
                  </a:lnTo>
                  <a:cubicBezTo>
                    <a:pt x="118883" y="494988"/>
                    <a:pt x="103578" y="499348"/>
                    <a:pt x="89685" y="506749"/>
                  </a:cubicBezTo>
                  <a:cubicBezTo>
                    <a:pt x="75792" y="514150"/>
                    <a:pt x="63631" y="524414"/>
                    <a:pt x="54007" y="536867"/>
                  </a:cubicBezTo>
                  <a:lnTo>
                    <a:pt x="37433" y="558241"/>
                  </a:lnTo>
                  <a:lnTo>
                    <a:pt x="0" y="558241"/>
                  </a:lnTo>
                  <a:lnTo>
                    <a:pt x="24232" y="439541"/>
                  </a:lnTo>
                  <a:lnTo>
                    <a:pt x="24232" y="54635"/>
                  </a:lnTo>
                  <a:cubicBezTo>
                    <a:pt x="24249" y="40171"/>
                    <a:pt x="29992" y="26300"/>
                    <a:pt x="40211" y="16059"/>
                  </a:cubicBezTo>
                  <a:cubicBezTo>
                    <a:pt x="50429" y="5823"/>
                    <a:pt x="64288" y="46"/>
                    <a:pt x="78753" y="0"/>
                  </a:cubicBezTo>
                  <a:lnTo>
                    <a:pt x="78753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E8E6D2B-1117-92CE-B8E5-179C612D8E11}"/>
                </a:ext>
              </a:extLst>
            </p:cNvPr>
            <p:cNvSpPr/>
            <p:nvPr/>
          </p:nvSpPr>
          <p:spPr>
            <a:xfrm>
              <a:off x="6190583" y="2832182"/>
              <a:ext cx="713803" cy="558241"/>
            </a:xfrm>
            <a:custGeom>
              <a:avLst/>
              <a:gdLst>
                <a:gd name="connsiteX0" fmla="*/ 54807 w 713803"/>
                <a:gd name="connsiteY0" fmla="*/ 0 h 558241"/>
                <a:gd name="connsiteX1" fmla="*/ 659168 w 713803"/>
                <a:gd name="connsiteY1" fmla="*/ 0 h 558241"/>
                <a:gd name="connsiteX2" fmla="*/ 697802 w 713803"/>
                <a:gd name="connsiteY2" fmla="*/ 16002 h 558241"/>
                <a:gd name="connsiteX3" fmla="*/ 713804 w 713803"/>
                <a:gd name="connsiteY3" fmla="*/ 54636 h 558241"/>
                <a:gd name="connsiteX4" fmla="*/ 713804 w 713803"/>
                <a:gd name="connsiteY4" fmla="*/ 439541 h 558241"/>
                <a:gd name="connsiteX5" fmla="*/ 697802 w 713803"/>
                <a:gd name="connsiteY5" fmla="*/ 478174 h 558241"/>
                <a:gd name="connsiteX6" fmla="*/ 659168 w 713803"/>
                <a:gd name="connsiteY6" fmla="*/ 494176 h 558241"/>
                <a:gd name="connsiteX7" fmla="*/ 116243 w 713803"/>
                <a:gd name="connsiteY7" fmla="*/ 494176 h 558241"/>
                <a:gd name="connsiteX8" fmla="*/ 41948 w 713803"/>
                <a:gd name="connsiteY8" fmla="*/ 521894 h 558241"/>
                <a:gd name="connsiteX9" fmla="*/ 0 w 713803"/>
                <a:gd name="connsiteY9" fmla="*/ 558241 h 558241"/>
                <a:gd name="connsiteX10" fmla="*/ 0 w 713803"/>
                <a:gd name="connsiteY10" fmla="*/ 54636 h 558241"/>
                <a:gd name="connsiteX11" fmla="*/ 4172 w 713803"/>
                <a:gd name="connsiteY11" fmla="*/ 33690 h 558241"/>
                <a:gd name="connsiteX12" fmla="*/ 16059 w 713803"/>
                <a:gd name="connsiteY12" fmla="*/ 15945 h 558241"/>
                <a:gd name="connsiteX13" fmla="*/ 33844 w 713803"/>
                <a:gd name="connsiteY13" fmla="*/ 4109 h 558241"/>
                <a:gd name="connsiteX14" fmla="*/ 54807 w 713803"/>
                <a:gd name="connsiteY14" fmla="*/ 0 h 558241"/>
                <a:gd name="connsiteX15" fmla="*/ 54807 w 713803"/>
                <a:gd name="connsiteY15" fmla="*/ 0 h 558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13803" h="558241">
                  <a:moveTo>
                    <a:pt x="54807" y="0"/>
                  </a:moveTo>
                  <a:lnTo>
                    <a:pt x="659168" y="0"/>
                  </a:lnTo>
                  <a:cubicBezTo>
                    <a:pt x="673656" y="0"/>
                    <a:pt x="687555" y="5761"/>
                    <a:pt x="697802" y="16002"/>
                  </a:cubicBezTo>
                  <a:cubicBezTo>
                    <a:pt x="708049" y="26249"/>
                    <a:pt x="713804" y="40148"/>
                    <a:pt x="713804" y="54636"/>
                  </a:cubicBezTo>
                  <a:lnTo>
                    <a:pt x="713804" y="439541"/>
                  </a:lnTo>
                  <a:cubicBezTo>
                    <a:pt x="713804" y="454034"/>
                    <a:pt x="708049" y="467927"/>
                    <a:pt x="697802" y="478174"/>
                  </a:cubicBezTo>
                  <a:cubicBezTo>
                    <a:pt x="687555" y="488421"/>
                    <a:pt x="673656" y="494176"/>
                    <a:pt x="659168" y="494176"/>
                  </a:cubicBezTo>
                  <a:lnTo>
                    <a:pt x="116243" y="494176"/>
                  </a:lnTo>
                  <a:cubicBezTo>
                    <a:pt x="88948" y="494171"/>
                    <a:pt x="62568" y="504012"/>
                    <a:pt x="41948" y="521894"/>
                  </a:cubicBezTo>
                  <a:lnTo>
                    <a:pt x="0" y="558241"/>
                  </a:lnTo>
                  <a:lnTo>
                    <a:pt x="0" y="54636"/>
                  </a:lnTo>
                  <a:cubicBezTo>
                    <a:pt x="0" y="47446"/>
                    <a:pt x="1417" y="40331"/>
                    <a:pt x="4172" y="33690"/>
                  </a:cubicBezTo>
                  <a:cubicBezTo>
                    <a:pt x="6932" y="27049"/>
                    <a:pt x="10973" y="21020"/>
                    <a:pt x="16059" y="15945"/>
                  </a:cubicBezTo>
                  <a:cubicBezTo>
                    <a:pt x="21151" y="10870"/>
                    <a:pt x="27198" y="6847"/>
                    <a:pt x="33844" y="4109"/>
                  </a:cubicBezTo>
                  <a:cubicBezTo>
                    <a:pt x="40496" y="1378"/>
                    <a:pt x="47618" y="-23"/>
                    <a:pt x="54807" y="0"/>
                  </a:cubicBezTo>
                  <a:lnTo>
                    <a:pt x="54807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9D820BD8-A508-CD7C-77A5-9669FB8365A9}"/>
                </a:ext>
              </a:extLst>
            </p:cNvPr>
            <p:cNvSpPr/>
            <p:nvPr/>
          </p:nvSpPr>
          <p:spPr>
            <a:xfrm>
              <a:off x="6190583" y="2832182"/>
              <a:ext cx="713803" cy="558241"/>
            </a:xfrm>
            <a:custGeom>
              <a:avLst/>
              <a:gdLst>
                <a:gd name="connsiteX0" fmla="*/ 54807 w 713803"/>
                <a:gd name="connsiteY0" fmla="*/ 0 h 558241"/>
                <a:gd name="connsiteX1" fmla="*/ 659168 w 713803"/>
                <a:gd name="connsiteY1" fmla="*/ 0 h 558241"/>
                <a:gd name="connsiteX2" fmla="*/ 697802 w 713803"/>
                <a:gd name="connsiteY2" fmla="*/ 16002 h 558241"/>
                <a:gd name="connsiteX3" fmla="*/ 713804 w 713803"/>
                <a:gd name="connsiteY3" fmla="*/ 54636 h 558241"/>
                <a:gd name="connsiteX4" fmla="*/ 713804 w 713803"/>
                <a:gd name="connsiteY4" fmla="*/ 439541 h 558241"/>
                <a:gd name="connsiteX5" fmla="*/ 697802 w 713803"/>
                <a:gd name="connsiteY5" fmla="*/ 478174 h 558241"/>
                <a:gd name="connsiteX6" fmla="*/ 659168 w 713803"/>
                <a:gd name="connsiteY6" fmla="*/ 494176 h 558241"/>
                <a:gd name="connsiteX7" fmla="*/ 116243 w 713803"/>
                <a:gd name="connsiteY7" fmla="*/ 494176 h 558241"/>
                <a:gd name="connsiteX8" fmla="*/ 41948 w 713803"/>
                <a:gd name="connsiteY8" fmla="*/ 521894 h 558241"/>
                <a:gd name="connsiteX9" fmla="*/ 0 w 713803"/>
                <a:gd name="connsiteY9" fmla="*/ 558241 h 558241"/>
                <a:gd name="connsiteX10" fmla="*/ 0 w 713803"/>
                <a:gd name="connsiteY10" fmla="*/ 54636 h 558241"/>
                <a:gd name="connsiteX11" fmla="*/ 4172 w 713803"/>
                <a:gd name="connsiteY11" fmla="*/ 33690 h 558241"/>
                <a:gd name="connsiteX12" fmla="*/ 16059 w 713803"/>
                <a:gd name="connsiteY12" fmla="*/ 15945 h 558241"/>
                <a:gd name="connsiteX13" fmla="*/ 33844 w 713803"/>
                <a:gd name="connsiteY13" fmla="*/ 4109 h 558241"/>
                <a:gd name="connsiteX14" fmla="*/ 54807 w 713803"/>
                <a:gd name="connsiteY14" fmla="*/ 0 h 558241"/>
                <a:gd name="connsiteX15" fmla="*/ 54807 w 713803"/>
                <a:gd name="connsiteY15" fmla="*/ 0 h 558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13803" h="558241">
                  <a:moveTo>
                    <a:pt x="54807" y="0"/>
                  </a:moveTo>
                  <a:lnTo>
                    <a:pt x="659168" y="0"/>
                  </a:lnTo>
                  <a:cubicBezTo>
                    <a:pt x="673656" y="0"/>
                    <a:pt x="687555" y="5761"/>
                    <a:pt x="697802" y="16002"/>
                  </a:cubicBezTo>
                  <a:cubicBezTo>
                    <a:pt x="708049" y="26249"/>
                    <a:pt x="713804" y="40148"/>
                    <a:pt x="713804" y="54636"/>
                  </a:cubicBezTo>
                  <a:lnTo>
                    <a:pt x="713804" y="439541"/>
                  </a:lnTo>
                  <a:cubicBezTo>
                    <a:pt x="713804" y="454034"/>
                    <a:pt x="708049" y="467927"/>
                    <a:pt x="697802" y="478174"/>
                  </a:cubicBezTo>
                  <a:cubicBezTo>
                    <a:pt x="687555" y="488421"/>
                    <a:pt x="673656" y="494176"/>
                    <a:pt x="659168" y="494176"/>
                  </a:cubicBezTo>
                  <a:lnTo>
                    <a:pt x="116243" y="494176"/>
                  </a:lnTo>
                  <a:cubicBezTo>
                    <a:pt x="88948" y="494171"/>
                    <a:pt x="62568" y="504012"/>
                    <a:pt x="41948" y="521894"/>
                  </a:cubicBezTo>
                  <a:lnTo>
                    <a:pt x="0" y="558241"/>
                  </a:lnTo>
                  <a:lnTo>
                    <a:pt x="0" y="54636"/>
                  </a:lnTo>
                  <a:cubicBezTo>
                    <a:pt x="0" y="47446"/>
                    <a:pt x="1417" y="40331"/>
                    <a:pt x="4172" y="33690"/>
                  </a:cubicBezTo>
                  <a:cubicBezTo>
                    <a:pt x="6932" y="27049"/>
                    <a:pt x="10973" y="21020"/>
                    <a:pt x="16059" y="15945"/>
                  </a:cubicBezTo>
                  <a:cubicBezTo>
                    <a:pt x="21151" y="10870"/>
                    <a:pt x="27198" y="6847"/>
                    <a:pt x="33844" y="4109"/>
                  </a:cubicBezTo>
                  <a:cubicBezTo>
                    <a:pt x="40496" y="1378"/>
                    <a:pt x="47618" y="-23"/>
                    <a:pt x="54807" y="0"/>
                  </a:cubicBezTo>
                  <a:lnTo>
                    <a:pt x="54807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875329D-2900-0159-B046-D381E059FA9F}"/>
                </a:ext>
              </a:extLst>
            </p:cNvPr>
            <p:cNvSpPr/>
            <p:nvPr/>
          </p:nvSpPr>
          <p:spPr>
            <a:xfrm>
              <a:off x="6280137" y="3049180"/>
              <a:ext cx="481488" cy="68922"/>
            </a:xfrm>
            <a:custGeom>
              <a:avLst/>
              <a:gdLst>
                <a:gd name="connsiteX0" fmla="*/ 456857 w 481488"/>
                <a:gd name="connsiteY0" fmla="*/ 68923 h 68922"/>
                <a:gd name="connsiteX1" fmla="*/ 24632 w 481488"/>
                <a:gd name="connsiteY1" fmla="*/ 68923 h 68922"/>
                <a:gd name="connsiteX2" fmla="*/ 7212 w 481488"/>
                <a:gd name="connsiteY2" fmla="*/ 61711 h 68922"/>
                <a:gd name="connsiteX3" fmla="*/ 0 w 481488"/>
                <a:gd name="connsiteY3" fmla="*/ 44291 h 68922"/>
                <a:gd name="connsiteX4" fmla="*/ 0 w 481488"/>
                <a:gd name="connsiteY4" fmla="*/ 24632 h 68922"/>
                <a:gd name="connsiteX5" fmla="*/ 7212 w 481488"/>
                <a:gd name="connsiteY5" fmla="*/ 7212 h 68922"/>
                <a:gd name="connsiteX6" fmla="*/ 24632 w 481488"/>
                <a:gd name="connsiteY6" fmla="*/ 0 h 68922"/>
                <a:gd name="connsiteX7" fmla="*/ 456857 w 481488"/>
                <a:gd name="connsiteY7" fmla="*/ 0 h 68922"/>
                <a:gd name="connsiteX8" fmla="*/ 474271 w 481488"/>
                <a:gd name="connsiteY8" fmla="*/ 7212 h 68922"/>
                <a:gd name="connsiteX9" fmla="*/ 481489 w 481488"/>
                <a:gd name="connsiteY9" fmla="*/ 24632 h 68922"/>
                <a:gd name="connsiteX10" fmla="*/ 481489 w 481488"/>
                <a:gd name="connsiteY10" fmla="*/ 44291 h 68922"/>
                <a:gd name="connsiteX11" fmla="*/ 474271 w 481488"/>
                <a:gd name="connsiteY11" fmla="*/ 61711 h 68922"/>
                <a:gd name="connsiteX12" fmla="*/ 456857 w 481488"/>
                <a:gd name="connsiteY12" fmla="*/ 68923 h 6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1488" h="68922">
                  <a:moveTo>
                    <a:pt x="456857" y="68923"/>
                  </a:moveTo>
                  <a:lnTo>
                    <a:pt x="24632" y="68923"/>
                  </a:lnTo>
                  <a:cubicBezTo>
                    <a:pt x="18100" y="68923"/>
                    <a:pt x="11830" y="66328"/>
                    <a:pt x="7212" y="61711"/>
                  </a:cubicBezTo>
                  <a:cubicBezTo>
                    <a:pt x="2595" y="57087"/>
                    <a:pt x="0" y="50824"/>
                    <a:pt x="0" y="44291"/>
                  </a:cubicBezTo>
                  <a:lnTo>
                    <a:pt x="0" y="24632"/>
                  </a:lnTo>
                  <a:cubicBezTo>
                    <a:pt x="0" y="18099"/>
                    <a:pt x="2595" y="11836"/>
                    <a:pt x="7212" y="7212"/>
                  </a:cubicBezTo>
                  <a:cubicBezTo>
                    <a:pt x="11830" y="2595"/>
                    <a:pt x="18100" y="0"/>
                    <a:pt x="24632" y="0"/>
                  </a:cubicBezTo>
                  <a:lnTo>
                    <a:pt x="456857" y="0"/>
                  </a:lnTo>
                  <a:cubicBezTo>
                    <a:pt x="463389" y="0"/>
                    <a:pt x="469653" y="2595"/>
                    <a:pt x="474271" y="7212"/>
                  </a:cubicBezTo>
                  <a:cubicBezTo>
                    <a:pt x="478894" y="11836"/>
                    <a:pt x="481489" y="18099"/>
                    <a:pt x="481489" y="24632"/>
                  </a:cubicBezTo>
                  <a:lnTo>
                    <a:pt x="481489" y="44291"/>
                  </a:lnTo>
                  <a:cubicBezTo>
                    <a:pt x="481489" y="50824"/>
                    <a:pt x="478894" y="57087"/>
                    <a:pt x="474271" y="61711"/>
                  </a:cubicBezTo>
                  <a:cubicBezTo>
                    <a:pt x="469653" y="66328"/>
                    <a:pt x="463389" y="68923"/>
                    <a:pt x="456857" y="68923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BA7A522-2276-C832-8055-B66176963587}"/>
                </a:ext>
              </a:extLst>
            </p:cNvPr>
            <p:cNvSpPr/>
            <p:nvPr/>
          </p:nvSpPr>
          <p:spPr>
            <a:xfrm>
              <a:off x="6351397" y="3163480"/>
              <a:ext cx="481488" cy="68922"/>
            </a:xfrm>
            <a:custGeom>
              <a:avLst/>
              <a:gdLst>
                <a:gd name="connsiteX0" fmla="*/ 456857 w 481488"/>
                <a:gd name="connsiteY0" fmla="*/ 68923 h 68922"/>
                <a:gd name="connsiteX1" fmla="*/ 24632 w 481488"/>
                <a:gd name="connsiteY1" fmla="*/ 68923 h 68922"/>
                <a:gd name="connsiteX2" fmla="*/ 7218 w 481488"/>
                <a:gd name="connsiteY2" fmla="*/ 61711 h 68922"/>
                <a:gd name="connsiteX3" fmla="*/ 0 w 481488"/>
                <a:gd name="connsiteY3" fmla="*/ 44291 h 68922"/>
                <a:gd name="connsiteX4" fmla="*/ 0 w 481488"/>
                <a:gd name="connsiteY4" fmla="*/ 24632 h 68922"/>
                <a:gd name="connsiteX5" fmla="*/ 7218 w 481488"/>
                <a:gd name="connsiteY5" fmla="*/ 7212 h 68922"/>
                <a:gd name="connsiteX6" fmla="*/ 24632 w 481488"/>
                <a:gd name="connsiteY6" fmla="*/ 0 h 68922"/>
                <a:gd name="connsiteX7" fmla="*/ 456857 w 481488"/>
                <a:gd name="connsiteY7" fmla="*/ 0 h 68922"/>
                <a:gd name="connsiteX8" fmla="*/ 474276 w 481488"/>
                <a:gd name="connsiteY8" fmla="*/ 7212 h 68922"/>
                <a:gd name="connsiteX9" fmla="*/ 481489 w 481488"/>
                <a:gd name="connsiteY9" fmla="*/ 24632 h 68922"/>
                <a:gd name="connsiteX10" fmla="*/ 481489 w 481488"/>
                <a:gd name="connsiteY10" fmla="*/ 44291 h 68922"/>
                <a:gd name="connsiteX11" fmla="*/ 474242 w 481488"/>
                <a:gd name="connsiteY11" fmla="*/ 61676 h 68922"/>
                <a:gd name="connsiteX12" fmla="*/ 456857 w 481488"/>
                <a:gd name="connsiteY12" fmla="*/ 68923 h 6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1488" h="68922">
                  <a:moveTo>
                    <a:pt x="456857" y="68923"/>
                  </a:moveTo>
                  <a:lnTo>
                    <a:pt x="24632" y="68923"/>
                  </a:lnTo>
                  <a:cubicBezTo>
                    <a:pt x="18099" y="68923"/>
                    <a:pt x="11836" y="66328"/>
                    <a:pt x="7218" y="61711"/>
                  </a:cubicBezTo>
                  <a:cubicBezTo>
                    <a:pt x="2600" y="57087"/>
                    <a:pt x="0" y="50824"/>
                    <a:pt x="0" y="44291"/>
                  </a:cubicBezTo>
                  <a:lnTo>
                    <a:pt x="0" y="24632"/>
                  </a:lnTo>
                  <a:cubicBezTo>
                    <a:pt x="0" y="18099"/>
                    <a:pt x="2600" y="11836"/>
                    <a:pt x="7218" y="7212"/>
                  </a:cubicBezTo>
                  <a:cubicBezTo>
                    <a:pt x="11836" y="2595"/>
                    <a:pt x="18099" y="0"/>
                    <a:pt x="24632" y="0"/>
                  </a:cubicBezTo>
                  <a:lnTo>
                    <a:pt x="456857" y="0"/>
                  </a:lnTo>
                  <a:cubicBezTo>
                    <a:pt x="463395" y="0"/>
                    <a:pt x="469659" y="2595"/>
                    <a:pt x="474276" y="7212"/>
                  </a:cubicBezTo>
                  <a:cubicBezTo>
                    <a:pt x="478894" y="11836"/>
                    <a:pt x="481489" y="18099"/>
                    <a:pt x="481489" y="24632"/>
                  </a:cubicBezTo>
                  <a:lnTo>
                    <a:pt x="481489" y="44291"/>
                  </a:lnTo>
                  <a:cubicBezTo>
                    <a:pt x="481460" y="50818"/>
                    <a:pt x="478854" y="57065"/>
                    <a:pt x="474242" y="61676"/>
                  </a:cubicBezTo>
                  <a:cubicBezTo>
                    <a:pt x="469630" y="66288"/>
                    <a:pt x="463383" y="68894"/>
                    <a:pt x="456857" y="68923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36410CBA-E283-9796-605C-B2307D495748}"/>
                </a:ext>
              </a:extLst>
            </p:cNvPr>
            <p:cNvSpPr/>
            <p:nvPr/>
          </p:nvSpPr>
          <p:spPr>
            <a:xfrm>
              <a:off x="6389236" y="3181483"/>
              <a:ext cx="134588" cy="9829"/>
            </a:xfrm>
            <a:custGeom>
              <a:avLst/>
              <a:gdLst>
                <a:gd name="connsiteX0" fmla="*/ 134588 w 134588"/>
                <a:gd name="connsiteY0" fmla="*/ 0 h 9829"/>
                <a:gd name="connsiteX1" fmla="*/ 0 w 134588"/>
                <a:gd name="connsiteY1" fmla="*/ 0 h 9829"/>
                <a:gd name="connsiteX2" fmla="*/ 0 w 134588"/>
                <a:gd name="connsiteY2" fmla="*/ 9830 h 9829"/>
                <a:gd name="connsiteX3" fmla="*/ 134588 w 134588"/>
                <a:gd name="connsiteY3" fmla="*/ 9830 h 9829"/>
                <a:gd name="connsiteX4" fmla="*/ 134588 w 134588"/>
                <a:gd name="connsiteY4" fmla="*/ 0 h 9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88" h="9829">
                  <a:moveTo>
                    <a:pt x="134588" y="0"/>
                  </a:moveTo>
                  <a:lnTo>
                    <a:pt x="0" y="0"/>
                  </a:lnTo>
                  <a:lnTo>
                    <a:pt x="0" y="9830"/>
                  </a:lnTo>
                  <a:lnTo>
                    <a:pt x="134588" y="9830"/>
                  </a:lnTo>
                  <a:lnTo>
                    <a:pt x="134588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C6AD7D3F-C8B4-F028-3D94-C552973A1BCF}"/>
                </a:ext>
              </a:extLst>
            </p:cNvPr>
            <p:cNvSpPr/>
            <p:nvPr/>
          </p:nvSpPr>
          <p:spPr>
            <a:xfrm>
              <a:off x="6389236" y="3205143"/>
              <a:ext cx="74866" cy="9829"/>
            </a:xfrm>
            <a:custGeom>
              <a:avLst/>
              <a:gdLst>
                <a:gd name="connsiteX0" fmla="*/ 74866 w 74866"/>
                <a:gd name="connsiteY0" fmla="*/ 0 h 9829"/>
                <a:gd name="connsiteX1" fmla="*/ 0 w 74866"/>
                <a:gd name="connsiteY1" fmla="*/ 0 h 9829"/>
                <a:gd name="connsiteX2" fmla="*/ 0 w 74866"/>
                <a:gd name="connsiteY2" fmla="*/ 9830 h 9829"/>
                <a:gd name="connsiteX3" fmla="*/ 74866 w 74866"/>
                <a:gd name="connsiteY3" fmla="*/ 9830 h 9829"/>
                <a:gd name="connsiteX4" fmla="*/ 74866 w 74866"/>
                <a:gd name="connsiteY4" fmla="*/ 0 h 9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66" h="9829">
                  <a:moveTo>
                    <a:pt x="74866" y="0"/>
                  </a:moveTo>
                  <a:lnTo>
                    <a:pt x="0" y="0"/>
                  </a:lnTo>
                  <a:lnTo>
                    <a:pt x="0" y="9830"/>
                  </a:lnTo>
                  <a:lnTo>
                    <a:pt x="74866" y="9830"/>
                  </a:lnTo>
                  <a:lnTo>
                    <a:pt x="74866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28BF8F93-AF80-23FC-7C43-B6EAEFC1CD2D}"/>
                </a:ext>
              </a:extLst>
            </p:cNvPr>
            <p:cNvSpPr/>
            <p:nvPr/>
          </p:nvSpPr>
          <p:spPr>
            <a:xfrm>
              <a:off x="6351397" y="2933452"/>
              <a:ext cx="481489" cy="68922"/>
            </a:xfrm>
            <a:custGeom>
              <a:avLst/>
              <a:gdLst>
                <a:gd name="connsiteX0" fmla="*/ 456857 w 481489"/>
                <a:gd name="connsiteY0" fmla="*/ 68923 h 68922"/>
                <a:gd name="connsiteX1" fmla="*/ 24632 w 481489"/>
                <a:gd name="connsiteY1" fmla="*/ 68923 h 68922"/>
                <a:gd name="connsiteX2" fmla="*/ 7218 w 481489"/>
                <a:gd name="connsiteY2" fmla="*/ 61711 h 68922"/>
                <a:gd name="connsiteX3" fmla="*/ 0 w 481489"/>
                <a:gd name="connsiteY3" fmla="*/ 44291 h 68922"/>
                <a:gd name="connsiteX4" fmla="*/ 0 w 481489"/>
                <a:gd name="connsiteY4" fmla="*/ 24632 h 68922"/>
                <a:gd name="connsiteX5" fmla="*/ 7218 w 481489"/>
                <a:gd name="connsiteY5" fmla="*/ 7212 h 68922"/>
                <a:gd name="connsiteX6" fmla="*/ 24632 w 481489"/>
                <a:gd name="connsiteY6" fmla="*/ 0 h 68922"/>
                <a:gd name="connsiteX7" fmla="*/ 456857 w 481489"/>
                <a:gd name="connsiteY7" fmla="*/ 0 h 68922"/>
                <a:gd name="connsiteX8" fmla="*/ 474276 w 481489"/>
                <a:gd name="connsiteY8" fmla="*/ 7212 h 68922"/>
                <a:gd name="connsiteX9" fmla="*/ 481489 w 481489"/>
                <a:gd name="connsiteY9" fmla="*/ 24632 h 68922"/>
                <a:gd name="connsiteX10" fmla="*/ 481489 w 481489"/>
                <a:gd name="connsiteY10" fmla="*/ 44063 h 68922"/>
                <a:gd name="connsiteX11" fmla="*/ 479666 w 481489"/>
                <a:gd name="connsiteY11" fmla="*/ 53550 h 68922"/>
                <a:gd name="connsiteX12" fmla="*/ 474339 w 481489"/>
                <a:gd name="connsiteY12" fmla="*/ 61613 h 68922"/>
                <a:gd name="connsiteX13" fmla="*/ 466327 w 481489"/>
                <a:gd name="connsiteY13" fmla="*/ 67014 h 68922"/>
                <a:gd name="connsiteX14" fmla="*/ 456857 w 481489"/>
                <a:gd name="connsiteY14" fmla="*/ 68923 h 6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1489" h="68922">
                  <a:moveTo>
                    <a:pt x="456857" y="68923"/>
                  </a:moveTo>
                  <a:lnTo>
                    <a:pt x="24632" y="68923"/>
                  </a:lnTo>
                  <a:cubicBezTo>
                    <a:pt x="18099" y="68923"/>
                    <a:pt x="11836" y="66328"/>
                    <a:pt x="7218" y="61711"/>
                  </a:cubicBezTo>
                  <a:cubicBezTo>
                    <a:pt x="2600" y="57087"/>
                    <a:pt x="0" y="50824"/>
                    <a:pt x="0" y="44291"/>
                  </a:cubicBezTo>
                  <a:lnTo>
                    <a:pt x="0" y="24632"/>
                  </a:lnTo>
                  <a:cubicBezTo>
                    <a:pt x="0" y="18099"/>
                    <a:pt x="2600" y="11836"/>
                    <a:pt x="7218" y="7212"/>
                  </a:cubicBezTo>
                  <a:cubicBezTo>
                    <a:pt x="11836" y="2595"/>
                    <a:pt x="18099" y="0"/>
                    <a:pt x="24632" y="0"/>
                  </a:cubicBezTo>
                  <a:lnTo>
                    <a:pt x="456857" y="0"/>
                  </a:lnTo>
                  <a:cubicBezTo>
                    <a:pt x="463395" y="0"/>
                    <a:pt x="469659" y="2595"/>
                    <a:pt x="474276" y="7212"/>
                  </a:cubicBezTo>
                  <a:cubicBezTo>
                    <a:pt x="478894" y="11836"/>
                    <a:pt x="481489" y="18099"/>
                    <a:pt x="481489" y="24632"/>
                  </a:cubicBezTo>
                  <a:lnTo>
                    <a:pt x="481489" y="44063"/>
                  </a:lnTo>
                  <a:cubicBezTo>
                    <a:pt x="481511" y="47314"/>
                    <a:pt x="480894" y="50538"/>
                    <a:pt x="479666" y="53550"/>
                  </a:cubicBezTo>
                  <a:cubicBezTo>
                    <a:pt x="478437" y="56562"/>
                    <a:pt x="476631" y="59299"/>
                    <a:pt x="474339" y="61613"/>
                  </a:cubicBezTo>
                  <a:cubicBezTo>
                    <a:pt x="472053" y="63922"/>
                    <a:pt x="469327" y="65757"/>
                    <a:pt x="466327" y="67014"/>
                  </a:cubicBezTo>
                  <a:cubicBezTo>
                    <a:pt x="463332" y="68266"/>
                    <a:pt x="460109" y="68917"/>
                    <a:pt x="456857" y="68923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797921BB-A468-EB41-AC83-D86DD6470DA4}"/>
                </a:ext>
              </a:extLst>
            </p:cNvPr>
            <p:cNvSpPr/>
            <p:nvPr/>
          </p:nvSpPr>
          <p:spPr>
            <a:xfrm>
              <a:off x="6280137" y="3049180"/>
              <a:ext cx="481488" cy="68922"/>
            </a:xfrm>
            <a:custGeom>
              <a:avLst/>
              <a:gdLst>
                <a:gd name="connsiteX0" fmla="*/ 456857 w 481488"/>
                <a:gd name="connsiteY0" fmla="*/ 68923 h 68922"/>
                <a:gd name="connsiteX1" fmla="*/ 24632 w 481488"/>
                <a:gd name="connsiteY1" fmla="*/ 68923 h 68922"/>
                <a:gd name="connsiteX2" fmla="*/ 7212 w 481488"/>
                <a:gd name="connsiteY2" fmla="*/ 61711 h 68922"/>
                <a:gd name="connsiteX3" fmla="*/ 0 w 481488"/>
                <a:gd name="connsiteY3" fmla="*/ 44291 h 68922"/>
                <a:gd name="connsiteX4" fmla="*/ 0 w 481488"/>
                <a:gd name="connsiteY4" fmla="*/ 24632 h 68922"/>
                <a:gd name="connsiteX5" fmla="*/ 7212 w 481488"/>
                <a:gd name="connsiteY5" fmla="*/ 7212 h 68922"/>
                <a:gd name="connsiteX6" fmla="*/ 24632 w 481488"/>
                <a:gd name="connsiteY6" fmla="*/ 0 h 68922"/>
                <a:gd name="connsiteX7" fmla="*/ 456857 w 481488"/>
                <a:gd name="connsiteY7" fmla="*/ 0 h 68922"/>
                <a:gd name="connsiteX8" fmla="*/ 474271 w 481488"/>
                <a:gd name="connsiteY8" fmla="*/ 7212 h 68922"/>
                <a:gd name="connsiteX9" fmla="*/ 481489 w 481488"/>
                <a:gd name="connsiteY9" fmla="*/ 24632 h 68922"/>
                <a:gd name="connsiteX10" fmla="*/ 481489 w 481488"/>
                <a:gd name="connsiteY10" fmla="*/ 44291 h 68922"/>
                <a:gd name="connsiteX11" fmla="*/ 474271 w 481488"/>
                <a:gd name="connsiteY11" fmla="*/ 61711 h 68922"/>
                <a:gd name="connsiteX12" fmla="*/ 456857 w 481488"/>
                <a:gd name="connsiteY12" fmla="*/ 68923 h 6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1488" h="68922">
                  <a:moveTo>
                    <a:pt x="456857" y="68923"/>
                  </a:moveTo>
                  <a:lnTo>
                    <a:pt x="24632" y="68923"/>
                  </a:lnTo>
                  <a:cubicBezTo>
                    <a:pt x="18100" y="68923"/>
                    <a:pt x="11830" y="66328"/>
                    <a:pt x="7212" y="61711"/>
                  </a:cubicBezTo>
                  <a:cubicBezTo>
                    <a:pt x="2595" y="57087"/>
                    <a:pt x="0" y="50824"/>
                    <a:pt x="0" y="44291"/>
                  </a:cubicBezTo>
                  <a:lnTo>
                    <a:pt x="0" y="24632"/>
                  </a:lnTo>
                  <a:cubicBezTo>
                    <a:pt x="0" y="18099"/>
                    <a:pt x="2595" y="11836"/>
                    <a:pt x="7212" y="7212"/>
                  </a:cubicBezTo>
                  <a:cubicBezTo>
                    <a:pt x="11830" y="2595"/>
                    <a:pt x="18100" y="0"/>
                    <a:pt x="24632" y="0"/>
                  </a:cubicBezTo>
                  <a:lnTo>
                    <a:pt x="456857" y="0"/>
                  </a:lnTo>
                  <a:cubicBezTo>
                    <a:pt x="463389" y="0"/>
                    <a:pt x="469653" y="2595"/>
                    <a:pt x="474271" y="7212"/>
                  </a:cubicBezTo>
                  <a:cubicBezTo>
                    <a:pt x="478894" y="11836"/>
                    <a:pt x="481489" y="18099"/>
                    <a:pt x="481489" y="24632"/>
                  </a:cubicBezTo>
                  <a:lnTo>
                    <a:pt x="481489" y="44291"/>
                  </a:lnTo>
                  <a:cubicBezTo>
                    <a:pt x="481489" y="50824"/>
                    <a:pt x="478894" y="57087"/>
                    <a:pt x="474271" y="61711"/>
                  </a:cubicBezTo>
                  <a:cubicBezTo>
                    <a:pt x="469653" y="66328"/>
                    <a:pt x="463389" y="68923"/>
                    <a:pt x="456857" y="68923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A4138C65-B423-977B-EBA7-F34AFFDEB51D}"/>
                </a:ext>
              </a:extLst>
            </p:cNvPr>
            <p:cNvSpPr/>
            <p:nvPr/>
          </p:nvSpPr>
          <p:spPr>
            <a:xfrm>
              <a:off x="6351397" y="3163480"/>
              <a:ext cx="481488" cy="68922"/>
            </a:xfrm>
            <a:custGeom>
              <a:avLst/>
              <a:gdLst>
                <a:gd name="connsiteX0" fmla="*/ 456857 w 481488"/>
                <a:gd name="connsiteY0" fmla="*/ 68923 h 68922"/>
                <a:gd name="connsiteX1" fmla="*/ 24632 w 481488"/>
                <a:gd name="connsiteY1" fmla="*/ 68923 h 68922"/>
                <a:gd name="connsiteX2" fmla="*/ 7218 w 481488"/>
                <a:gd name="connsiteY2" fmla="*/ 61711 h 68922"/>
                <a:gd name="connsiteX3" fmla="*/ 0 w 481488"/>
                <a:gd name="connsiteY3" fmla="*/ 44291 h 68922"/>
                <a:gd name="connsiteX4" fmla="*/ 0 w 481488"/>
                <a:gd name="connsiteY4" fmla="*/ 24632 h 68922"/>
                <a:gd name="connsiteX5" fmla="*/ 7218 w 481488"/>
                <a:gd name="connsiteY5" fmla="*/ 7212 h 68922"/>
                <a:gd name="connsiteX6" fmla="*/ 24632 w 481488"/>
                <a:gd name="connsiteY6" fmla="*/ 0 h 68922"/>
                <a:gd name="connsiteX7" fmla="*/ 456857 w 481488"/>
                <a:gd name="connsiteY7" fmla="*/ 0 h 68922"/>
                <a:gd name="connsiteX8" fmla="*/ 474276 w 481488"/>
                <a:gd name="connsiteY8" fmla="*/ 7212 h 68922"/>
                <a:gd name="connsiteX9" fmla="*/ 481489 w 481488"/>
                <a:gd name="connsiteY9" fmla="*/ 24632 h 68922"/>
                <a:gd name="connsiteX10" fmla="*/ 481489 w 481488"/>
                <a:gd name="connsiteY10" fmla="*/ 44291 h 68922"/>
                <a:gd name="connsiteX11" fmla="*/ 474242 w 481488"/>
                <a:gd name="connsiteY11" fmla="*/ 61676 h 68922"/>
                <a:gd name="connsiteX12" fmla="*/ 456857 w 481488"/>
                <a:gd name="connsiteY12" fmla="*/ 68923 h 6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1488" h="68922">
                  <a:moveTo>
                    <a:pt x="456857" y="68923"/>
                  </a:moveTo>
                  <a:lnTo>
                    <a:pt x="24632" y="68923"/>
                  </a:lnTo>
                  <a:cubicBezTo>
                    <a:pt x="18099" y="68923"/>
                    <a:pt x="11836" y="66328"/>
                    <a:pt x="7218" y="61711"/>
                  </a:cubicBezTo>
                  <a:cubicBezTo>
                    <a:pt x="2600" y="57087"/>
                    <a:pt x="0" y="50824"/>
                    <a:pt x="0" y="44291"/>
                  </a:cubicBezTo>
                  <a:lnTo>
                    <a:pt x="0" y="24632"/>
                  </a:lnTo>
                  <a:cubicBezTo>
                    <a:pt x="0" y="18099"/>
                    <a:pt x="2600" y="11836"/>
                    <a:pt x="7218" y="7212"/>
                  </a:cubicBezTo>
                  <a:cubicBezTo>
                    <a:pt x="11836" y="2595"/>
                    <a:pt x="18099" y="0"/>
                    <a:pt x="24632" y="0"/>
                  </a:cubicBezTo>
                  <a:lnTo>
                    <a:pt x="456857" y="0"/>
                  </a:lnTo>
                  <a:cubicBezTo>
                    <a:pt x="463395" y="0"/>
                    <a:pt x="469659" y="2595"/>
                    <a:pt x="474276" y="7212"/>
                  </a:cubicBezTo>
                  <a:cubicBezTo>
                    <a:pt x="478894" y="11836"/>
                    <a:pt x="481489" y="18099"/>
                    <a:pt x="481489" y="24632"/>
                  </a:cubicBezTo>
                  <a:lnTo>
                    <a:pt x="481489" y="44291"/>
                  </a:lnTo>
                  <a:cubicBezTo>
                    <a:pt x="481460" y="50818"/>
                    <a:pt x="478854" y="57065"/>
                    <a:pt x="474242" y="61676"/>
                  </a:cubicBezTo>
                  <a:cubicBezTo>
                    <a:pt x="469630" y="66288"/>
                    <a:pt x="463383" y="68894"/>
                    <a:pt x="456857" y="68923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6374C50A-6BD4-9314-A142-20AFFDAC9286}"/>
                </a:ext>
              </a:extLst>
            </p:cNvPr>
            <p:cNvSpPr/>
            <p:nvPr/>
          </p:nvSpPr>
          <p:spPr>
            <a:xfrm>
              <a:off x="6351397" y="2933452"/>
              <a:ext cx="481489" cy="68922"/>
            </a:xfrm>
            <a:custGeom>
              <a:avLst/>
              <a:gdLst>
                <a:gd name="connsiteX0" fmla="*/ 456857 w 481489"/>
                <a:gd name="connsiteY0" fmla="*/ 68923 h 68922"/>
                <a:gd name="connsiteX1" fmla="*/ 24632 w 481489"/>
                <a:gd name="connsiteY1" fmla="*/ 68923 h 68922"/>
                <a:gd name="connsiteX2" fmla="*/ 7218 w 481489"/>
                <a:gd name="connsiteY2" fmla="*/ 61711 h 68922"/>
                <a:gd name="connsiteX3" fmla="*/ 0 w 481489"/>
                <a:gd name="connsiteY3" fmla="*/ 44291 h 68922"/>
                <a:gd name="connsiteX4" fmla="*/ 0 w 481489"/>
                <a:gd name="connsiteY4" fmla="*/ 24632 h 68922"/>
                <a:gd name="connsiteX5" fmla="*/ 7218 w 481489"/>
                <a:gd name="connsiteY5" fmla="*/ 7212 h 68922"/>
                <a:gd name="connsiteX6" fmla="*/ 24632 w 481489"/>
                <a:gd name="connsiteY6" fmla="*/ 0 h 68922"/>
                <a:gd name="connsiteX7" fmla="*/ 456857 w 481489"/>
                <a:gd name="connsiteY7" fmla="*/ 0 h 68922"/>
                <a:gd name="connsiteX8" fmla="*/ 474276 w 481489"/>
                <a:gd name="connsiteY8" fmla="*/ 7212 h 68922"/>
                <a:gd name="connsiteX9" fmla="*/ 481489 w 481489"/>
                <a:gd name="connsiteY9" fmla="*/ 24632 h 68922"/>
                <a:gd name="connsiteX10" fmla="*/ 481489 w 481489"/>
                <a:gd name="connsiteY10" fmla="*/ 44063 h 68922"/>
                <a:gd name="connsiteX11" fmla="*/ 479666 w 481489"/>
                <a:gd name="connsiteY11" fmla="*/ 53550 h 68922"/>
                <a:gd name="connsiteX12" fmla="*/ 474339 w 481489"/>
                <a:gd name="connsiteY12" fmla="*/ 61613 h 68922"/>
                <a:gd name="connsiteX13" fmla="*/ 466327 w 481489"/>
                <a:gd name="connsiteY13" fmla="*/ 67014 h 68922"/>
                <a:gd name="connsiteX14" fmla="*/ 456857 w 481489"/>
                <a:gd name="connsiteY14" fmla="*/ 68923 h 6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1489" h="68922">
                  <a:moveTo>
                    <a:pt x="456857" y="68923"/>
                  </a:moveTo>
                  <a:lnTo>
                    <a:pt x="24632" y="68923"/>
                  </a:lnTo>
                  <a:cubicBezTo>
                    <a:pt x="18099" y="68923"/>
                    <a:pt x="11836" y="66328"/>
                    <a:pt x="7218" y="61711"/>
                  </a:cubicBezTo>
                  <a:cubicBezTo>
                    <a:pt x="2600" y="57087"/>
                    <a:pt x="0" y="50824"/>
                    <a:pt x="0" y="44291"/>
                  </a:cubicBezTo>
                  <a:lnTo>
                    <a:pt x="0" y="24632"/>
                  </a:lnTo>
                  <a:cubicBezTo>
                    <a:pt x="0" y="18099"/>
                    <a:pt x="2600" y="11836"/>
                    <a:pt x="7218" y="7212"/>
                  </a:cubicBezTo>
                  <a:cubicBezTo>
                    <a:pt x="11836" y="2595"/>
                    <a:pt x="18099" y="0"/>
                    <a:pt x="24632" y="0"/>
                  </a:cubicBezTo>
                  <a:lnTo>
                    <a:pt x="456857" y="0"/>
                  </a:lnTo>
                  <a:cubicBezTo>
                    <a:pt x="463395" y="0"/>
                    <a:pt x="469659" y="2595"/>
                    <a:pt x="474276" y="7212"/>
                  </a:cubicBezTo>
                  <a:cubicBezTo>
                    <a:pt x="478894" y="11836"/>
                    <a:pt x="481489" y="18099"/>
                    <a:pt x="481489" y="24632"/>
                  </a:cubicBezTo>
                  <a:lnTo>
                    <a:pt x="481489" y="44063"/>
                  </a:lnTo>
                  <a:cubicBezTo>
                    <a:pt x="481511" y="47314"/>
                    <a:pt x="480894" y="50538"/>
                    <a:pt x="479666" y="53550"/>
                  </a:cubicBezTo>
                  <a:cubicBezTo>
                    <a:pt x="478437" y="56562"/>
                    <a:pt x="476631" y="59299"/>
                    <a:pt x="474339" y="61613"/>
                  </a:cubicBezTo>
                  <a:cubicBezTo>
                    <a:pt x="472053" y="63922"/>
                    <a:pt x="469327" y="65757"/>
                    <a:pt x="466327" y="67014"/>
                  </a:cubicBezTo>
                  <a:cubicBezTo>
                    <a:pt x="463332" y="68266"/>
                    <a:pt x="460109" y="68917"/>
                    <a:pt x="456857" y="68923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584EF58-1535-326B-7535-A15F9D68A33E}"/>
                </a:ext>
              </a:extLst>
            </p:cNvPr>
            <p:cNvSpPr/>
            <p:nvPr/>
          </p:nvSpPr>
          <p:spPr>
            <a:xfrm>
              <a:off x="6389236" y="2951511"/>
              <a:ext cx="134588" cy="9829"/>
            </a:xfrm>
            <a:custGeom>
              <a:avLst/>
              <a:gdLst>
                <a:gd name="connsiteX0" fmla="*/ 4915 w 134588"/>
                <a:gd name="connsiteY0" fmla="*/ 0 h 9829"/>
                <a:gd name="connsiteX1" fmla="*/ 129673 w 134588"/>
                <a:gd name="connsiteY1" fmla="*/ 0 h 9829"/>
                <a:gd name="connsiteX2" fmla="*/ 133148 w 134588"/>
                <a:gd name="connsiteY2" fmla="*/ 1440 h 9829"/>
                <a:gd name="connsiteX3" fmla="*/ 134588 w 134588"/>
                <a:gd name="connsiteY3" fmla="*/ 4915 h 9829"/>
                <a:gd name="connsiteX4" fmla="*/ 133148 w 134588"/>
                <a:gd name="connsiteY4" fmla="*/ 8390 h 9829"/>
                <a:gd name="connsiteX5" fmla="*/ 129673 w 134588"/>
                <a:gd name="connsiteY5" fmla="*/ 9830 h 9829"/>
                <a:gd name="connsiteX6" fmla="*/ 4915 w 134588"/>
                <a:gd name="connsiteY6" fmla="*/ 9830 h 9829"/>
                <a:gd name="connsiteX7" fmla="*/ 1434 w 134588"/>
                <a:gd name="connsiteY7" fmla="*/ 8390 h 9829"/>
                <a:gd name="connsiteX8" fmla="*/ 0 w 134588"/>
                <a:gd name="connsiteY8" fmla="*/ 4915 h 9829"/>
                <a:gd name="connsiteX9" fmla="*/ 1434 w 134588"/>
                <a:gd name="connsiteY9" fmla="*/ 1440 h 9829"/>
                <a:gd name="connsiteX10" fmla="*/ 4915 w 134588"/>
                <a:gd name="connsiteY10" fmla="*/ 0 h 9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588" h="9829">
                  <a:moveTo>
                    <a:pt x="4915" y="0"/>
                  </a:moveTo>
                  <a:lnTo>
                    <a:pt x="129673" y="0"/>
                  </a:lnTo>
                  <a:cubicBezTo>
                    <a:pt x="130977" y="0"/>
                    <a:pt x="132222" y="520"/>
                    <a:pt x="133148" y="1440"/>
                  </a:cubicBezTo>
                  <a:cubicBezTo>
                    <a:pt x="134068" y="2360"/>
                    <a:pt x="134588" y="3612"/>
                    <a:pt x="134588" y="4915"/>
                  </a:cubicBezTo>
                  <a:cubicBezTo>
                    <a:pt x="134588" y="6218"/>
                    <a:pt x="134068" y="7470"/>
                    <a:pt x="133148" y="8390"/>
                  </a:cubicBezTo>
                  <a:cubicBezTo>
                    <a:pt x="132222" y="9315"/>
                    <a:pt x="130977" y="9830"/>
                    <a:pt x="129673" y="9830"/>
                  </a:cubicBezTo>
                  <a:lnTo>
                    <a:pt x="4915" y="9830"/>
                  </a:lnTo>
                  <a:cubicBezTo>
                    <a:pt x="3606" y="9830"/>
                    <a:pt x="2360" y="9315"/>
                    <a:pt x="1434" y="8390"/>
                  </a:cubicBezTo>
                  <a:cubicBezTo>
                    <a:pt x="515" y="7470"/>
                    <a:pt x="0" y="6218"/>
                    <a:pt x="0" y="4915"/>
                  </a:cubicBezTo>
                  <a:cubicBezTo>
                    <a:pt x="0" y="3612"/>
                    <a:pt x="515" y="2360"/>
                    <a:pt x="1434" y="1440"/>
                  </a:cubicBezTo>
                  <a:cubicBezTo>
                    <a:pt x="2360" y="520"/>
                    <a:pt x="3606" y="0"/>
                    <a:pt x="4915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CBE96C5-D11B-390F-70A7-B312C57D111C}"/>
                </a:ext>
              </a:extLst>
            </p:cNvPr>
            <p:cNvSpPr/>
            <p:nvPr/>
          </p:nvSpPr>
          <p:spPr>
            <a:xfrm>
              <a:off x="6389236" y="2975172"/>
              <a:ext cx="74809" cy="9829"/>
            </a:xfrm>
            <a:custGeom>
              <a:avLst/>
              <a:gdLst>
                <a:gd name="connsiteX0" fmla="*/ 4915 w 74809"/>
                <a:gd name="connsiteY0" fmla="*/ 0 h 9829"/>
                <a:gd name="connsiteX1" fmla="*/ 69894 w 74809"/>
                <a:gd name="connsiteY1" fmla="*/ 0 h 9829"/>
                <a:gd name="connsiteX2" fmla="*/ 73369 w 74809"/>
                <a:gd name="connsiteY2" fmla="*/ 1440 h 9829"/>
                <a:gd name="connsiteX3" fmla="*/ 74810 w 74809"/>
                <a:gd name="connsiteY3" fmla="*/ 4915 h 9829"/>
                <a:gd name="connsiteX4" fmla="*/ 73369 w 74809"/>
                <a:gd name="connsiteY4" fmla="*/ 8389 h 9829"/>
                <a:gd name="connsiteX5" fmla="*/ 69894 w 74809"/>
                <a:gd name="connsiteY5" fmla="*/ 9830 h 9829"/>
                <a:gd name="connsiteX6" fmla="*/ 4915 w 74809"/>
                <a:gd name="connsiteY6" fmla="*/ 9830 h 9829"/>
                <a:gd name="connsiteX7" fmla="*/ 1434 w 74809"/>
                <a:gd name="connsiteY7" fmla="*/ 8389 h 9829"/>
                <a:gd name="connsiteX8" fmla="*/ 0 w 74809"/>
                <a:gd name="connsiteY8" fmla="*/ 4915 h 9829"/>
                <a:gd name="connsiteX9" fmla="*/ 1434 w 74809"/>
                <a:gd name="connsiteY9" fmla="*/ 1440 h 9829"/>
                <a:gd name="connsiteX10" fmla="*/ 4915 w 74809"/>
                <a:gd name="connsiteY10" fmla="*/ 0 h 9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4809" h="9829">
                  <a:moveTo>
                    <a:pt x="4915" y="0"/>
                  </a:moveTo>
                  <a:lnTo>
                    <a:pt x="69894" y="0"/>
                  </a:lnTo>
                  <a:cubicBezTo>
                    <a:pt x="71198" y="0"/>
                    <a:pt x="72443" y="514"/>
                    <a:pt x="73369" y="1440"/>
                  </a:cubicBezTo>
                  <a:cubicBezTo>
                    <a:pt x="74289" y="2360"/>
                    <a:pt x="74810" y="3612"/>
                    <a:pt x="74810" y="4915"/>
                  </a:cubicBezTo>
                  <a:cubicBezTo>
                    <a:pt x="74810" y="6218"/>
                    <a:pt x="74289" y="7469"/>
                    <a:pt x="73369" y="8389"/>
                  </a:cubicBezTo>
                  <a:cubicBezTo>
                    <a:pt x="72443" y="9310"/>
                    <a:pt x="71198" y="9830"/>
                    <a:pt x="69894" y="9830"/>
                  </a:cubicBezTo>
                  <a:lnTo>
                    <a:pt x="4915" y="9830"/>
                  </a:lnTo>
                  <a:cubicBezTo>
                    <a:pt x="3606" y="9830"/>
                    <a:pt x="2360" y="9310"/>
                    <a:pt x="1434" y="8389"/>
                  </a:cubicBezTo>
                  <a:cubicBezTo>
                    <a:pt x="515" y="7469"/>
                    <a:pt x="0" y="6218"/>
                    <a:pt x="0" y="4915"/>
                  </a:cubicBezTo>
                  <a:cubicBezTo>
                    <a:pt x="0" y="3612"/>
                    <a:pt x="515" y="2360"/>
                    <a:pt x="1434" y="1440"/>
                  </a:cubicBezTo>
                  <a:cubicBezTo>
                    <a:pt x="2360" y="514"/>
                    <a:pt x="3606" y="0"/>
                    <a:pt x="4915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93775211-0427-A636-6B2F-4C524D1DC6EA}"/>
                </a:ext>
              </a:extLst>
            </p:cNvPr>
            <p:cNvSpPr/>
            <p:nvPr/>
          </p:nvSpPr>
          <p:spPr>
            <a:xfrm>
              <a:off x="6316884" y="3066903"/>
              <a:ext cx="134588" cy="9829"/>
            </a:xfrm>
            <a:custGeom>
              <a:avLst/>
              <a:gdLst>
                <a:gd name="connsiteX0" fmla="*/ 4915 w 134588"/>
                <a:gd name="connsiteY0" fmla="*/ 0 h 9829"/>
                <a:gd name="connsiteX1" fmla="*/ 129673 w 134588"/>
                <a:gd name="connsiteY1" fmla="*/ 0 h 9829"/>
                <a:gd name="connsiteX2" fmla="*/ 133148 w 134588"/>
                <a:gd name="connsiteY2" fmla="*/ 1440 h 9829"/>
                <a:gd name="connsiteX3" fmla="*/ 134588 w 134588"/>
                <a:gd name="connsiteY3" fmla="*/ 4915 h 9829"/>
                <a:gd name="connsiteX4" fmla="*/ 133148 w 134588"/>
                <a:gd name="connsiteY4" fmla="*/ 8390 h 9829"/>
                <a:gd name="connsiteX5" fmla="*/ 129673 w 134588"/>
                <a:gd name="connsiteY5" fmla="*/ 9830 h 9829"/>
                <a:gd name="connsiteX6" fmla="*/ 4915 w 134588"/>
                <a:gd name="connsiteY6" fmla="*/ 9830 h 9829"/>
                <a:gd name="connsiteX7" fmla="*/ 1440 w 134588"/>
                <a:gd name="connsiteY7" fmla="*/ 8390 h 9829"/>
                <a:gd name="connsiteX8" fmla="*/ 0 w 134588"/>
                <a:gd name="connsiteY8" fmla="*/ 4915 h 9829"/>
                <a:gd name="connsiteX9" fmla="*/ 0 w 134588"/>
                <a:gd name="connsiteY9" fmla="*/ 4915 h 9829"/>
                <a:gd name="connsiteX10" fmla="*/ 1457 w 134588"/>
                <a:gd name="connsiteY10" fmla="*/ 1452 h 9829"/>
                <a:gd name="connsiteX11" fmla="*/ 4915 w 134588"/>
                <a:gd name="connsiteY11" fmla="*/ 0 h 9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4588" h="9829">
                  <a:moveTo>
                    <a:pt x="4915" y="0"/>
                  </a:moveTo>
                  <a:lnTo>
                    <a:pt x="129673" y="0"/>
                  </a:lnTo>
                  <a:cubicBezTo>
                    <a:pt x="130976" y="0"/>
                    <a:pt x="132228" y="515"/>
                    <a:pt x="133148" y="1440"/>
                  </a:cubicBezTo>
                  <a:cubicBezTo>
                    <a:pt x="134074" y="2360"/>
                    <a:pt x="134588" y="3612"/>
                    <a:pt x="134588" y="4915"/>
                  </a:cubicBezTo>
                  <a:cubicBezTo>
                    <a:pt x="134588" y="6218"/>
                    <a:pt x="134074" y="7464"/>
                    <a:pt x="133148" y="8390"/>
                  </a:cubicBezTo>
                  <a:cubicBezTo>
                    <a:pt x="132228" y="9310"/>
                    <a:pt x="130976" y="9830"/>
                    <a:pt x="129673" y="9830"/>
                  </a:cubicBezTo>
                  <a:lnTo>
                    <a:pt x="4915" y="9830"/>
                  </a:lnTo>
                  <a:cubicBezTo>
                    <a:pt x="3612" y="9830"/>
                    <a:pt x="2366" y="9310"/>
                    <a:pt x="1440" y="8390"/>
                  </a:cubicBezTo>
                  <a:cubicBezTo>
                    <a:pt x="520" y="7464"/>
                    <a:pt x="0" y="6218"/>
                    <a:pt x="0" y="4915"/>
                  </a:cubicBezTo>
                  <a:lnTo>
                    <a:pt x="0" y="4915"/>
                  </a:lnTo>
                  <a:cubicBezTo>
                    <a:pt x="17" y="3612"/>
                    <a:pt x="537" y="2372"/>
                    <a:pt x="1457" y="1452"/>
                  </a:cubicBezTo>
                  <a:cubicBezTo>
                    <a:pt x="2377" y="537"/>
                    <a:pt x="3618" y="12"/>
                    <a:pt x="4915" y="0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B8692D14-9F69-4193-8879-5DB7CA727AAF}"/>
                </a:ext>
              </a:extLst>
            </p:cNvPr>
            <p:cNvSpPr/>
            <p:nvPr/>
          </p:nvSpPr>
          <p:spPr>
            <a:xfrm>
              <a:off x="6316884" y="3090557"/>
              <a:ext cx="74809" cy="9829"/>
            </a:xfrm>
            <a:custGeom>
              <a:avLst/>
              <a:gdLst>
                <a:gd name="connsiteX0" fmla="*/ 4915 w 74809"/>
                <a:gd name="connsiteY0" fmla="*/ 0 h 9829"/>
                <a:gd name="connsiteX1" fmla="*/ 69894 w 74809"/>
                <a:gd name="connsiteY1" fmla="*/ 0 h 9829"/>
                <a:gd name="connsiteX2" fmla="*/ 73369 w 74809"/>
                <a:gd name="connsiteY2" fmla="*/ 1440 h 9829"/>
                <a:gd name="connsiteX3" fmla="*/ 74809 w 74809"/>
                <a:gd name="connsiteY3" fmla="*/ 4915 h 9829"/>
                <a:gd name="connsiteX4" fmla="*/ 73369 w 74809"/>
                <a:gd name="connsiteY4" fmla="*/ 8389 h 9829"/>
                <a:gd name="connsiteX5" fmla="*/ 69894 w 74809"/>
                <a:gd name="connsiteY5" fmla="*/ 9830 h 9829"/>
                <a:gd name="connsiteX6" fmla="*/ 4915 w 74809"/>
                <a:gd name="connsiteY6" fmla="*/ 9830 h 9829"/>
                <a:gd name="connsiteX7" fmla="*/ 1440 w 74809"/>
                <a:gd name="connsiteY7" fmla="*/ 8389 h 9829"/>
                <a:gd name="connsiteX8" fmla="*/ 0 w 74809"/>
                <a:gd name="connsiteY8" fmla="*/ 4915 h 9829"/>
                <a:gd name="connsiteX9" fmla="*/ 0 w 74809"/>
                <a:gd name="connsiteY9" fmla="*/ 4915 h 9829"/>
                <a:gd name="connsiteX10" fmla="*/ 1457 w 74809"/>
                <a:gd name="connsiteY10" fmla="*/ 1457 h 9829"/>
                <a:gd name="connsiteX11" fmla="*/ 4915 w 74809"/>
                <a:gd name="connsiteY11" fmla="*/ 0 h 9829"/>
                <a:gd name="connsiteX12" fmla="*/ 4915 w 74809"/>
                <a:gd name="connsiteY12" fmla="*/ 0 h 9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809" h="9829">
                  <a:moveTo>
                    <a:pt x="4915" y="0"/>
                  </a:moveTo>
                  <a:lnTo>
                    <a:pt x="69894" y="0"/>
                  </a:lnTo>
                  <a:cubicBezTo>
                    <a:pt x="71197" y="0"/>
                    <a:pt x="72449" y="520"/>
                    <a:pt x="73369" y="1440"/>
                  </a:cubicBezTo>
                  <a:cubicBezTo>
                    <a:pt x="74295" y="2360"/>
                    <a:pt x="74809" y="3612"/>
                    <a:pt x="74809" y="4915"/>
                  </a:cubicBezTo>
                  <a:cubicBezTo>
                    <a:pt x="74809" y="6218"/>
                    <a:pt x="74295" y="7469"/>
                    <a:pt x="73369" y="8389"/>
                  </a:cubicBezTo>
                  <a:cubicBezTo>
                    <a:pt x="72449" y="9315"/>
                    <a:pt x="71197" y="9830"/>
                    <a:pt x="69894" y="9830"/>
                  </a:cubicBezTo>
                  <a:lnTo>
                    <a:pt x="4915" y="9830"/>
                  </a:lnTo>
                  <a:cubicBezTo>
                    <a:pt x="3612" y="9830"/>
                    <a:pt x="2366" y="9315"/>
                    <a:pt x="1440" y="8389"/>
                  </a:cubicBezTo>
                  <a:cubicBezTo>
                    <a:pt x="520" y="7469"/>
                    <a:pt x="0" y="6218"/>
                    <a:pt x="0" y="4915"/>
                  </a:cubicBezTo>
                  <a:lnTo>
                    <a:pt x="0" y="4915"/>
                  </a:lnTo>
                  <a:cubicBezTo>
                    <a:pt x="17" y="3618"/>
                    <a:pt x="537" y="2377"/>
                    <a:pt x="1457" y="1457"/>
                  </a:cubicBezTo>
                  <a:cubicBezTo>
                    <a:pt x="2377" y="537"/>
                    <a:pt x="3618" y="17"/>
                    <a:pt x="4915" y="0"/>
                  </a:cubicBezTo>
                  <a:lnTo>
                    <a:pt x="4915" y="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0AB18D2B-624F-5724-5327-C575266ED7A0}"/>
                </a:ext>
              </a:extLst>
            </p:cNvPr>
            <p:cNvSpPr/>
            <p:nvPr/>
          </p:nvSpPr>
          <p:spPr>
            <a:xfrm>
              <a:off x="6390550" y="3181196"/>
              <a:ext cx="365531" cy="9830"/>
            </a:xfrm>
            <a:custGeom>
              <a:avLst/>
              <a:gdLst>
                <a:gd name="connsiteX0" fmla="*/ 4915 w 365531"/>
                <a:gd name="connsiteY0" fmla="*/ 1 h 9830"/>
                <a:gd name="connsiteX1" fmla="*/ 360617 w 365531"/>
                <a:gd name="connsiteY1" fmla="*/ 1 h 9830"/>
                <a:gd name="connsiteX2" fmla="*/ 364091 w 365531"/>
                <a:gd name="connsiteY2" fmla="*/ 1441 h 9830"/>
                <a:gd name="connsiteX3" fmla="*/ 365532 w 365531"/>
                <a:gd name="connsiteY3" fmla="*/ 4916 h 9830"/>
                <a:gd name="connsiteX4" fmla="*/ 365532 w 365531"/>
                <a:gd name="connsiteY4" fmla="*/ 4916 h 9830"/>
                <a:gd name="connsiteX5" fmla="*/ 364091 w 365531"/>
                <a:gd name="connsiteY5" fmla="*/ 8390 h 9830"/>
                <a:gd name="connsiteX6" fmla="*/ 360617 w 365531"/>
                <a:gd name="connsiteY6" fmla="*/ 9830 h 9830"/>
                <a:gd name="connsiteX7" fmla="*/ 4915 w 365531"/>
                <a:gd name="connsiteY7" fmla="*/ 9830 h 9830"/>
                <a:gd name="connsiteX8" fmla="*/ 3035 w 365531"/>
                <a:gd name="connsiteY8" fmla="*/ 9453 h 9830"/>
                <a:gd name="connsiteX9" fmla="*/ 1440 w 365531"/>
                <a:gd name="connsiteY9" fmla="*/ 8390 h 9830"/>
                <a:gd name="connsiteX10" fmla="*/ 378 w 365531"/>
                <a:gd name="connsiteY10" fmla="*/ 6796 h 9830"/>
                <a:gd name="connsiteX11" fmla="*/ 0 w 365531"/>
                <a:gd name="connsiteY11" fmla="*/ 4916 h 9830"/>
                <a:gd name="connsiteX12" fmla="*/ 361 w 365531"/>
                <a:gd name="connsiteY12" fmla="*/ 3024 h 9830"/>
                <a:gd name="connsiteX13" fmla="*/ 1423 w 365531"/>
                <a:gd name="connsiteY13" fmla="*/ 1424 h 9830"/>
                <a:gd name="connsiteX14" fmla="*/ 3023 w 365531"/>
                <a:gd name="connsiteY14" fmla="*/ 355 h 9830"/>
                <a:gd name="connsiteX15" fmla="*/ 4915 w 365531"/>
                <a:gd name="connsiteY15" fmla="*/ 1 h 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5531" h="9830">
                  <a:moveTo>
                    <a:pt x="4915" y="1"/>
                  </a:moveTo>
                  <a:lnTo>
                    <a:pt x="360617" y="1"/>
                  </a:lnTo>
                  <a:cubicBezTo>
                    <a:pt x="361920" y="1"/>
                    <a:pt x="363171" y="515"/>
                    <a:pt x="364091" y="1441"/>
                  </a:cubicBezTo>
                  <a:cubicBezTo>
                    <a:pt x="365017" y="2361"/>
                    <a:pt x="365532" y="3612"/>
                    <a:pt x="365532" y="4916"/>
                  </a:cubicBezTo>
                  <a:lnTo>
                    <a:pt x="365532" y="4916"/>
                  </a:lnTo>
                  <a:cubicBezTo>
                    <a:pt x="365532" y="6219"/>
                    <a:pt x="365017" y="7470"/>
                    <a:pt x="364091" y="8390"/>
                  </a:cubicBezTo>
                  <a:cubicBezTo>
                    <a:pt x="363171" y="9310"/>
                    <a:pt x="361920" y="9830"/>
                    <a:pt x="360617" y="9830"/>
                  </a:cubicBezTo>
                  <a:lnTo>
                    <a:pt x="4915" y="9830"/>
                  </a:lnTo>
                  <a:cubicBezTo>
                    <a:pt x="4269" y="9830"/>
                    <a:pt x="3629" y="9699"/>
                    <a:pt x="3035" y="9453"/>
                  </a:cubicBezTo>
                  <a:cubicBezTo>
                    <a:pt x="2441" y="9207"/>
                    <a:pt x="1898" y="8847"/>
                    <a:pt x="1440" y="8390"/>
                  </a:cubicBezTo>
                  <a:cubicBezTo>
                    <a:pt x="983" y="7933"/>
                    <a:pt x="623" y="7390"/>
                    <a:pt x="378" y="6796"/>
                  </a:cubicBezTo>
                  <a:cubicBezTo>
                    <a:pt x="126" y="6196"/>
                    <a:pt x="0" y="5561"/>
                    <a:pt x="0" y="4916"/>
                  </a:cubicBezTo>
                  <a:cubicBezTo>
                    <a:pt x="-5" y="4264"/>
                    <a:pt x="115" y="3624"/>
                    <a:pt x="361" y="3024"/>
                  </a:cubicBezTo>
                  <a:cubicBezTo>
                    <a:pt x="606" y="2424"/>
                    <a:pt x="966" y="1881"/>
                    <a:pt x="1423" y="1424"/>
                  </a:cubicBezTo>
                  <a:cubicBezTo>
                    <a:pt x="1881" y="961"/>
                    <a:pt x="2429" y="601"/>
                    <a:pt x="3023" y="355"/>
                  </a:cubicBezTo>
                  <a:cubicBezTo>
                    <a:pt x="3624" y="115"/>
                    <a:pt x="4269" y="-11"/>
                    <a:pt x="4915" y="1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A724D22F-CC46-6C9A-C294-0A17602F814E}"/>
                </a:ext>
              </a:extLst>
            </p:cNvPr>
            <p:cNvSpPr/>
            <p:nvPr/>
          </p:nvSpPr>
          <p:spPr>
            <a:xfrm>
              <a:off x="6390550" y="3204806"/>
              <a:ext cx="203282" cy="9824"/>
            </a:xfrm>
            <a:custGeom>
              <a:avLst/>
              <a:gdLst>
                <a:gd name="connsiteX0" fmla="*/ 4915 w 203282"/>
                <a:gd name="connsiteY0" fmla="*/ 0 h 9824"/>
                <a:gd name="connsiteX1" fmla="*/ 198368 w 203282"/>
                <a:gd name="connsiteY1" fmla="*/ 0 h 9824"/>
                <a:gd name="connsiteX2" fmla="*/ 201842 w 203282"/>
                <a:gd name="connsiteY2" fmla="*/ 1434 h 9824"/>
                <a:gd name="connsiteX3" fmla="*/ 203283 w 203282"/>
                <a:gd name="connsiteY3" fmla="*/ 4909 h 9824"/>
                <a:gd name="connsiteX4" fmla="*/ 202911 w 203282"/>
                <a:gd name="connsiteY4" fmla="*/ 6795 h 9824"/>
                <a:gd name="connsiteX5" fmla="*/ 201842 w 203282"/>
                <a:gd name="connsiteY5" fmla="*/ 8390 h 9824"/>
                <a:gd name="connsiteX6" fmla="*/ 200248 w 203282"/>
                <a:gd name="connsiteY6" fmla="*/ 9453 h 9824"/>
                <a:gd name="connsiteX7" fmla="*/ 198368 w 203282"/>
                <a:gd name="connsiteY7" fmla="*/ 9824 h 9824"/>
                <a:gd name="connsiteX8" fmla="*/ 4915 w 203282"/>
                <a:gd name="connsiteY8" fmla="*/ 9824 h 9824"/>
                <a:gd name="connsiteX9" fmla="*/ 3035 w 203282"/>
                <a:gd name="connsiteY9" fmla="*/ 9453 h 9824"/>
                <a:gd name="connsiteX10" fmla="*/ 1440 w 203282"/>
                <a:gd name="connsiteY10" fmla="*/ 8390 h 9824"/>
                <a:gd name="connsiteX11" fmla="*/ 377 w 203282"/>
                <a:gd name="connsiteY11" fmla="*/ 6795 h 9824"/>
                <a:gd name="connsiteX12" fmla="*/ 0 w 203282"/>
                <a:gd name="connsiteY12" fmla="*/ 4909 h 9824"/>
                <a:gd name="connsiteX13" fmla="*/ 377 w 203282"/>
                <a:gd name="connsiteY13" fmla="*/ 3029 h 9824"/>
                <a:gd name="connsiteX14" fmla="*/ 1440 w 203282"/>
                <a:gd name="connsiteY14" fmla="*/ 1434 h 9824"/>
                <a:gd name="connsiteX15" fmla="*/ 3035 w 203282"/>
                <a:gd name="connsiteY15" fmla="*/ 371 h 9824"/>
                <a:gd name="connsiteX16" fmla="*/ 4915 w 203282"/>
                <a:gd name="connsiteY16" fmla="*/ 0 h 9824"/>
                <a:gd name="connsiteX17" fmla="*/ 4915 w 203282"/>
                <a:gd name="connsiteY17" fmla="*/ 0 h 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3282" h="9824">
                  <a:moveTo>
                    <a:pt x="4915" y="0"/>
                  </a:moveTo>
                  <a:lnTo>
                    <a:pt x="198368" y="0"/>
                  </a:lnTo>
                  <a:cubicBezTo>
                    <a:pt x="199671" y="0"/>
                    <a:pt x="200923" y="515"/>
                    <a:pt x="201842" y="1434"/>
                  </a:cubicBezTo>
                  <a:cubicBezTo>
                    <a:pt x="202763" y="2360"/>
                    <a:pt x="203283" y="3606"/>
                    <a:pt x="203283" y="4909"/>
                  </a:cubicBezTo>
                  <a:cubicBezTo>
                    <a:pt x="203283" y="5555"/>
                    <a:pt x="203157" y="6195"/>
                    <a:pt x="202911" y="6795"/>
                  </a:cubicBezTo>
                  <a:cubicBezTo>
                    <a:pt x="202660" y="7390"/>
                    <a:pt x="202300" y="7932"/>
                    <a:pt x="201842" y="8390"/>
                  </a:cubicBezTo>
                  <a:cubicBezTo>
                    <a:pt x="201385" y="8841"/>
                    <a:pt x="200848" y="9207"/>
                    <a:pt x="200248" y="9453"/>
                  </a:cubicBezTo>
                  <a:cubicBezTo>
                    <a:pt x="199654" y="9698"/>
                    <a:pt x="199013" y="9824"/>
                    <a:pt x="198368" y="9824"/>
                  </a:cubicBezTo>
                  <a:lnTo>
                    <a:pt x="4915" y="9824"/>
                  </a:lnTo>
                  <a:cubicBezTo>
                    <a:pt x="4269" y="9824"/>
                    <a:pt x="3629" y="9698"/>
                    <a:pt x="3035" y="9453"/>
                  </a:cubicBezTo>
                  <a:cubicBezTo>
                    <a:pt x="2440" y="9207"/>
                    <a:pt x="1898" y="8841"/>
                    <a:pt x="1440" y="8390"/>
                  </a:cubicBezTo>
                  <a:cubicBezTo>
                    <a:pt x="983" y="7932"/>
                    <a:pt x="623" y="7390"/>
                    <a:pt x="377" y="6795"/>
                  </a:cubicBezTo>
                  <a:cubicBezTo>
                    <a:pt x="126" y="6195"/>
                    <a:pt x="0" y="5555"/>
                    <a:pt x="0" y="4909"/>
                  </a:cubicBezTo>
                  <a:cubicBezTo>
                    <a:pt x="0" y="4269"/>
                    <a:pt x="126" y="3629"/>
                    <a:pt x="377" y="3029"/>
                  </a:cubicBezTo>
                  <a:cubicBezTo>
                    <a:pt x="623" y="2435"/>
                    <a:pt x="983" y="1892"/>
                    <a:pt x="1440" y="1434"/>
                  </a:cubicBezTo>
                  <a:cubicBezTo>
                    <a:pt x="1898" y="983"/>
                    <a:pt x="2440" y="617"/>
                    <a:pt x="3035" y="371"/>
                  </a:cubicBezTo>
                  <a:cubicBezTo>
                    <a:pt x="3629" y="126"/>
                    <a:pt x="4269" y="0"/>
                    <a:pt x="4915" y="0"/>
                  </a:cubicBezTo>
                  <a:lnTo>
                    <a:pt x="4915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93E7111B-40BB-B006-957D-21DB87E297C3}"/>
                </a:ext>
              </a:extLst>
            </p:cNvPr>
            <p:cNvSpPr/>
            <p:nvPr/>
          </p:nvSpPr>
          <p:spPr>
            <a:xfrm>
              <a:off x="6613664" y="1657350"/>
              <a:ext cx="616705" cy="811930"/>
            </a:xfrm>
            <a:custGeom>
              <a:avLst/>
              <a:gdLst>
                <a:gd name="connsiteX0" fmla="*/ 38805 w 616705"/>
                <a:gd name="connsiteY0" fmla="*/ 0 h 811930"/>
                <a:gd name="connsiteX1" fmla="*/ 577901 w 616705"/>
                <a:gd name="connsiteY1" fmla="*/ 0 h 811930"/>
                <a:gd name="connsiteX2" fmla="*/ 605338 w 616705"/>
                <a:gd name="connsiteY2" fmla="*/ 11367 h 811930"/>
                <a:gd name="connsiteX3" fmla="*/ 616706 w 616705"/>
                <a:gd name="connsiteY3" fmla="*/ 38805 h 811930"/>
                <a:gd name="connsiteX4" fmla="*/ 616706 w 616705"/>
                <a:gd name="connsiteY4" fmla="*/ 773125 h 811930"/>
                <a:gd name="connsiteX5" fmla="*/ 605338 w 616705"/>
                <a:gd name="connsiteY5" fmla="*/ 800563 h 811930"/>
                <a:gd name="connsiteX6" fmla="*/ 577901 w 616705"/>
                <a:gd name="connsiteY6" fmla="*/ 811930 h 811930"/>
                <a:gd name="connsiteX7" fmla="*/ 38805 w 616705"/>
                <a:gd name="connsiteY7" fmla="*/ 811930 h 811930"/>
                <a:gd name="connsiteX8" fmla="*/ 11367 w 616705"/>
                <a:gd name="connsiteY8" fmla="*/ 800563 h 811930"/>
                <a:gd name="connsiteX9" fmla="*/ 0 w 616705"/>
                <a:gd name="connsiteY9" fmla="*/ 773125 h 811930"/>
                <a:gd name="connsiteX10" fmla="*/ 0 w 616705"/>
                <a:gd name="connsiteY10" fmla="*/ 38690 h 811930"/>
                <a:gd name="connsiteX11" fmla="*/ 11407 w 616705"/>
                <a:gd name="connsiteY11" fmla="*/ 11327 h 811930"/>
                <a:gd name="connsiteX12" fmla="*/ 38805 w 616705"/>
                <a:gd name="connsiteY12" fmla="*/ 0 h 811930"/>
                <a:gd name="connsiteX13" fmla="*/ 38805 w 616705"/>
                <a:gd name="connsiteY13" fmla="*/ 0 h 81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6705" h="811930">
                  <a:moveTo>
                    <a:pt x="38805" y="0"/>
                  </a:moveTo>
                  <a:lnTo>
                    <a:pt x="577901" y="0"/>
                  </a:lnTo>
                  <a:cubicBezTo>
                    <a:pt x="588193" y="0"/>
                    <a:pt x="598063" y="4086"/>
                    <a:pt x="605338" y="11367"/>
                  </a:cubicBezTo>
                  <a:cubicBezTo>
                    <a:pt x="612619" y="18642"/>
                    <a:pt x="616706" y="28512"/>
                    <a:pt x="616706" y="38805"/>
                  </a:cubicBezTo>
                  <a:lnTo>
                    <a:pt x="616706" y="773125"/>
                  </a:lnTo>
                  <a:cubicBezTo>
                    <a:pt x="616706" y="783418"/>
                    <a:pt x="612619" y="793288"/>
                    <a:pt x="605338" y="800563"/>
                  </a:cubicBezTo>
                  <a:cubicBezTo>
                    <a:pt x="598063" y="807844"/>
                    <a:pt x="588193" y="811930"/>
                    <a:pt x="577901" y="811930"/>
                  </a:cubicBezTo>
                  <a:lnTo>
                    <a:pt x="38805" y="811930"/>
                  </a:lnTo>
                  <a:cubicBezTo>
                    <a:pt x="28512" y="811930"/>
                    <a:pt x="18642" y="807844"/>
                    <a:pt x="11367" y="800563"/>
                  </a:cubicBezTo>
                  <a:cubicBezTo>
                    <a:pt x="4086" y="793288"/>
                    <a:pt x="0" y="783418"/>
                    <a:pt x="0" y="773125"/>
                  </a:cubicBezTo>
                  <a:lnTo>
                    <a:pt x="0" y="38690"/>
                  </a:lnTo>
                  <a:cubicBezTo>
                    <a:pt x="29" y="28421"/>
                    <a:pt x="4132" y="18580"/>
                    <a:pt x="11407" y="11327"/>
                  </a:cubicBezTo>
                  <a:cubicBezTo>
                    <a:pt x="18682" y="4075"/>
                    <a:pt x="28535" y="0"/>
                    <a:pt x="38805" y="0"/>
                  </a:cubicBezTo>
                  <a:lnTo>
                    <a:pt x="38805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323B4F8A-03B8-6312-6BEE-EBD112C042C1}"/>
                </a:ext>
              </a:extLst>
            </p:cNvPr>
            <p:cNvSpPr/>
            <p:nvPr/>
          </p:nvSpPr>
          <p:spPr>
            <a:xfrm>
              <a:off x="6613664" y="1657350"/>
              <a:ext cx="616705" cy="811930"/>
            </a:xfrm>
            <a:custGeom>
              <a:avLst/>
              <a:gdLst>
                <a:gd name="connsiteX0" fmla="*/ 38805 w 616705"/>
                <a:gd name="connsiteY0" fmla="*/ 0 h 811930"/>
                <a:gd name="connsiteX1" fmla="*/ 577901 w 616705"/>
                <a:gd name="connsiteY1" fmla="*/ 0 h 811930"/>
                <a:gd name="connsiteX2" fmla="*/ 605338 w 616705"/>
                <a:gd name="connsiteY2" fmla="*/ 11367 h 811930"/>
                <a:gd name="connsiteX3" fmla="*/ 616706 w 616705"/>
                <a:gd name="connsiteY3" fmla="*/ 38805 h 811930"/>
                <a:gd name="connsiteX4" fmla="*/ 616706 w 616705"/>
                <a:gd name="connsiteY4" fmla="*/ 773125 h 811930"/>
                <a:gd name="connsiteX5" fmla="*/ 605338 w 616705"/>
                <a:gd name="connsiteY5" fmla="*/ 800563 h 811930"/>
                <a:gd name="connsiteX6" fmla="*/ 577901 w 616705"/>
                <a:gd name="connsiteY6" fmla="*/ 811930 h 811930"/>
                <a:gd name="connsiteX7" fmla="*/ 38805 w 616705"/>
                <a:gd name="connsiteY7" fmla="*/ 811930 h 811930"/>
                <a:gd name="connsiteX8" fmla="*/ 11367 w 616705"/>
                <a:gd name="connsiteY8" fmla="*/ 800563 h 811930"/>
                <a:gd name="connsiteX9" fmla="*/ 0 w 616705"/>
                <a:gd name="connsiteY9" fmla="*/ 773125 h 811930"/>
                <a:gd name="connsiteX10" fmla="*/ 0 w 616705"/>
                <a:gd name="connsiteY10" fmla="*/ 38690 h 811930"/>
                <a:gd name="connsiteX11" fmla="*/ 11407 w 616705"/>
                <a:gd name="connsiteY11" fmla="*/ 11327 h 811930"/>
                <a:gd name="connsiteX12" fmla="*/ 38805 w 616705"/>
                <a:gd name="connsiteY12" fmla="*/ 0 h 811930"/>
                <a:gd name="connsiteX13" fmla="*/ 38805 w 616705"/>
                <a:gd name="connsiteY13" fmla="*/ 0 h 81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6705" h="811930">
                  <a:moveTo>
                    <a:pt x="38805" y="0"/>
                  </a:moveTo>
                  <a:lnTo>
                    <a:pt x="577901" y="0"/>
                  </a:lnTo>
                  <a:cubicBezTo>
                    <a:pt x="588193" y="0"/>
                    <a:pt x="598063" y="4086"/>
                    <a:pt x="605338" y="11367"/>
                  </a:cubicBezTo>
                  <a:cubicBezTo>
                    <a:pt x="612619" y="18642"/>
                    <a:pt x="616706" y="28512"/>
                    <a:pt x="616706" y="38805"/>
                  </a:cubicBezTo>
                  <a:lnTo>
                    <a:pt x="616706" y="773125"/>
                  </a:lnTo>
                  <a:cubicBezTo>
                    <a:pt x="616706" y="783418"/>
                    <a:pt x="612619" y="793288"/>
                    <a:pt x="605338" y="800563"/>
                  </a:cubicBezTo>
                  <a:cubicBezTo>
                    <a:pt x="598063" y="807844"/>
                    <a:pt x="588193" y="811930"/>
                    <a:pt x="577901" y="811930"/>
                  </a:cubicBezTo>
                  <a:lnTo>
                    <a:pt x="38805" y="811930"/>
                  </a:lnTo>
                  <a:cubicBezTo>
                    <a:pt x="28512" y="811930"/>
                    <a:pt x="18642" y="807844"/>
                    <a:pt x="11367" y="800563"/>
                  </a:cubicBezTo>
                  <a:cubicBezTo>
                    <a:pt x="4086" y="793288"/>
                    <a:pt x="0" y="783418"/>
                    <a:pt x="0" y="773125"/>
                  </a:cubicBezTo>
                  <a:lnTo>
                    <a:pt x="0" y="38690"/>
                  </a:lnTo>
                  <a:cubicBezTo>
                    <a:pt x="29" y="28421"/>
                    <a:pt x="4132" y="18580"/>
                    <a:pt x="11407" y="11327"/>
                  </a:cubicBezTo>
                  <a:cubicBezTo>
                    <a:pt x="18682" y="4075"/>
                    <a:pt x="28535" y="0"/>
                    <a:pt x="38805" y="0"/>
                  </a:cubicBezTo>
                  <a:lnTo>
                    <a:pt x="38805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1DCD069-4074-7E41-7096-509FE971500D}"/>
                </a:ext>
              </a:extLst>
            </p:cNvPr>
            <p:cNvSpPr/>
            <p:nvPr/>
          </p:nvSpPr>
          <p:spPr>
            <a:xfrm>
              <a:off x="6580289" y="1657350"/>
              <a:ext cx="616705" cy="811930"/>
            </a:xfrm>
            <a:custGeom>
              <a:avLst/>
              <a:gdLst>
                <a:gd name="connsiteX0" fmla="*/ 38805 w 616705"/>
                <a:gd name="connsiteY0" fmla="*/ 0 h 811930"/>
                <a:gd name="connsiteX1" fmla="*/ 577901 w 616705"/>
                <a:gd name="connsiteY1" fmla="*/ 0 h 811930"/>
                <a:gd name="connsiteX2" fmla="*/ 605339 w 616705"/>
                <a:gd name="connsiteY2" fmla="*/ 11367 h 811930"/>
                <a:gd name="connsiteX3" fmla="*/ 616706 w 616705"/>
                <a:gd name="connsiteY3" fmla="*/ 38805 h 811930"/>
                <a:gd name="connsiteX4" fmla="*/ 616706 w 616705"/>
                <a:gd name="connsiteY4" fmla="*/ 773125 h 811930"/>
                <a:gd name="connsiteX5" fmla="*/ 605339 w 616705"/>
                <a:gd name="connsiteY5" fmla="*/ 800563 h 811930"/>
                <a:gd name="connsiteX6" fmla="*/ 577901 w 616705"/>
                <a:gd name="connsiteY6" fmla="*/ 811930 h 811930"/>
                <a:gd name="connsiteX7" fmla="*/ 38805 w 616705"/>
                <a:gd name="connsiteY7" fmla="*/ 811930 h 811930"/>
                <a:gd name="connsiteX8" fmla="*/ 11367 w 616705"/>
                <a:gd name="connsiteY8" fmla="*/ 800563 h 811930"/>
                <a:gd name="connsiteX9" fmla="*/ 0 w 616705"/>
                <a:gd name="connsiteY9" fmla="*/ 773125 h 811930"/>
                <a:gd name="connsiteX10" fmla="*/ 0 w 616705"/>
                <a:gd name="connsiteY10" fmla="*/ 38690 h 811930"/>
                <a:gd name="connsiteX11" fmla="*/ 11407 w 616705"/>
                <a:gd name="connsiteY11" fmla="*/ 11327 h 811930"/>
                <a:gd name="connsiteX12" fmla="*/ 38805 w 616705"/>
                <a:gd name="connsiteY12" fmla="*/ 0 h 811930"/>
                <a:gd name="connsiteX13" fmla="*/ 38805 w 616705"/>
                <a:gd name="connsiteY13" fmla="*/ 0 h 81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6705" h="811930">
                  <a:moveTo>
                    <a:pt x="38805" y="0"/>
                  </a:moveTo>
                  <a:lnTo>
                    <a:pt x="577901" y="0"/>
                  </a:lnTo>
                  <a:cubicBezTo>
                    <a:pt x="588194" y="0"/>
                    <a:pt x="598063" y="4086"/>
                    <a:pt x="605339" y="11367"/>
                  </a:cubicBezTo>
                  <a:cubicBezTo>
                    <a:pt x="612619" y="18642"/>
                    <a:pt x="616706" y="28512"/>
                    <a:pt x="616706" y="38805"/>
                  </a:cubicBezTo>
                  <a:lnTo>
                    <a:pt x="616706" y="773125"/>
                  </a:lnTo>
                  <a:cubicBezTo>
                    <a:pt x="616706" y="783418"/>
                    <a:pt x="612619" y="793288"/>
                    <a:pt x="605339" y="800563"/>
                  </a:cubicBezTo>
                  <a:cubicBezTo>
                    <a:pt x="598063" y="807844"/>
                    <a:pt x="588194" y="811930"/>
                    <a:pt x="577901" y="811930"/>
                  </a:cubicBezTo>
                  <a:lnTo>
                    <a:pt x="38805" y="811930"/>
                  </a:lnTo>
                  <a:cubicBezTo>
                    <a:pt x="28512" y="811930"/>
                    <a:pt x="18642" y="807844"/>
                    <a:pt x="11367" y="800563"/>
                  </a:cubicBezTo>
                  <a:cubicBezTo>
                    <a:pt x="4092" y="793288"/>
                    <a:pt x="0" y="783418"/>
                    <a:pt x="0" y="773125"/>
                  </a:cubicBezTo>
                  <a:lnTo>
                    <a:pt x="0" y="38690"/>
                  </a:lnTo>
                  <a:cubicBezTo>
                    <a:pt x="34" y="28421"/>
                    <a:pt x="4132" y="18580"/>
                    <a:pt x="11407" y="11327"/>
                  </a:cubicBezTo>
                  <a:cubicBezTo>
                    <a:pt x="18682" y="4075"/>
                    <a:pt x="28535" y="0"/>
                    <a:pt x="38805" y="0"/>
                  </a:cubicBezTo>
                  <a:lnTo>
                    <a:pt x="38805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BA9EFB6-1CEB-1B38-5FF8-12BB6C51293D}"/>
                </a:ext>
              </a:extLst>
            </p:cNvPr>
            <p:cNvSpPr/>
            <p:nvPr/>
          </p:nvSpPr>
          <p:spPr>
            <a:xfrm>
              <a:off x="6580289" y="1657350"/>
              <a:ext cx="616705" cy="811930"/>
            </a:xfrm>
            <a:custGeom>
              <a:avLst/>
              <a:gdLst>
                <a:gd name="connsiteX0" fmla="*/ 38805 w 616705"/>
                <a:gd name="connsiteY0" fmla="*/ 0 h 811930"/>
                <a:gd name="connsiteX1" fmla="*/ 577901 w 616705"/>
                <a:gd name="connsiteY1" fmla="*/ 0 h 811930"/>
                <a:gd name="connsiteX2" fmla="*/ 605339 w 616705"/>
                <a:gd name="connsiteY2" fmla="*/ 11367 h 811930"/>
                <a:gd name="connsiteX3" fmla="*/ 616706 w 616705"/>
                <a:gd name="connsiteY3" fmla="*/ 38805 h 811930"/>
                <a:gd name="connsiteX4" fmla="*/ 616706 w 616705"/>
                <a:gd name="connsiteY4" fmla="*/ 773125 h 811930"/>
                <a:gd name="connsiteX5" fmla="*/ 605339 w 616705"/>
                <a:gd name="connsiteY5" fmla="*/ 800563 h 811930"/>
                <a:gd name="connsiteX6" fmla="*/ 577901 w 616705"/>
                <a:gd name="connsiteY6" fmla="*/ 811930 h 811930"/>
                <a:gd name="connsiteX7" fmla="*/ 38805 w 616705"/>
                <a:gd name="connsiteY7" fmla="*/ 811930 h 811930"/>
                <a:gd name="connsiteX8" fmla="*/ 11367 w 616705"/>
                <a:gd name="connsiteY8" fmla="*/ 800563 h 811930"/>
                <a:gd name="connsiteX9" fmla="*/ 0 w 616705"/>
                <a:gd name="connsiteY9" fmla="*/ 773125 h 811930"/>
                <a:gd name="connsiteX10" fmla="*/ 0 w 616705"/>
                <a:gd name="connsiteY10" fmla="*/ 38690 h 811930"/>
                <a:gd name="connsiteX11" fmla="*/ 11407 w 616705"/>
                <a:gd name="connsiteY11" fmla="*/ 11327 h 811930"/>
                <a:gd name="connsiteX12" fmla="*/ 38805 w 616705"/>
                <a:gd name="connsiteY12" fmla="*/ 0 h 811930"/>
                <a:gd name="connsiteX13" fmla="*/ 38805 w 616705"/>
                <a:gd name="connsiteY13" fmla="*/ 0 h 81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6705" h="811930">
                  <a:moveTo>
                    <a:pt x="38805" y="0"/>
                  </a:moveTo>
                  <a:lnTo>
                    <a:pt x="577901" y="0"/>
                  </a:lnTo>
                  <a:cubicBezTo>
                    <a:pt x="588194" y="0"/>
                    <a:pt x="598063" y="4086"/>
                    <a:pt x="605339" y="11367"/>
                  </a:cubicBezTo>
                  <a:cubicBezTo>
                    <a:pt x="612619" y="18642"/>
                    <a:pt x="616706" y="28512"/>
                    <a:pt x="616706" y="38805"/>
                  </a:cubicBezTo>
                  <a:lnTo>
                    <a:pt x="616706" y="773125"/>
                  </a:lnTo>
                  <a:cubicBezTo>
                    <a:pt x="616706" y="783418"/>
                    <a:pt x="612619" y="793288"/>
                    <a:pt x="605339" y="800563"/>
                  </a:cubicBezTo>
                  <a:cubicBezTo>
                    <a:pt x="598063" y="807844"/>
                    <a:pt x="588194" y="811930"/>
                    <a:pt x="577901" y="811930"/>
                  </a:cubicBezTo>
                  <a:lnTo>
                    <a:pt x="38805" y="811930"/>
                  </a:lnTo>
                  <a:cubicBezTo>
                    <a:pt x="28512" y="811930"/>
                    <a:pt x="18642" y="807844"/>
                    <a:pt x="11367" y="800563"/>
                  </a:cubicBezTo>
                  <a:cubicBezTo>
                    <a:pt x="4092" y="793288"/>
                    <a:pt x="0" y="783418"/>
                    <a:pt x="0" y="773125"/>
                  </a:cubicBezTo>
                  <a:lnTo>
                    <a:pt x="0" y="38690"/>
                  </a:lnTo>
                  <a:cubicBezTo>
                    <a:pt x="34" y="28421"/>
                    <a:pt x="4132" y="18580"/>
                    <a:pt x="11407" y="11327"/>
                  </a:cubicBezTo>
                  <a:cubicBezTo>
                    <a:pt x="18682" y="4075"/>
                    <a:pt x="28535" y="0"/>
                    <a:pt x="38805" y="0"/>
                  </a:cubicBezTo>
                  <a:lnTo>
                    <a:pt x="38805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A4958176-9B3E-E31A-F5CA-D160AC133E25}"/>
                </a:ext>
              </a:extLst>
            </p:cNvPr>
            <p:cNvSpPr/>
            <p:nvPr/>
          </p:nvSpPr>
          <p:spPr>
            <a:xfrm>
              <a:off x="6797973" y="2187473"/>
              <a:ext cx="181394" cy="181394"/>
            </a:xfrm>
            <a:custGeom>
              <a:avLst/>
              <a:gdLst>
                <a:gd name="connsiteX0" fmla="*/ 90697 w 181394"/>
                <a:gd name="connsiteY0" fmla="*/ 181394 h 181394"/>
                <a:gd name="connsiteX1" fmla="*/ 26563 w 181394"/>
                <a:gd name="connsiteY1" fmla="*/ 154831 h 181394"/>
                <a:gd name="connsiteX2" fmla="*/ 0 w 181394"/>
                <a:gd name="connsiteY2" fmla="*/ 90697 h 181394"/>
                <a:gd name="connsiteX3" fmla="*/ 0 w 181394"/>
                <a:gd name="connsiteY3" fmla="*/ 90697 h 181394"/>
                <a:gd name="connsiteX4" fmla="*/ 26563 w 181394"/>
                <a:gd name="connsiteY4" fmla="*/ 26563 h 181394"/>
                <a:gd name="connsiteX5" fmla="*/ 90697 w 181394"/>
                <a:gd name="connsiteY5" fmla="*/ 0 h 181394"/>
                <a:gd name="connsiteX6" fmla="*/ 90697 w 181394"/>
                <a:gd name="connsiteY6" fmla="*/ 0 h 181394"/>
                <a:gd name="connsiteX7" fmla="*/ 154831 w 181394"/>
                <a:gd name="connsiteY7" fmla="*/ 26563 h 181394"/>
                <a:gd name="connsiteX8" fmla="*/ 181394 w 181394"/>
                <a:gd name="connsiteY8" fmla="*/ 90697 h 181394"/>
                <a:gd name="connsiteX9" fmla="*/ 181394 w 181394"/>
                <a:gd name="connsiteY9" fmla="*/ 90697 h 181394"/>
                <a:gd name="connsiteX10" fmla="*/ 154831 w 181394"/>
                <a:gd name="connsiteY10" fmla="*/ 154831 h 181394"/>
                <a:gd name="connsiteX11" fmla="*/ 90697 w 181394"/>
                <a:gd name="connsiteY11" fmla="*/ 181394 h 181394"/>
                <a:gd name="connsiteX12" fmla="*/ 90697 w 181394"/>
                <a:gd name="connsiteY12" fmla="*/ 181394 h 18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1394" h="181394">
                  <a:moveTo>
                    <a:pt x="90697" y="181394"/>
                  </a:moveTo>
                  <a:cubicBezTo>
                    <a:pt x="66643" y="181394"/>
                    <a:pt x="43571" y="171839"/>
                    <a:pt x="26563" y="154831"/>
                  </a:cubicBezTo>
                  <a:cubicBezTo>
                    <a:pt x="9555" y="137817"/>
                    <a:pt x="0" y="114751"/>
                    <a:pt x="0" y="90697"/>
                  </a:cubicBezTo>
                  <a:lnTo>
                    <a:pt x="0" y="90697"/>
                  </a:lnTo>
                  <a:cubicBezTo>
                    <a:pt x="0" y="66643"/>
                    <a:pt x="9555" y="43571"/>
                    <a:pt x="26563" y="26563"/>
                  </a:cubicBezTo>
                  <a:cubicBezTo>
                    <a:pt x="43571" y="9555"/>
                    <a:pt x="66643" y="0"/>
                    <a:pt x="90697" y="0"/>
                  </a:cubicBezTo>
                  <a:lnTo>
                    <a:pt x="90697" y="0"/>
                  </a:lnTo>
                  <a:cubicBezTo>
                    <a:pt x="114751" y="0"/>
                    <a:pt x="137823" y="9555"/>
                    <a:pt x="154831" y="26563"/>
                  </a:cubicBezTo>
                  <a:cubicBezTo>
                    <a:pt x="171839" y="43571"/>
                    <a:pt x="181394" y="66643"/>
                    <a:pt x="181394" y="90697"/>
                  </a:cubicBezTo>
                  <a:lnTo>
                    <a:pt x="181394" y="90697"/>
                  </a:lnTo>
                  <a:cubicBezTo>
                    <a:pt x="181394" y="114751"/>
                    <a:pt x="171839" y="137817"/>
                    <a:pt x="154831" y="154831"/>
                  </a:cubicBezTo>
                  <a:cubicBezTo>
                    <a:pt x="137823" y="171839"/>
                    <a:pt x="114751" y="181394"/>
                    <a:pt x="90697" y="181394"/>
                  </a:cubicBezTo>
                  <a:lnTo>
                    <a:pt x="90697" y="181394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3DACBA33-3B31-1462-73F6-65008143299D}"/>
                </a:ext>
              </a:extLst>
            </p:cNvPr>
            <p:cNvSpPr/>
            <p:nvPr/>
          </p:nvSpPr>
          <p:spPr>
            <a:xfrm>
              <a:off x="6833737" y="2236559"/>
              <a:ext cx="110259" cy="84879"/>
            </a:xfrm>
            <a:custGeom>
              <a:avLst/>
              <a:gdLst>
                <a:gd name="connsiteX0" fmla="*/ 35959 w 110259"/>
                <a:gd name="connsiteY0" fmla="*/ 83330 h 84879"/>
                <a:gd name="connsiteX1" fmla="*/ 1326 w 110259"/>
                <a:gd name="connsiteY1" fmla="*/ 48697 h 84879"/>
                <a:gd name="connsiteX2" fmla="*/ 0 w 110259"/>
                <a:gd name="connsiteY2" fmla="*/ 45297 h 84879"/>
                <a:gd name="connsiteX3" fmla="*/ 1326 w 110259"/>
                <a:gd name="connsiteY3" fmla="*/ 41897 h 84879"/>
                <a:gd name="connsiteX4" fmla="*/ 10407 w 110259"/>
                <a:gd name="connsiteY4" fmla="*/ 32810 h 84879"/>
                <a:gd name="connsiteX5" fmla="*/ 13813 w 110259"/>
                <a:gd name="connsiteY5" fmla="*/ 31490 h 84879"/>
                <a:gd name="connsiteX6" fmla="*/ 17208 w 110259"/>
                <a:gd name="connsiteY6" fmla="*/ 32810 h 84879"/>
                <a:gd name="connsiteX7" fmla="*/ 39502 w 110259"/>
                <a:gd name="connsiteY7" fmla="*/ 55155 h 84879"/>
                <a:gd name="connsiteX8" fmla="*/ 93052 w 110259"/>
                <a:gd name="connsiteY8" fmla="*/ 1320 h 84879"/>
                <a:gd name="connsiteX9" fmla="*/ 96452 w 110259"/>
                <a:gd name="connsiteY9" fmla="*/ 0 h 84879"/>
                <a:gd name="connsiteX10" fmla="*/ 99852 w 110259"/>
                <a:gd name="connsiteY10" fmla="*/ 1320 h 84879"/>
                <a:gd name="connsiteX11" fmla="*/ 108939 w 110259"/>
                <a:gd name="connsiteY11" fmla="*/ 10407 h 84879"/>
                <a:gd name="connsiteX12" fmla="*/ 110259 w 110259"/>
                <a:gd name="connsiteY12" fmla="*/ 13808 h 84879"/>
                <a:gd name="connsiteX13" fmla="*/ 108939 w 110259"/>
                <a:gd name="connsiteY13" fmla="*/ 17208 h 84879"/>
                <a:gd name="connsiteX14" fmla="*/ 42760 w 110259"/>
                <a:gd name="connsiteY14" fmla="*/ 83388 h 84879"/>
                <a:gd name="connsiteX15" fmla="*/ 41211 w 110259"/>
                <a:gd name="connsiteY15" fmla="*/ 84496 h 84879"/>
                <a:gd name="connsiteX16" fmla="*/ 39342 w 110259"/>
                <a:gd name="connsiteY16" fmla="*/ 84879 h 84879"/>
                <a:gd name="connsiteX17" fmla="*/ 37484 w 110259"/>
                <a:gd name="connsiteY17" fmla="*/ 84462 h 84879"/>
                <a:gd name="connsiteX18" fmla="*/ 35959 w 110259"/>
                <a:gd name="connsiteY18" fmla="*/ 83330 h 84879"/>
                <a:gd name="connsiteX19" fmla="*/ 35959 w 110259"/>
                <a:gd name="connsiteY19" fmla="*/ 83330 h 84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0259" h="84879">
                  <a:moveTo>
                    <a:pt x="35959" y="83330"/>
                  </a:moveTo>
                  <a:lnTo>
                    <a:pt x="1326" y="48697"/>
                  </a:lnTo>
                  <a:cubicBezTo>
                    <a:pt x="474" y="47772"/>
                    <a:pt x="0" y="46560"/>
                    <a:pt x="0" y="45297"/>
                  </a:cubicBezTo>
                  <a:cubicBezTo>
                    <a:pt x="0" y="44040"/>
                    <a:pt x="474" y="42828"/>
                    <a:pt x="1326" y="41897"/>
                  </a:cubicBezTo>
                  <a:lnTo>
                    <a:pt x="10407" y="32810"/>
                  </a:lnTo>
                  <a:cubicBezTo>
                    <a:pt x="11339" y="31958"/>
                    <a:pt x="12550" y="31490"/>
                    <a:pt x="13813" y="31490"/>
                  </a:cubicBezTo>
                  <a:cubicBezTo>
                    <a:pt x="15070" y="31490"/>
                    <a:pt x="16282" y="31958"/>
                    <a:pt x="17208" y="32810"/>
                  </a:cubicBezTo>
                  <a:lnTo>
                    <a:pt x="39502" y="55155"/>
                  </a:lnTo>
                  <a:lnTo>
                    <a:pt x="93052" y="1320"/>
                  </a:lnTo>
                  <a:cubicBezTo>
                    <a:pt x="93977" y="469"/>
                    <a:pt x="95189" y="0"/>
                    <a:pt x="96452" y="0"/>
                  </a:cubicBezTo>
                  <a:cubicBezTo>
                    <a:pt x="97709" y="0"/>
                    <a:pt x="98921" y="469"/>
                    <a:pt x="99852" y="1320"/>
                  </a:cubicBezTo>
                  <a:lnTo>
                    <a:pt x="108939" y="10407"/>
                  </a:lnTo>
                  <a:cubicBezTo>
                    <a:pt x="109791" y="11339"/>
                    <a:pt x="110259" y="12550"/>
                    <a:pt x="110259" y="13808"/>
                  </a:cubicBezTo>
                  <a:cubicBezTo>
                    <a:pt x="110259" y="15070"/>
                    <a:pt x="109791" y="16282"/>
                    <a:pt x="108939" y="17208"/>
                  </a:cubicBezTo>
                  <a:lnTo>
                    <a:pt x="42760" y="83388"/>
                  </a:lnTo>
                  <a:cubicBezTo>
                    <a:pt x="42325" y="83862"/>
                    <a:pt x="41794" y="84239"/>
                    <a:pt x="41211" y="84496"/>
                  </a:cubicBezTo>
                  <a:cubicBezTo>
                    <a:pt x="40622" y="84753"/>
                    <a:pt x="39988" y="84879"/>
                    <a:pt x="39342" y="84879"/>
                  </a:cubicBezTo>
                  <a:cubicBezTo>
                    <a:pt x="38702" y="84874"/>
                    <a:pt x="38068" y="84731"/>
                    <a:pt x="37484" y="84462"/>
                  </a:cubicBezTo>
                  <a:cubicBezTo>
                    <a:pt x="36902" y="84199"/>
                    <a:pt x="36382" y="83811"/>
                    <a:pt x="35959" y="83330"/>
                  </a:cubicBezTo>
                  <a:lnTo>
                    <a:pt x="35959" y="8333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AF354CDB-B284-BF1B-DD33-BE06135F5535}"/>
                </a:ext>
              </a:extLst>
            </p:cNvPr>
            <p:cNvSpPr/>
            <p:nvPr/>
          </p:nvSpPr>
          <p:spPr>
            <a:xfrm>
              <a:off x="6673557" y="1767483"/>
              <a:ext cx="430339" cy="41719"/>
            </a:xfrm>
            <a:custGeom>
              <a:avLst/>
              <a:gdLst>
                <a:gd name="connsiteX0" fmla="*/ 409480 w 430339"/>
                <a:gd name="connsiteY0" fmla="*/ 41720 h 41719"/>
                <a:gd name="connsiteX1" fmla="*/ 20860 w 430339"/>
                <a:gd name="connsiteY1" fmla="*/ 41720 h 41719"/>
                <a:gd name="connsiteX2" fmla="*/ 6110 w 430339"/>
                <a:gd name="connsiteY2" fmla="*/ 35605 h 41719"/>
                <a:gd name="connsiteX3" fmla="*/ 0 w 430339"/>
                <a:gd name="connsiteY3" fmla="*/ 20860 h 41719"/>
                <a:gd name="connsiteX4" fmla="*/ 6110 w 430339"/>
                <a:gd name="connsiteY4" fmla="*/ 6109 h 41719"/>
                <a:gd name="connsiteX5" fmla="*/ 20860 w 430339"/>
                <a:gd name="connsiteY5" fmla="*/ 0 h 41719"/>
                <a:gd name="connsiteX6" fmla="*/ 409480 w 430339"/>
                <a:gd name="connsiteY6" fmla="*/ 0 h 41719"/>
                <a:gd name="connsiteX7" fmla="*/ 424230 w 430339"/>
                <a:gd name="connsiteY7" fmla="*/ 6109 h 41719"/>
                <a:gd name="connsiteX8" fmla="*/ 430339 w 430339"/>
                <a:gd name="connsiteY8" fmla="*/ 20860 h 41719"/>
                <a:gd name="connsiteX9" fmla="*/ 430339 w 430339"/>
                <a:gd name="connsiteY9" fmla="*/ 20860 h 41719"/>
                <a:gd name="connsiteX10" fmla="*/ 428762 w 430339"/>
                <a:gd name="connsiteY10" fmla="*/ 28849 h 41719"/>
                <a:gd name="connsiteX11" fmla="*/ 424242 w 430339"/>
                <a:gd name="connsiteY11" fmla="*/ 35622 h 41719"/>
                <a:gd name="connsiteX12" fmla="*/ 417469 w 430339"/>
                <a:gd name="connsiteY12" fmla="*/ 40142 h 41719"/>
                <a:gd name="connsiteX13" fmla="*/ 409480 w 430339"/>
                <a:gd name="connsiteY13" fmla="*/ 41720 h 41719"/>
                <a:gd name="connsiteX14" fmla="*/ 409480 w 430339"/>
                <a:gd name="connsiteY14" fmla="*/ 41720 h 41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0339" h="41719">
                  <a:moveTo>
                    <a:pt x="409480" y="41720"/>
                  </a:moveTo>
                  <a:lnTo>
                    <a:pt x="20860" y="41720"/>
                  </a:lnTo>
                  <a:cubicBezTo>
                    <a:pt x="15328" y="41720"/>
                    <a:pt x="10018" y="39519"/>
                    <a:pt x="6110" y="35605"/>
                  </a:cubicBezTo>
                  <a:cubicBezTo>
                    <a:pt x="2194" y="31695"/>
                    <a:pt x="0" y="26392"/>
                    <a:pt x="0" y="20860"/>
                  </a:cubicBezTo>
                  <a:cubicBezTo>
                    <a:pt x="0" y="15322"/>
                    <a:pt x="2194" y="10018"/>
                    <a:pt x="6110" y="6109"/>
                  </a:cubicBezTo>
                  <a:cubicBezTo>
                    <a:pt x="10018" y="2195"/>
                    <a:pt x="15328" y="0"/>
                    <a:pt x="20860" y="0"/>
                  </a:cubicBezTo>
                  <a:lnTo>
                    <a:pt x="409480" y="0"/>
                  </a:lnTo>
                  <a:cubicBezTo>
                    <a:pt x="415012" y="0"/>
                    <a:pt x="420316" y="2195"/>
                    <a:pt x="424230" y="6109"/>
                  </a:cubicBezTo>
                  <a:cubicBezTo>
                    <a:pt x="428139" y="10018"/>
                    <a:pt x="430339" y="15322"/>
                    <a:pt x="430339" y="20860"/>
                  </a:cubicBezTo>
                  <a:lnTo>
                    <a:pt x="430339" y="20860"/>
                  </a:lnTo>
                  <a:cubicBezTo>
                    <a:pt x="430345" y="23597"/>
                    <a:pt x="429808" y="26312"/>
                    <a:pt x="428762" y="28849"/>
                  </a:cubicBezTo>
                  <a:cubicBezTo>
                    <a:pt x="427716" y="31381"/>
                    <a:pt x="426185" y="33684"/>
                    <a:pt x="424242" y="35622"/>
                  </a:cubicBezTo>
                  <a:cubicBezTo>
                    <a:pt x="422304" y="37565"/>
                    <a:pt x="420001" y="39096"/>
                    <a:pt x="417469" y="40142"/>
                  </a:cubicBezTo>
                  <a:cubicBezTo>
                    <a:pt x="414932" y="41188"/>
                    <a:pt x="412217" y="41725"/>
                    <a:pt x="409480" y="41720"/>
                  </a:cubicBezTo>
                  <a:lnTo>
                    <a:pt x="409480" y="4172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1D72304A-D99A-CF8C-6BD1-D19D823B6FCA}"/>
                </a:ext>
              </a:extLst>
            </p:cNvPr>
            <p:cNvSpPr/>
            <p:nvPr/>
          </p:nvSpPr>
          <p:spPr>
            <a:xfrm>
              <a:off x="6673386" y="1863832"/>
              <a:ext cx="430453" cy="25374"/>
            </a:xfrm>
            <a:custGeom>
              <a:avLst/>
              <a:gdLst>
                <a:gd name="connsiteX0" fmla="*/ 417766 w 430453"/>
                <a:gd name="connsiteY0" fmla="*/ 0 h 25374"/>
                <a:gd name="connsiteX1" fmla="*/ 12687 w 430453"/>
                <a:gd name="connsiteY1" fmla="*/ 0 h 25374"/>
                <a:gd name="connsiteX2" fmla="*/ 0 w 430453"/>
                <a:gd name="connsiteY2" fmla="*/ 12687 h 25374"/>
                <a:gd name="connsiteX3" fmla="*/ 12687 w 430453"/>
                <a:gd name="connsiteY3" fmla="*/ 25375 h 25374"/>
                <a:gd name="connsiteX4" fmla="*/ 417766 w 430453"/>
                <a:gd name="connsiteY4" fmla="*/ 25375 h 25374"/>
                <a:gd name="connsiteX5" fmla="*/ 430454 w 430453"/>
                <a:gd name="connsiteY5" fmla="*/ 12687 h 25374"/>
                <a:gd name="connsiteX6" fmla="*/ 417766 w 430453"/>
                <a:gd name="connsiteY6" fmla="*/ 0 h 25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453" h="25374">
                  <a:moveTo>
                    <a:pt x="417766" y="0"/>
                  </a:moveTo>
                  <a:lnTo>
                    <a:pt x="12687" y="0"/>
                  </a:lnTo>
                  <a:cubicBezTo>
                    <a:pt x="5680" y="0"/>
                    <a:pt x="0" y="5681"/>
                    <a:pt x="0" y="12687"/>
                  </a:cubicBezTo>
                  <a:cubicBezTo>
                    <a:pt x="0" y="19694"/>
                    <a:pt x="5680" y="25375"/>
                    <a:pt x="12687" y="25375"/>
                  </a:cubicBezTo>
                  <a:lnTo>
                    <a:pt x="417766" y="25375"/>
                  </a:lnTo>
                  <a:cubicBezTo>
                    <a:pt x="424773" y="25375"/>
                    <a:pt x="430454" y="19694"/>
                    <a:pt x="430454" y="12687"/>
                  </a:cubicBezTo>
                  <a:cubicBezTo>
                    <a:pt x="430454" y="5681"/>
                    <a:pt x="424773" y="0"/>
                    <a:pt x="417766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E70F1678-4852-8CA7-B98E-6A398F99B501}"/>
                </a:ext>
              </a:extLst>
            </p:cNvPr>
            <p:cNvSpPr/>
            <p:nvPr/>
          </p:nvSpPr>
          <p:spPr>
            <a:xfrm>
              <a:off x="6673386" y="1923326"/>
              <a:ext cx="430453" cy="25374"/>
            </a:xfrm>
            <a:custGeom>
              <a:avLst/>
              <a:gdLst>
                <a:gd name="connsiteX0" fmla="*/ 417766 w 430453"/>
                <a:gd name="connsiteY0" fmla="*/ 0 h 25374"/>
                <a:gd name="connsiteX1" fmla="*/ 12687 w 430453"/>
                <a:gd name="connsiteY1" fmla="*/ 0 h 25374"/>
                <a:gd name="connsiteX2" fmla="*/ 0 w 430453"/>
                <a:gd name="connsiteY2" fmla="*/ 12687 h 25374"/>
                <a:gd name="connsiteX3" fmla="*/ 12687 w 430453"/>
                <a:gd name="connsiteY3" fmla="*/ 25375 h 25374"/>
                <a:gd name="connsiteX4" fmla="*/ 417766 w 430453"/>
                <a:gd name="connsiteY4" fmla="*/ 25375 h 25374"/>
                <a:gd name="connsiteX5" fmla="*/ 430454 w 430453"/>
                <a:gd name="connsiteY5" fmla="*/ 12687 h 25374"/>
                <a:gd name="connsiteX6" fmla="*/ 417766 w 430453"/>
                <a:gd name="connsiteY6" fmla="*/ 0 h 25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453" h="25374">
                  <a:moveTo>
                    <a:pt x="417766" y="0"/>
                  </a:moveTo>
                  <a:lnTo>
                    <a:pt x="12687" y="0"/>
                  </a:lnTo>
                  <a:cubicBezTo>
                    <a:pt x="5680" y="0"/>
                    <a:pt x="0" y="5681"/>
                    <a:pt x="0" y="12687"/>
                  </a:cubicBezTo>
                  <a:cubicBezTo>
                    <a:pt x="0" y="19694"/>
                    <a:pt x="5680" y="25375"/>
                    <a:pt x="12687" y="25375"/>
                  </a:cubicBezTo>
                  <a:lnTo>
                    <a:pt x="417766" y="25375"/>
                  </a:lnTo>
                  <a:cubicBezTo>
                    <a:pt x="424773" y="25375"/>
                    <a:pt x="430454" y="19694"/>
                    <a:pt x="430454" y="12687"/>
                  </a:cubicBezTo>
                  <a:cubicBezTo>
                    <a:pt x="430454" y="5681"/>
                    <a:pt x="424773" y="0"/>
                    <a:pt x="417766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FE903D50-0281-8E75-C8B2-9C233EFE4A95}"/>
                </a:ext>
              </a:extLst>
            </p:cNvPr>
            <p:cNvSpPr/>
            <p:nvPr/>
          </p:nvSpPr>
          <p:spPr>
            <a:xfrm>
              <a:off x="6673386" y="1982876"/>
              <a:ext cx="430453" cy="25374"/>
            </a:xfrm>
            <a:custGeom>
              <a:avLst/>
              <a:gdLst>
                <a:gd name="connsiteX0" fmla="*/ 417766 w 430453"/>
                <a:gd name="connsiteY0" fmla="*/ 0 h 25374"/>
                <a:gd name="connsiteX1" fmla="*/ 12687 w 430453"/>
                <a:gd name="connsiteY1" fmla="*/ 0 h 25374"/>
                <a:gd name="connsiteX2" fmla="*/ 0 w 430453"/>
                <a:gd name="connsiteY2" fmla="*/ 12687 h 25374"/>
                <a:gd name="connsiteX3" fmla="*/ 12687 w 430453"/>
                <a:gd name="connsiteY3" fmla="*/ 25375 h 25374"/>
                <a:gd name="connsiteX4" fmla="*/ 417766 w 430453"/>
                <a:gd name="connsiteY4" fmla="*/ 25375 h 25374"/>
                <a:gd name="connsiteX5" fmla="*/ 430454 w 430453"/>
                <a:gd name="connsiteY5" fmla="*/ 12687 h 25374"/>
                <a:gd name="connsiteX6" fmla="*/ 417766 w 430453"/>
                <a:gd name="connsiteY6" fmla="*/ 0 h 25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453" h="25374">
                  <a:moveTo>
                    <a:pt x="417766" y="0"/>
                  </a:moveTo>
                  <a:lnTo>
                    <a:pt x="12687" y="0"/>
                  </a:lnTo>
                  <a:cubicBezTo>
                    <a:pt x="5680" y="0"/>
                    <a:pt x="0" y="5681"/>
                    <a:pt x="0" y="12687"/>
                  </a:cubicBezTo>
                  <a:cubicBezTo>
                    <a:pt x="0" y="19694"/>
                    <a:pt x="5680" y="25375"/>
                    <a:pt x="12687" y="25375"/>
                  </a:cubicBezTo>
                  <a:lnTo>
                    <a:pt x="417766" y="25375"/>
                  </a:lnTo>
                  <a:cubicBezTo>
                    <a:pt x="424773" y="25375"/>
                    <a:pt x="430454" y="19694"/>
                    <a:pt x="430454" y="12687"/>
                  </a:cubicBezTo>
                  <a:cubicBezTo>
                    <a:pt x="430454" y="5681"/>
                    <a:pt x="424773" y="0"/>
                    <a:pt x="417766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2BD52267-7B9D-E8FC-2395-0343B8E6F7AD}"/>
                </a:ext>
              </a:extLst>
            </p:cNvPr>
            <p:cNvSpPr/>
            <p:nvPr/>
          </p:nvSpPr>
          <p:spPr>
            <a:xfrm>
              <a:off x="6673386" y="2042369"/>
              <a:ext cx="430453" cy="25374"/>
            </a:xfrm>
            <a:custGeom>
              <a:avLst/>
              <a:gdLst>
                <a:gd name="connsiteX0" fmla="*/ 417766 w 430453"/>
                <a:gd name="connsiteY0" fmla="*/ 0 h 25374"/>
                <a:gd name="connsiteX1" fmla="*/ 12687 w 430453"/>
                <a:gd name="connsiteY1" fmla="*/ 0 h 25374"/>
                <a:gd name="connsiteX2" fmla="*/ 0 w 430453"/>
                <a:gd name="connsiteY2" fmla="*/ 12687 h 25374"/>
                <a:gd name="connsiteX3" fmla="*/ 12687 w 430453"/>
                <a:gd name="connsiteY3" fmla="*/ 25375 h 25374"/>
                <a:gd name="connsiteX4" fmla="*/ 417766 w 430453"/>
                <a:gd name="connsiteY4" fmla="*/ 25375 h 25374"/>
                <a:gd name="connsiteX5" fmla="*/ 430454 w 430453"/>
                <a:gd name="connsiteY5" fmla="*/ 12687 h 25374"/>
                <a:gd name="connsiteX6" fmla="*/ 417766 w 430453"/>
                <a:gd name="connsiteY6" fmla="*/ 0 h 25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453" h="25374">
                  <a:moveTo>
                    <a:pt x="417766" y="0"/>
                  </a:moveTo>
                  <a:lnTo>
                    <a:pt x="12687" y="0"/>
                  </a:lnTo>
                  <a:cubicBezTo>
                    <a:pt x="5680" y="0"/>
                    <a:pt x="0" y="5681"/>
                    <a:pt x="0" y="12687"/>
                  </a:cubicBezTo>
                  <a:cubicBezTo>
                    <a:pt x="0" y="19694"/>
                    <a:pt x="5680" y="25375"/>
                    <a:pt x="12687" y="25375"/>
                  </a:cubicBezTo>
                  <a:lnTo>
                    <a:pt x="417766" y="25375"/>
                  </a:lnTo>
                  <a:cubicBezTo>
                    <a:pt x="424773" y="25375"/>
                    <a:pt x="430454" y="19694"/>
                    <a:pt x="430454" y="12687"/>
                  </a:cubicBezTo>
                  <a:cubicBezTo>
                    <a:pt x="430454" y="5681"/>
                    <a:pt x="424773" y="0"/>
                    <a:pt x="417766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57DC9CF5-D05B-5F98-AF59-625139DB2A27}"/>
                </a:ext>
              </a:extLst>
            </p:cNvPr>
            <p:cNvSpPr/>
            <p:nvPr/>
          </p:nvSpPr>
          <p:spPr>
            <a:xfrm>
              <a:off x="6673386" y="1863832"/>
              <a:ext cx="430453" cy="25374"/>
            </a:xfrm>
            <a:custGeom>
              <a:avLst/>
              <a:gdLst>
                <a:gd name="connsiteX0" fmla="*/ 417766 w 430453"/>
                <a:gd name="connsiteY0" fmla="*/ 0 h 25374"/>
                <a:gd name="connsiteX1" fmla="*/ 12687 w 430453"/>
                <a:gd name="connsiteY1" fmla="*/ 0 h 25374"/>
                <a:gd name="connsiteX2" fmla="*/ 0 w 430453"/>
                <a:gd name="connsiteY2" fmla="*/ 12687 h 25374"/>
                <a:gd name="connsiteX3" fmla="*/ 12687 w 430453"/>
                <a:gd name="connsiteY3" fmla="*/ 25375 h 25374"/>
                <a:gd name="connsiteX4" fmla="*/ 417766 w 430453"/>
                <a:gd name="connsiteY4" fmla="*/ 25375 h 25374"/>
                <a:gd name="connsiteX5" fmla="*/ 430454 w 430453"/>
                <a:gd name="connsiteY5" fmla="*/ 12687 h 25374"/>
                <a:gd name="connsiteX6" fmla="*/ 417766 w 430453"/>
                <a:gd name="connsiteY6" fmla="*/ 0 h 25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453" h="25374">
                  <a:moveTo>
                    <a:pt x="417766" y="0"/>
                  </a:moveTo>
                  <a:lnTo>
                    <a:pt x="12687" y="0"/>
                  </a:lnTo>
                  <a:cubicBezTo>
                    <a:pt x="5680" y="0"/>
                    <a:pt x="0" y="5681"/>
                    <a:pt x="0" y="12687"/>
                  </a:cubicBezTo>
                  <a:cubicBezTo>
                    <a:pt x="0" y="19694"/>
                    <a:pt x="5680" y="25375"/>
                    <a:pt x="12687" y="25375"/>
                  </a:cubicBezTo>
                  <a:lnTo>
                    <a:pt x="417766" y="25375"/>
                  </a:lnTo>
                  <a:cubicBezTo>
                    <a:pt x="424773" y="25375"/>
                    <a:pt x="430454" y="19694"/>
                    <a:pt x="430454" y="12687"/>
                  </a:cubicBezTo>
                  <a:cubicBezTo>
                    <a:pt x="430454" y="5681"/>
                    <a:pt x="424773" y="0"/>
                    <a:pt x="417766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6266536A-C3BE-80DA-CAF1-8B22323A5FB9}"/>
                </a:ext>
              </a:extLst>
            </p:cNvPr>
            <p:cNvSpPr/>
            <p:nvPr/>
          </p:nvSpPr>
          <p:spPr>
            <a:xfrm>
              <a:off x="6673386" y="1923326"/>
              <a:ext cx="430453" cy="25374"/>
            </a:xfrm>
            <a:custGeom>
              <a:avLst/>
              <a:gdLst>
                <a:gd name="connsiteX0" fmla="*/ 417766 w 430453"/>
                <a:gd name="connsiteY0" fmla="*/ 0 h 25374"/>
                <a:gd name="connsiteX1" fmla="*/ 12687 w 430453"/>
                <a:gd name="connsiteY1" fmla="*/ 0 h 25374"/>
                <a:gd name="connsiteX2" fmla="*/ 0 w 430453"/>
                <a:gd name="connsiteY2" fmla="*/ 12687 h 25374"/>
                <a:gd name="connsiteX3" fmla="*/ 12687 w 430453"/>
                <a:gd name="connsiteY3" fmla="*/ 25375 h 25374"/>
                <a:gd name="connsiteX4" fmla="*/ 417766 w 430453"/>
                <a:gd name="connsiteY4" fmla="*/ 25375 h 25374"/>
                <a:gd name="connsiteX5" fmla="*/ 430454 w 430453"/>
                <a:gd name="connsiteY5" fmla="*/ 12687 h 25374"/>
                <a:gd name="connsiteX6" fmla="*/ 417766 w 430453"/>
                <a:gd name="connsiteY6" fmla="*/ 0 h 25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453" h="25374">
                  <a:moveTo>
                    <a:pt x="417766" y="0"/>
                  </a:moveTo>
                  <a:lnTo>
                    <a:pt x="12687" y="0"/>
                  </a:lnTo>
                  <a:cubicBezTo>
                    <a:pt x="5680" y="0"/>
                    <a:pt x="0" y="5681"/>
                    <a:pt x="0" y="12687"/>
                  </a:cubicBezTo>
                  <a:cubicBezTo>
                    <a:pt x="0" y="19694"/>
                    <a:pt x="5680" y="25375"/>
                    <a:pt x="12687" y="25375"/>
                  </a:cubicBezTo>
                  <a:lnTo>
                    <a:pt x="417766" y="25375"/>
                  </a:lnTo>
                  <a:cubicBezTo>
                    <a:pt x="424773" y="25375"/>
                    <a:pt x="430454" y="19694"/>
                    <a:pt x="430454" y="12687"/>
                  </a:cubicBezTo>
                  <a:cubicBezTo>
                    <a:pt x="430454" y="5681"/>
                    <a:pt x="424773" y="0"/>
                    <a:pt x="417766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AF6ADE56-B9F2-E1A4-0C31-7B9CD2133329}"/>
                </a:ext>
              </a:extLst>
            </p:cNvPr>
            <p:cNvSpPr/>
            <p:nvPr/>
          </p:nvSpPr>
          <p:spPr>
            <a:xfrm>
              <a:off x="6673386" y="1982876"/>
              <a:ext cx="430453" cy="25374"/>
            </a:xfrm>
            <a:custGeom>
              <a:avLst/>
              <a:gdLst>
                <a:gd name="connsiteX0" fmla="*/ 417766 w 430453"/>
                <a:gd name="connsiteY0" fmla="*/ 0 h 25374"/>
                <a:gd name="connsiteX1" fmla="*/ 12687 w 430453"/>
                <a:gd name="connsiteY1" fmla="*/ 0 h 25374"/>
                <a:gd name="connsiteX2" fmla="*/ 0 w 430453"/>
                <a:gd name="connsiteY2" fmla="*/ 12687 h 25374"/>
                <a:gd name="connsiteX3" fmla="*/ 12687 w 430453"/>
                <a:gd name="connsiteY3" fmla="*/ 25375 h 25374"/>
                <a:gd name="connsiteX4" fmla="*/ 417766 w 430453"/>
                <a:gd name="connsiteY4" fmla="*/ 25375 h 25374"/>
                <a:gd name="connsiteX5" fmla="*/ 430454 w 430453"/>
                <a:gd name="connsiteY5" fmla="*/ 12687 h 25374"/>
                <a:gd name="connsiteX6" fmla="*/ 417766 w 430453"/>
                <a:gd name="connsiteY6" fmla="*/ 0 h 25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453" h="25374">
                  <a:moveTo>
                    <a:pt x="417766" y="0"/>
                  </a:moveTo>
                  <a:lnTo>
                    <a:pt x="12687" y="0"/>
                  </a:lnTo>
                  <a:cubicBezTo>
                    <a:pt x="5680" y="0"/>
                    <a:pt x="0" y="5681"/>
                    <a:pt x="0" y="12687"/>
                  </a:cubicBezTo>
                  <a:cubicBezTo>
                    <a:pt x="0" y="19694"/>
                    <a:pt x="5680" y="25375"/>
                    <a:pt x="12687" y="25375"/>
                  </a:cubicBezTo>
                  <a:lnTo>
                    <a:pt x="417766" y="25375"/>
                  </a:lnTo>
                  <a:cubicBezTo>
                    <a:pt x="424773" y="25375"/>
                    <a:pt x="430454" y="19694"/>
                    <a:pt x="430454" y="12687"/>
                  </a:cubicBezTo>
                  <a:cubicBezTo>
                    <a:pt x="430454" y="5681"/>
                    <a:pt x="424773" y="0"/>
                    <a:pt x="417766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6028C622-F412-8DF0-7F6C-5A69C6D9ADD4}"/>
                </a:ext>
              </a:extLst>
            </p:cNvPr>
            <p:cNvSpPr/>
            <p:nvPr/>
          </p:nvSpPr>
          <p:spPr>
            <a:xfrm>
              <a:off x="6673386" y="2042369"/>
              <a:ext cx="430453" cy="25374"/>
            </a:xfrm>
            <a:custGeom>
              <a:avLst/>
              <a:gdLst>
                <a:gd name="connsiteX0" fmla="*/ 417766 w 430453"/>
                <a:gd name="connsiteY0" fmla="*/ 0 h 25374"/>
                <a:gd name="connsiteX1" fmla="*/ 12687 w 430453"/>
                <a:gd name="connsiteY1" fmla="*/ 0 h 25374"/>
                <a:gd name="connsiteX2" fmla="*/ 0 w 430453"/>
                <a:gd name="connsiteY2" fmla="*/ 12687 h 25374"/>
                <a:gd name="connsiteX3" fmla="*/ 12687 w 430453"/>
                <a:gd name="connsiteY3" fmla="*/ 25375 h 25374"/>
                <a:gd name="connsiteX4" fmla="*/ 417766 w 430453"/>
                <a:gd name="connsiteY4" fmla="*/ 25375 h 25374"/>
                <a:gd name="connsiteX5" fmla="*/ 430454 w 430453"/>
                <a:gd name="connsiteY5" fmla="*/ 12687 h 25374"/>
                <a:gd name="connsiteX6" fmla="*/ 417766 w 430453"/>
                <a:gd name="connsiteY6" fmla="*/ 0 h 25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453" h="25374">
                  <a:moveTo>
                    <a:pt x="417766" y="0"/>
                  </a:moveTo>
                  <a:lnTo>
                    <a:pt x="12687" y="0"/>
                  </a:lnTo>
                  <a:cubicBezTo>
                    <a:pt x="5680" y="0"/>
                    <a:pt x="0" y="5681"/>
                    <a:pt x="0" y="12687"/>
                  </a:cubicBezTo>
                  <a:cubicBezTo>
                    <a:pt x="0" y="19694"/>
                    <a:pt x="5680" y="25375"/>
                    <a:pt x="12687" y="25375"/>
                  </a:cubicBezTo>
                  <a:lnTo>
                    <a:pt x="417766" y="25375"/>
                  </a:lnTo>
                  <a:cubicBezTo>
                    <a:pt x="424773" y="25375"/>
                    <a:pt x="430454" y="19694"/>
                    <a:pt x="430454" y="12687"/>
                  </a:cubicBezTo>
                  <a:cubicBezTo>
                    <a:pt x="430454" y="5681"/>
                    <a:pt x="424773" y="0"/>
                    <a:pt x="417766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17363DEA-304E-DFDA-02E4-DB8998F9A2B6}"/>
                </a:ext>
              </a:extLst>
            </p:cNvPr>
            <p:cNvSpPr/>
            <p:nvPr/>
          </p:nvSpPr>
          <p:spPr>
            <a:xfrm>
              <a:off x="5848083" y="1750390"/>
              <a:ext cx="529723" cy="362273"/>
            </a:xfrm>
            <a:custGeom>
              <a:avLst/>
              <a:gdLst>
                <a:gd name="connsiteX0" fmla="*/ 529723 w 529723"/>
                <a:gd name="connsiteY0" fmla="*/ 29261 h 362273"/>
                <a:gd name="connsiteX1" fmla="*/ 529723 w 529723"/>
                <a:gd name="connsiteY1" fmla="*/ 332956 h 362273"/>
                <a:gd name="connsiteX2" fmla="*/ 527512 w 529723"/>
                <a:gd name="connsiteY2" fmla="*/ 344174 h 362273"/>
                <a:gd name="connsiteX3" fmla="*/ 521174 w 529723"/>
                <a:gd name="connsiteY3" fmla="*/ 353684 h 362273"/>
                <a:gd name="connsiteX4" fmla="*/ 511675 w 529723"/>
                <a:gd name="connsiteY4" fmla="*/ 360045 h 362273"/>
                <a:gd name="connsiteX5" fmla="*/ 500463 w 529723"/>
                <a:gd name="connsiteY5" fmla="*/ 362274 h 362273"/>
                <a:gd name="connsiteX6" fmla="*/ 29261 w 529723"/>
                <a:gd name="connsiteY6" fmla="*/ 362274 h 362273"/>
                <a:gd name="connsiteX7" fmla="*/ 8567 w 529723"/>
                <a:gd name="connsiteY7" fmla="*/ 353667 h 362273"/>
                <a:gd name="connsiteX8" fmla="*/ 0 w 529723"/>
                <a:gd name="connsiteY8" fmla="*/ 332956 h 362273"/>
                <a:gd name="connsiteX9" fmla="*/ 0 w 529723"/>
                <a:gd name="connsiteY9" fmla="*/ 29261 h 362273"/>
                <a:gd name="connsiteX10" fmla="*/ 8550 w 529723"/>
                <a:gd name="connsiteY10" fmla="*/ 8590 h 362273"/>
                <a:gd name="connsiteX11" fmla="*/ 29204 w 529723"/>
                <a:gd name="connsiteY11" fmla="*/ 0 h 362273"/>
                <a:gd name="connsiteX12" fmla="*/ 500348 w 529723"/>
                <a:gd name="connsiteY12" fmla="*/ 0 h 362273"/>
                <a:gd name="connsiteX13" fmla="*/ 520985 w 529723"/>
                <a:gd name="connsiteY13" fmla="*/ 8664 h 362273"/>
                <a:gd name="connsiteX14" fmla="*/ 529723 w 529723"/>
                <a:gd name="connsiteY14" fmla="*/ 29261 h 362273"/>
                <a:gd name="connsiteX15" fmla="*/ 529723 w 529723"/>
                <a:gd name="connsiteY15" fmla="*/ 29261 h 36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9723" h="362273">
                  <a:moveTo>
                    <a:pt x="529723" y="29261"/>
                  </a:moveTo>
                  <a:lnTo>
                    <a:pt x="529723" y="332956"/>
                  </a:lnTo>
                  <a:cubicBezTo>
                    <a:pt x="529729" y="336802"/>
                    <a:pt x="528980" y="340614"/>
                    <a:pt x="527512" y="344174"/>
                  </a:cubicBezTo>
                  <a:cubicBezTo>
                    <a:pt x="526049" y="347729"/>
                    <a:pt x="523894" y="350964"/>
                    <a:pt x="521174" y="353684"/>
                  </a:cubicBezTo>
                  <a:cubicBezTo>
                    <a:pt x="518453" y="356410"/>
                    <a:pt x="515230" y="358571"/>
                    <a:pt x="511675" y="360045"/>
                  </a:cubicBezTo>
                  <a:cubicBezTo>
                    <a:pt x="508121" y="361519"/>
                    <a:pt x="504309" y="362274"/>
                    <a:pt x="500463" y="362274"/>
                  </a:cubicBezTo>
                  <a:lnTo>
                    <a:pt x="29261" y="362274"/>
                  </a:lnTo>
                  <a:cubicBezTo>
                    <a:pt x="21494" y="362262"/>
                    <a:pt x="14053" y="359165"/>
                    <a:pt x="8567" y="353667"/>
                  </a:cubicBezTo>
                  <a:cubicBezTo>
                    <a:pt x="3080" y="348169"/>
                    <a:pt x="0" y="340723"/>
                    <a:pt x="0" y="332956"/>
                  </a:cubicBezTo>
                  <a:lnTo>
                    <a:pt x="0" y="29261"/>
                  </a:lnTo>
                  <a:cubicBezTo>
                    <a:pt x="0" y="21511"/>
                    <a:pt x="3075" y="14076"/>
                    <a:pt x="8550" y="8590"/>
                  </a:cubicBezTo>
                  <a:cubicBezTo>
                    <a:pt x="14024" y="3109"/>
                    <a:pt x="21454" y="17"/>
                    <a:pt x="29204" y="0"/>
                  </a:cubicBezTo>
                  <a:lnTo>
                    <a:pt x="500348" y="0"/>
                  </a:lnTo>
                  <a:cubicBezTo>
                    <a:pt x="508092" y="91"/>
                    <a:pt x="515493" y="3200"/>
                    <a:pt x="520985" y="8664"/>
                  </a:cubicBezTo>
                  <a:cubicBezTo>
                    <a:pt x="526472" y="14128"/>
                    <a:pt x="529603" y="21517"/>
                    <a:pt x="529723" y="29261"/>
                  </a:cubicBezTo>
                  <a:lnTo>
                    <a:pt x="529723" y="29261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B65300BE-A1F7-FDE5-FA83-7B6F0BF932B1}"/>
                </a:ext>
              </a:extLst>
            </p:cNvPr>
            <p:cNvSpPr/>
            <p:nvPr/>
          </p:nvSpPr>
          <p:spPr>
            <a:xfrm>
              <a:off x="5848083" y="1750390"/>
              <a:ext cx="529723" cy="362273"/>
            </a:xfrm>
            <a:custGeom>
              <a:avLst/>
              <a:gdLst>
                <a:gd name="connsiteX0" fmla="*/ 529723 w 529723"/>
                <a:gd name="connsiteY0" fmla="*/ 29261 h 362273"/>
                <a:gd name="connsiteX1" fmla="*/ 529723 w 529723"/>
                <a:gd name="connsiteY1" fmla="*/ 332956 h 362273"/>
                <a:gd name="connsiteX2" fmla="*/ 527512 w 529723"/>
                <a:gd name="connsiteY2" fmla="*/ 344174 h 362273"/>
                <a:gd name="connsiteX3" fmla="*/ 521174 w 529723"/>
                <a:gd name="connsiteY3" fmla="*/ 353684 h 362273"/>
                <a:gd name="connsiteX4" fmla="*/ 511675 w 529723"/>
                <a:gd name="connsiteY4" fmla="*/ 360045 h 362273"/>
                <a:gd name="connsiteX5" fmla="*/ 500463 w 529723"/>
                <a:gd name="connsiteY5" fmla="*/ 362274 h 362273"/>
                <a:gd name="connsiteX6" fmla="*/ 29261 w 529723"/>
                <a:gd name="connsiteY6" fmla="*/ 362274 h 362273"/>
                <a:gd name="connsiteX7" fmla="*/ 8567 w 529723"/>
                <a:gd name="connsiteY7" fmla="*/ 353667 h 362273"/>
                <a:gd name="connsiteX8" fmla="*/ 0 w 529723"/>
                <a:gd name="connsiteY8" fmla="*/ 332956 h 362273"/>
                <a:gd name="connsiteX9" fmla="*/ 0 w 529723"/>
                <a:gd name="connsiteY9" fmla="*/ 29261 h 362273"/>
                <a:gd name="connsiteX10" fmla="*/ 8550 w 529723"/>
                <a:gd name="connsiteY10" fmla="*/ 8590 h 362273"/>
                <a:gd name="connsiteX11" fmla="*/ 29204 w 529723"/>
                <a:gd name="connsiteY11" fmla="*/ 0 h 362273"/>
                <a:gd name="connsiteX12" fmla="*/ 500348 w 529723"/>
                <a:gd name="connsiteY12" fmla="*/ 0 h 362273"/>
                <a:gd name="connsiteX13" fmla="*/ 520985 w 529723"/>
                <a:gd name="connsiteY13" fmla="*/ 8664 h 362273"/>
                <a:gd name="connsiteX14" fmla="*/ 529723 w 529723"/>
                <a:gd name="connsiteY14" fmla="*/ 29261 h 362273"/>
                <a:gd name="connsiteX15" fmla="*/ 529723 w 529723"/>
                <a:gd name="connsiteY15" fmla="*/ 29261 h 36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9723" h="362273">
                  <a:moveTo>
                    <a:pt x="529723" y="29261"/>
                  </a:moveTo>
                  <a:lnTo>
                    <a:pt x="529723" y="332956"/>
                  </a:lnTo>
                  <a:cubicBezTo>
                    <a:pt x="529729" y="336802"/>
                    <a:pt x="528980" y="340614"/>
                    <a:pt x="527512" y="344174"/>
                  </a:cubicBezTo>
                  <a:cubicBezTo>
                    <a:pt x="526049" y="347729"/>
                    <a:pt x="523894" y="350964"/>
                    <a:pt x="521174" y="353684"/>
                  </a:cubicBezTo>
                  <a:cubicBezTo>
                    <a:pt x="518453" y="356410"/>
                    <a:pt x="515230" y="358571"/>
                    <a:pt x="511675" y="360045"/>
                  </a:cubicBezTo>
                  <a:cubicBezTo>
                    <a:pt x="508121" y="361519"/>
                    <a:pt x="504309" y="362274"/>
                    <a:pt x="500463" y="362274"/>
                  </a:cubicBezTo>
                  <a:lnTo>
                    <a:pt x="29261" y="362274"/>
                  </a:lnTo>
                  <a:cubicBezTo>
                    <a:pt x="21494" y="362262"/>
                    <a:pt x="14053" y="359165"/>
                    <a:pt x="8567" y="353667"/>
                  </a:cubicBezTo>
                  <a:cubicBezTo>
                    <a:pt x="3080" y="348169"/>
                    <a:pt x="0" y="340723"/>
                    <a:pt x="0" y="332956"/>
                  </a:cubicBezTo>
                  <a:lnTo>
                    <a:pt x="0" y="29261"/>
                  </a:lnTo>
                  <a:cubicBezTo>
                    <a:pt x="0" y="21511"/>
                    <a:pt x="3075" y="14076"/>
                    <a:pt x="8550" y="8590"/>
                  </a:cubicBezTo>
                  <a:cubicBezTo>
                    <a:pt x="14024" y="3109"/>
                    <a:pt x="21454" y="17"/>
                    <a:pt x="29204" y="0"/>
                  </a:cubicBezTo>
                  <a:lnTo>
                    <a:pt x="500348" y="0"/>
                  </a:lnTo>
                  <a:cubicBezTo>
                    <a:pt x="508092" y="91"/>
                    <a:pt x="515493" y="3200"/>
                    <a:pt x="520985" y="8664"/>
                  </a:cubicBezTo>
                  <a:cubicBezTo>
                    <a:pt x="526472" y="14128"/>
                    <a:pt x="529603" y="21517"/>
                    <a:pt x="529723" y="29261"/>
                  </a:cubicBezTo>
                  <a:lnTo>
                    <a:pt x="529723" y="29261"/>
                  </a:lnTo>
                  <a:close/>
                </a:path>
              </a:pathLst>
            </a:custGeom>
            <a:solidFill>
              <a:srgbClr val="B0B4B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BD565CCC-3D32-DDCA-3CD7-86281EF1EF77}"/>
                </a:ext>
              </a:extLst>
            </p:cNvPr>
            <p:cNvSpPr/>
            <p:nvPr/>
          </p:nvSpPr>
          <p:spPr>
            <a:xfrm>
              <a:off x="5823394" y="1750390"/>
              <a:ext cx="529780" cy="362273"/>
            </a:xfrm>
            <a:custGeom>
              <a:avLst/>
              <a:gdLst>
                <a:gd name="connsiteX0" fmla="*/ 529781 w 529780"/>
                <a:gd name="connsiteY0" fmla="*/ 29261 h 362273"/>
                <a:gd name="connsiteX1" fmla="*/ 529781 w 529780"/>
                <a:gd name="connsiteY1" fmla="*/ 332956 h 362273"/>
                <a:gd name="connsiteX2" fmla="*/ 527569 w 529780"/>
                <a:gd name="connsiteY2" fmla="*/ 344174 h 362273"/>
                <a:gd name="connsiteX3" fmla="*/ 521231 w 529780"/>
                <a:gd name="connsiteY3" fmla="*/ 353684 h 362273"/>
                <a:gd name="connsiteX4" fmla="*/ 511727 w 529780"/>
                <a:gd name="connsiteY4" fmla="*/ 360045 h 362273"/>
                <a:gd name="connsiteX5" fmla="*/ 500520 w 529780"/>
                <a:gd name="connsiteY5" fmla="*/ 362274 h 362273"/>
                <a:gd name="connsiteX6" fmla="*/ 29261 w 529780"/>
                <a:gd name="connsiteY6" fmla="*/ 362274 h 362273"/>
                <a:gd name="connsiteX7" fmla="*/ 8567 w 529780"/>
                <a:gd name="connsiteY7" fmla="*/ 353667 h 362273"/>
                <a:gd name="connsiteX8" fmla="*/ 0 w 529780"/>
                <a:gd name="connsiteY8" fmla="*/ 332956 h 362273"/>
                <a:gd name="connsiteX9" fmla="*/ 0 w 529780"/>
                <a:gd name="connsiteY9" fmla="*/ 29261 h 362273"/>
                <a:gd name="connsiteX10" fmla="*/ 8550 w 529780"/>
                <a:gd name="connsiteY10" fmla="*/ 8590 h 362273"/>
                <a:gd name="connsiteX11" fmla="*/ 29204 w 529780"/>
                <a:gd name="connsiteY11" fmla="*/ 0 h 362273"/>
                <a:gd name="connsiteX12" fmla="*/ 500405 w 529780"/>
                <a:gd name="connsiteY12" fmla="*/ 0 h 362273"/>
                <a:gd name="connsiteX13" fmla="*/ 521054 w 529780"/>
                <a:gd name="connsiteY13" fmla="*/ 8647 h 362273"/>
                <a:gd name="connsiteX14" fmla="*/ 529781 w 529780"/>
                <a:gd name="connsiteY14" fmla="*/ 29261 h 362273"/>
                <a:gd name="connsiteX15" fmla="*/ 529781 w 529780"/>
                <a:gd name="connsiteY15" fmla="*/ 29261 h 36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9780" h="362273">
                  <a:moveTo>
                    <a:pt x="529781" y="29261"/>
                  </a:moveTo>
                  <a:lnTo>
                    <a:pt x="529781" y="332956"/>
                  </a:lnTo>
                  <a:cubicBezTo>
                    <a:pt x="529786" y="336802"/>
                    <a:pt x="529038" y="340614"/>
                    <a:pt x="527569" y="344174"/>
                  </a:cubicBezTo>
                  <a:cubicBezTo>
                    <a:pt x="526100" y="347729"/>
                    <a:pt x="523946" y="350964"/>
                    <a:pt x="521231" y="353684"/>
                  </a:cubicBezTo>
                  <a:cubicBezTo>
                    <a:pt x="518511" y="356410"/>
                    <a:pt x="515282" y="358571"/>
                    <a:pt x="511727" y="360045"/>
                  </a:cubicBezTo>
                  <a:cubicBezTo>
                    <a:pt x="508178" y="361519"/>
                    <a:pt x="504366" y="362274"/>
                    <a:pt x="500520" y="362274"/>
                  </a:cubicBezTo>
                  <a:lnTo>
                    <a:pt x="29261" y="362274"/>
                  </a:lnTo>
                  <a:cubicBezTo>
                    <a:pt x="21494" y="362262"/>
                    <a:pt x="14053" y="359165"/>
                    <a:pt x="8567" y="353667"/>
                  </a:cubicBezTo>
                  <a:cubicBezTo>
                    <a:pt x="3080" y="348169"/>
                    <a:pt x="0" y="340723"/>
                    <a:pt x="0" y="332956"/>
                  </a:cubicBezTo>
                  <a:lnTo>
                    <a:pt x="0" y="29261"/>
                  </a:lnTo>
                  <a:cubicBezTo>
                    <a:pt x="0" y="21511"/>
                    <a:pt x="3075" y="14076"/>
                    <a:pt x="8550" y="8590"/>
                  </a:cubicBezTo>
                  <a:cubicBezTo>
                    <a:pt x="14025" y="3109"/>
                    <a:pt x="21454" y="17"/>
                    <a:pt x="29204" y="0"/>
                  </a:cubicBezTo>
                  <a:lnTo>
                    <a:pt x="500405" y="0"/>
                  </a:lnTo>
                  <a:cubicBezTo>
                    <a:pt x="508155" y="74"/>
                    <a:pt x="515562" y="3178"/>
                    <a:pt x="521054" y="8647"/>
                  </a:cubicBezTo>
                  <a:cubicBezTo>
                    <a:pt x="526546" y="14116"/>
                    <a:pt x="529678" y="21517"/>
                    <a:pt x="529781" y="29261"/>
                  </a:cubicBezTo>
                  <a:lnTo>
                    <a:pt x="529781" y="29261"/>
                  </a:lnTo>
                  <a:close/>
                </a:path>
              </a:pathLst>
            </a:custGeom>
            <a:solidFill>
              <a:schemeClr val="bg2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41B563BF-DDA8-DA92-0E63-DB19ADBBA537}"/>
                </a:ext>
              </a:extLst>
            </p:cNvPr>
            <p:cNvSpPr/>
            <p:nvPr/>
          </p:nvSpPr>
          <p:spPr>
            <a:xfrm>
              <a:off x="5835338" y="1750668"/>
              <a:ext cx="507434" cy="174743"/>
            </a:xfrm>
            <a:custGeom>
              <a:avLst/>
              <a:gdLst>
                <a:gd name="connsiteX0" fmla="*/ 507435 w 507434"/>
                <a:gd name="connsiteY0" fmla="*/ 6751 h 174743"/>
                <a:gd name="connsiteX1" fmla="*/ 269634 w 507434"/>
                <a:gd name="connsiteY1" fmla="*/ 169571 h 174743"/>
                <a:gd name="connsiteX2" fmla="*/ 252975 w 507434"/>
                <a:gd name="connsiteY2" fmla="*/ 174743 h 174743"/>
                <a:gd name="connsiteX3" fmla="*/ 236315 w 507434"/>
                <a:gd name="connsiteY3" fmla="*/ 169571 h 174743"/>
                <a:gd name="connsiteX4" fmla="*/ 0 w 507434"/>
                <a:gd name="connsiteY4" fmla="*/ 5722 h 174743"/>
                <a:gd name="connsiteX5" fmla="*/ 17145 w 507434"/>
                <a:gd name="connsiteY5" fmla="*/ 7 h 174743"/>
                <a:gd name="connsiteX6" fmla="*/ 488347 w 507434"/>
                <a:gd name="connsiteY6" fmla="*/ 7 h 174743"/>
                <a:gd name="connsiteX7" fmla="*/ 507435 w 507434"/>
                <a:gd name="connsiteY7" fmla="*/ 6751 h 17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434" h="174743">
                  <a:moveTo>
                    <a:pt x="507435" y="6751"/>
                  </a:moveTo>
                  <a:lnTo>
                    <a:pt x="269634" y="169571"/>
                  </a:lnTo>
                  <a:cubicBezTo>
                    <a:pt x="264730" y="172937"/>
                    <a:pt x="258918" y="174743"/>
                    <a:pt x="252975" y="174743"/>
                  </a:cubicBezTo>
                  <a:cubicBezTo>
                    <a:pt x="247025" y="174743"/>
                    <a:pt x="241219" y="172937"/>
                    <a:pt x="236315" y="169571"/>
                  </a:cubicBezTo>
                  <a:lnTo>
                    <a:pt x="0" y="5722"/>
                  </a:lnTo>
                  <a:cubicBezTo>
                    <a:pt x="4943" y="2013"/>
                    <a:pt x="10961" y="7"/>
                    <a:pt x="17145" y="7"/>
                  </a:cubicBezTo>
                  <a:lnTo>
                    <a:pt x="488347" y="7"/>
                  </a:lnTo>
                  <a:cubicBezTo>
                    <a:pt x="495319" y="-147"/>
                    <a:pt x="502108" y="2253"/>
                    <a:pt x="507435" y="6751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0CCF3062-202D-7D42-21E4-3502211684A3}"/>
                </a:ext>
              </a:extLst>
            </p:cNvPr>
            <p:cNvSpPr/>
            <p:nvPr/>
          </p:nvSpPr>
          <p:spPr>
            <a:xfrm>
              <a:off x="5835338" y="1750668"/>
              <a:ext cx="507434" cy="174743"/>
            </a:xfrm>
            <a:custGeom>
              <a:avLst/>
              <a:gdLst>
                <a:gd name="connsiteX0" fmla="*/ 507435 w 507434"/>
                <a:gd name="connsiteY0" fmla="*/ 6751 h 174743"/>
                <a:gd name="connsiteX1" fmla="*/ 269634 w 507434"/>
                <a:gd name="connsiteY1" fmla="*/ 169571 h 174743"/>
                <a:gd name="connsiteX2" fmla="*/ 252975 w 507434"/>
                <a:gd name="connsiteY2" fmla="*/ 174743 h 174743"/>
                <a:gd name="connsiteX3" fmla="*/ 236315 w 507434"/>
                <a:gd name="connsiteY3" fmla="*/ 169571 h 174743"/>
                <a:gd name="connsiteX4" fmla="*/ 0 w 507434"/>
                <a:gd name="connsiteY4" fmla="*/ 5722 h 174743"/>
                <a:gd name="connsiteX5" fmla="*/ 17145 w 507434"/>
                <a:gd name="connsiteY5" fmla="*/ 7 h 174743"/>
                <a:gd name="connsiteX6" fmla="*/ 488347 w 507434"/>
                <a:gd name="connsiteY6" fmla="*/ 7 h 174743"/>
                <a:gd name="connsiteX7" fmla="*/ 507435 w 507434"/>
                <a:gd name="connsiteY7" fmla="*/ 6751 h 17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434" h="174743">
                  <a:moveTo>
                    <a:pt x="507435" y="6751"/>
                  </a:moveTo>
                  <a:lnTo>
                    <a:pt x="269634" y="169571"/>
                  </a:lnTo>
                  <a:cubicBezTo>
                    <a:pt x="264730" y="172937"/>
                    <a:pt x="258918" y="174743"/>
                    <a:pt x="252975" y="174743"/>
                  </a:cubicBezTo>
                  <a:cubicBezTo>
                    <a:pt x="247025" y="174743"/>
                    <a:pt x="241219" y="172937"/>
                    <a:pt x="236315" y="169571"/>
                  </a:cubicBezTo>
                  <a:lnTo>
                    <a:pt x="0" y="5722"/>
                  </a:lnTo>
                  <a:cubicBezTo>
                    <a:pt x="4943" y="2013"/>
                    <a:pt x="10961" y="7"/>
                    <a:pt x="17145" y="7"/>
                  </a:cubicBezTo>
                  <a:lnTo>
                    <a:pt x="488347" y="7"/>
                  </a:lnTo>
                  <a:cubicBezTo>
                    <a:pt x="495319" y="-147"/>
                    <a:pt x="502108" y="2253"/>
                    <a:pt x="507435" y="6751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4AD7AF79-D986-317C-B363-43CD9351CCB7}"/>
                </a:ext>
              </a:extLst>
            </p:cNvPr>
            <p:cNvSpPr/>
            <p:nvPr/>
          </p:nvSpPr>
          <p:spPr>
            <a:xfrm>
              <a:off x="5729725" y="1656721"/>
              <a:ext cx="187452" cy="187451"/>
            </a:xfrm>
            <a:custGeom>
              <a:avLst/>
              <a:gdLst>
                <a:gd name="connsiteX0" fmla="*/ 93726 w 187452"/>
                <a:gd name="connsiteY0" fmla="*/ 187452 h 187451"/>
                <a:gd name="connsiteX1" fmla="*/ 187452 w 187452"/>
                <a:gd name="connsiteY1" fmla="*/ 93726 h 187451"/>
                <a:gd name="connsiteX2" fmla="*/ 93726 w 187452"/>
                <a:gd name="connsiteY2" fmla="*/ 0 h 187451"/>
                <a:gd name="connsiteX3" fmla="*/ 0 w 187452"/>
                <a:gd name="connsiteY3" fmla="*/ 93726 h 187451"/>
                <a:gd name="connsiteX4" fmla="*/ 93726 w 187452"/>
                <a:gd name="connsiteY4" fmla="*/ 187452 h 18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452" h="187451">
                  <a:moveTo>
                    <a:pt x="93726" y="187452"/>
                  </a:moveTo>
                  <a:cubicBezTo>
                    <a:pt x="145493" y="187452"/>
                    <a:pt x="187452" y="145487"/>
                    <a:pt x="187452" y="93726"/>
                  </a:cubicBezTo>
                  <a:cubicBezTo>
                    <a:pt x="187452" y="41959"/>
                    <a:pt x="145493" y="0"/>
                    <a:pt x="93726" y="0"/>
                  </a:cubicBezTo>
                  <a:cubicBezTo>
                    <a:pt x="41965" y="0"/>
                    <a:pt x="0" y="41959"/>
                    <a:pt x="0" y="93726"/>
                  </a:cubicBezTo>
                  <a:cubicBezTo>
                    <a:pt x="0" y="145487"/>
                    <a:pt x="41965" y="187452"/>
                    <a:pt x="93726" y="187452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06644AC0-4E63-6312-04B7-3AEB816FDD23}"/>
                </a:ext>
              </a:extLst>
            </p:cNvPr>
            <p:cNvSpPr/>
            <p:nvPr/>
          </p:nvSpPr>
          <p:spPr>
            <a:xfrm>
              <a:off x="5766701" y="1713528"/>
              <a:ext cx="53149" cy="72866"/>
            </a:xfrm>
            <a:custGeom>
              <a:avLst/>
              <a:gdLst>
                <a:gd name="connsiteX0" fmla="*/ 44920 w 53149"/>
                <a:gd name="connsiteY0" fmla="*/ 45606 h 72866"/>
                <a:gd name="connsiteX1" fmla="*/ 53149 w 53149"/>
                <a:gd name="connsiteY1" fmla="*/ 45606 h 72866"/>
                <a:gd name="connsiteX2" fmla="*/ 53149 w 53149"/>
                <a:gd name="connsiteY2" fmla="*/ 57036 h 72866"/>
                <a:gd name="connsiteX3" fmla="*/ 44920 w 53149"/>
                <a:gd name="connsiteY3" fmla="*/ 57036 h 72866"/>
                <a:gd name="connsiteX4" fmla="*/ 44920 w 53149"/>
                <a:gd name="connsiteY4" fmla="*/ 72866 h 72866"/>
                <a:gd name="connsiteX5" fmla="*/ 30347 w 53149"/>
                <a:gd name="connsiteY5" fmla="*/ 72866 h 72866"/>
                <a:gd name="connsiteX6" fmla="*/ 30347 w 53149"/>
                <a:gd name="connsiteY6" fmla="*/ 57036 h 72866"/>
                <a:gd name="connsiteX7" fmla="*/ 629 w 53149"/>
                <a:gd name="connsiteY7" fmla="*/ 57036 h 72866"/>
                <a:gd name="connsiteX8" fmla="*/ 0 w 53149"/>
                <a:gd name="connsiteY8" fmla="*/ 48292 h 72866"/>
                <a:gd name="connsiteX9" fmla="*/ 30232 w 53149"/>
                <a:gd name="connsiteY9" fmla="*/ 0 h 72866"/>
                <a:gd name="connsiteX10" fmla="*/ 44920 w 53149"/>
                <a:gd name="connsiteY10" fmla="*/ 0 h 72866"/>
                <a:gd name="connsiteX11" fmla="*/ 44920 w 53149"/>
                <a:gd name="connsiteY11" fmla="*/ 45606 h 72866"/>
                <a:gd name="connsiteX12" fmla="*/ 13602 w 53149"/>
                <a:gd name="connsiteY12" fmla="*/ 45606 h 72866"/>
                <a:gd name="connsiteX13" fmla="*/ 30347 w 53149"/>
                <a:gd name="connsiteY13" fmla="*/ 45606 h 72866"/>
                <a:gd name="connsiteX14" fmla="*/ 30347 w 53149"/>
                <a:gd name="connsiteY14" fmla="*/ 19374 h 72866"/>
                <a:gd name="connsiteX15" fmla="*/ 30061 w 53149"/>
                <a:gd name="connsiteY15" fmla="*/ 19374 h 72866"/>
                <a:gd name="connsiteX16" fmla="*/ 28918 w 53149"/>
                <a:gd name="connsiteY16" fmla="*/ 21431 h 72866"/>
                <a:gd name="connsiteX17" fmla="*/ 13602 w 53149"/>
                <a:gd name="connsiteY17" fmla="*/ 45606 h 7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149" h="72866">
                  <a:moveTo>
                    <a:pt x="44920" y="45606"/>
                  </a:moveTo>
                  <a:lnTo>
                    <a:pt x="53149" y="45606"/>
                  </a:lnTo>
                  <a:lnTo>
                    <a:pt x="53149" y="57036"/>
                  </a:lnTo>
                  <a:lnTo>
                    <a:pt x="44920" y="57036"/>
                  </a:lnTo>
                  <a:lnTo>
                    <a:pt x="44920" y="72866"/>
                  </a:lnTo>
                  <a:lnTo>
                    <a:pt x="30347" y="72866"/>
                  </a:lnTo>
                  <a:lnTo>
                    <a:pt x="30347" y="57036"/>
                  </a:lnTo>
                  <a:lnTo>
                    <a:pt x="629" y="57036"/>
                  </a:lnTo>
                  <a:lnTo>
                    <a:pt x="0" y="48292"/>
                  </a:lnTo>
                  <a:lnTo>
                    <a:pt x="30232" y="0"/>
                  </a:lnTo>
                  <a:lnTo>
                    <a:pt x="44920" y="0"/>
                  </a:lnTo>
                  <a:lnTo>
                    <a:pt x="44920" y="45606"/>
                  </a:lnTo>
                  <a:close/>
                  <a:moveTo>
                    <a:pt x="13602" y="45606"/>
                  </a:moveTo>
                  <a:lnTo>
                    <a:pt x="30347" y="45606"/>
                  </a:lnTo>
                  <a:lnTo>
                    <a:pt x="30347" y="19374"/>
                  </a:lnTo>
                  <a:lnTo>
                    <a:pt x="30061" y="19374"/>
                  </a:lnTo>
                  <a:lnTo>
                    <a:pt x="28918" y="21431"/>
                  </a:lnTo>
                  <a:lnTo>
                    <a:pt x="13602" y="45606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2F3E4145-4038-C75B-74E6-DB6E3FECE122}"/>
                </a:ext>
              </a:extLst>
            </p:cNvPr>
            <p:cNvSpPr/>
            <p:nvPr/>
          </p:nvSpPr>
          <p:spPr>
            <a:xfrm>
              <a:off x="5828141" y="1713356"/>
              <a:ext cx="48732" cy="73943"/>
            </a:xfrm>
            <a:custGeom>
              <a:avLst/>
              <a:gdLst>
                <a:gd name="connsiteX0" fmla="*/ 1248 w 48732"/>
                <a:gd name="connsiteY0" fmla="*/ 40577 h 73943"/>
                <a:gd name="connsiteX1" fmla="*/ 5477 w 48732"/>
                <a:gd name="connsiteY1" fmla="*/ 0 h 73943"/>
                <a:gd name="connsiteX2" fmla="*/ 46111 w 48732"/>
                <a:gd name="connsiteY2" fmla="*/ 0 h 73943"/>
                <a:gd name="connsiteX3" fmla="*/ 46111 w 48732"/>
                <a:gd name="connsiteY3" fmla="*/ 11716 h 73943"/>
                <a:gd name="connsiteX4" fmla="*/ 17536 w 48732"/>
                <a:gd name="connsiteY4" fmla="*/ 11716 h 73943"/>
                <a:gd name="connsiteX5" fmla="*/ 15536 w 48732"/>
                <a:gd name="connsiteY5" fmla="*/ 28518 h 73943"/>
                <a:gd name="connsiteX6" fmla="*/ 20393 w 48732"/>
                <a:gd name="connsiteY6" fmla="*/ 26060 h 73943"/>
                <a:gd name="connsiteX7" fmla="*/ 26680 w 48732"/>
                <a:gd name="connsiteY7" fmla="*/ 25032 h 73943"/>
                <a:gd name="connsiteX8" fmla="*/ 35544 w 48732"/>
                <a:gd name="connsiteY8" fmla="*/ 26352 h 73943"/>
                <a:gd name="connsiteX9" fmla="*/ 42968 w 48732"/>
                <a:gd name="connsiteY9" fmla="*/ 31375 h 73943"/>
                <a:gd name="connsiteX10" fmla="*/ 48683 w 48732"/>
                <a:gd name="connsiteY10" fmla="*/ 49492 h 73943"/>
                <a:gd name="connsiteX11" fmla="*/ 42339 w 48732"/>
                <a:gd name="connsiteY11" fmla="*/ 66923 h 73943"/>
                <a:gd name="connsiteX12" fmla="*/ 33984 w 48732"/>
                <a:gd name="connsiteY12" fmla="*/ 72398 h 73943"/>
                <a:gd name="connsiteX13" fmla="*/ 24108 w 48732"/>
                <a:gd name="connsiteY13" fmla="*/ 73895 h 73943"/>
                <a:gd name="connsiteX14" fmla="*/ 6963 w 48732"/>
                <a:gd name="connsiteY14" fmla="*/ 68180 h 73943"/>
                <a:gd name="connsiteX15" fmla="*/ 1563 w 48732"/>
                <a:gd name="connsiteY15" fmla="*/ 61528 h 73943"/>
                <a:gd name="connsiteX16" fmla="*/ 48 w 48732"/>
                <a:gd name="connsiteY16" fmla="*/ 53092 h 73943"/>
                <a:gd name="connsiteX17" fmla="*/ 48 w 48732"/>
                <a:gd name="connsiteY17" fmla="*/ 53092 h 73943"/>
                <a:gd name="connsiteX18" fmla="*/ 14107 w 48732"/>
                <a:gd name="connsiteY18" fmla="*/ 52407 h 73943"/>
                <a:gd name="connsiteX19" fmla="*/ 14701 w 48732"/>
                <a:gd name="connsiteY19" fmla="*/ 56487 h 73943"/>
                <a:gd name="connsiteX20" fmla="*/ 16850 w 48732"/>
                <a:gd name="connsiteY20" fmla="*/ 60008 h 73943"/>
                <a:gd name="connsiteX21" fmla="*/ 20171 w 48732"/>
                <a:gd name="connsiteY21" fmla="*/ 62122 h 73943"/>
                <a:gd name="connsiteX22" fmla="*/ 24051 w 48732"/>
                <a:gd name="connsiteY22" fmla="*/ 62751 h 73943"/>
                <a:gd name="connsiteX23" fmla="*/ 28292 w 48732"/>
                <a:gd name="connsiteY23" fmla="*/ 61933 h 73943"/>
                <a:gd name="connsiteX24" fmla="*/ 31595 w 48732"/>
                <a:gd name="connsiteY24" fmla="*/ 59150 h 73943"/>
                <a:gd name="connsiteX25" fmla="*/ 33995 w 48732"/>
                <a:gd name="connsiteY25" fmla="*/ 49663 h 73943"/>
                <a:gd name="connsiteX26" fmla="*/ 31424 w 48732"/>
                <a:gd name="connsiteY26" fmla="*/ 39605 h 73943"/>
                <a:gd name="connsiteX27" fmla="*/ 28063 w 48732"/>
                <a:gd name="connsiteY27" fmla="*/ 36707 h 73943"/>
                <a:gd name="connsiteX28" fmla="*/ 23708 w 48732"/>
                <a:gd name="connsiteY28" fmla="*/ 35833 h 73943"/>
                <a:gd name="connsiteX29" fmla="*/ 17307 w 48732"/>
                <a:gd name="connsiteY29" fmla="*/ 37376 h 73943"/>
                <a:gd name="connsiteX30" fmla="*/ 14107 w 48732"/>
                <a:gd name="connsiteY30" fmla="*/ 41605 h 73943"/>
                <a:gd name="connsiteX31" fmla="*/ 1248 w 48732"/>
                <a:gd name="connsiteY31" fmla="*/ 40577 h 7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732" h="73943">
                  <a:moveTo>
                    <a:pt x="1248" y="40577"/>
                  </a:moveTo>
                  <a:lnTo>
                    <a:pt x="5477" y="0"/>
                  </a:lnTo>
                  <a:lnTo>
                    <a:pt x="46111" y="0"/>
                  </a:lnTo>
                  <a:lnTo>
                    <a:pt x="46111" y="11716"/>
                  </a:lnTo>
                  <a:lnTo>
                    <a:pt x="17536" y="11716"/>
                  </a:lnTo>
                  <a:lnTo>
                    <a:pt x="15536" y="28518"/>
                  </a:lnTo>
                  <a:cubicBezTo>
                    <a:pt x="17022" y="27449"/>
                    <a:pt x="18656" y="26621"/>
                    <a:pt x="20393" y="26060"/>
                  </a:cubicBezTo>
                  <a:cubicBezTo>
                    <a:pt x="22428" y="25409"/>
                    <a:pt x="24549" y="25060"/>
                    <a:pt x="26680" y="25032"/>
                  </a:cubicBezTo>
                  <a:cubicBezTo>
                    <a:pt x="29698" y="24803"/>
                    <a:pt x="32727" y="25255"/>
                    <a:pt x="35544" y="26352"/>
                  </a:cubicBezTo>
                  <a:cubicBezTo>
                    <a:pt x="38367" y="27449"/>
                    <a:pt x="40905" y="29169"/>
                    <a:pt x="42968" y="31375"/>
                  </a:cubicBezTo>
                  <a:cubicBezTo>
                    <a:pt x="47048" y="36502"/>
                    <a:pt x="49083" y="42954"/>
                    <a:pt x="48683" y="49492"/>
                  </a:cubicBezTo>
                  <a:cubicBezTo>
                    <a:pt x="48894" y="55898"/>
                    <a:pt x="46620" y="62145"/>
                    <a:pt x="42339" y="66923"/>
                  </a:cubicBezTo>
                  <a:cubicBezTo>
                    <a:pt x="39985" y="69329"/>
                    <a:pt x="37133" y="71192"/>
                    <a:pt x="33984" y="72398"/>
                  </a:cubicBezTo>
                  <a:cubicBezTo>
                    <a:pt x="30840" y="73598"/>
                    <a:pt x="27474" y="74112"/>
                    <a:pt x="24108" y="73895"/>
                  </a:cubicBezTo>
                  <a:cubicBezTo>
                    <a:pt x="17913" y="73981"/>
                    <a:pt x="11873" y="71963"/>
                    <a:pt x="6963" y="68180"/>
                  </a:cubicBezTo>
                  <a:cubicBezTo>
                    <a:pt x="4631" y="66454"/>
                    <a:pt x="2768" y="64168"/>
                    <a:pt x="1563" y="61528"/>
                  </a:cubicBezTo>
                  <a:cubicBezTo>
                    <a:pt x="351" y="58887"/>
                    <a:pt x="-169" y="55984"/>
                    <a:pt x="48" y="53092"/>
                  </a:cubicBezTo>
                  <a:lnTo>
                    <a:pt x="48" y="53092"/>
                  </a:lnTo>
                  <a:lnTo>
                    <a:pt x="14107" y="52407"/>
                  </a:lnTo>
                  <a:cubicBezTo>
                    <a:pt x="14027" y="53790"/>
                    <a:pt x="14227" y="55184"/>
                    <a:pt x="14701" y="56487"/>
                  </a:cubicBezTo>
                  <a:cubicBezTo>
                    <a:pt x="15170" y="57796"/>
                    <a:pt x="15902" y="58990"/>
                    <a:pt x="16850" y="60008"/>
                  </a:cubicBezTo>
                  <a:cubicBezTo>
                    <a:pt x="17805" y="60933"/>
                    <a:pt x="18931" y="61654"/>
                    <a:pt x="20171" y="62122"/>
                  </a:cubicBezTo>
                  <a:cubicBezTo>
                    <a:pt x="21405" y="62596"/>
                    <a:pt x="22731" y="62808"/>
                    <a:pt x="24051" y="62751"/>
                  </a:cubicBezTo>
                  <a:cubicBezTo>
                    <a:pt x="25514" y="62842"/>
                    <a:pt x="26971" y="62562"/>
                    <a:pt x="28292" y="61933"/>
                  </a:cubicBezTo>
                  <a:cubicBezTo>
                    <a:pt x="29612" y="61299"/>
                    <a:pt x="30749" y="60345"/>
                    <a:pt x="31595" y="59150"/>
                  </a:cubicBezTo>
                  <a:cubicBezTo>
                    <a:pt x="33321" y="56293"/>
                    <a:pt x="34155" y="52995"/>
                    <a:pt x="33995" y="49663"/>
                  </a:cubicBezTo>
                  <a:cubicBezTo>
                    <a:pt x="34172" y="46126"/>
                    <a:pt x="33275" y="42623"/>
                    <a:pt x="31424" y="39605"/>
                  </a:cubicBezTo>
                  <a:cubicBezTo>
                    <a:pt x="30572" y="38365"/>
                    <a:pt x="29418" y="37365"/>
                    <a:pt x="28063" y="36707"/>
                  </a:cubicBezTo>
                  <a:cubicBezTo>
                    <a:pt x="26714" y="36045"/>
                    <a:pt x="25211" y="35742"/>
                    <a:pt x="23708" y="35833"/>
                  </a:cubicBezTo>
                  <a:cubicBezTo>
                    <a:pt x="21468" y="35685"/>
                    <a:pt x="19233" y="36222"/>
                    <a:pt x="17307" y="37376"/>
                  </a:cubicBezTo>
                  <a:cubicBezTo>
                    <a:pt x="15822" y="38411"/>
                    <a:pt x="14696" y="39891"/>
                    <a:pt x="14107" y="41605"/>
                  </a:cubicBezTo>
                  <a:lnTo>
                    <a:pt x="1248" y="40577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0AFB8732-FAFD-4962-A336-A47FF76FF99C}"/>
                </a:ext>
              </a:extLst>
            </p:cNvPr>
            <p:cNvSpPr/>
            <p:nvPr/>
          </p:nvSpPr>
          <p:spPr>
            <a:xfrm>
              <a:off x="6831120" y="5289004"/>
              <a:ext cx="301294" cy="223056"/>
            </a:xfrm>
            <a:custGeom>
              <a:avLst/>
              <a:gdLst>
                <a:gd name="connsiteX0" fmla="*/ 0 w 301294"/>
                <a:gd name="connsiteY0" fmla="*/ 65951 h 223056"/>
                <a:gd name="connsiteX1" fmla="*/ 76410 w 301294"/>
                <a:gd name="connsiteY1" fmla="*/ 223056 h 223056"/>
                <a:gd name="connsiteX2" fmla="*/ 283864 w 301294"/>
                <a:gd name="connsiteY2" fmla="*/ 223056 h 223056"/>
                <a:gd name="connsiteX3" fmla="*/ 301295 w 301294"/>
                <a:gd name="connsiteY3" fmla="*/ 152419 h 223056"/>
                <a:gd name="connsiteX4" fmla="*/ 230715 w 301294"/>
                <a:gd name="connsiteY4" fmla="*/ 116300 h 223056"/>
                <a:gd name="connsiteX5" fmla="*/ 218141 w 301294"/>
                <a:gd name="connsiteY5" fmla="*/ 101670 h 223056"/>
                <a:gd name="connsiteX6" fmla="*/ 184252 w 301294"/>
                <a:gd name="connsiteY6" fmla="*/ 0 h 223056"/>
                <a:gd name="connsiteX7" fmla="*/ 0 w 301294"/>
                <a:gd name="connsiteY7" fmla="*/ 65951 h 22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294" h="223056">
                  <a:moveTo>
                    <a:pt x="0" y="65951"/>
                  </a:moveTo>
                  <a:lnTo>
                    <a:pt x="76410" y="223056"/>
                  </a:lnTo>
                  <a:lnTo>
                    <a:pt x="283864" y="223056"/>
                  </a:lnTo>
                  <a:lnTo>
                    <a:pt x="301295" y="152419"/>
                  </a:lnTo>
                  <a:lnTo>
                    <a:pt x="230715" y="116300"/>
                  </a:lnTo>
                  <a:cubicBezTo>
                    <a:pt x="224777" y="113248"/>
                    <a:pt x="220262" y="107996"/>
                    <a:pt x="218141" y="101670"/>
                  </a:cubicBezTo>
                  <a:lnTo>
                    <a:pt x="184252" y="0"/>
                  </a:lnTo>
                  <a:lnTo>
                    <a:pt x="0" y="65951"/>
                  </a:lnTo>
                  <a:close/>
                </a:path>
              </a:pathLst>
            </a:custGeom>
            <a:solidFill>
              <a:srgbClr val="FB9C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3199CB99-1442-30CB-EF88-772FBAF64B06}"/>
                </a:ext>
              </a:extLst>
            </p:cNvPr>
            <p:cNvSpPr/>
            <p:nvPr/>
          </p:nvSpPr>
          <p:spPr>
            <a:xfrm>
              <a:off x="6831120" y="5288940"/>
              <a:ext cx="197224" cy="223113"/>
            </a:xfrm>
            <a:custGeom>
              <a:avLst/>
              <a:gdLst>
                <a:gd name="connsiteX0" fmla="*/ 63894 w 197224"/>
                <a:gd name="connsiteY0" fmla="*/ 106014 h 223113"/>
                <a:gd name="connsiteX1" fmla="*/ 197225 w 197224"/>
                <a:gd name="connsiteY1" fmla="*/ 39662 h 223113"/>
                <a:gd name="connsiteX2" fmla="*/ 184023 w 197224"/>
                <a:gd name="connsiteY2" fmla="*/ 0 h 223113"/>
                <a:gd name="connsiteX3" fmla="*/ 0 w 197224"/>
                <a:gd name="connsiteY3" fmla="*/ 66009 h 223113"/>
                <a:gd name="connsiteX4" fmla="*/ 76410 w 197224"/>
                <a:gd name="connsiteY4" fmla="*/ 223114 h 223113"/>
                <a:gd name="connsiteX5" fmla="*/ 124587 w 197224"/>
                <a:gd name="connsiteY5" fmla="*/ 223114 h 223113"/>
                <a:gd name="connsiteX6" fmla="*/ 59265 w 197224"/>
                <a:gd name="connsiteY6" fmla="*/ 122073 h 223113"/>
                <a:gd name="connsiteX7" fmla="*/ 57613 w 197224"/>
                <a:gd name="connsiteY7" fmla="*/ 117678 h 223113"/>
                <a:gd name="connsiteX8" fmla="*/ 57927 w 197224"/>
                <a:gd name="connsiteY8" fmla="*/ 112991 h 223113"/>
                <a:gd name="connsiteX9" fmla="*/ 60156 w 197224"/>
                <a:gd name="connsiteY9" fmla="*/ 108854 h 223113"/>
                <a:gd name="connsiteX10" fmla="*/ 63894 w 197224"/>
                <a:gd name="connsiteY10" fmla="*/ 106014 h 223113"/>
                <a:gd name="connsiteX11" fmla="*/ 63894 w 197224"/>
                <a:gd name="connsiteY11" fmla="*/ 106014 h 22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224" h="223113">
                  <a:moveTo>
                    <a:pt x="63894" y="106014"/>
                  </a:moveTo>
                  <a:lnTo>
                    <a:pt x="197225" y="39662"/>
                  </a:lnTo>
                  <a:lnTo>
                    <a:pt x="184023" y="0"/>
                  </a:lnTo>
                  <a:lnTo>
                    <a:pt x="0" y="66009"/>
                  </a:lnTo>
                  <a:lnTo>
                    <a:pt x="76410" y="223114"/>
                  </a:lnTo>
                  <a:lnTo>
                    <a:pt x="124587" y="223114"/>
                  </a:lnTo>
                  <a:lnTo>
                    <a:pt x="59265" y="122073"/>
                  </a:lnTo>
                  <a:cubicBezTo>
                    <a:pt x="58407" y="120741"/>
                    <a:pt x="57841" y="119244"/>
                    <a:pt x="57613" y="117678"/>
                  </a:cubicBezTo>
                  <a:cubicBezTo>
                    <a:pt x="57378" y="116112"/>
                    <a:pt x="57487" y="114512"/>
                    <a:pt x="57927" y="112991"/>
                  </a:cubicBezTo>
                  <a:cubicBezTo>
                    <a:pt x="58367" y="111471"/>
                    <a:pt x="59122" y="110059"/>
                    <a:pt x="60156" y="108854"/>
                  </a:cubicBezTo>
                  <a:cubicBezTo>
                    <a:pt x="61185" y="107654"/>
                    <a:pt x="62459" y="106682"/>
                    <a:pt x="63894" y="106014"/>
                  </a:cubicBezTo>
                  <a:lnTo>
                    <a:pt x="63894" y="10601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51186782-3627-5AC9-AB03-DB13D75CD57E}"/>
                </a:ext>
              </a:extLst>
            </p:cNvPr>
            <p:cNvSpPr/>
            <p:nvPr/>
          </p:nvSpPr>
          <p:spPr>
            <a:xfrm>
              <a:off x="6110515" y="5326380"/>
              <a:ext cx="225171" cy="185680"/>
            </a:xfrm>
            <a:custGeom>
              <a:avLst/>
              <a:gdLst>
                <a:gd name="connsiteX0" fmla="*/ 225171 w 225171"/>
                <a:gd name="connsiteY0" fmla="*/ 115100 h 185680"/>
                <a:gd name="connsiteX1" fmla="*/ 207740 w 225171"/>
                <a:gd name="connsiteY1" fmla="*/ 185680 h 185680"/>
                <a:gd name="connsiteX2" fmla="*/ 0 w 225171"/>
                <a:gd name="connsiteY2" fmla="*/ 185680 h 185680"/>
                <a:gd name="connsiteX3" fmla="*/ 0 w 225171"/>
                <a:gd name="connsiteY3" fmla="*/ 10687 h 185680"/>
                <a:gd name="connsiteX4" fmla="*/ 163906 w 225171"/>
                <a:gd name="connsiteY4" fmla="*/ 0 h 185680"/>
                <a:gd name="connsiteX5" fmla="*/ 163906 w 225171"/>
                <a:gd name="connsiteY5" fmla="*/ 44348 h 185680"/>
                <a:gd name="connsiteX6" fmla="*/ 163906 w 225171"/>
                <a:gd name="connsiteY6" fmla="*/ 75438 h 185680"/>
                <a:gd name="connsiteX7" fmla="*/ 176479 w 225171"/>
                <a:gd name="connsiteY7" fmla="*/ 90011 h 185680"/>
                <a:gd name="connsiteX8" fmla="*/ 225171 w 225171"/>
                <a:gd name="connsiteY8" fmla="*/ 115100 h 185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5171" h="185680">
                  <a:moveTo>
                    <a:pt x="225171" y="115100"/>
                  </a:moveTo>
                  <a:lnTo>
                    <a:pt x="207740" y="185680"/>
                  </a:lnTo>
                  <a:lnTo>
                    <a:pt x="0" y="185680"/>
                  </a:lnTo>
                  <a:lnTo>
                    <a:pt x="0" y="10687"/>
                  </a:lnTo>
                  <a:lnTo>
                    <a:pt x="163906" y="0"/>
                  </a:lnTo>
                  <a:lnTo>
                    <a:pt x="163906" y="44348"/>
                  </a:lnTo>
                  <a:lnTo>
                    <a:pt x="163906" y="75438"/>
                  </a:lnTo>
                  <a:cubicBezTo>
                    <a:pt x="166032" y="81753"/>
                    <a:pt x="170547" y="86982"/>
                    <a:pt x="176479" y="90011"/>
                  </a:cubicBezTo>
                  <a:lnTo>
                    <a:pt x="225171" y="115100"/>
                  </a:lnTo>
                  <a:close/>
                </a:path>
              </a:pathLst>
            </a:custGeom>
            <a:solidFill>
              <a:srgbClr val="FB9C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B0010FBC-656F-A805-FB14-D0DCFCBE62C6}"/>
                </a:ext>
              </a:extLst>
            </p:cNvPr>
            <p:cNvSpPr/>
            <p:nvPr/>
          </p:nvSpPr>
          <p:spPr>
            <a:xfrm>
              <a:off x="6110515" y="5370785"/>
              <a:ext cx="164020" cy="141274"/>
            </a:xfrm>
            <a:custGeom>
              <a:avLst/>
              <a:gdLst>
                <a:gd name="connsiteX0" fmla="*/ 164021 w 164020"/>
                <a:gd name="connsiteY0" fmla="*/ 0 h 141274"/>
                <a:gd name="connsiteX1" fmla="*/ 36290 w 164020"/>
                <a:gd name="connsiteY1" fmla="*/ 21431 h 141274"/>
                <a:gd name="connsiteX2" fmla="*/ 28518 w 164020"/>
                <a:gd name="connsiteY2" fmla="*/ 26169 h 141274"/>
                <a:gd name="connsiteX3" fmla="*/ 26175 w 164020"/>
                <a:gd name="connsiteY3" fmla="*/ 34976 h 141274"/>
                <a:gd name="connsiteX4" fmla="*/ 38862 w 164020"/>
                <a:gd name="connsiteY4" fmla="*/ 141275 h 141274"/>
                <a:gd name="connsiteX5" fmla="*/ 0 w 164020"/>
                <a:gd name="connsiteY5" fmla="*/ 141275 h 141274"/>
                <a:gd name="connsiteX6" fmla="*/ 0 w 164020"/>
                <a:gd name="connsiteY6" fmla="*/ 0 h 141274"/>
                <a:gd name="connsiteX7" fmla="*/ 164021 w 164020"/>
                <a:gd name="connsiteY7" fmla="*/ 0 h 141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020" h="141274">
                  <a:moveTo>
                    <a:pt x="164021" y="0"/>
                  </a:moveTo>
                  <a:lnTo>
                    <a:pt x="36290" y="21431"/>
                  </a:lnTo>
                  <a:cubicBezTo>
                    <a:pt x="33187" y="21951"/>
                    <a:pt x="30398" y="23649"/>
                    <a:pt x="28518" y="26169"/>
                  </a:cubicBezTo>
                  <a:cubicBezTo>
                    <a:pt x="26632" y="28695"/>
                    <a:pt x="25792" y="31850"/>
                    <a:pt x="26175" y="34976"/>
                  </a:cubicBezTo>
                  <a:lnTo>
                    <a:pt x="38862" y="141275"/>
                  </a:lnTo>
                  <a:lnTo>
                    <a:pt x="0" y="141275"/>
                  </a:lnTo>
                  <a:lnTo>
                    <a:pt x="0" y="0"/>
                  </a:lnTo>
                  <a:lnTo>
                    <a:pt x="164021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9F71F5BB-9E17-322E-5416-470551E7AF67}"/>
                </a:ext>
              </a:extLst>
            </p:cNvPr>
            <p:cNvSpPr/>
            <p:nvPr/>
          </p:nvSpPr>
          <p:spPr>
            <a:xfrm>
              <a:off x="6895299" y="5421336"/>
              <a:ext cx="391306" cy="109068"/>
            </a:xfrm>
            <a:custGeom>
              <a:avLst/>
              <a:gdLst>
                <a:gd name="connsiteX0" fmla="*/ 391306 w 391306"/>
                <a:gd name="connsiteY0" fmla="*/ 89524 h 109068"/>
                <a:gd name="connsiteX1" fmla="*/ 381305 w 391306"/>
                <a:gd name="connsiteY1" fmla="*/ 61023 h 109068"/>
                <a:gd name="connsiteX2" fmla="*/ 357016 w 391306"/>
                <a:gd name="connsiteY2" fmla="*/ 43061 h 109068"/>
                <a:gd name="connsiteX3" fmla="*/ 217113 w 391306"/>
                <a:gd name="connsiteY3" fmla="*/ 541 h 109068"/>
                <a:gd name="connsiteX4" fmla="*/ 213307 w 391306"/>
                <a:gd name="connsiteY4" fmla="*/ 21 h 109068"/>
                <a:gd name="connsiteX5" fmla="*/ 209592 w 391306"/>
                <a:gd name="connsiteY5" fmla="*/ 1027 h 109068"/>
                <a:gd name="connsiteX6" fmla="*/ 206569 w 391306"/>
                <a:gd name="connsiteY6" fmla="*/ 3404 h 109068"/>
                <a:gd name="connsiteX7" fmla="*/ 204711 w 391306"/>
                <a:gd name="connsiteY7" fmla="*/ 6770 h 109068"/>
                <a:gd name="connsiteX8" fmla="*/ 160020 w 391306"/>
                <a:gd name="connsiteY8" fmla="*/ 89581 h 109068"/>
                <a:gd name="connsiteX9" fmla="*/ 9773 w 391306"/>
                <a:gd name="connsiteY9" fmla="*/ 89066 h 109068"/>
                <a:gd name="connsiteX10" fmla="*/ 2863 w 391306"/>
                <a:gd name="connsiteY10" fmla="*/ 91930 h 109068"/>
                <a:gd name="connsiteX11" fmla="*/ 0 w 391306"/>
                <a:gd name="connsiteY11" fmla="*/ 98839 h 109068"/>
                <a:gd name="connsiteX12" fmla="*/ 2863 w 391306"/>
                <a:gd name="connsiteY12" fmla="*/ 105749 h 109068"/>
                <a:gd name="connsiteX13" fmla="*/ 9773 w 391306"/>
                <a:gd name="connsiteY13" fmla="*/ 108612 h 109068"/>
                <a:gd name="connsiteX14" fmla="*/ 381248 w 391306"/>
                <a:gd name="connsiteY14" fmla="*/ 109069 h 109068"/>
                <a:gd name="connsiteX15" fmla="*/ 388106 w 391306"/>
                <a:gd name="connsiteY15" fmla="*/ 106211 h 109068"/>
                <a:gd name="connsiteX16" fmla="*/ 391021 w 391306"/>
                <a:gd name="connsiteY16" fmla="*/ 99353 h 109068"/>
                <a:gd name="connsiteX17" fmla="*/ 391021 w 391306"/>
                <a:gd name="connsiteY17" fmla="*/ 89524 h 109068"/>
                <a:gd name="connsiteX18" fmla="*/ 391306 w 391306"/>
                <a:gd name="connsiteY18" fmla="*/ 89524 h 109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1306" h="109068">
                  <a:moveTo>
                    <a:pt x="391306" y="89524"/>
                  </a:moveTo>
                  <a:cubicBezTo>
                    <a:pt x="390906" y="79236"/>
                    <a:pt x="387420" y="69309"/>
                    <a:pt x="381305" y="61023"/>
                  </a:cubicBezTo>
                  <a:cubicBezTo>
                    <a:pt x="375190" y="52742"/>
                    <a:pt x="366732" y="46484"/>
                    <a:pt x="357016" y="43061"/>
                  </a:cubicBezTo>
                  <a:lnTo>
                    <a:pt x="217113" y="541"/>
                  </a:lnTo>
                  <a:cubicBezTo>
                    <a:pt x="215890" y="112"/>
                    <a:pt x="214598" y="-65"/>
                    <a:pt x="213307" y="21"/>
                  </a:cubicBezTo>
                  <a:cubicBezTo>
                    <a:pt x="212015" y="101"/>
                    <a:pt x="210752" y="444"/>
                    <a:pt x="209592" y="1027"/>
                  </a:cubicBezTo>
                  <a:cubicBezTo>
                    <a:pt x="208437" y="1610"/>
                    <a:pt x="207409" y="2416"/>
                    <a:pt x="206569" y="3404"/>
                  </a:cubicBezTo>
                  <a:cubicBezTo>
                    <a:pt x="205734" y="4387"/>
                    <a:pt x="205100" y="5536"/>
                    <a:pt x="204711" y="6770"/>
                  </a:cubicBezTo>
                  <a:cubicBezTo>
                    <a:pt x="199396" y="24487"/>
                    <a:pt x="186138" y="62549"/>
                    <a:pt x="160020" y="89581"/>
                  </a:cubicBezTo>
                  <a:lnTo>
                    <a:pt x="9773" y="89066"/>
                  </a:lnTo>
                  <a:cubicBezTo>
                    <a:pt x="7184" y="89066"/>
                    <a:pt x="4698" y="90095"/>
                    <a:pt x="2863" y="91930"/>
                  </a:cubicBezTo>
                  <a:cubicBezTo>
                    <a:pt x="1035" y="93758"/>
                    <a:pt x="0" y="96244"/>
                    <a:pt x="0" y="98839"/>
                  </a:cubicBezTo>
                  <a:cubicBezTo>
                    <a:pt x="0" y="101428"/>
                    <a:pt x="1035" y="103914"/>
                    <a:pt x="2863" y="105749"/>
                  </a:cubicBezTo>
                  <a:cubicBezTo>
                    <a:pt x="4698" y="107583"/>
                    <a:pt x="7184" y="108612"/>
                    <a:pt x="9773" y="108612"/>
                  </a:cubicBezTo>
                  <a:lnTo>
                    <a:pt x="381248" y="109069"/>
                  </a:lnTo>
                  <a:cubicBezTo>
                    <a:pt x="383820" y="109052"/>
                    <a:pt x="386277" y="108029"/>
                    <a:pt x="388106" y="106211"/>
                  </a:cubicBezTo>
                  <a:cubicBezTo>
                    <a:pt x="389935" y="104394"/>
                    <a:pt x="391021" y="101931"/>
                    <a:pt x="391021" y="99353"/>
                  </a:cubicBezTo>
                  <a:lnTo>
                    <a:pt x="391021" y="89524"/>
                  </a:lnTo>
                  <a:lnTo>
                    <a:pt x="391306" y="89524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7888DE5-BF77-3ABA-5315-F31C0C124779}"/>
                </a:ext>
              </a:extLst>
            </p:cNvPr>
            <p:cNvSpPr/>
            <p:nvPr/>
          </p:nvSpPr>
          <p:spPr>
            <a:xfrm>
              <a:off x="6894785" y="5470163"/>
              <a:ext cx="392277" cy="59807"/>
            </a:xfrm>
            <a:custGeom>
              <a:avLst/>
              <a:gdLst>
                <a:gd name="connsiteX0" fmla="*/ 391820 w 392277"/>
                <a:gd name="connsiteY0" fmla="*/ 40691 h 59807"/>
                <a:gd name="connsiteX1" fmla="*/ 385248 w 392277"/>
                <a:gd name="connsiteY1" fmla="*/ 17602 h 59807"/>
                <a:gd name="connsiteX2" fmla="*/ 368960 w 392277"/>
                <a:gd name="connsiteY2" fmla="*/ 0 h 59807"/>
                <a:gd name="connsiteX3" fmla="*/ 358387 w 392277"/>
                <a:gd name="connsiteY3" fmla="*/ 23889 h 59807"/>
                <a:gd name="connsiteX4" fmla="*/ 179965 w 392277"/>
                <a:gd name="connsiteY4" fmla="*/ 16345 h 59807"/>
                <a:gd name="connsiteX5" fmla="*/ 180342 w 392277"/>
                <a:gd name="connsiteY5" fmla="*/ 15739 h 59807"/>
                <a:gd name="connsiteX6" fmla="*/ 180423 w 392277"/>
                <a:gd name="connsiteY6" fmla="*/ 15030 h 59807"/>
                <a:gd name="connsiteX7" fmla="*/ 160934 w 392277"/>
                <a:gd name="connsiteY7" fmla="*/ 40291 h 59807"/>
                <a:gd name="connsiteX8" fmla="*/ 10515 w 392277"/>
                <a:gd name="connsiteY8" fmla="*/ 40291 h 59807"/>
                <a:gd name="connsiteX9" fmla="*/ 6555 w 392277"/>
                <a:gd name="connsiteY9" fmla="*/ 40805 h 59807"/>
                <a:gd name="connsiteX10" fmla="*/ 3132 w 392277"/>
                <a:gd name="connsiteY10" fmla="*/ 42868 h 59807"/>
                <a:gd name="connsiteX11" fmla="*/ 811 w 392277"/>
                <a:gd name="connsiteY11" fmla="*/ 46126 h 59807"/>
                <a:gd name="connsiteX12" fmla="*/ 0 w 392277"/>
                <a:gd name="connsiteY12" fmla="*/ 50035 h 59807"/>
                <a:gd name="connsiteX13" fmla="*/ 811 w 392277"/>
                <a:gd name="connsiteY13" fmla="*/ 53950 h 59807"/>
                <a:gd name="connsiteX14" fmla="*/ 3132 w 392277"/>
                <a:gd name="connsiteY14" fmla="*/ 57207 h 59807"/>
                <a:gd name="connsiteX15" fmla="*/ 6555 w 392277"/>
                <a:gd name="connsiteY15" fmla="*/ 59265 h 59807"/>
                <a:gd name="connsiteX16" fmla="*/ 10515 w 392277"/>
                <a:gd name="connsiteY16" fmla="*/ 59779 h 59807"/>
                <a:gd name="connsiteX17" fmla="*/ 382505 w 392277"/>
                <a:gd name="connsiteY17" fmla="*/ 59779 h 59807"/>
                <a:gd name="connsiteX18" fmla="*/ 389363 w 392277"/>
                <a:gd name="connsiteY18" fmla="*/ 56922 h 59807"/>
                <a:gd name="connsiteX19" fmla="*/ 392277 w 392277"/>
                <a:gd name="connsiteY19" fmla="*/ 50063 h 59807"/>
                <a:gd name="connsiteX20" fmla="*/ 392277 w 392277"/>
                <a:gd name="connsiteY20" fmla="*/ 40748 h 59807"/>
                <a:gd name="connsiteX21" fmla="*/ 391820 w 392277"/>
                <a:gd name="connsiteY21" fmla="*/ 40748 h 59807"/>
                <a:gd name="connsiteX22" fmla="*/ 391820 w 392277"/>
                <a:gd name="connsiteY22" fmla="*/ 40691 h 59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92277" h="59807">
                  <a:moveTo>
                    <a:pt x="391820" y="40691"/>
                  </a:moveTo>
                  <a:cubicBezTo>
                    <a:pt x="391478" y="32587"/>
                    <a:pt x="389249" y="24677"/>
                    <a:pt x="385248" y="17602"/>
                  </a:cubicBezTo>
                  <a:cubicBezTo>
                    <a:pt x="381305" y="10533"/>
                    <a:pt x="375704" y="4498"/>
                    <a:pt x="368960" y="0"/>
                  </a:cubicBezTo>
                  <a:cubicBezTo>
                    <a:pt x="386105" y="12344"/>
                    <a:pt x="383133" y="24746"/>
                    <a:pt x="358387" y="23889"/>
                  </a:cubicBezTo>
                  <a:cubicBezTo>
                    <a:pt x="229571" y="17660"/>
                    <a:pt x="194996" y="17660"/>
                    <a:pt x="179965" y="16345"/>
                  </a:cubicBezTo>
                  <a:cubicBezTo>
                    <a:pt x="180137" y="16174"/>
                    <a:pt x="180268" y="15968"/>
                    <a:pt x="180342" y="15739"/>
                  </a:cubicBezTo>
                  <a:cubicBezTo>
                    <a:pt x="180423" y="15516"/>
                    <a:pt x="180451" y="15270"/>
                    <a:pt x="180423" y="15030"/>
                  </a:cubicBezTo>
                  <a:cubicBezTo>
                    <a:pt x="174816" y="24100"/>
                    <a:pt x="168289" y="32570"/>
                    <a:pt x="160934" y="40291"/>
                  </a:cubicBezTo>
                  <a:lnTo>
                    <a:pt x="10515" y="40291"/>
                  </a:lnTo>
                  <a:cubicBezTo>
                    <a:pt x="9172" y="40188"/>
                    <a:pt x="7824" y="40365"/>
                    <a:pt x="6555" y="40805"/>
                  </a:cubicBezTo>
                  <a:cubicBezTo>
                    <a:pt x="5280" y="41251"/>
                    <a:pt x="4115" y="41954"/>
                    <a:pt x="3132" y="42868"/>
                  </a:cubicBezTo>
                  <a:cubicBezTo>
                    <a:pt x="2143" y="43783"/>
                    <a:pt x="1354" y="44891"/>
                    <a:pt x="811" y="46126"/>
                  </a:cubicBezTo>
                  <a:cubicBezTo>
                    <a:pt x="274" y="47360"/>
                    <a:pt x="0" y="48692"/>
                    <a:pt x="0" y="50035"/>
                  </a:cubicBezTo>
                  <a:cubicBezTo>
                    <a:pt x="0" y="51384"/>
                    <a:pt x="274" y="52715"/>
                    <a:pt x="811" y="53950"/>
                  </a:cubicBezTo>
                  <a:cubicBezTo>
                    <a:pt x="1354" y="55184"/>
                    <a:pt x="2143" y="56293"/>
                    <a:pt x="3132" y="57207"/>
                  </a:cubicBezTo>
                  <a:cubicBezTo>
                    <a:pt x="4115" y="58121"/>
                    <a:pt x="5280" y="58819"/>
                    <a:pt x="6555" y="59265"/>
                  </a:cubicBezTo>
                  <a:cubicBezTo>
                    <a:pt x="7824" y="59710"/>
                    <a:pt x="9172" y="59882"/>
                    <a:pt x="10515" y="59779"/>
                  </a:cubicBezTo>
                  <a:lnTo>
                    <a:pt x="382505" y="59779"/>
                  </a:lnTo>
                  <a:cubicBezTo>
                    <a:pt x="385077" y="59768"/>
                    <a:pt x="387534" y="58739"/>
                    <a:pt x="389363" y="56922"/>
                  </a:cubicBezTo>
                  <a:cubicBezTo>
                    <a:pt x="391191" y="55104"/>
                    <a:pt x="392220" y="52641"/>
                    <a:pt x="392277" y="50063"/>
                  </a:cubicBezTo>
                  <a:lnTo>
                    <a:pt x="392277" y="40748"/>
                  </a:lnTo>
                  <a:lnTo>
                    <a:pt x="391820" y="40748"/>
                  </a:lnTo>
                  <a:lnTo>
                    <a:pt x="391820" y="40691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5AF4146B-0540-4678-5B03-A649621F29CE}"/>
                </a:ext>
              </a:extLst>
            </p:cNvPr>
            <p:cNvSpPr/>
            <p:nvPr/>
          </p:nvSpPr>
          <p:spPr>
            <a:xfrm>
              <a:off x="6094514" y="5420147"/>
              <a:ext cx="381533" cy="106079"/>
            </a:xfrm>
            <a:custGeom>
              <a:avLst/>
              <a:gdLst>
                <a:gd name="connsiteX0" fmla="*/ 381476 w 381533"/>
                <a:gd name="connsiteY0" fmla="*/ 87392 h 106079"/>
                <a:gd name="connsiteX1" fmla="*/ 371778 w 381533"/>
                <a:gd name="connsiteY1" fmla="*/ 59646 h 106079"/>
                <a:gd name="connsiteX2" fmla="*/ 348215 w 381533"/>
                <a:gd name="connsiteY2" fmla="*/ 42072 h 106079"/>
                <a:gd name="connsiteX3" fmla="*/ 211741 w 381533"/>
                <a:gd name="connsiteY3" fmla="*/ 581 h 106079"/>
                <a:gd name="connsiteX4" fmla="*/ 208095 w 381533"/>
                <a:gd name="connsiteY4" fmla="*/ 10 h 106079"/>
                <a:gd name="connsiteX5" fmla="*/ 204506 w 381533"/>
                <a:gd name="connsiteY5" fmla="*/ 896 h 106079"/>
                <a:gd name="connsiteX6" fmla="*/ 201551 w 381533"/>
                <a:gd name="connsiteY6" fmla="*/ 3107 h 106079"/>
                <a:gd name="connsiteX7" fmla="*/ 199682 w 381533"/>
                <a:gd name="connsiteY7" fmla="*/ 6296 h 106079"/>
                <a:gd name="connsiteX8" fmla="*/ 156077 w 381533"/>
                <a:gd name="connsiteY8" fmla="*/ 87106 h 106079"/>
                <a:gd name="connsiteX9" fmla="*/ 9487 w 381533"/>
                <a:gd name="connsiteY9" fmla="*/ 86592 h 106079"/>
                <a:gd name="connsiteX10" fmla="*/ 2778 w 381533"/>
                <a:gd name="connsiteY10" fmla="*/ 89375 h 106079"/>
                <a:gd name="connsiteX11" fmla="*/ 0 w 381533"/>
                <a:gd name="connsiteY11" fmla="*/ 96079 h 106079"/>
                <a:gd name="connsiteX12" fmla="*/ 2778 w 381533"/>
                <a:gd name="connsiteY12" fmla="*/ 102788 h 106079"/>
                <a:gd name="connsiteX13" fmla="*/ 9487 w 381533"/>
                <a:gd name="connsiteY13" fmla="*/ 105566 h 106079"/>
                <a:gd name="connsiteX14" fmla="*/ 372047 w 381533"/>
                <a:gd name="connsiteY14" fmla="*/ 106080 h 106079"/>
                <a:gd name="connsiteX15" fmla="*/ 378739 w 381533"/>
                <a:gd name="connsiteY15" fmla="*/ 103285 h 106079"/>
                <a:gd name="connsiteX16" fmla="*/ 381533 w 381533"/>
                <a:gd name="connsiteY16" fmla="*/ 96593 h 106079"/>
                <a:gd name="connsiteX17" fmla="*/ 381533 w 381533"/>
                <a:gd name="connsiteY17" fmla="*/ 87392 h 106079"/>
                <a:gd name="connsiteX18" fmla="*/ 381476 w 381533"/>
                <a:gd name="connsiteY18" fmla="*/ 87392 h 10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1533" h="106079">
                  <a:moveTo>
                    <a:pt x="381476" y="87392"/>
                  </a:moveTo>
                  <a:cubicBezTo>
                    <a:pt x="381082" y="77385"/>
                    <a:pt x="377705" y="67721"/>
                    <a:pt x="371778" y="59646"/>
                  </a:cubicBezTo>
                  <a:cubicBezTo>
                    <a:pt x="365851" y="51570"/>
                    <a:pt x="357645" y="45449"/>
                    <a:pt x="348215" y="42072"/>
                  </a:cubicBezTo>
                  <a:lnTo>
                    <a:pt x="211741" y="581"/>
                  </a:lnTo>
                  <a:cubicBezTo>
                    <a:pt x="210575" y="153"/>
                    <a:pt x="209335" y="-48"/>
                    <a:pt x="208095" y="10"/>
                  </a:cubicBezTo>
                  <a:cubicBezTo>
                    <a:pt x="206849" y="61"/>
                    <a:pt x="205632" y="364"/>
                    <a:pt x="204506" y="896"/>
                  </a:cubicBezTo>
                  <a:cubicBezTo>
                    <a:pt x="203386" y="1427"/>
                    <a:pt x="202380" y="2181"/>
                    <a:pt x="201551" y="3107"/>
                  </a:cubicBezTo>
                  <a:cubicBezTo>
                    <a:pt x="200722" y="4039"/>
                    <a:pt x="200088" y="5119"/>
                    <a:pt x="199682" y="6296"/>
                  </a:cubicBezTo>
                  <a:cubicBezTo>
                    <a:pt x="194482" y="23441"/>
                    <a:pt x="181508" y="60760"/>
                    <a:pt x="156077" y="87106"/>
                  </a:cubicBezTo>
                  <a:lnTo>
                    <a:pt x="9487" y="86592"/>
                  </a:lnTo>
                  <a:cubicBezTo>
                    <a:pt x="6972" y="86592"/>
                    <a:pt x="4561" y="87592"/>
                    <a:pt x="2778" y="89375"/>
                  </a:cubicBezTo>
                  <a:cubicBezTo>
                    <a:pt x="1000" y="91152"/>
                    <a:pt x="0" y="93564"/>
                    <a:pt x="0" y="96079"/>
                  </a:cubicBezTo>
                  <a:cubicBezTo>
                    <a:pt x="0" y="98599"/>
                    <a:pt x="1000" y="101011"/>
                    <a:pt x="2778" y="102788"/>
                  </a:cubicBezTo>
                  <a:cubicBezTo>
                    <a:pt x="4561" y="104565"/>
                    <a:pt x="6972" y="105566"/>
                    <a:pt x="9487" y="105566"/>
                  </a:cubicBezTo>
                  <a:lnTo>
                    <a:pt x="372047" y="106080"/>
                  </a:lnTo>
                  <a:cubicBezTo>
                    <a:pt x="374561" y="106068"/>
                    <a:pt x="376962" y="105063"/>
                    <a:pt x="378739" y="103285"/>
                  </a:cubicBezTo>
                  <a:cubicBezTo>
                    <a:pt x="380516" y="101508"/>
                    <a:pt x="381522" y="99108"/>
                    <a:pt x="381533" y="96593"/>
                  </a:cubicBezTo>
                  <a:lnTo>
                    <a:pt x="381533" y="87392"/>
                  </a:lnTo>
                  <a:lnTo>
                    <a:pt x="381476" y="87392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20B52188-FE32-0344-772E-0C75018A1CB3}"/>
                </a:ext>
              </a:extLst>
            </p:cNvPr>
            <p:cNvSpPr/>
            <p:nvPr/>
          </p:nvSpPr>
          <p:spPr>
            <a:xfrm>
              <a:off x="5626169" y="4071937"/>
              <a:ext cx="1399946" cy="1313306"/>
            </a:xfrm>
            <a:custGeom>
              <a:avLst/>
              <a:gdLst>
                <a:gd name="connsiteX0" fmla="*/ 1399947 w 1399946"/>
                <a:gd name="connsiteY0" fmla="*/ 1249985 h 1313306"/>
                <a:gd name="connsiteX1" fmla="*/ 1219353 w 1399946"/>
                <a:gd name="connsiteY1" fmla="*/ 1313307 h 1313306"/>
                <a:gd name="connsiteX2" fmla="*/ 756438 w 1399946"/>
                <a:gd name="connsiteY2" fmla="*/ 339471 h 1313306"/>
                <a:gd name="connsiteX3" fmla="*/ 0 w 1399946"/>
                <a:gd name="connsiteY3" fmla="*/ 339471 h 1313306"/>
                <a:gd name="connsiteX4" fmla="*/ 0 w 1399946"/>
                <a:gd name="connsiteY4" fmla="*/ 0 h 1313306"/>
                <a:gd name="connsiteX5" fmla="*/ 864165 w 1399946"/>
                <a:gd name="connsiteY5" fmla="*/ 4515 h 1313306"/>
                <a:gd name="connsiteX6" fmla="*/ 964463 w 1399946"/>
                <a:gd name="connsiteY6" fmla="*/ 95955 h 1313306"/>
                <a:gd name="connsiteX7" fmla="*/ 1399947 w 1399946"/>
                <a:gd name="connsiteY7" fmla="*/ 1249985 h 1313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9946" h="1313306">
                  <a:moveTo>
                    <a:pt x="1399947" y="1249985"/>
                  </a:moveTo>
                  <a:lnTo>
                    <a:pt x="1219353" y="1313307"/>
                  </a:lnTo>
                  <a:lnTo>
                    <a:pt x="756438" y="339471"/>
                  </a:lnTo>
                  <a:lnTo>
                    <a:pt x="0" y="339471"/>
                  </a:lnTo>
                  <a:lnTo>
                    <a:pt x="0" y="0"/>
                  </a:lnTo>
                  <a:lnTo>
                    <a:pt x="864165" y="4515"/>
                  </a:lnTo>
                  <a:cubicBezTo>
                    <a:pt x="919486" y="2343"/>
                    <a:pt x="944633" y="37662"/>
                    <a:pt x="964463" y="95955"/>
                  </a:cubicBezTo>
                  <a:lnTo>
                    <a:pt x="1399947" y="1249985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0594262A-C2AD-632F-6FB9-8E536DA04390}"/>
                </a:ext>
              </a:extLst>
            </p:cNvPr>
            <p:cNvSpPr/>
            <p:nvPr/>
          </p:nvSpPr>
          <p:spPr>
            <a:xfrm>
              <a:off x="5626169" y="4071937"/>
              <a:ext cx="1320622" cy="1313306"/>
            </a:xfrm>
            <a:custGeom>
              <a:avLst/>
              <a:gdLst>
                <a:gd name="connsiteX0" fmla="*/ 1320622 w 1320622"/>
                <a:gd name="connsiteY0" fmla="*/ 1277817 h 1313306"/>
                <a:gd name="connsiteX1" fmla="*/ 1219353 w 1320622"/>
                <a:gd name="connsiteY1" fmla="*/ 1313307 h 1313306"/>
                <a:gd name="connsiteX2" fmla="*/ 757695 w 1320622"/>
                <a:gd name="connsiteY2" fmla="*/ 339471 h 1313306"/>
                <a:gd name="connsiteX3" fmla="*/ 0 w 1320622"/>
                <a:gd name="connsiteY3" fmla="*/ 339471 h 1313306"/>
                <a:gd name="connsiteX4" fmla="*/ 0 w 1320622"/>
                <a:gd name="connsiteY4" fmla="*/ 0 h 1313306"/>
                <a:gd name="connsiteX5" fmla="*/ 646595 w 1320622"/>
                <a:gd name="connsiteY5" fmla="*/ 0 h 1313306"/>
                <a:gd name="connsiteX6" fmla="*/ 799986 w 1320622"/>
                <a:gd name="connsiteY6" fmla="*/ 69494 h 1313306"/>
                <a:gd name="connsiteX7" fmla="*/ 1320622 w 1320622"/>
                <a:gd name="connsiteY7" fmla="*/ 1277817 h 1313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0622" h="1313306">
                  <a:moveTo>
                    <a:pt x="1320622" y="1277817"/>
                  </a:moveTo>
                  <a:lnTo>
                    <a:pt x="1219353" y="1313307"/>
                  </a:lnTo>
                  <a:lnTo>
                    <a:pt x="757695" y="339471"/>
                  </a:lnTo>
                  <a:lnTo>
                    <a:pt x="0" y="339471"/>
                  </a:lnTo>
                  <a:lnTo>
                    <a:pt x="0" y="0"/>
                  </a:lnTo>
                  <a:lnTo>
                    <a:pt x="646595" y="0"/>
                  </a:lnTo>
                  <a:cubicBezTo>
                    <a:pt x="740721" y="457"/>
                    <a:pt x="763410" y="0"/>
                    <a:pt x="799986" y="69494"/>
                  </a:cubicBezTo>
                  <a:lnTo>
                    <a:pt x="1320622" y="1277817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803EE41B-CA85-6A2E-EA82-622171591C4C}"/>
                </a:ext>
              </a:extLst>
            </p:cNvPr>
            <p:cNvSpPr/>
            <p:nvPr/>
          </p:nvSpPr>
          <p:spPr>
            <a:xfrm>
              <a:off x="5179599" y="4071937"/>
              <a:ext cx="1118311" cy="1298848"/>
            </a:xfrm>
            <a:custGeom>
              <a:avLst/>
              <a:gdLst>
                <a:gd name="connsiteX0" fmla="*/ 1118311 w 1118311"/>
                <a:gd name="connsiteY0" fmla="*/ 1298848 h 1298848"/>
                <a:gd name="connsiteX1" fmla="*/ 901141 w 1118311"/>
                <a:gd name="connsiteY1" fmla="*/ 1298848 h 1298848"/>
                <a:gd name="connsiteX2" fmla="*/ 842963 w 1118311"/>
                <a:gd name="connsiteY2" fmla="*/ 339471 h 1298848"/>
                <a:gd name="connsiteX3" fmla="*/ 181508 w 1118311"/>
                <a:gd name="connsiteY3" fmla="*/ 339471 h 1298848"/>
                <a:gd name="connsiteX4" fmla="*/ 53167 w 1118311"/>
                <a:gd name="connsiteY4" fmla="*/ 286310 h 1298848"/>
                <a:gd name="connsiteX5" fmla="*/ 0 w 1118311"/>
                <a:gd name="connsiteY5" fmla="*/ 157963 h 1298848"/>
                <a:gd name="connsiteX6" fmla="*/ 0 w 1118311"/>
                <a:gd name="connsiteY6" fmla="*/ 0 h 1298848"/>
                <a:gd name="connsiteX7" fmla="*/ 968521 w 1118311"/>
                <a:gd name="connsiteY7" fmla="*/ 0 h 1298848"/>
                <a:gd name="connsiteX8" fmla="*/ 974922 w 1118311"/>
                <a:gd name="connsiteY8" fmla="*/ 0 h 1298848"/>
                <a:gd name="connsiteX9" fmla="*/ 1105681 w 1118311"/>
                <a:gd name="connsiteY9" fmla="*/ 137903 h 1298848"/>
                <a:gd name="connsiteX10" fmla="*/ 1118311 w 1118311"/>
                <a:gd name="connsiteY10" fmla="*/ 1298848 h 1298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18311" h="1298848">
                  <a:moveTo>
                    <a:pt x="1118311" y="1298848"/>
                  </a:moveTo>
                  <a:lnTo>
                    <a:pt x="901141" y="1298848"/>
                  </a:lnTo>
                  <a:cubicBezTo>
                    <a:pt x="872109" y="836562"/>
                    <a:pt x="832561" y="436912"/>
                    <a:pt x="842963" y="339471"/>
                  </a:cubicBezTo>
                  <a:lnTo>
                    <a:pt x="181508" y="339471"/>
                  </a:lnTo>
                  <a:cubicBezTo>
                    <a:pt x="133371" y="339471"/>
                    <a:pt x="87205" y="320349"/>
                    <a:pt x="53167" y="286310"/>
                  </a:cubicBezTo>
                  <a:cubicBezTo>
                    <a:pt x="19122" y="252272"/>
                    <a:pt x="0" y="206100"/>
                    <a:pt x="0" y="157963"/>
                  </a:cubicBezTo>
                  <a:lnTo>
                    <a:pt x="0" y="0"/>
                  </a:lnTo>
                  <a:lnTo>
                    <a:pt x="968521" y="0"/>
                  </a:lnTo>
                  <a:lnTo>
                    <a:pt x="974922" y="0"/>
                  </a:lnTo>
                  <a:cubicBezTo>
                    <a:pt x="1047960" y="3143"/>
                    <a:pt x="1104824" y="64808"/>
                    <a:pt x="1105681" y="137903"/>
                  </a:cubicBezTo>
                  <a:lnTo>
                    <a:pt x="1118311" y="1298848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C6C23805-EAF3-977E-F375-C4ACB0EF004F}"/>
                </a:ext>
              </a:extLst>
            </p:cNvPr>
            <p:cNvSpPr/>
            <p:nvPr/>
          </p:nvSpPr>
          <p:spPr>
            <a:xfrm>
              <a:off x="5180285" y="4071817"/>
              <a:ext cx="970572" cy="1274965"/>
            </a:xfrm>
            <a:custGeom>
              <a:avLst/>
              <a:gdLst>
                <a:gd name="connsiteX0" fmla="*/ 910908 w 970572"/>
                <a:gd name="connsiteY0" fmla="*/ 248723 h 1274965"/>
                <a:gd name="connsiteX1" fmla="*/ 249631 w 970572"/>
                <a:gd name="connsiteY1" fmla="*/ 248723 h 1274965"/>
                <a:gd name="connsiteX2" fmla="*/ 146418 w 970572"/>
                <a:gd name="connsiteY2" fmla="*/ 209460 h 1274965"/>
                <a:gd name="connsiteX3" fmla="*/ 138874 w 970572"/>
                <a:gd name="connsiteY3" fmla="*/ 13665 h 1274965"/>
                <a:gd name="connsiteX4" fmla="*/ 150647 w 970572"/>
                <a:gd name="connsiteY4" fmla="*/ 0 h 1274965"/>
                <a:gd name="connsiteX5" fmla="*/ 0 w 970572"/>
                <a:gd name="connsiteY5" fmla="*/ 0 h 1274965"/>
                <a:gd name="connsiteX6" fmla="*/ 0 w 970572"/>
                <a:gd name="connsiteY6" fmla="*/ 157968 h 1274965"/>
                <a:gd name="connsiteX7" fmla="*/ 13819 w 970572"/>
                <a:gd name="connsiteY7" fmla="*/ 227440 h 1274965"/>
                <a:gd name="connsiteX8" fmla="*/ 53178 w 970572"/>
                <a:gd name="connsiteY8" fmla="*/ 286333 h 1274965"/>
                <a:gd name="connsiteX9" fmla="*/ 112083 w 970572"/>
                <a:gd name="connsiteY9" fmla="*/ 325675 h 1274965"/>
                <a:gd name="connsiteX10" fmla="*/ 181560 w 970572"/>
                <a:gd name="connsiteY10" fmla="*/ 339477 h 1274965"/>
                <a:gd name="connsiteX11" fmla="*/ 842848 w 970572"/>
                <a:gd name="connsiteY11" fmla="*/ 339477 h 1274965"/>
                <a:gd name="connsiteX12" fmla="*/ 899598 w 970572"/>
                <a:gd name="connsiteY12" fmla="*/ 1274965 h 1274965"/>
                <a:gd name="connsiteX13" fmla="*/ 970573 w 970572"/>
                <a:gd name="connsiteY13" fmla="*/ 1274965 h 1274965"/>
                <a:gd name="connsiteX14" fmla="*/ 910908 w 970572"/>
                <a:gd name="connsiteY14" fmla="*/ 248723 h 1274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572" h="1274965">
                  <a:moveTo>
                    <a:pt x="910908" y="248723"/>
                  </a:moveTo>
                  <a:cubicBezTo>
                    <a:pt x="898221" y="244322"/>
                    <a:pt x="249631" y="248723"/>
                    <a:pt x="249631" y="248723"/>
                  </a:cubicBezTo>
                  <a:cubicBezTo>
                    <a:pt x="211403" y="249683"/>
                    <a:pt x="174336" y="235584"/>
                    <a:pt x="146418" y="209460"/>
                  </a:cubicBezTo>
                  <a:cubicBezTo>
                    <a:pt x="91783" y="157454"/>
                    <a:pt x="89611" y="70815"/>
                    <a:pt x="138874" y="13665"/>
                  </a:cubicBezTo>
                  <a:lnTo>
                    <a:pt x="150647" y="0"/>
                  </a:lnTo>
                  <a:lnTo>
                    <a:pt x="0" y="0"/>
                  </a:lnTo>
                  <a:lnTo>
                    <a:pt x="0" y="157968"/>
                  </a:lnTo>
                  <a:cubicBezTo>
                    <a:pt x="0" y="181806"/>
                    <a:pt x="4692" y="205414"/>
                    <a:pt x="13819" y="227440"/>
                  </a:cubicBezTo>
                  <a:cubicBezTo>
                    <a:pt x="22945" y="249465"/>
                    <a:pt x="36319" y="269474"/>
                    <a:pt x="53178" y="286333"/>
                  </a:cubicBezTo>
                  <a:cubicBezTo>
                    <a:pt x="70043" y="303187"/>
                    <a:pt x="90057" y="316554"/>
                    <a:pt x="112083" y="325675"/>
                  </a:cubicBezTo>
                  <a:cubicBezTo>
                    <a:pt x="134114" y="334790"/>
                    <a:pt x="157722" y="339482"/>
                    <a:pt x="181560" y="339477"/>
                  </a:cubicBezTo>
                  <a:lnTo>
                    <a:pt x="842848" y="339477"/>
                  </a:lnTo>
                  <a:cubicBezTo>
                    <a:pt x="833990" y="519842"/>
                    <a:pt x="875366" y="890860"/>
                    <a:pt x="899598" y="1274965"/>
                  </a:cubicBezTo>
                  <a:lnTo>
                    <a:pt x="970573" y="1274965"/>
                  </a:lnTo>
                  <a:cubicBezTo>
                    <a:pt x="970573" y="1274965"/>
                    <a:pt x="918680" y="256609"/>
                    <a:pt x="910908" y="248723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EA658CDE-7103-877A-5AE4-B89D0289DAD0}"/>
                </a:ext>
              </a:extLst>
            </p:cNvPr>
            <p:cNvSpPr/>
            <p:nvPr/>
          </p:nvSpPr>
          <p:spPr>
            <a:xfrm>
              <a:off x="5599869" y="3298376"/>
              <a:ext cx="799025" cy="566735"/>
            </a:xfrm>
            <a:custGeom>
              <a:avLst/>
              <a:gdLst>
                <a:gd name="connsiteX0" fmla="*/ 799026 w 799025"/>
                <a:gd name="connsiteY0" fmla="*/ 472324 h 566735"/>
                <a:gd name="connsiteX1" fmla="*/ 360342 w 799025"/>
                <a:gd name="connsiteY1" fmla="*/ 370997 h 566735"/>
                <a:gd name="connsiteX2" fmla="*/ 234384 w 799025"/>
                <a:gd name="connsiteY2" fmla="*/ 41756 h 566735"/>
                <a:gd name="connsiteX3" fmla="*/ 69 w 799025"/>
                <a:gd name="connsiteY3" fmla="*/ 53700 h 566735"/>
                <a:gd name="connsiteX4" fmla="*/ 170376 w 799025"/>
                <a:gd name="connsiteY4" fmla="*/ 482839 h 566735"/>
                <a:gd name="connsiteX5" fmla="*/ 235584 w 799025"/>
                <a:gd name="connsiteY5" fmla="*/ 524101 h 566735"/>
                <a:gd name="connsiteX6" fmla="*/ 782852 w 799025"/>
                <a:gd name="connsiteY6" fmla="*/ 566736 h 566735"/>
                <a:gd name="connsiteX7" fmla="*/ 799026 w 799025"/>
                <a:gd name="connsiteY7" fmla="*/ 472324 h 566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9025" h="566735">
                  <a:moveTo>
                    <a:pt x="799026" y="472324"/>
                  </a:moveTo>
                  <a:lnTo>
                    <a:pt x="360342" y="370997"/>
                  </a:lnTo>
                  <a:lnTo>
                    <a:pt x="234384" y="41756"/>
                  </a:lnTo>
                  <a:cubicBezTo>
                    <a:pt x="198093" y="-52771"/>
                    <a:pt x="-4275" y="40955"/>
                    <a:pt x="69" y="53700"/>
                  </a:cubicBezTo>
                  <a:lnTo>
                    <a:pt x="170376" y="482839"/>
                  </a:lnTo>
                  <a:cubicBezTo>
                    <a:pt x="180834" y="509243"/>
                    <a:pt x="199637" y="520730"/>
                    <a:pt x="235584" y="524101"/>
                  </a:cubicBezTo>
                  <a:lnTo>
                    <a:pt x="782852" y="566736"/>
                  </a:lnTo>
                  <a:lnTo>
                    <a:pt x="799026" y="472324"/>
                  </a:lnTo>
                  <a:close/>
                </a:path>
              </a:pathLst>
            </a:custGeom>
            <a:solidFill>
              <a:srgbClr val="FB9C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7034E675-61A1-1F3F-1466-3C36292E2898}"/>
                </a:ext>
              </a:extLst>
            </p:cNvPr>
            <p:cNvSpPr/>
            <p:nvPr/>
          </p:nvSpPr>
          <p:spPr>
            <a:xfrm>
              <a:off x="5600040" y="3336202"/>
              <a:ext cx="784853" cy="528903"/>
            </a:xfrm>
            <a:custGeom>
              <a:avLst/>
              <a:gdLst>
                <a:gd name="connsiteX0" fmla="*/ 251872 w 784853"/>
                <a:gd name="connsiteY0" fmla="*/ 475068 h 528903"/>
                <a:gd name="connsiteX1" fmla="*/ 186721 w 784853"/>
                <a:gd name="connsiteY1" fmla="*/ 433806 h 528903"/>
                <a:gd name="connsiteX2" fmla="*/ 44475 w 784853"/>
                <a:gd name="connsiteY2" fmla="*/ 37 h 528903"/>
                <a:gd name="connsiteX3" fmla="*/ 12 w 784853"/>
                <a:gd name="connsiteY3" fmla="*/ 15868 h 528903"/>
                <a:gd name="connsiteX4" fmla="*/ 170205 w 784853"/>
                <a:gd name="connsiteY4" fmla="*/ 445008 h 528903"/>
                <a:gd name="connsiteX5" fmla="*/ 235413 w 784853"/>
                <a:gd name="connsiteY5" fmla="*/ 486270 h 528903"/>
                <a:gd name="connsiteX6" fmla="*/ 782681 w 784853"/>
                <a:gd name="connsiteY6" fmla="*/ 528904 h 528903"/>
                <a:gd name="connsiteX7" fmla="*/ 784853 w 784853"/>
                <a:gd name="connsiteY7" fmla="*/ 516559 h 528903"/>
                <a:gd name="connsiteX8" fmla="*/ 251872 w 784853"/>
                <a:gd name="connsiteY8" fmla="*/ 475068 h 52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4853" h="528903">
                  <a:moveTo>
                    <a:pt x="251872" y="475068"/>
                  </a:moveTo>
                  <a:cubicBezTo>
                    <a:pt x="215982" y="471697"/>
                    <a:pt x="197180" y="460209"/>
                    <a:pt x="186721" y="433806"/>
                  </a:cubicBezTo>
                  <a:lnTo>
                    <a:pt x="44475" y="37"/>
                  </a:lnTo>
                  <a:cubicBezTo>
                    <a:pt x="44132" y="-820"/>
                    <a:pt x="-845" y="13296"/>
                    <a:pt x="12" y="15868"/>
                  </a:cubicBezTo>
                  <a:lnTo>
                    <a:pt x="170205" y="445008"/>
                  </a:lnTo>
                  <a:cubicBezTo>
                    <a:pt x="180664" y="471411"/>
                    <a:pt x="199466" y="482898"/>
                    <a:pt x="235413" y="486270"/>
                  </a:cubicBezTo>
                  <a:lnTo>
                    <a:pt x="782681" y="528904"/>
                  </a:lnTo>
                  <a:lnTo>
                    <a:pt x="784853" y="516559"/>
                  </a:lnTo>
                  <a:lnTo>
                    <a:pt x="251872" y="47506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ADCAB6C2-1E76-B29A-8B75-1F95E7C89FA7}"/>
                </a:ext>
              </a:extLst>
            </p:cNvPr>
            <p:cNvSpPr/>
            <p:nvPr/>
          </p:nvSpPr>
          <p:spPr>
            <a:xfrm>
              <a:off x="5104327" y="3163024"/>
              <a:ext cx="651852" cy="953532"/>
            </a:xfrm>
            <a:custGeom>
              <a:avLst/>
              <a:gdLst>
                <a:gd name="connsiteX0" fmla="*/ 598538 w 651852"/>
                <a:gd name="connsiteY0" fmla="*/ 886854 h 953532"/>
                <a:gd name="connsiteX1" fmla="*/ 595966 w 651852"/>
                <a:gd name="connsiteY1" fmla="*/ 907559 h 953532"/>
                <a:gd name="connsiteX2" fmla="*/ 585650 w 651852"/>
                <a:gd name="connsiteY2" fmla="*/ 925699 h 953532"/>
                <a:gd name="connsiteX3" fmla="*/ 569168 w 651852"/>
                <a:gd name="connsiteY3" fmla="*/ 938500 h 953532"/>
                <a:gd name="connsiteX4" fmla="*/ 549040 w 651852"/>
                <a:gd name="connsiteY4" fmla="*/ 944004 h 953532"/>
                <a:gd name="connsiteX5" fmla="*/ 88360 w 651852"/>
                <a:gd name="connsiteY5" fmla="*/ 953090 h 953532"/>
                <a:gd name="connsiteX6" fmla="*/ 78261 w 651852"/>
                <a:gd name="connsiteY6" fmla="*/ 952913 h 953532"/>
                <a:gd name="connsiteX7" fmla="*/ 69106 w 651852"/>
                <a:gd name="connsiteY7" fmla="*/ 948661 h 953532"/>
                <a:gd name="connsiteX8" fmla="*/ 62448 w 651852"/>
                <a:gd name="connsiteY8" fmla="*/ 941066 h 953532"/>
                <a:gd name="connsiteX9" fmla="*/ 59442 w 651852"/>
                <a:gd name="connsiteY9" fmla="*/ 931431 h 953532"/>
                <a:gd name="connsiteX10" fmla="*/ 0 w 651852"/>
                <a:gd name="connsiteY10" fmla="*/ 101841 h 953532"/>
                <a:gd name="connsiteX11" fmla="*/ 217976 w 651852"/>
                <a:gd name="connsiteY11" fmla="*/ 19202 h 953532"/>
                <a:gd name="connsiteX12" fmla="*/ 230372 w 651852"/>
                <a:gd name="connsiteY12" fmla="*/ 14516 h 953532"/>
                <a:gd name="connsiteX13" fmla="*/ 253575 w 651852"/>
                <a:gd name="connsiteY13" fmla="*/ 5715 h 953532"/>
                <a:gd name="connsiteX14" fmla="*/ 444461 w 651852"/>
                <a:gd name="connsiteY14" fmla="*/ 0 h 953532"/>
                <a:gd name="connsiteX15" fmla="*/ 472122 w 651852"/>
                <a:gd name="connsiteY15" fmla="*/ 11430 h 953532"/>
                <a:gd name="connsiteX16" fmla="*/ 483552 w 651852"/>
                <a:gd name="connsiteY16" fmla="*/ 16116 h 953532"/>
                <a:gd name="connsiteX17" fmla="*/ 651853 w 651852"/>
                <a:gd name="connsiteY17" fmla="*/ 85096 h 953532"/>
                <a:gd name="connsiteX18" fmla="*/ 594703 w 651852"/>
                <a:gd name="connsiteY18" fmla="*/ 517608 h 953532"/>
                <a:gd name="connsiteX19" fmla="*/ 589565 w 651852"/>
                <a:gd name="connsiteY19" fmla="*/ 766781 h 953532"/>
                <a:gd name="connsiteX20" fmla="*/ 598538 w 651852"/>
                <a:gd name="connsiteY20" fmla="*/ 886854 h 953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51852" h="953532">
                  <a:moveTo>
                    <a:pt x="598538" y="886854"/>
                  </a:moveTo>
                  <a:cubicBezTo>
                    <a:pt x="599046" y="893860"/>
                    <a:pt x="598177" y="900895"/>
                    <a:pt x="595966" y="907559"/>
                  </a:cubicBezTo>
                  <a:cubicBezTo>
                    <a:pt x="593754" y="914228"/>
                    <a:pt x="590245" y="920389"/>
                    <a:pt x="585650" y="925699"/>
                  </a:cubicBezTo>
                  <a:cubicBezTo>
                    <a:pt x="581050" y="931008"/>
                    <a:pt x="575455" y="935357"/>
                    <a:pt x="569168" y="938500"/>
                  </a:cubicBezTo>
                  <a:cubicBezTo>
                    <a:pt x="562887" y="941643"/>
                    <a:pt x="556047" y="943512"/>
                    <a:pt x="549040" y="944004"/>
                  </a:cubicBezTo>
                  <a:cubicBezTo>
                    <a:pt x="379362" y="955434"/>
                    <a:pt x="171456" y="937260"/>
                    <a:pt x="88360" y="953090"/>
                  </a:cubicBezTo>
                  <a:cubicBezTo>
                    <a:pt x="85016" y="953736"/>
                    <a:pt x="81576" y="953673"/>
                    <a:pt x="78261" y="952913"/>
                  </a:cubicBezTo>
                  <a:cubicBezTo>
                    <a:pt x="74947" y="952147"/>
                    <a:pt x="71826" y="950702"/>
                    <a:pt x="69106" y="948661"/>
                  </a:cubicBezTo>
                  <a:cubicBezTo>
                    <a:pt x="66380" y="946621"/>
                    <a:pt x="64117" y="944032"/>
                    <a:pt x="62448" y="941066"/>
                  </a:cubicBezTo>
                  <a:cubicBezTo>
                    <a:pt x="60785" y="938100"/>
                    <a:pt x="59762" y="934820"/>
                    <a:pt x="59442" y="931431"/>
                  </a:cubicBezTo>
                  <a:lnTo>
                    <a:pt x="0" y="101841"/>
                  </a:lnTo>
                  <a:lnTo>
                    <a:pt x="217976" y="19202"/>
                  </a:lnTo>
                  <a:lnTo>
                    <a:pt x="230372" y="14516"/>
                  </a:lnTo>
                  <a:lnTo>
                    <a:pt x="253575" y="5715"/>
                  </a:lnTo>
                  <a:lnTo>
                    <a:pt x="444461" y="0"/>
                  </a:lnTo>
                  <a:lnTo>
                    <a:pt x="472122" y="11430"/>
                  </a:lnTo>
                  <a:lnTo>
                    <a:pt x="483552" y="16116"/>
                  </a:lnTo>
                  <a:lnTo>
                    <a:pt x="651853" y="85096"/>
                  </a:lnTo>
                  <a:lnTo>
                    <a:pt x="594703" y="517608"/>
                  </a:lnTo>
                  <a:lnTo>
                    <a:pt x="589565" y="766781"/>
                  </a:lnTo>
                  <a:lnTo>
                    <a:pt x="598538" y="886854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D0B7513D-042E-143C-529A-10A5894151F4}"/>
                </a:ext>
              </a:extLst>
            </p:cNvPr>
            <p:cNvSpPr/>
            <p:nvPr/>
          </p:nvSpPr>
          <p:spPr>
            <a:xfrm>
              <a:off x="5651087" y="3210001"/>
              <a:ext cx="248888" cy="349357"/>
            </a:xfrm>
            <a:custGeom>
              <a:avLst/>
              <a:gdLst>
                <a:gd name="connsiteX0" fmla="*/ 0 w 248888"/>
                <a:gd name="connsiteY0" fmla="*/ 206883 h 349357"/>
                <a:gd name="connsiteX1" fmla="*/ 42234 w 248888"/>
                <a:gd name="connsiteY1" fmla="*/ 349358 h 349357"/>
                <a:gd name="connsiteX2" fmla="*/ 248888 w 248888"/>
                <a:gd name="connsiteY2" fmla="*/ 298552 h 349357"/>
                <a:gd name="connsiteX3" fmla="*/ 168878 w 248888"/>
                <a:gd name="connsiteY3" fmla="*/ 93612 h 349357"/>
                <a:gd name="connsiteX4" fmla="*/ 104985 w 248888"/>
                <a:gd name="connsiteY4" fmla="*/ 38176 h 349357"/>
                <a:gd name="connsiteX5" fmla="*/ 4343 w 248888"/>
                <a:gd name="connsiteY5" fmla="*/ 0 h 349357"/>
                <a:gd name="connsiteX6" fmla="*/ 0 w 248888"/>
                <a:gd name="connsiteY6" fmla="*/ 206883 h 349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888" h="349357">
                  <a:moveTo>
                    <a:pt x="0" y="206883"/>
                  </a:moveTo>
                  <a:lnTo>
                    <a:pt x="42234" y="349358"/>
                  </a:lnTo>
                  <a:lnTo>
                    <a:pt x="248888" y="298552"/>
                  </a:lnTo>
                  <a:lnTo>
                    <a:pt x="168878" y="93612"/>
                  </a:lnTo>
                  <a:cubicBezTo>
                    <a:pt x="158305" y="69609"/>
                    <a:pt x="135331" y="49663"/>
                    <a:pt x="104985" y="38176"/>
                  </a:cubicBezTo>
                  <a:lnTo>
                    <a:pt x="4343" y="0"/>
                  </a:lnTo>
                  <a:lnTo>
                    <a:pt x="0" y="206883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3D2C33FF-D02C-5FF2-9E5C-0F4C556C568F}"/>
                </a:ext>
              </a:extLst>
            </p:cNvPr>
            <p:cNvSpPr/>
            <p:nvPr/>
          </p:nvSpPr>
          <p:spPr>
            <a:xfrm>
              <a:off x="5606600" y="3472028"/>
              <a:ext cx="118991" cy="637433"/>
            </a:xfrm>
            <a:custGeom>
              <a:avLst/>
              <a:gdLst>
                <a:gd name="connsiteX0" fmla="*/ 87692 w 118991"/>
                <a:gd name="connsiteY0" fmla="*/ 457886 h 637433"/>
                <a:gd name="connsiteX1" fmla="*/ 92835 w 118991"/>
                <a:gd name="connsiteY1" fmla="*/ 208712 h 637433"/>
                <a:gd name="connsiteX2" fmla="*/ 118953 w 118991"/>
                <a:gd name="connsiteY2" fmla="*/ 5029 h 637433"/>
                <a:gd name="connsiteX3" fmla="*/ 118793 w 118991"/>
                <a:gd name="connsiteY3" fmla="*/ 3149 h 637433"/>
                <a:gd name="connsiteX4" fmla="*/ 117873 w 118991"/>
                <a:gd name="connsiteY4" fmla="*/ 1503 h 637433"/>
                <a:gd name="connsiteX5" fmla="*/ 116347 w 118991"/>
                <a:gd name="connsiteY5" fmla="*/ 389 h 637433"/>
                <a:gd name="connsiteX6" fmla="*/ 114495 w 118991"/>
                <a:gd name="connsiteY6" fmla="*/ 0 h 637433"/>
                <a:gd name="connsiteX7" fmla="*/ 111661 w 118991"/>
                <a:gd name="connsiteY7" fmla="*/ 1023 h 637433"/>
                <a:gd name="connsiteX8" fmla="*/ 110095 w 118991"/>
                <a:gd name="connsiteY8" fmla="*/ 3601 h 637433"/>
                <a:gd name="connsiteX9" fmla="*/ 70433 w 118991"/>
                <a:gd name="connsiteY9" fmla="*/ 208712 h 637433"/>
                <a:gd name="connsiteX10" fmla="*/ 65289 w 118991"/>
                <a:gd name="connsiteY10" fmla="*/ 457886 h 637433"/>
                <a:gd name="connsiteX11" fmla="*/ 74376 w 118991"/>
                <a:gd name="connsiteY11" fmla="*/ 577901 h 637433"/>
                <a:gd name="connsiteX12" fmla="*/ 71816 w 118991"/>
                <a:gd name="connsiteY12" fmla="*/ 598629 h 637433"/>
                <a:gd name="connsiteX13" fmla="*/ 61489 w 118991"/>
                <a:gd name="connsiteY13" fmla="*/ 616786 h 637433"/>
                <a:gd name="connsiteX14" fmla="*/ 44984 w 118991"/>
                <a:gd name="connsiteY14" fmla="*/ 629582 h 637433"/>
                <a:gd name="connsiteX15" fmla="*/ 24827 w 118991"/>
                <a:gd name="connsiteY15" fmla="*/ 635051 h 637433"/>
                <a:gd name="connsiteX16" fmla="*/ 47230 w 118991"/>
                <a:gd name="connsiteY16" fmla="*/ 635051 h 637433"/>
                <a:gd name="connsiteX17" fmla="*/ 67375 w 118991"/>
                <a:gd name="connsiteY17" fmla="*/ 629565 h 637433"/>
                <a:gd name="connsiteX18" fmla="*/ 83874 w 118991"/>
                <a:gd name="connsiteY18" fmla="*/ 616769 h 637433"/>
                <a:gd name="connsiteX19" fmla="*/ 94201 w 118991"/>
                <a:gd name="connsiteY19" fmla="*/ 598624 h 637433"/>
                <a:gd name="connsiteX20" fmla="*/ 96779 w 118991"/>
                <a:gd name="connsiteY20" fmla="*/ 577901 h 637433"/>
                <a:gd name="connsiteX21" fmla="*/ 87692 w 118991"/>
                <a:gd name="connsiteY21" fmla="*/ 457886 h 637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8991" h="637433">
                  <a:moveTo>
                    <a:pt x="87692" y="457886"/>
                  </a:moveTo>
                  <a:lnTo>
                    <a:pt x="92835" y="208712"/>
                  </a:lnTo>
                  <a:lnTo>
                    <a:pt x="118953" y="5029"/>
                  </a:lnTo>
                  <a:cubicBezTo>
                    <a:pt x="119039" y="4401"/>
                    <a:pt x="118981" y="3761"/>
                    <a:pt x="118793" y="3149"/>
                  </a:cubicBezTo>
                  <a:cubicBezTo>
                    <a:pt x="118610" y="2543"/>
                    <a:pt x="118290" y="1978"/>
                    <a:pt x="117873" y="1503"/>
                  </a:cubicBezTo>
                  <a:cubicBezTo>
                    <a:pt x="117450" y="1029"/>
                    <a:pt x="116930" y="646"/>
                    <a:pt x="116347" y="389"/>
                  </a:cubicBezTo>
                  <a:cubicBezTo>
                    <a:pt x="115764" y="126"/>
                    <a:pt x="115135" y="-5"/>
                    <a:pt x="114495" y="0"/>
                  </a:cubicBezTo>
                  <a:cubicBezTo>
                    <a:pt x="113461" y="6"/>
                    <a:pt x="112461" y="366"/>
                    <a:pt x="111661" y="1023"/>
                  </a:cubicBezTo>
                  <a:cubicBezTo>
                    <a:pt x="110860" y="1680"/>
                    <a:pt x="110306" y="2589"/>
                    <a:pt x="110095" y="3601"/>
                  </a:cubicBezTo>
                  <a:lnTo>
                    <a:pt x="70433" y="208712"/>
                  </a:lnTo>
                  <a:lnTo>
                    <a:pt x="65289" y="457886"/>
                  </a:lnTo>
                  <a:lnTo>
                    <a:pt x="74376" y="577901"/>
                  </a:lnTo>
                  <a:cubicBezTo>
                    <a:pt x="74902" y="584913"/>
                    <a:pt x="74027" y="591960"/>
                    <a:pt x="71816" y="598629"/>
                  </a:cubicBezTo>
                  <a:cubicBezTo>
                    <a:pt x="69604" y="605304"/>
                    <a:pt x="66095" y="611471"/>
                    <a:pt x="61489" y="616786"/>
                  </a:cubicBezTo>
                  <a:cubicBezTo>
                    <a:pt x="56888" y="622095"/>
                    <a:pt x="51276" y="626444"/>
                    <a:pt x="44984" y="629582"/>
                  </a:cubicBezTo>
                  <a:cubicBezTo>
                    <a:pt x="38691" y="632714"/>
                    <a:pt x="31845" y="634577"/>
                    <a:pt x="24827" y="635051"/>
                  </a:cubicBezTo>
                  <a:cubicBezTo>
                    <a:pt x="-17750" y="637966"/>
                    <a:pt x="-2491" y="638480"/>
                    <a:pt x="47230" y="635051"/>
                  </a:cubicBezTo>
                  <a:cubicBezTo>
                    <a:pt x="54242" y="634565"/>
                    <a:pt x="61089" y="632702"/>
                    <a:pt x="67375" y="629565"/>
                  </a:cubicBezTo>
                  <a:cubicBezTo>
                    <a:pt x="73667" y="626427"/>
                    <a:pt x="79274" y="622078"/>
                    <a:pt x="83874" y="616769"/>
                  </a:cubicBezTo>
                  <a:cubicBezTo>
                    <a:pt x="88481" y="611460"/>
                    <a:pt x="91989" y="605293"/>
                    <a:pt x="94201" y="598624"/>
                  </a:cubicBezTo>
                  <a:cubicBezTo>
                    <a:pt x="96419" y="591954"/>
                    <a:pt x="97293" y="584913"/>
                    <a:pt x="96779" y="577901"/>
                  </a:cubicBezTo>
                  <a:lnTo>
                    <a:pt x="87692" y="457886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198A6CD4-001A-BACC-C542-401BC3D08771}"/>
                </a:ext>
              </a:extLst>
            </p:cNvPr>
            <p:cNvSpPr/>
            <p:nvPr/>
          </p:nvSpPr>
          <p:spPr>
            <a:xfrm>
              <a:off x="4997734" y="3238118"/>
              <a:ext cx="721075" cy="812673"/>
            </a:xfrm>
            <a:custGeom>
              <a:avLst/>
              <a:gdLst>
                <a:gd name="connsiteX0" fmla="*/ 721076 w 721075"/>
                <a:gd name="connsiteY0" fmla="*/ 692601 h 812673"/>
                <a:gd name="connsiteX1" fmla="*/ 278392 w 721075"/>
                <a:gd name="connsiteY1" fmla="*/ 616306 h 812673"/>
                <a:gd name="connsiteX2" fmla="*/ 199982 w 721075"/>
                <a:gd name="connsiteY2" fmla="*/ 0 h 812673"/>
                <a:gd name="connsiteX3" fmla="*/ 121001 w 721075"/>
                <a:gd name="connsiteY3" fmla="*/ 30861 h 812673"/>
                <a:gd name="connsiteX4" fmla="*/ 528 w 721075"/>
                <a:gd name="connsiteY4" fmla="*/ 201454 h 812673"/>
                <a:gd name="connsiteX5" fmla="*/ 65851 w 721075"/>
                <a:gd name="connsiteY5" fmla="*/ 661168 h 812673"/>
                <a:gd name="connsiteX6" fmla="*/ 184094 w 721075"/>
                <a:gd name="connsiteY6" fmla="*/ 775468 h 812673"/>
                <a:gd name="connsiteX7" fmla="*/ 673984 w 721075"/>
                <a:gd name="connsiteY7" fmla="*/ 812673 h 812673"/>
                <a:gd name="connsiteX8" fmla="*/ 721076 w 721075"/>
                <a:gd name="connsiteY8" fmla="*/ 692601 h 812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1075" h="812673">
                  <a:moveTo>
                    <a:pt x="721076" y="692601"/>
                  </a:moveTo>
                  <a:lnTo>
                    <a:pt x="278392" y="616306"/>
                  </a:lnTo>
                  <a:lnTo>
                    <a:pt x="199982" y="0"/>
                  </a:lnTo>
                  <a:lnTo>
                    <a:pt x="121001" y="30861"/>
                  </a:lnTo>
                  <a:cubicBezTo>
                    <a:pt x="36362" y="65151"/>
                    <a:pt x="-5244" y="137046"/>
                    <a:pt x="528" y="201454"/>
                  </a:cubicBezTo>
                  <a:lnTo>
                    <a:pt x="65851" y="661168"/>
                  </a:lnTo>
                  <a:cubicBezTo>
                    <a:pt x="74652" y="723519"/>
                    <a:pt x="123858" y="771068"/>
                    <a:pt x="184094" y="775468"/>
                  </a:cubicBezTo>
                  <a:lnTo>
                    <a:pt x="673984" y="812673"/>
                  </a:lnTo>
                  <a:lnTo>
                    <a:pt x="721076" y="692601"/>
                  </a:lnTo>
                  <a:close/>
                </a:path>
              </a:pathLst>
            </a:custGeom>
            <a:solidFill>
              <a:srgbClr val="FB9C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D7639F9-7D75-2084-8B78-124AA068D2AD}"/>
                </a:ext>
              </a:extLst>
            </p:cNvPr>
            <p:cNvSpPr/>
            <p:nvPr/>
          </p:nvSpPr>
          <p:spPr>
            <a:xfrm>
              <a:off x="4992548" y="3229489"/>
              <a:ext cx="253402" cy="395649"/>
            </a:xfrm>
            <a:custGeom>
              <a:avLst/>
              <a:gdLst>
                <a:gd name="connsiteX0" fmla="*/ 253402 w 253402"/>
                <a:gd name="connsiteY0" fmla="*/ 363302 h 395649"/>
                <a:gd name="connsiteX1" fmla="*/ 205339 w 253402"/>
                <a:gd name="connsiteY1" fmla="*/ 0 h 395649"/>
                <a:gd name="connsiteX2" fmla="*/ 123157 w 253402"/>
                <a:gd name="connsiteY2" fmla="*/ 30690 h 395649"/>
                <a:gd name="connsiteX3" fmla="*/ 78638 w 253402"/>
                <a:gd name="connsiteY3" fmla="*/ 53550 h 395649"/>
                <a:gd name="connsiteX4" fmla="*/ 14098 w 253402"/>
                <a:gd name="connsiteY4" fmla="*/ 131091 h 395649"/>
                <a:gd name="connsiteX5" fmla="*/ 2799 w 253402"/>
                <a:gd name="connsiteY5" fmla="*/ 231343 h 395649"/>
                <a:gd name="connsiteX6" fmla="*/ 31374 w 253402"/>
                <a:gd name="connsiteY6" fmla="*/ 395649 h 395649"/>
                <a:gd name="connsiteX7" fmla="*/ 253402 w 253402"/>
                <a:gd name="connsiteY7" fmla="*/ 363302 h 395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3402" h="395649">
                  <a:moveTo>
                    <a:pt x="253402" y="363302"/>
                  </a:moveTo>
                  <a:lnTo>
                    <a:pt x="205339" y="0"/>
                  </a:lnTo>
                  <a:lnTo>
                    <a:pt x="123157" y="30690"/>
                  </a:lnTo>
                  <a:cubicBezTo>
                    <a:pt x="107550" y="36719"/>
                    <a:pt x="92628" y="44383"/>
                    <a:pt x="78638" y="53550"/>
                  </a:cubicBezTo>
                  <a:cubicBezTo>
                    <a:pt x="50011" y="72540"/>
                    <a:pt x="27574" y="99492"/>
                    <a:pt x="14098" y="131091"/>
                  </a:cubicBezTo>
                  <a:cubicBezTo>
                    <a:pt x="622" y="162689"/>
                    <a:pt x="-3304" y="197539"/>
                    <a:pt x="2799" y="231343"/>
                  </a:cubicBezTo>
                  <a:lnTo>
                    <a:pt x="31374" y="395649"/>
                  </a:lnTo>
                  <a:lnTo>
                    <a:pt x="253402" y="363302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FC9F24D9-BAC6-F672-709A-C1365292914A}"/>
                </a:ext>
              </a:extLst>
            </p:cNvPr>
            <p:cNvSpPr/>
            <p:nvPr/>
          </p:nvSpPr>
          <p:spPr>
            <a:xfrm>
              <a:off x="5022122" y="3580219"/>
              <a:ext cx="225062" cy="46382"/>
            </a:xfrm>
            <a:custGeom>
              <a:avLst/>
              <a:gdLst>
                <a:gd name="connsiteX0" fmla="*/ 222937 w 225062"/>
                <a:gd name="connsiteY0" fmla="*/ 0 h 46382"/>
                <a:gd name="connsiteX1" fmla="*/ 0 w 225062"/>
                <a:gd name="connsiteY1" fmla="*/ 31215 h 46382"/>
                <a:gd name="connsiteX2" fmla="*/ 2120 w 225062"/>
                <a:gd name="connsiteY2" fmla="*/ 46383 h 46382"/>
                <a:gd name="connsiteX3" fmla="*/ 225063 w 225062"/>
                <a:gd name="connsiteY3" fmla="*/ 15168 h 46382"/>
                <a:gd name="connsiteX4" fmla="*/ 222937 w 225062"/>
                <a:gd name="connsiteY4" fmla="*/ 0 h 46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062" h="46382">
                  <a:moveTo>
                    <a:pt x="222937" y="0"/>
                  </a:moveTo>
                  <a:lnTo>
                    <a:pt x="0" y="31215"/>
                  </a:lnTo>
                  <a:lnTo>
                    <a:pt x="2120" y="46383"/>
                  </a:lnTo>
                  <a:lnTo>
                    <a:pt x="225063" y="15168"/>
                  </a:lnTo>
                  <a:lnTo>
                    <a:pt x="222937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77262030-28F9-2844-08F7-F722C0B6E52D}"/>
                </a:ext>
              </a:extLst>
            </p:cNvPr>
            <p:cNvSpPr/>
            <p:nvPr/>
          </p:nvSpPr>
          <p:spPr>
            <a:xfrm>
              <a:off x="5022145" y="3580538"/>
              <a:ext cx="222799" cy="46062"/>
            </a:xfrm>
            <a:custGeom>
              <a:avLst/>
              <a:gdLst>
                <a:gd name="connsiteX0" fmla="*/ 220673 w 222799"/>
                <a:gd name="connsiteY0" fmla="*/ 0 h 46062"/>
                <a:gd name="connsiteX1" fmla="*/ 0 w 222799"/>
                <a:gd name="connsiteY1" fmla="*/ 30895 h 46062"/>
                <a:gd name="connsiteX2" fmla="*/ 2120 w 222799"/>
                <a:gd name="connsiteY2" fmla="*/ 46063 h 46062"/>
                <a:gd name="connsiteX3" fmla="*/ 222799 w 222799"/>
                <a:gd name="connsiteY3" fmla="*/ 15168 h 46062"/>
                <a:gd name="connsiteX4" fmla="*/ 220673 w 222799"/>
                <a:gd name="connsiteY4" fmla="*/ 0 h 46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799" h="46062">
                  <a:moveTo>
                    <a:pt x="220673" y="0"/>
                  </a:moveTo>
                  <a:lnTo>
                    <a:pt x="0" y="30895"/>
                  </a:lnTo>
                  <a:lnTo>
                    <a:pt x="2120" y="46063"/>
                  </a:lnTo>
                  <a:lnTo>
                    <a:pt x="222799" y="15168"/>
                  </a:lnTo>
                  <a:lnTo>
                    <a:pt x="220673" y="0"/>
                  </a:lnTo>
                  <a:close/>
                </a:path>
              </a:pathLst>
            </a:custGeom>
            <a:solidFill>
              <a:srgbClr val="231F20">
                <a:alpha val="5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6B2A72D6-1AF2-0198-6E34-C1B494F14E89}"/>
                </a:ext>
              </a:extLst>
            </p:cNvPr>
            <p:cNvSpPr/>
            <p:nvPr/>
          </p:nvSpPr>
          <p:spPr>
            <a:xfrm>
              <a:off x="5715666" y="3494722"/>
              <a:ext cx="184308" cy="59150"/>
            </a:xfrm>
            <a:custGeom>
              <a:avLst/>
              <a:gdLst>
                <a:gd name="connsiteX0" fmla="*/ 178937 w 184308"/>
                <a:gd name="connsiteY0" fmla="*/ 0 h 59150"/>
                <a:gd name="connsiteX1" fmla="*/ 2057 w 184308"/>
                <a:gd name="connsiteY1" fmla="*/ 43091 h 59150"/>
                <a:gd name="connsiteX2" fmla="*/ 0 w 184308"/>
                <a:gd name="connsiteY2" fmla="*/ 59150 h 59150"/>
                <a:gd name="connsiteX3" fmla="*/ 184309 w 184308"/>
                <a:gd name="connsiteY3" fmla="*/ 13830 h 59150"/>
                <a:gd name="connsiteX4" fmla="*/ 178937 w 184308"/>
                <a:gd name="connsiteY4" fmla="*/ 0 h 5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08" h="59150">
                  <a:moveTo>
                    <a:pt x="178937" y="0"/>
                  </a:moveTo>
                  <a:lnTo>
                    <a:pt x="2057" y="43091"/>
                  </a:lnTo>
                  <a:lnTo>
                    <a:pt x="0" y="59150"/>
                  </a:lnTo>
                  <a:lnTo>
                    <a:pt x="184309" y="13830"/>
                  </a:lnTo>
                  <a:lnTo>
                    <a:pt x="178937" y="0"/>
                  </a:lnTo>
                  <a:close/>
                </a:path>
              </a:pathLst>
            </a:custGeom>
            <a:solidFill>
              <a:srgbClr val="231F20">
                <a:alpha val="5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155F644C-4DC8-8925-757A-AAD9E6EB9511}"/>
                </a:ext>
              </a:extLst>
            </p:cNvPr>
            <p:cNvSpPr/>
            <p:nvPr/>
          </p:nvSpPr>
          <p:spPr>
            <a:xfrm>
              <a:off x="5618898" y="3655266"/>
              <a:ext cx="15951" cy="35875"/>
            </a:xfrm>
            <a:custGeom>
              <a:avLst/>
              <a:gdLst>
                <a:gd name="connsiteX0" fmla="*/ 9100 w 15951"/>
                <a:gd name="connsiteY0" fmla="*/ 35875 h 35875"/>
                <a:gd name="connsiteX1" fmla="*/ 4471 w 15951"/>
                <a:gd name="connsiteY1" fmla="*/ 34018 h 35875"/>
                <a:gd name="connsiteX2" fmla="*/ 2299 w 15951"/>
                <a:gd name="connsiteY2" fmla="*/ 29531 h 35875"/>
                <a:gd name="connsiteX3" fmla="*/ 14 w 15951"/>
                <a:gd name="connsiteY3" fmla="*/ 7243 h 35875"/>
                <a:gd name="connsiteX4" fmla="*/ 1700 w 15951"/>
                <a:gd name="connsiteY4" fmla="*/ 2311 h 35875"/>
                <a:gd name="connsiteX5" fmla="*/ 6386 w 15951"/>
                <a:gd name="connsiteY5" fmla="*/ 14 h 35875"/>
                <a:gd name="connsiteX6" fmla="*/ 11318 w 15951"/>
                <a:gd name="connsiteY6" fmla="*/ 1705 h 35875"/>
                <a:gd name="connsiteX7" fmla="*/ 13615 w 15951"/>
                <a:gd name="connsiteY7" fmla="*/ 6386 h 35875"/>
                <a:gd name="connsiteX8" fmla="*/ 15901 w 15951"/>
                <a:gd name="connsiteY8" fmla="*/ 28617 h 35875"/>
                <a:gd name="connsiteX9" fmla="*/ 15667 w 15951"/>
                <a:gd name="connsiteY9" fmla="*/ 31309 h 35875"/>
                <a:gd name="connsiteX10" fmla="*/ 14352 w 15951"/>
                <a:gd name="connsiteY10" fmla="*/ 33669 h 35875"/>
                <a:gd name="connsiteX11" fmla="*/ 12192 w 15951"/>
                <a:gd name="connsiteY11" fmla="*/ 35287 h 35875"/>
                <a:gd name="connsiteX12" fmla="*/ 9558 w 15951"/>
                <a:gd name="connsiteY12" fmla="*/ 35875 h 35875"/>
                <a:gd name="connsiteX13" fmla="*/ 9100 w 15951"/>
                <a:gd name="connsiteY13" fmla="*/ 35875 h 3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951" h="35875">
                  <a:moveTo>
                    <a:pt x="9100" y="35875"/>
                  </a:moveTo>
                  <a:cubicBezTo>
                    <a:pt x="7380" y="35852"/>
                    <a:pt x="5729" y="35190"/>
                    <a:pt x="4471" y="34018"/>
                  </a:cubicBezTo>
                  <a:cubicBezTo>
                    <a:pt x="3214" y="32846"/>
                    <a:pt x="2443" y="31246"/>
                    <a:pt x="2299" y="29531"/>
                  </a:cubicBezTo>
                  <a:lnTo>
                    <a:pt x="14" y="7243"/>
                  </a:lnTo>
                  <a:cubicBezTo>
                    <a:pt x="-101" y="5443"/>
                    <a:pt x="505" y="3665"/>
                    <a:pt x="1700" y="2311"/>
                  </a:cubicBezTo>
                  <a:cubicBezTo>
                    <a:pt x="2900" y="956"/>
                    <a:pt x="4580" y="128"/>
                    <a:pt x="6386" y="14"/>
                  </a:cubicBezTo>
                  <a:cubicBezTo>
                    <a:pt x="8192" y="-101"/>
                    <a:pt x="9963" y="511"/>
                    <a:pt x="11318" y="1705"/>
                  </a:cubicBezTo>
                  <a:cubicBezTo>
                    <a:pt x="12678" y="2900"/>
                    <a:pt x="13501" y="4586"/>
                    <a:pt x="13615" y="6386"/>
                  </a:cubicBezTo>
                  <a:lnTo>
                    <a:pt x="15901" y="28617"/>
                  </a:lnTo>
                  <a:cubicBezTo>
                    <a:pt x="16016" y="29520"/>
                    <a:pt x="15936" y="30440"/>
                    <a:pt x="15667" y="31309"/>
                  </a:cubicBezTo>
                  <a:cubicBezTo>
                    <a:pt x="15404" y="32178"/>
                    <a:pt x="14952" y="32983"/>
                    <a:pt x="14352" y="33669"/>
                  </a:cubicBezTo>
                  <a:cubicBezTo>
                    <a:pt x="13758" y="34355"/>
                    <a:pt x="13021" y="34904"/>
                    <a:pt x="12192" y="35287"/>
                  </a:cubicBezTo>
                  <a:cubicBezTo>
                    <a:pt x="11363" y="35664"/>
                    <a:pt x="10466" y="35869"/>
                    <a:pt x="9558" y="35875"/>
                  </a:cubicBezTo>
                  <a:lnTo>
                    <a:pt x="9100" y="35875"/>
                  </a:ln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09363217-3851-B70E-FAD3-79055C0066B0}"/>
                </a:ext>
              </a:extLst>
            </p:cNvPr>
            <p:cNvSpPr/>
            <p:nvPr/>
          </p:nvSpPr>
          <p:spPr>
            <a:xfrm>
              <a:off x="5252507" y="3366633"/>
              <a:ext cx="15959" cy="35849"/>
            </a:xfrm>
            <a:custGeom>
              <a:avLst/>
              <a:gdLst>
                <a:gd name="connsiteX0" fmla="*/ 9102 w 15959"/>
                <a:gd name="connsiteY0" fmla="*/ 35849 h 35849"/>
                <a:gd name="connsiteX1" fmla="*/ 4461 w 15959"/>
                <a:gd name="connsiteY1" fmla="*/ 34003 h 35849"/>
                <a:gd name="connsiteX2" fmla="*/ 2301 w 15959"/>
                <a:gd name="connsiteY2" fmla="*/ 29506 h 35849"/>
                <a:gd name="connsiteX3" fmla="*/ 15 w 15959"/>
                <a:gd name="connsiteY3" fmla="*/ 7274 h 35849"/>
                <a:gd name="connsiteX4" fmla="*/ 1684 w 15959"/>
                <a:gd name="connsiteY4" fmla="*/ 2331 h 35849"/>
                <a:gd name="connsiteX5" fmla="*/ 6359 w 15959"/>
                <a:gd name="connsiteY5" fmla="*/ 16 h 35849"/>
                <a:gd name="connsiteX6" fmla="*/ 11302 w 15959"/>
                <a:gd name="connsiteY6" fmla="*/ 1685 h 35849"/>
                <a:gd name="connsiteX7" fmla="*/ 13617 w 15959"/>
                <a:gd name="connsiteY7" fmla="*/ 6360 h 35849"/>
                <a:gd name="connsiteX8" fmla="*/ 15903 w 15959"/>
                <a:gd name="connsiteY8" fmla="*/ 28591 h 35849"/>
                <a:gd name="connsiteX9" fmla="*/ 15692 w 15959"/>
                <a:gd name="connsiteY9" fmla="*/ 31289 h 35849"/>
                <a:gd name="connsiteX10" fmla="*/ 14377 w 15959"/>
                <a:gd name="connsiteY10" fmla="*/ 33660 h 35849"/>
                <a:gd name="connsiteX11" fmla="*/ 12205 w 15959"/>
                <a:gd name="connsiteY11" fmla="*/ 35272 h 35849"/>
                <a:gd name="connsiteX12" fmla="*/ 9559 w 15959"/>
                <a:gd name="connsiteY12" fmla="*/ 35849 h 35849"/>
                <a:gd name="connsiteX13" fmla="*/ 9102 w 15959"/>
                <a:gd name="connsiteY13" fmla="*/ 35849 h 35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959" h="35849">
                  <a:moveTo>
                    <a:pt x="9102" y="35849"/>
                  </a:moveTo>
                  <a:cubicBezTo>
                    <a:pt x="7376" y="35838"/>
                    <a:pt x="5724" y="35181"/>
                    <a:pt x="4461" y="34003"/>
                  </a:cubicBezTo>
                  <a:cubicBezTo>
                    <a:pt x="3204" y="32826"/>
                    <a:pt x="2433" y="31220"/>
                    <a:pt x="2301" y="29506"/>
                  </a:cubicBezTo>
                  <a:lnTo>
                    <a:pt x="15" y="7274"/>
                  </a:lnTo>
                  <a:cubicBezTo>
                    <a:pt x="-105" y="5468"/>
                    <a:pt x="495" y="3691"/>
                    <a:pt x="1684" y="2331"/>
                  </a:cubicBezTo>
                  <a:cubicBezTo>
                    <a:pt x="2873" y="971"/>
                    <a:pt x="4553" y="136"/>
                    <a:pt x="6359" y="16"/>
                  </a:cubicBezTo>
                  <a:cubicBezTo>
                    <a:pt x="8165" y="-109"/>
                    <a:pt x="9942" y="491"/>
                    <a:pt x="11302" y="1685"/>
                  </a:cubicBezTo>
                  <a:cubicBezTo>
                    <a:pt x="12662" y="2874"/>
                    <a:pt x="13497" y="4554"/>
                    <a:pt x="13617" y="6360"/>
                  </a:cubicBezTo>
                  <a:lnTo>
                    <a:pt x="15903" y="28591"/>
                  </a:lnTo>
                  <a:cubicBezTo>
                    <a:pt x="16023" y="29494"/>
                    <a:pt x="15954" y="30414"/>
                    <a:pt x="15692" y="31289"/>
                  </a:cubicBezTo>
                  <a:cubicBezTo>
                    <a:pt x="15429" y="32163"/>
                    <a:pt x="14977" y="32969"/>
                    <a:pt x="14377" y="33660"/>
                  </a:cubicBezTo>
                  <a:cubicBezTo>
                    <a:pt x="13777" y="34346"/>
                    <a:pt x="13040" y="34895"/>
                    <a:pt x="12205" y="35272"/>
                  </a:cubicBezTo>
                  <a:cubicBezTo>
                    <a:pt x="11377" y="35649"/>
                    <a:pt x="10474" y="35849"/>
                    <a:pt x="9559" y="35849"/>
                  </a:cubicBezTo>
                  <a:cubicBezTo>
                    <a:pt x="9673" y="35392"/>
                    <a:pt x="9102" y="35849"/>
                    <a:pt x="9102" y="35849"/>
                  </a:cubicBez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9754A6F1-CF0A-C6DB-67E7-EA6949757A05}"/>
                </a:ext>
              </a:extLst>
            </p:cNvPr>
            <p:cNvSpPr/>
            <p:nvPr/>
          </p:nvSpPr>
          <p:spPr>
            <a:xfrm>
              <a:off x="5113516" y="3363304"/>
              <a:ext cx="24136" cy="32887"/>
            </a:xfrm>
            <a:custGeom>
              <a:avLst/>
              <a:gdLst>
                <a:gd name="connsiteX0" fmla="*/ 2933 w 24136"/>
                <a:gd name="connsiteY0" fmla="*/ 32091 h 32887"/>
                <a:gd name="connsiteX1" fmla="*/ 230 w 24136"/>
                <a:gd name="connsiteY1" fmla="*/ 27970 h 32887"/>
                <a:gd name="connsiteX2" fmla="*/ 647 w 24136"/>
                <a:gd name="connsiteY2" fmla="*/ 23061 h 32887"/>
                <a:gd name="connsiteX3" fmla="*/ 11562 w 24136"/>
                <a:gd name="connsiteY3" fmla="*/ 3516 h 32887"/>
                <a:gd name="connsiteX4" fmla="*/ 13226 w 24136"/>
                <a:gd name="connsiteY4" fmla="*/ 1504 h 32887"/>
                <a:gd name="connsiteX5" fmla="*/ 15529 w 24136"/>
                <a:gd name="connsiteY5" fmla="*/ 281 h 32887"/>
                <a:gd name="connsiteX6" fmla="*/ 18129 w 24136"/>
                <a:gd name="connsiteY6" fmla="*/ 36 h 32887"/>
                <a:gd name="connsiteX7" fmla="*/ 20621 w 24136"/>
                <a:gd name="connsiteY7" fmla="*/ 802 h 32887"/>
                <a:gd name="connsiteX8" fmla="*/ 22632 w 24136"/>
                <a:gd name="connsiteY8" fmla="*/ 2464 h 32887"/>
                <a:gd name="connsiteX9" fmla="*/ 23855 w 24136"/>
                <a:gd name="connsiteY9" fmla="*/ 4768 h 32887"/>
                <a:gd name="connsiteX10" fmla="*/ 24101 w 24136"/>
                <a:gd name="connsiteY10" fmla="*/ 7362 h 32887"/>
                <a:gd name="connsiteX11" fmla="*/ 23335 w 24136"/>
                <a:gd name="connsiteY11" fmla="*/ 9860 h 32887"/>
                <a:gd name="connsiteX12" fmla="*/ 12477 w 24136"/>
                <a:gd name="connsiteY12" fmla="*/ 29405 h 32887"/>
                <a:gd name="connsiteX13" fmla="*/ 8488 w 24136"/>
                <a:gd name="connsiteY13" fmla="*/ 32611 h 32887"/>
                <a:gd name="connsiteX14" fmla="*/ 3390 w 24136"/>
                <a:gd name="connsiteY14" fmla="*/ 32091 h 32887"/>
                <a:gd name="connsiteX15" fmla="*/ 2933 w 24136"/>
                <a:gd name="connsiteY15" fmla="*/ 32091 h 3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136" h="32887">
                  <a:moveTo>
                    <a:pt x="2933" y="32091"/>
                  </a:moveTo>
                  <a:cubicBezTo>
                    <a:pt x="1596" y="31057"/>
                    <a:pt x="647" y="29605"/>
                    <a:pt x="230" y="27970"/>
                  </a:cubicBezTo>
                  <a:cubicBezTo>
                    <a:pt x="-182" y="26336"/>
                    <a:pt x="-39" y="24604"/>
                    <a:pt x="647" y="23061"/>
                  </a:cubicBezTo>
                  <a:lnTo>
                    <a:pt x="11562" y="3516"/>
                  </a:lnTo>
                  <a:cubicBezTo>
                    <a:pt x="11980" y="2744"/>
                    <a:pt x="12545" y="2059"/>
                    <a:pt x="13226" y="1504"/>
                  </a:cubicBezTo>
                  <a:cubicBezTo>
                    <a:pt x="13906" y="950"/>
                    <a:pt x="14688" y="533"/>
                    <a:pt x="15529" y="281"/>
                  </a:cubicBezTo>
                  <a:cubicBezTo>
                    <a:pt x="16375" y="30"/>
                    <a:pt x="17255" y="-56"/>
                    <a:pt x="18129" y="36"/>
                  </a:cubicBezTo>
                  <a:cubicBezTo>
                    <a:pt x="19003" y="121"/>
                    <a:pt x="19849" y="384"/>
                    <a:pt x="20621" y="802"/>
                  </a:cubicBezTo>
                  <a:cubicBezTo>
                    <a:pt x="21398" y="1219"/>
                    <a:pt x="22078" y="1785"/>
                    <a:pt x="22632" y="2464"/>
                  </a:cubicBezTo>
                  <a:cubicBezTo>
                    <a:pt x="23187" y="3145"/>
                    <a:pt x="23604" y="3928"/>
                    <a:pt x="23855" y="4768"/>
                  </a:cubicBezTo>
                  <a:cubicBezTo>
                    <a:pt x="24107" y="5608"/>
                    <a:pt x="24193" y="6494"/>
                    <a:pt x="24101" y="7362"/>
                  </a:cubicBezTo>
                  <a:cubicBezTo>
                    <a:pt x="24015" y="8237"/>
                    <a:pt x="23752" y="9088"/>
                    <a:pt x="23335" y="9860"/>
                  </a:cubicBezTo>
                  <a:lnTo>
                    <a:pt x="12477" y="29405"/>
                  </a:lnTo>
                  <a:cubicBezTo>
                    <a:pt x="11620" y="30959"/>
                    <a:pt x="10185" y="32108"/>
                    <a:pt x="8488" y="32611"/>
                  </a:cubicBezTo>
                  <a:cubicBezTo>
                    <a:pt x="6785" y="33114"/>
                    <a:pt x="4956" y="32925"/>
                    <a:pt x="3390" y="32091"/>
                  </a:cubicBezTo>
                  <a:cubicBezTo>
                    <a:pt x="2933" y="32548"/>
                    <a:pt x="2933" y="32548"/>
                    <a:pt x="2933" y="32091"/>
                  </a:cubicBez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7C286608-D25F-CB5C-BF15-FBE39E64EF5F}"/>
                </a:ext>
              </a:extLst>
            </p:cNvPr>
            <p:cNvSpPr/>
            <p:nvPr/>
          </p:nvSpPr>
          <p:spPr>
            <a:xfrm>
              <a:off x="5410060" y="3654497"/>
              <a:ext cx="27200" cy="30131"/>
            </a:xfrm>
            <a:custGeom>
              <a:avLst/>
              <a:gdLst>
                <a:gd name="connsiteX0" fmla="*/ 6426 w 27200"/>
                <a:gd name="connsiteY0" fmla="*/ 30129 h 30131"/>
                <a:gd name="connsiteX1" fmla="*/ 2368 w 27200"/>
                <a:gd name="connsiteY1" fmla="*/ 28757 h 30131"/>
                <a:gd name="connsiteX2" fmla="*/ 31 w 27200"/>
                <a:gd name="connsiteY2" fmla="*/ 24168 h 30131"/>
                <a:gd name="connsiteX3" fmla="*/ 1454 w 27200"/>
                <a:gd name="connsiteY3" fmla="*/ 19213 h 30131"/>
                <a:gd name="connsiteX4" fmla="*/ 15513 w 27200"/>
                <a:gd name="connsiteY4" fmla="*/ 2068 h 30131"/>
                <a:gd name="connsiteX5" fmla="*/ 20022 w 27200"/>
                <a:gd name="connsiteY5" fmla="*/ 11 h 30131"/>
                <a:gd name="connsiteX6" fmla="*/ 24731 w 27200"/>
                <a:gd name="connsiteY6" fmla="*/ 1554 h 30131"/>
                <a:gd name="connsiteX7" fmla="*/ 27137 w 27200"/>
                <a:gd name="connsiteY7" fmla="*/ 5886 h 30131"/>
                <a:gd name="connsiteX8" fmla="*/ 25971 w 27200"/>
                <a:gd name="connsiteY8" fmla="*/ 10704 h 30131"/>
                <a:gd name="connsiteX9" fmla="*/ 11855 w 27200"/>
                <a:gd name="connsiteY9" fmla="*/ 27849 h 30131"/>
                <a:gd name="connsiteX10" fmla="*/ 6426 w 27200"/>
                <a:gd name="connsiteY10" fmla="*/ 30129 h 30131"/>
                <a:gd name="connsiteX11" fmla="*/ 6426 w 27200"/>
                <a:gd name="connsiteY11" fmla="*/ 30129 h 3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200" h="30131">
                  <a:moveTo>
                    <a:pt x="6426" y="30129"/>
                  </a:moveTo>
                  <a:cubicBezTo>
                    <a:pt x="4951" y="30169"/>
                    <a:pt x="3517" y="29683"/>
                    <a:pt x="2368" y="28757"/>
                  </a:cubicBezTo>
                  <a:cubicBezTo>
                    <a:pt x="1037" y="27580"/>
                    <a:pt x="202" y="25940"/>
                    <a:pt x="31" y="24168"/>
                  </a:cubicBezTo>
                  <a:cubicBezTo>
                    <a:pt x="-135" y="22396"/>
                    <a:pt x="368" y="20625"/>
                    <a:pt x="1454" y="19213"/>
                  </a:cubicBezTo>
                  <a:lnTo>
                    <a:pt x="15513" y="2068"/>
                  </a:lnTo>
                  <a:cubicBezTo>
                    <a:pt x="16702" y="840"/>
                    <a:pt x="18313" y="108"/>
                    <a:pt x="20022" y="11"/>
                  </a:cubicBezTo>
                  <a:cubicBezTo>
                    <a:pt x="21731" y="-86"/>
                    <a:pt x="23411" y="468"/>
                    <a:pt x="24731" y="1554"/>
                  </a:cubicBezTo>
                  <a:cubicBezTo>
                    <a:pt x="26046" y="2645"/>
                    <a:pt x="26909" y="4189"/>
                    <a:pt x="27137" y="5886"/>
                  </a:cubicBezTo>
                  <a:cubicBezTo>
                    <a:pt x="27372" y="7578"/>
                    <a:pt x="26954" y="9298"/>
                    <a:pt x="25971" y="10704"/>
                  </a:cubicBezTo>
                  <a:lnTo>
                    <a:pt x="11855" y="27849"/>
                  </a:lnTo>
                  <a:cubicBezTo>
                    <a:pt x="10347" y="29180"/>
                    <a:pt x="8438" y="29986"/>
                    <a:pt x="6426" y="30129"/>
                  </a:cubicBezTo>
                  <a:lnTo>
                    <a:pt x="6426" y="30129"/>
                  </a:ln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C767F9CF-19B3-0F40-6049-98986844818C}"/>
                </a:ext>
              </a:extLst>
            </p:cNvPr>
            <p:cNvSpPr/>
            <p:nvPr/>
          </p:nvSpPr>
          <p:spPr>
            <a:xfrm>
              <a:off x="5724601" y="3316142"/>
              <a:ext cx="26467" cy="29584"/>
            </a:xfrm>
            <a:custGeom>
              <a:avLst/>
              <a:gdLst>
                <a:gd name="connsiteX0" fmla="*/ 6895 w 26467"/>
                <a:gd name="connsiteY0" fmla="*/ 29585 h 29584"/>
                <a:gd name="connsiteX1" fmla="*/ 2323 w 26467"/>
                <a:gd name="connsiteY1" fmla="*/ 27756 h 29584"/>
                <a:gd name="connsiteX2" fmla="*/ 32 w 26467"/>
                <a:gd name="connsiteY2" fmla="*/ 23190 h 29584"/>
                <a:gd name="connsiteX3" fmla="*/ 1409 w 26467"/>
                <a:gd name="connsiteY3" fmla="*/ 18269 h 29584"/>
                <a:gd name="connsiteX4" fmla="*/ 14611 w 26467"/>
                <a:gd name="connsiteY4" fmla="*/ 2381 h 29584"/>
                <a:gd name="connsiteX5" fmla="*/ 19171 w 26467"/>
                <a:gd name="connsiteY5" fmla="*/ 32 h 29584"/>
                <a:gd name="connsiteX6" fmla="*/ 24097 w 26467"/>
                <a:gd name="connsiteY6" fmla="*/ 1467 h 29584"/>
                <a:gd name="connsiteX7" fmla="*/ 26435 w 26467"/>
                <a:gd name="connsiteY7" fmla="*/ 6062 h 29584"/>
                <a:gd name="connsiteX8" fmla="*/ 25012 w 26467"/>
                <a:gd name="connsiteY8" fmla="*/ 11011 h 29584"/>
                <a:gd name="connsiteX9" fmla="*/ 11868 w 26467"/>
                <a:gd name="connsiteY9" fmla="*/ 26898 h 29584"/>
                <a:gd name="connsiteX10" fmla="*/ 9696 w 26467"/>
                <a:gd name="connsiteY10" fmla="*/ 28819 h 29584"/>
                <a:gd name="connsiteX11" fmla="*/ 6895 w 26467"/>
                <a:gd name="connsiteY11" fmla="*/ 29585 h 2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467" h="29584">
                  <a:moveTo>
                    <a:pt x="6895" y="29585"/>
                  </a:moveTo>
                  <a:cubicBezTo>
                    <a:pt x="5192" y="29590"/>
                    <a:pt x="3552" y="28933"/>
                    <a:pt x="2323" y="27756"/>
                  </a:cubicBezTo>
                  <a:cubicBezTo>
                    <a:pt x="1020" y="26573"/>
                    <a:pt x="203" y="24944"/>
                    <a:pt x="32" y="23190"/>
                  </a:cubicBezTo>
                  <a:cubicBezTo>
                    <a:pt x="-134" y="21435"/>
                    <a:pt x="357" y="19680"/>
                    <a:pt x="1409" y="18269"/>
                  </a:cubicBezTo>
                  <a:lnTo>
                    <a:pt x="14611" y="2381"/>
                  </a:lnTo>
                  <a:cubicBezTo>
                    <a:pt x="15776" y="1044"/>
                    <a:pt x="17405" y="198"/>
                    <a:pt x="19171" y="32"/>
                  </a:cubicBezTo>
                  <a:cubicBezTo>
                    <a:pt x="20937" y="-139"/>
                    <a:pt x="22703" y="375"/>
                    <a:pt x="24097" y="1467"/>
                  </a:cubicBezTo>
                  <a:cubicBezTo>
                    <a:pt x="25429" y="2650"/>
                    <a:pt x="26264" y="4290"/>
                    <a:pt x="26435" y="6062"/>
                  </a:cubicBezTo>
                  <a:cubicBezTo>
                    <a:pt x="26606" y="7833"/>
                    <a:pt x="26098" y="9599"/>
                    <a:pt x="25012" y="11011"/>
                  </a:cubicBezTo>
                  <a:lnTo>
                    <a:pt x="11868" y="26898"/>
                  </a:lnTo>
                  <a:cubicBezTo>
                    <a:pt x="11302" y="27699"/>
                    <a:pt x="10559" y="28356"/>
                    <a:pt x="9696" y="28819"/>
                  </a:cubicBezTo>
                  <a:cubicBezTo>
                    <a:pt x="8833" y="29288"/>
                    <a:pt x="7873" y="29550"/>
                    <a:pt x="6895" y="29585"/>
                  </a:cubicBez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317D6930-8247-D06E-3982-CCC5D9962B8B}"/>
                </a:ext>
              </a:extLst>
            </p:cNvPr>
            <p:cNvSpPr/>
            <p:nvPr/>
          </p:nvSpPr>
          <p:spPr>
            <a:xfrm>
              <a:off x="5812063" y="3404966"/>
              <a:ext cx="17711" cy="34294"/>
            </a:xfrm>
            <a:custGeom>
              <a:avLst/>
              <a:gdLst>
                <a:gd name="connsiteX0" fmla="*/ 16360 w 17711"/>
                <a:gd name="connsiteY0" fmla="*/ 31857 h 34294"/>
                <a:gd name="connsiteX1" fmla="*/ 14452 w 17711"/>
                <a:gd name="connsiteY1" fmla="*/ 33469 h 34294"/>
                <a:gd name="connsiteX2" fmla="*/ 12074 w 17711"/>
                <a:gd name="connsiteY2" fmla="*/ 34200 h 34294"/>
                <a:gd name="connsiteX3" fmla="*/ 7068 w 17711"/>
                <a:gd name="connsiteY3" fmla="*/ 33114 h 34294"/>
                <a:gd name="connsiteX4" fmla="*/ 4187 w 17711"/>
                <a:gd name="connsiteY4" fmla="*/ 28885 h 34294"/>
                <a:gd name="connsiteX5" fmla="*/ 244 w 17711"/>
                <a:gd name="connsiteY5" fmla="*/ 8597 h 34294"/>
                <a:gd name="connsiteX6" fmla="*/ 73 w 17711"/>
                <a:gd name="connsiteY6" fmla="*/ 5820 h 34294"/>
                <a:gd name="connsiteX7" fmla="*/ 1027 w 17711"/>
                <a:gd name="connsiteY7" fmla="*/ 3208 h 34294"/>
                <a:gd name="connsiteX8" fmla="*/ 2947 w 17711"/>
                <a:gd name="connsiteY8" fmla="*/ 1202 h 34294"/>
                <a:gd name="connsiteX9" fmla="*/ 5513 w 17711"/>
                <a:gd name="connsiteY9" fmla="*/ 122 h 34294"/>
                <a:gd name="connsiteX10" fmla="*/ 8291 w 17711"/>
                <a:gd name="connsiteY10" fmla="*/ 167 h 34294"/>
                <a:gd name="connsiteX11" fmla="*/ 10822 w 17711"/>
                <a:gd name="connsiteY11" fmla="*/ 1316 h 34294"/>
                <a:gd name="connsiteX12" fmla="*/ 12680 w 17711"/>
                <a:gd name="connsiteY12" fmla="*/ 3385 h 34294"/>
                <a:gd name="connsiteX13" fmla="*/ 13560 w 17711"/>
                <a:gd name="connsiteY13" fmla="*/ 6025 h 34294"/>
                <a:gd name="connsiteX14" fmla="*/ 17446 w 17711"/>
                <a:gd name="connsiteY14" fmla="*/ 26256 h 34294"/>
                <a:gd name="connsiteX15" fmla="*/ 17600 w 17711"/>
                <a:gd name="connsiteY15" fmla="*/ 29194 h 34294"/>
                <a:gd name="connsiteX16" fmla="*/ 16360 w 17711"/>
                <a:gd name="connsiteY16" fmla="*/ 31857 h 34294"/>
                <a:gd name="connsiteX17" fmla="*/ 16360 w 17711"/>
                <a:gd name="connsiteY17" fmla="*/ 31857 h 34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711" h="34294">
                  <a:moveTo>
                    <a:pt x="16360" y="31857"/>
                  </a:moveTo>
                  <a:cubicBezTo>
                    <a:pt x="15840" y="32514"/>
                    <a:pt x="15189" y="33063"/>
                    <a:pt x="14452" y="33469"/>
                  </a:cubicBezTo>
                  <a:cubicBezTo>
                    <a:pt x="13720" y="33869"/>
                    <a:pt x="12908" y="34120"/>
                    <a:pt x="12074" y="34200"/>
                  </a:cubicBezTo>
                  <a:cubicBezTo>
                    <a:pt x="10325" y="34492"/>
                    <a:pt x="8536" y="34103"/>
                    <a:pt x="7068" y="33114"/>
                  </a:cubicBezTo>
                  <a:cubicBezTo>
                    <a:pt x="5605" y="32126"/>
                    <a:pt x="4570" y="30611"/>
                    <a:pt x="4187" y="28885"/>
                  </a:cubicBezTo>
                  <a:lnTo>
                    <a:pt x="244" y="8597"/>
                  </a:lnTo>
                  <a:cubicBezTo>
                    <a:pt x="-8" y="7694"/>
                    <a:pt x="-64" y="6751"/>
                    <a:pt x="73" y="5820"/>
                  </a:cubicBezTo>
                  <a:cubicBezTo>
                    <a:pt x="204" y="4894"/>
                    <a:pt x="530" y="4008"/>
                    <a:pt x="1027" y="3208"/>
                  </a:cubicBezTo>
                  <a:cubicBezTo>
                    <a:pt x="1518" y="2413"/>
                    <a:pt x="2176" y="1728"/>
                    <a:pt x="2947" y="1202"/>
                  </a:cubicBezTo>
                  <a:cubicBezTo>
                    <a:pt x="3719" y="670"/>
                    <a:pt x="4593" y="305"/>
                    <a:pt x="5513" y="122"/>
                  </a:cubicBezTo>
                  <a:cubicBezTo>
                    <a:pt x="6433" y="-56"/>
                    <a:pt x="7376" y="-38"/>
                    <a:pt x="8291" y="167"/>
                  </a:cubicBezTo>
                  <a:cubicBezTo>
                    <a:pt x="9205" y="373"/>
                    <a:pt x="10068" y="762"/>
                    <a:pt x="10822" y="1316"/>
                  </a:cubicBezTo>
                  <a:cubicBezTo>
                    <a:pt x="11577" y="1871"/>
                    <a:pt x="12211" y="2579"/>
                    <a:pt x="12680" y="3385"/>
                  </a:cubicBezTo>
                  <a:cubicBezTo>
                    <a:pt x="13154" y="4196"/>
                    <a:pt x="13451" y="5094"/>
                    <a:pt x="13560" y="6025"/>
                  </a:cubicBezTo>
                  <a:lnTo>
                    <a:pt x="17446" y="26256"/>
                  </a:lnTo>
                  <a:cubicBezTo>
                    <a:pt x="17738" y="27211"/>
                    <a:pt x="17789" y="28217"/>
                    <a:pt x="17600" y="29194"/>
                  </a:cubicBezTo>
                  <a:cubicBezTo>
                    <a:pt x="17412" y="30171"/>
                    <a:pt x="16983" y="31086"/>
                    <a:pt x="16360" y="31857"/>
                  </a:cubicBezTo>
                  <a:lnTo>
                    <a:pt x="16360" y="31857"/>
                  </a:ln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7F6637AF-E3AE-3BA8-EE34-F435497644FB}"/>
                </a:ext>
              </a:extLst>
            </p:cNvPr>
            <p:cNvSpPr/>
            <p:nvPr/>
          </p:nvSpPr>
          <p:spPr>
            <a:xfrm>
              <a:off x="5400767" y="3506240"/>
              <a:ext cx="24518" cy="31339"/>
            </a:xfrm>
            <a:custGeom>
              <a:avLst/>
              <a:gdLst>
                <a:gd name="connsiteX0" fmla="*/ 17548 w 24518"/>
                <a:gd name="connsiteY0" fmla="*/ 31339 h 31339"/>
                <a:gd name="connsiteX1" fmla="*/ 14325 w 24518"/>
                <a:gd name="connsiteY1" fmla="*/ 30391 h 31339"/>
                <a:gd name="connsiteX2" fmla="*/ 11833 w 24518"/>
                <a:gd name="connsiteY2" fmla="*/ 28139 h 31339"/>
                <a:gd name="connsiteX3" fmla="*/ 917 w 24518"/>
                <a:gd name="connsiteY3" fmla="*/ 10422 h 31339"/>
                <a:gd name="connsiteX4" fmla="*/ 203 w 24518"/>
                <a:gd name="connsiteY4" fmla="*/ 5205 h 31339"/>
                <a:gd name="connsiteX5" fmla="*/ 3203 w 24518"/>
                <a:gd name="connsiteY5" fmla="*/ 878 h 31339"/>
                <a:gd name="connsiteX6" fmla="*/ 8409 w 24518"/>
                <a:gd name="connsiteY6" fmla="*/ 204 h 31339"/>
                <a:gd name="connsiteX7" fmla="*/ 12747 w 24518"/>
                <a:gd name="connsiteY7" fmla="*/ 3164 h 31339"/>
                <a:gd name="connsiteX8" fmla="*/ 23606 w 24518"/>
                <a:gd name="connsiteY8" fmla="*/ 20881 h 31339"/>
                <a:gd name="connsiteX9" fmla="*/ 24320 w 24518"/>
                <a:gd name="connsiteY9" fmla="*/ 26098 h 31339"/>
                <a:gd name="connsiteX10" fmla="*/ 21320 w 24518"/>
                <a:gd name="connsiteY10" fmla="*/ 30425 h 31339"/>
                <a:gd name="connsiteX11" fmla="*/ 17548 w 24518"/>
                <a:gd name="connsiteY11" fmla="*/ 31339 h 31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18" h="31339">
                  <a:moveTo>
                    <a:pt x="17548" y="31339"/>
                  </a:moveTo>
                  <a:cubicBezTo>
                    <a:pt x="16416" y="31265"/>
                    <a:pt x="15313" y="30945"/>
                    <a:pt x="14325" y="30391"/>
                  </a:cubicBezTo>
                  <a:cubicBezTo>
                    <a:pt x="13336" y="29836"/>
                    <a:pt x="12484" y="29065"/>
                    <a:pt x="11833" y="28139"/>
                  </a:cubicBezTo>
                  <a:lnTo>
                    <a:pt x="917" y="10422"/>
                  </a:lnTo>
                  <a:cubicBezTo>
                    <a:pt x="31" y="8833"/>
                    <a:pt x="-226" y="6976"/>
                    <a:pt x="203" y="5205"/>
                  </a:cubicBezTo>
                  <a:cubicBezTo>
                    <a:pt x="626" y="3439"/>
                    <a:pt x="1694" y="1895"/>
                    <a:pt x="3203" y="878"/>
                  </a:cubicBezTo>
                  <a:cubicBezTo>
                    <a:pt x="4792" y="21"/>
                    <a:pt x="6649" y="-219"/>
                    <a:pt x="8409" y="204"/>
                  </a:cubicBezTo>
                  <a:cubicBezTo>
                    <a:pt x="10170" y="627"/>
                    <a:pt x="11713" y="1678"/>
                    <a:pt x="12747" y="3164"/>
                  </a:cubicBezTo>
                  <a:lnTo>
                    <a:pt x="23606" y="20881"/>
                  </a:lnTo>
                  <a:cubicBezTo>
                    <a:pt x="24486" y="22470"/>
                    <a:pt x="24743" y="24333"/>
                    <a:pt x="24320" y="26098"/>
                  </a:cubicBezTo>
                  <a:cubicBezTo>
                    <a:pt x="23897" y="27864"/>
                    <a:pt x="22823" y="29413"/>
                    <a:pt x="21320" y="30425"/>
                  </a:cubicBezTo>
                  <a:cubicBezTo>
                    <a:pt x="20114" y="30916"/>
                    <a:pt x="18839" y="31225"/>
                    <a:pt x="17548" y="31339"/>
                  </a:cubicBez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D46FD8D7-ABF4-67EF-4927-CAAF72AAAED5}"/>
                </a:ext>
              </a:extLst>
            </p:cNvPr>
            <p:cNvSpPr/>
            <p:nvPr/>
          </p:nvSpPr>
          <p:spPr>
            <a:xfrm>
              <a:off x="5054055" y="3550198"/>
              <a:ext cx="33490" cy="18355"/>
            </a:xfrm>
            <a:custGeom>
              <a:avLst/>
              <a:gdLst>
                <a:gd name="connsiteX0" fmla="*/ 26503 w 33490"/>
                <a:gd name="connsiteY0" fmla="*/ 18356 h 18355"/>
                <a:gd name="connsiteX1" fmla="*/ 25132 w 33490"/>
                <a:gd name="connsiteY1" fmla="*/ 18356 h 18355"/>
                <a:gd name="connsiteX2" fmla="*/ 5187 w 33490"/>
                <a:gd name="connsiteY2" fmla="*/ 13327 h 18355"/>
                <a:gd name="connsiteX3" fmla="*/ 997 w 33490"/>
                <a:gd name="connsiteY3" fmla="*/ 10292 h 18355"/>
                <a:gd name="connsiteX4" fmla="*/ 186 w 33490"/>
                <a:gd name="connsiteY4" fmla="*/ 5183 h 18355"/>
                <a:gd name="connsiteX5" fmla="*/ 3220 w 33490"/>
                <a:gd name="connsiteY5" fmla="*/ 999 h 18355"/>
                <a:gd name="connsiteX6" fmla="*/ 8330 w 33490"/>
                <a:gd name="connsiteY6" fmla="*/ 182 h 18355"/>
                <a:gd name="connsiteX7" fmla="*/ 28332 w 33490"/>
                <a:gd name="connsiteY7" fmla="*/ 5154 h 18355"/>
                <a:gd name="connsiteX8" fmla="*/ 32498 w 33490"/>
                <a:gd name="connsiteY8" fmla="*/ 8223 h 18355"/>
                <a:gd name="connsiteX9" fmla="*/ 33304 w 33490"/>
                <a:gd name="connsiteY9" fmla="*/ 13327 h 18355"/>
                <a:gd name="connsiteX10" fmla="*/ 30721 w 33490"/>
                <a:gd name="connsiteY10" fmla="*/ 16950 h 18355"/>
                <a:gd name="connsiteX11" fmla="*/ 26503 w 33490"/>
                <a:gd name="connsiteY11" fmla="*/ 18356 h 18355"/>
                <a:gd name="connsiteX12" fmla="*/ 26503 w 33490"/>
                <a:gd name="connsiteY12" fmla="*/ 18356 h 1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490" h="18355">
                  <a:moveTo>
                    <a:pt x="26503" y="18356"/>
                  </a:moveTo>
                  <a:lnTo>
                    <a:pt x="25132" y="18356"/>
                  </a:lnTo>
                  <a:lnTo>
                    <a:pt x="5187" y="13327"/>
                  </a:lnTo>
                  <a:cubicBezTo>
                    <a:pt x="3443" y="12915"/>
                    <a:pt x="1934" y="11818"/>
                    <a:pt x="997" y="10292"/>
                  </a:cubicBezTo>
                  <a:cubicBezTo>
                    <a:pt x="60" y="8766"/>
                    <a:pt x="-231" y="6926"/>
                    <a:pt x="186" y="5183"/>
                  </a:cubicBezTo>
                  <a:cubicBezTo>
                    <a:pt x="603" y="3440"/>
                    <a:pt x="1695" y="1937"/>
                    <a:pt x="3220" y="999"/>
                  </a:cubicBezTo>
                  <a:cubicBezTo>
                    <a:pt x="4752" y="62"/>
                    <a:pt x="6587" y="-229"/>
                    <a:pt x="8330" y="182"/>
                  </a:cubicBezTo>
                  <a:lnTo>
                    <a:pt x="28332" y="5154"/>
                  </a:lnTo>
                  <a:cubicBezTo>
                    <a:pt x="30069" y="5588"/>
                    <a:pt x="31567" y="6691"/>
                    <a:pt x="32498" y="8223"/>
                  </a:cubicBezTo>
                  <a:cubicBezTo>
                    <a:pt x="33430" y="9749"/>
                    <a:pt x="33721" y="11589"/>
                    <a:pt x="33304" y="13327"/>
                  </a:cubicBezTo>
                  <a:cubicBezTo>
                    <a:pt x="32847" y="14778"/>
                    <a:pt x="31944" y="16047"/>
                    <a:pt x="30721" y="16950"/>
                  </a:cubicBezTo>
                  <a:cubicBezTo>
                    <a:pt x="29498" y="17853"/>
                    <a:pt x="28023" y="18344"/>
                    <a:pt x="26503" y="18356"/>
                  </a:cubicBezTo>
                  <a:lnTo>
                    <a:pt x="26503" y="18356"/>
                  </a:ln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3A85BBC9-762F-7043-B101-D483E02E2E2E}"/>
                </a:ext>
              </a:extLst>
            </p:cNvPr>
            <p:cNvSpPr/>
            <p:nvPr/>
          </p:nvSpPr>
          <p:spPr>
            <a:xfrm>
              <a:off x="5650488" y="3497903"/>
              <a:ext cx="36607" cy="20945"/>
            </a:xfrm>
            <a:custGeom>
              <a:avLst/>
              <a:gdLst>
                <a:gd name="connsiteX0" fmla="*/ 29397 w 36607"/>
                <a:gd name="connsiteY0" fmla="*/ 20930 h 20945"/>
                <a:gd name="connsiteX1" fmla="*/ 27568 w 36607"/>
                <a:gd name="connsiteY1" fmla="*/ 20473 h 20945"/>
                <a:gd name="connsiteX2" fmla="*/ 5451 w 36607"/>
                <a:gd name="connsiteY2" fmla="*/ 13672 h 20945"/>
                <a:gd name="connsiteX3" fmla="*/ 2850 w 36607"/>
                <a:gd name="connsiteY3" fmla="*/ 12512 h 20945"/>
                <a:gd name="connsiteX4" fmla="*/ 936 w 36607"/>
                <a:gd name="connsiteY4" fmla="*/ 10397 h 20945"/>
                <a:gd name="connsiteX5" fmla="*/ 44 w 36607"/>
                <a:gd name="connsiteY5" fmla="*/ 7688 h 20945"/>
                <a:gd name="connsiteX6" fmla="*/ 313 w 36607"/>
                <a:gd name="connsiteY6" fmla="*/ 4848 h 20945"/>
                <a:gd name="connsiteX7" fmla="*/ 1707 w 36607"/>
                <a:gd name="connsiteY7" fmla="*/ 2362 h 20945"/>
                <a:gd name="connsiteX8" fmla="*/ 3988 w 36607"/>
                <a:gd name="connsiteY8" fmla="*/ 648 h 20945"/>
                <a:gd name="connsiteX9" fmla="*/ 6765 w 36607"/>
                <a:gd name="connsiteY9" fmla="*/ 2 h 20945"/>
                <a:gd name="connsiteX10" fmla="*/ 9566 w 36607"/>
                <a:gd name="connsiteY10" fmla="*/ 528 h 20945"/>
                <a:gd name="connsiteX11" fmla="*/ 31797 w 36607"/>
                <a:gd name="connsiteY11" fmla="*/ 7328 h 20945"/>
                <a:gd name="connsiteX12" fmla="*/ 35815 w 36607"/>
                <a:gd name="connsiteY12" fmla="*/ 10729 h 20945"/>
                <a:gd name="connsiteX13" fmla="*/ 36312 w 36607"/>
                <a:gd name="connsiteY13" fmla="*/ 15958 h 20945"/>
                <a:gd name="connsiteX14" fmla="*/ 33740 w 36607"/>
                <a:gd name="connsiteY14" fmla="*/ 19679 h 20945"/>
                <a:gd name="connsiteX15" fmla="*/ 29397 w 36607"/>
                <a:gd name="connsiteY15" fmla="*/ 20930 h 20945"/>
                <a:gd name="connsiteX16" fmla="*/ 29397 w 36607"/>
                <a:gd name="connsiteY16" fmla="*/ 20930 h 20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607" h="20945">
                  <a:moveTo>
                    <a:pt x="29397" y="20930"/>
                  </a:moveTo>
                  <a:cubicBezTo>
                    <a:pt x="28757" y="20999"/>
                    <a:pt x="28105" y="20839"/>
                    <a:pt x="27568" y="20473"/>
                  </a:cubicBezTo>
                  <a:lnTo>
                    <a:pt x="5451" y="13672"/>
                  </a:lnTo>
                  <a:cubicBezTo>
                    <a:pt x="4514" y="13472"/>
                    <a:pt x="3628" y="13072"/>
                    <a:pt x="2850" y="12512"/>
                  </a:cubicBezTo>
                  <a:cubicBezTo>
                    <a:pt x="2073" y="11946"/>
                    <a:pt x="1422" y="11226"/>
                    <a:pt x="936" y="10397"/>
                  </a:cubicBezTo>
                  <a:cubicBezTo>
                    <a:pt x="456" y="9563"/>
                    <a:pt x="147" y="8643"/>
                    <a:pt x="44" y="7688"/>
                  </a:cubicBezTo>
                  <a:cubicBezTo>
                    <a:pt x="-64" y="6734"/>
                    <a:pt x="27" y="5768"/>
                    <a:pt x="313" y="4848"/>
                  </a:cubicBezTo>
                  <a:cubicBezTo>
                    <a:pt x="599" y="3934"/>
                    <a:pt x="1079" y="3082"/>
                    <a:pt x="1707" y="2362"/>
                  </a:cubicBezTo>
                  <a:cubicBezTo>
                    <a:pt x="2342" y="1636"/>
                    <a:pt x="3119" y="1054"/>
                    <a:pt x="3988" y="648"/>
                  </a:cubicBezTo>
                  <a:cubicBezTo>
                    <a:pt x="4862" y="242"/>
                    <a:pt x="5805" y="25"/>
                    <a:pt x="6765" y="2"/>
                  </a:cubicBezTo>
                  <a:cubicBezTo>
                    <a:pt x="7725" y="-21"/>
                    <a:pt x="8680" y="162"/>
                    <a:pt x="9566" y="528"/>
                  </a:cubicBezTo>
                  <a:lnTo>
                    <a:pt x="31797" y="7328"/>
                  </a:lnTo>
                  <a:cubicBezTo>
                    <a:pt x="33529" y="7894"/>
                    <a:pt x="34969" y="9112"/>
                    <a:pt x="35815" y="10729"/>
                  </a:cubicBezTo>
                  <a:cubicBezTo>
                    <a:pt x="36655" y="12341"/>
                    <a:pt x="36838" y="14215"/>
                    <a:pt x="36312" y="15958"/>
                  </a:cubicBezTo>
                  <a:cubicBezTo>
                    <a:pt x="35912" y="17456"/>
                    <a:pt x="35003" y="18770"/>
                    <a:pt x="33740" y="19679"/>
                  </a:cubicBezTo>
                  <a:cubicBezTo>
                    <a:pt x="32483" y="20582"/>
                    <a:pt x="30946" y="21028"/>
                    <a:pt x="29397" y="20930"/>
                  </a:cubicBezTo>
                  <a:lnTo>
                    <a:pt x="29397" y="20930"/>
                  </a:ln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D90F8D09-EE0B-C61D-F4EB-44F400FDEFEA}"/>
                </a:ext>
              </a:extLst>
            </p:cNvPr>
            <p:cNvSpPr/>
            <p:nvPr/>
          </p:nvSpPr>
          <p:spPr>
            <a:xfrm>
              <a:off x="5556249" y="3403778"/>
              <a:ext cx="36623" cy="20950"/>
            </a:xfrm>
            <a:custGeom>
              <a:avLst/>
              <a:gdLst>
                <a:gd name="connsiteX0" fmla="*/ 29515 w 36623"/>
                <a:gd name="connsiteY0" fmla="*/ 20935 h 20950"/>
                <a:gd name="connsiteX1" fmla="*/ 27744 w 36623"/>
                <a:gd name="connsiteY1" fmla="*/ 20478 h 20950"/>
                <a:gd name="connsiteX2" fmla="*/ 5455 w 36623"/>
                <a:gd name="connsiteY2" fmla="*/ 13677 h 20950"/>
                <a:gd name="connsiteX3" fmla="*/ 2855 w 36623"/>
                <a:gd name="connsiteY3" fmla="*/ 12511 h 20950"/>
                <a:gd name="connsiteX4" fmla="*/ 940 w 36623"/>
                <a:gd name="connsiteY4" fmla="*/ 10397 h 20950"/>
                <a:gd name="connsiteX5" fmla="*/ 43 w 36623"/>
                <a:gd name="connsiteY5" fmla="*/ 7688 h 20950"/>
                <a:gd name="connsiteX6" fmla="*/ 318 w 36623"/>
                <a:gd name="connsiteY6" fmla="*/ 4848 h 20950"/>
                <a:gd name="connsiteX7" fmla="*/ 1712 w 36623"/>
                <a:gd name="connsiteY7" fmla="*/ 2362 h 20950"/>
                <a:gd name="connsiteX8" fmla="*/ 3993 w 36623"/>
                <a:gd name="connsiteY8" fmla="*/ 647 h 20950"/>
                <a:gd name="connsiteX9" fmla="*/ 6770 w 36623"/>
                <a:gd name="connsiteY9" fmla="*/ 1 h 20950"/>
                <a:gd name="connsiteX10" fmla="*/ 9570 w 36623"/>
                <a:gd name="connsiteY10" fmla="*/ 533 h 20950"/>
                <a:gd name="connsiteX11" fmla="*/ 31802 w 36623"/>
                <a:gd name="connsiteY11" fmla="*/ 7334 h 20950"/>
                <a:gd name="connsiteX12" fmla="*/ 35836 w 36623"/>
                <a:gd name="connsiteY12" fmla="*/ 10717 h 20950"/>
                <a:gd name="connsiteX13" fmla="*/ 36316 w 36623"/>
                <a:gd name="connsiteY13" fmla="*/ 15963 h 20950"/>
                <a:gd name="connsiteX14" fmla="*/ 33671 w 36623"/>
                <a:gd name="connsiteY14" fmla="*/ 19478 h 20950"/>
                <a:gd name="connsiteX15" fmla="*/ 29515 w 36623"/>
                <a:gd name="connsiteY15" fmla="*/ 20935 h 20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623" h="20950">
                  <a:moveTo>
                    <a:pt x="29515" y="20935"/>
                  </a:moveTo>
                  <a:cubicBezTo>
                    <a:pt x="28893" y="21004"/>
                    <a:pt x="28258" y="20838"/>
                    <a:pt x="27744" y="20478"/>
                  </a:cubicBezTo>
                  <a:lnTo>
                    <a:pt x="5455" y="13677"/>
                  </a:lnTo>
                  <a:cubicBezTo>
                    <a:pt x="4518" y="13471"/>
                    <a:pt x="3632" y="13077"/>
                    <a:pt x="2855" y="12511"/>
                  </a:cubicBezTo>
                  <a:cubicBezTo>
                    <a:pt x="2078" y="11946"/>
                    <a:pt x="1426" y="11226"/>
                    <a:pt x="940" y="10397"/>
                  </a:cubicBezTo>
                  <a:cubicBezTo>
                    <a:pt x="455" y="9568"/>
                    <a:pt x="152" y="8642"/>
                    <a:pt x="43" y="7688"/>
                  </a:cubicBezTo>
                  <a:cubicBezTo>
                    <a:pt x="-65" y="6734"/>
                    <a:pt x="32" y="5768"/>
                    <a:pt x="318" y="4848"/>
                  </a:cubicBezTo>
                  <a:cubicBezTo>
                    <a:pt x="603" y="3933"/>
                    <a:pt x="1078" y="3087"/>
                    <a:pt x="1712" y="2362"/>
                  </a:cubicBezTo>
                  <a:cubicBezTo>
                    <a:pt x="2346" y="1642"/>
                    <a:pt x="3124" y="1058"/>
                    <a:pt x="3993" y="647"/>
                  </a:cubicBezTo>
                  <a:cubicBezTo>
                    <a:pt x="4861" y="241"/>
                    <a:pt x="5810" y="24"/>
                    <a:pt x="6770" y="1"/>
                  </a:cubicBezTo>
                  <a:cubicBezTo>
                    <a:pt x="7730" y="-16"/>
                    <a:pt x="8684" y="161"/>
                    <a:pt x="9570" y="533"/>
                  </a:cubicBezTo>
                  <a:lnTo>
                    <a:pt x="31802" y="7334"/>
                  </a:lnTo>
                  <a:cubicBezTo>
                    <a:pt x="33539" y="7882"/>
                    <a:pt x="34990" y="9100"/>
                    <a:pt x="35836" y="10717"/>
                  </a:cubicBezTo>
                  <a:cubicBezTo>
                    <a:pt x="36682" y="12334"/>
                    <a:pt x="36854" y="14220"/>
                    <a:pt x="36316" y="15963"/>
                  </a:cubicBezTo>
                  <a:cubicBezTo>
                    <a:pt x="35802" y="17369"/>
                    <a:pt x="34876" y="18592"/>
                    <a:pt x="33671" y="19478"/>
                  </a:cubicBezTo>
                  <a:cubicBezTo>
                    <a:pt x="32459" y="20358"/>
                    <a:pt x="31013" y="20867"/>
                    <a:pt x="29515" y="20935"/>
                  </a:cubicBez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E44017E7-6E18-4A6C-BF27-D86A28995FAB}"/>
                </a:ext>
              </a:extLst>
            </p:cNvPr>
            <p:cNvSpPr/>
            <p:nvPr/>
          </p:nvSpPr>
          <p:spPr>
            <a:xfrm>
              <a:off x="5537822" y="3855605"/>
              <a:ext cx="36004" cy="20723"/>
            </a:xfrm>
            <a:custGeom>
              <a:avLst/>
              <a:gdLst>
                <a:gd name="connsiteX0" fmla="*/ 28912 w 36004"/>
                <a:gd name="connsiteY0" fmla="*/ 20708 h 20723"/>
                <a:gd name="connsiteX1" fmla="*/ 27083 w 36004"/>
                <a:gd name="connsiteY1" fmla="*/ 20251 h 20723"/>
                <a:gd name="connsiteX2" fmla="*/ 4851 w 36004"/>
                <a:gd name="connsiteY2" fmla="*/ 13450 h 20723"/>
                <a:gd name="connsiteX3" fmla="*/ 2491 w 36004"/>
                <a:gd name="connsiteY3" fmla="*/ 12175 h 20723"/>
                <a:gd name="connsiteX4" fmla="*/ 794 w 36004"/>
                <a:gd name="connsiteY4" fmla="*/ 10089 h 20723"/>
                <a:gd name="connsiteX5" fmla="*/ 28 w 36004"/>
                <a:gd name="connsiteY5" fmla="*/ 7518 h 20723"/>
                <a:gd name="connsiteX6" fmla="*/ 308 w 36004"/>
                <a:gd name="connsiteY6" fmla="*/ 4849 h 20723"/>
                <a:gd name="connsiteX7" fmla="*/ 1582 w 36004"/>
                <a:gd name="connsiteY7" fmla="*/ 2488 h 20723"/>
                <a:gd name="connsiteX8" fmla="*/ 3663 w 36004"/>
                <a:gd name="connsiteY8" fmla="*/ 797 h 20723"/>
                <a:gd name="connsiteX9" fmla="*/ 6240 w 36004"/>
                <a:gd name="connsiteY9" fmla="*/ 31 h 20723"/>
                <a:gd name="connsiteX10" fmla="*/ 8909 w 36004"/>
                <a:gd name="connsiteY10" fmla="*/ 305 h 20723"/>
                <a:gd name="connsiteX11" fmla="*/ 31197 w 36004"/>
                <a:gd name="connsiteY11" fmla="*/ 7106 h 20723"/>
                <a:gd name="connsiteX12" fmla="*/ 35209 w 36004"/>
                <a:gd name="connsiteY12" fmla="*/ 10501 h 20723"/>
                <a:gd name="connsiteX13" fmla="*/ 35712 w 36004"/>
                <a:gd name="connsiteY13" fmla="*/ 15736 h 20723"/>
                <a:gd name="connsiteX14" fmla="*/ 33049 w 36004"/>
                <a:gd name="connsiteY14" fmla="*/ 19234 h 20723"/>
                <a:gd name="connsiteX15" fmla="*/ 28912 w 36004"/>
                <a:gd name="connsiteY15" fmla="*/ 20708 h 20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004" h="20723">
                  <a:moveTo>
                    <a:pt x="28912" y="20708"/>
                  </a:moveTo>
                  <a:cubicBezTo>
                    <a:pt x="28266" y="20776"/>
                    <a:pt x="27614" y="20617"/>
                    <a:pt x="27083" y="20251"/>
                  </a:cubicBezTo>
                  <a:lnTo>
                    <a:pt x="4851" y="13450"/>
                  </a:lnTo>
                  <a:cubicBezTo>
                    <a:pt x="3988" y="13181"/>
                    <a:pt x="3183" y="12753"/>
                    <a:pt x="2491" y="12175"/>
                  </a:cubicBezTo>
                  <a:cubicBezTo>
                    <a:pt x="1794" y="11598"/>
                    <a:pt x="1217" y="10890"/>
                    <a:pt x="794" y="10089"/>
                  </a:cubicBezTo>
                  <a:cubicBezTo>
                    <a:pt x="376" y="9289"/>
                    <a:pt x="114" y="8421"/>
                    <a:pt x="28" y="7518"/>
                  </a:cubicBezTo>
                  <a:cubicBezTo>
                    <a:pt x="-52" y="6620"/>
                    <a:pt x="39" y="5712"/>
                    <a:pt x="308" y="4849"/>
                  </a:cubicBezTo>
                  <a:cubicBezTo>
                    <a:pt x="571" y="3986"/>
                    <a:pt x="1005" y="3186"/>
                    <a:pt x="1582" y="2488"/>
                  </a:cubicBezTo>
                  <a:cubicBezTo>
                    <a:pt x="2159" y="1791"/>
                    <a:pt x="2868" y="1220"/>
                    <a:pt x="3663" y="797"/>
                  </a:cubicBezTo>
                  <a:cubicBezTo>
                    <a:pt x="4463" y="374"/>
                    <a:pt x="5337" y="111"/>
                    <a:pt x="6240" y="31"/>
                  </a:cubicBezTo>
                  <a:cubicBezTo>
                    <a:pt x="7137" y="-54"/>
                    <a:pt x="8046" y="37"/>
                    <a:pt x="8909" y="305"/>
                  </a:cubicBezTo>
                  <a:lnTo>
                    <a:pt x="31197" y="7106"/>
                  </a:lnTo>
                  <a:cubicBezTo>
                    <a:pt x="32923" y="7672"/>
                    <a:pt x="34364" y="8889"/>
                    <a:pt x="35209" y="10501"/>
                  </a:cubicBezTo>
                  <a:cubicBezTo>
                    <a:pt x="36055" y="12113"/>
                    <a:pt x="36233" y="13993"/>
                    <a:pt x="35712" y="15736"/>
                  </a:cubicBezTo>
                  <a:cubicBezTo>
                    <a:pt x="35181" y="17136"/>
                    <a:pt x="34255" y="18348"/>
                    <a:pt x="33049" y="19234"/>
                  </a:cubicBezTo>
                  <a:cubicBezTo>
                    <a:pt x="31843" y="20114"/>
                    <a:pt x="30403" y="20628"/>
                    <a:pt x="28912" y="20708"/>
                  </a:cubicBez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07A20E16-C696-3378-B9BB-69D74E44BAB8}"/>
                </a:ext>
              </a:extLst>
            </p:cNvPr>
            <p:cNvSpPr/>
            <p:nvPr/>
          </p:nvSpPr>
          <p:spPr>
            <a:xfrm>
              <a:off x="5529991" y="4063552"/>
              <a:ext cx="19777" cy="36081"/>
            </a:xfrm>
            <a:custGeom>
              <a:avLst/>
              <a:gdLst>
                <a:gd name="connsiteX0" fmla="*/ 12796 w 19777"/>
                <a:gd name="connsiteY0" fmla="*/ 3235 h 36081"/>
                <a:gd name="connsiteX1" fmla="*/ 13367 w 19777"/>
                <a:gd name="connsiteY1" fmla="*/ 5007 h 36081"/>
                <a:gd name="connsiteX2" fmla="*/ 19540 w 19777"/>
                <a:gd name="connsiteY2" fmla="*/ 27410 h 36081"/>
                <a:gd name="connsiteX3" fmla="*/ 18871 w 19777"/>
                <a:gd name="connsiteY3" fmla="*/ 32628 h 36081"/>
                <a:gd name="connsiteX4" fmla="*/ 14710 w 19777"/>
                <a:gd name="connsiteY4" fmla="*/ 35840 h 36081"/>
                <a:gd name="connsiteX5" fmla="*/ 9493 w 19777"/>
                <a:gd name="connsiteY5" fmla="*/ 35171 h 36081"/>
                <a:gd name="connsiteX6" fmla="*/ 6281 w 19777"/>
                <a:gd name="connsiteY6" fmla="*/ 31010 h 36081"/>
                <a:gd name="connsiteX7" fmla="*/ 223 w 19777"/>
                <a:gd name="connsiteY7" fmla="*/ 8608 h 36081"/>
                <a:gd name="connsiteX8" fmla="*/ 926 w 19777"/>
                <a:gd name="connsiteY8" fmla="*/ 3390 h 36081"/>
                <a:gd name="connsiteX9" fmla="*/ 5081 w 19777"/>
                <a:gd name="connsiteY9" fmla="*/ 149 h 36081"/>
                <a:gd name="connsiteX10" fmla="*/ 9396 w 19777"/>
                <a:gd name="connsiteY10" fmla="*/ 544 h 36081"/>
                <a:gd name="connsiteX11" fmla="*/ 12796 w 19777"/>
                <a:gd name="connsiteY11" fmla="*/ 3235 h 36081"/>
                <a:gd name="connsiteX12" fmla="*/ 12796 w 19777"/>
                <a:gd name="connsiteY12" fmla="*/ 3235 h 36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777" h="36081">
                  <a:moveTo>
                    <a:pt x="12796" y="3235"/>
                  </a:moveTo>
                  <a:cubicBezTo>
                    <a:pt x="13202" y="3732"/>
                    <a:pt x="13402" y="4367"/>
                    <a:pt x="13367" y="5007"/>
                  </a:cubicBezTo>
                  <a:lnTo>
                    <a:pt x="19540" y="27410"/>
                  </a:lnTo>
                  <a:cubicBezTo>
                    <a:pt x="20014" y="29170"/>
                    <a:pt x="19774" y="31045"/>
                    <a:pt x="18871" y="32628"/>
                  </a:cubicBezTo>
                  <a:cubicBezTo>
                    <a:pt x="17962" y="34205"/>
                    <a:pt x="16471" y="35365"/>
                    <a:pt x="14710" y="35840"/>
                  </a:cubicBezTo>
                  <a:cubicBezTo>
                    <a:pt x="12950" y="36320"/>
                    <a:pt x="11076" y="36080"/>
                    <a:pt x="9493" y="35171"/>
                  </a:cubicBezTo>
                  <a:cubicBezTo>
                    <a:pt x="7915" y="34268"/>
                    <a:pt x="6755" y="32771"/>
                    <a:pt x="6281" y="31010"/>
                  </a:cubicBezTo>
                  <a:lnTo>
                    <a:pt x="223" y="8608"/>
                  </a:lnTo>
                  <a:cubicBezTo>
                    <a:pt x="-234" y="6841"/>
                    <a:pt x="17" y="4967"/>
                    <a:pt x="926" y="3390"/>
                  </a:cubicBezTo>
                  <a:cubicBezTo>
                    <a:pt x="1835" y="1807"/>
                    <a:pt x="3326" y="647"/>
                    <a:pt x="5081" y="149"/>
                  </a:cubicBezTo>
                  <a:cubicBezTo>
                    <a:pt x="6527" y="-142"/>
                    <a:pt x="8030" y="-5"/>
                    <a:pt x="9396" y="544"/>
                  </a:cubicBezTo>
                  <a:cubicBezTo>
                    <a:pt x="10767" y="1092"/>
                    <a:pt x="11950" y="2030"/>
                    <a:pt x="12796" y="3235"/>
                  </a:cubicBezTo>
                  <a:lnTo>
                    <a:pt x="12796" y="3235"/>
                  </a:ln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1523F915-1C76-B144-06EA-CE91DC2BDF39}"/>
                </a:ext>
              </a:extLst>
            </p:cNvPr>
            <p:cNvSpPr/>
            <p:nvPr/>
          </p:nvSpPr>
          <p:spPr>
            <a:xfrm>
              <a:off x="5395763" y="3826018"/>
              <a:ext cx="17252" cy="36325"/>
            </a:xfrm>
            <a:custGeom>
              <a:avLst/>
              <a:gdLst>
                <a:gd name="connsiteX0" fmla="*/ 3978 w 17252"/>
                <a:gd name="connsiteY0" fmla="*/ 32292 h 36325"/>
                <a:gd name="connsiteX1" fmla="*/ 3578 w 17252"/>
                <a:gd name="connsiteY1" fmla="*/ 30463 h 36325"/>
                <a:gd name="connsiteX2" fmla="*/ 35 w 17252"/>
                <a:gd name="connsiteY2" fmla="*/ 7603 h 36325"/>
                <a:gd name="connsiteX3" fmla="*/ 1452 w 17252"/>
                <a:gd name="connsiteY3" fmla="*/ 2672 h 36325"/>
                <a:gd name="connsiteX4" fmla="*/ 5881 w 17252"/>
                <a:gd name="connsiteY4" fmla="*/ 77 h 36325"/>
                <a:gd name="connsiteX5" fmla="*/ 10882 w 17252"/>
                <a:gd name="connsiteY5" fmla="*/ 1248 h 36325"/>
                <a:gd name="connsiteX6" fmla="*/ 13693 w 17252"/>
                <a:gd name="connsiteY6" fmla="*/ 5546 h 36325"/>
                <a:gd name="connsiteX7" fmla="*/ 17180 w 17252"/>
                <a:gd name="connsiteY7" fmla="*/ 28406 h 36325"/>
                <a:gd name="connsiteX8" fmla="*/ 15928 w 17252"/>
                <a:gd name="connsiteY8" fmla="*/ 33510 h 36325"/>
                <a:gd name="connsiteX9" fmla="*/ 11465 w 17252"/>
                <a:gd name="connsiteY9" fmla="*/ 36293 h 36325"/>
                <a:gd name="connsiteX10" fmla="*/ 7121 w 17252"/>
                <a:gd name="connsiteY10" fmla="*/ 35413 h 36325"/>
                <a:gd name="connsiteX11" fmla="*/ 3978 w 17252"/>
                <a:gd name="connsiteY11" fmla="*/ 32292 h 3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252" h="36325">
                  <a:moveTo>
                    <a:pt x="3978" y="32292"/>
                  </a:moveTo>
                  <a:cubicBezTo>
                    <a:pt x="3606" y="31761"/>
                    <a:pt x="3464" y="31098"/>
                    <a:pt x="3578" y="30463"/>
                  </a:cubicBezTo>
                  <a:lnTo>
                    <a:pt x="35" y="7603"/>
                  </a:lnTo>
                  <a:cubicBezTo>
                    <a:pt x="-143" y="5838"/>
                    <a:pt x="366" y="4072"/>
                    <a:pt x="1452" y="2672"/>
                  </a:cubicBezTo>
                  <a:cubicBezTo>
                    <a:pt x="2544" y="1271"/>
                    <a:pt x="4127" y="340"/>
                    <a:pt x="5881" y="77"/>
                  </a:cubicBezTo>
                  <a:cubicBezTo>
                    <a:pt x="7636" y="-186"/>
                    <a:pt x="9424" y="231"/>
                    <a:pt x="10882" y="1248"/>
                  </a:cubicBezTo>
                  <a:cubicBezTo>
                    <a:pt x="12333" y="2271"/>
                    <a:pt x="13339" y="3809"/>
                    <a:pt x="13693" y="5546"/>
                  </a:cubicBezTo>
                  <a:lnTo>
                    <a:pt x="17180" y="28406"/>
                  </a:lnTo>
                  <a:cubicBezTo>
                    <a:pt x="17443" y="30206"/>
                    <a:pt x="16991" y="32035"/>
                    <a:pt x="15928" y="33510"/>
                  </a:cubicBezTo>
                  <a:cubicBezTo>
                    <a:pt x="14859" y="34984"/>
                    <a:pt x="13254" y="35984"/>
                    <a:pt x="11465" y="36293"/>
                  </a:cubicBezTo>
                  <a:cubicBezTo>
                    <a:pt x="9962" y="36430"/>
                    <a:pt x="8453" y="36127"/>
                    <a:pt x="7121" y="35413"/>
                  </a:cubicBezTo>
                  <a:cubicBezTo>
                    <a:pt x="5790" y="34704"/>
                    <a:pt x="4698" y="33618"/>
                    <a:pt x="3978" y="32292"/>
                  </a:cubicBez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0FE6FF6B-ECC4-29B5-FAE7-E966AE539063}"/>
                </a:ext>
              </a:extLst>
            </p:cNvPr>
            <p:cNvSpPr/>
            <p:nvPr/>
          </p:nvSpPr>
          <p:spPr>
            <a:xfrm>
              <a:off x="5201836" y="4052342"/>
              <a:ext cx="35891" cy="20752"/>
            </a:xfrm>
            <a:custGeom>
              <a:avLst/>
              <a:gdLst>
                <a:gd name="connsiteX0" fmla="*/ 28798 w 35891"/>
                <a:gd name="connsiteY0" fmla="*/ 20738 h 20752"/>
                <a:gd name="connsiteX1" fmla="*/ 26969 w 35891"/>
                <a:gd name="connsiteY1" fmla="*/ 20280 h 20752"/>
                <a:gd name="connsiteX2" fmla="*/ 4738 w 35891"/>
                <a:gd name="connsiteY2" fmla="*/ 13480 h 20752"/>
                <a:gd name="connsiteX3" fmla="*/ 766 w 35891"/>
                <a:gd name="connsiteY3" fmla="*/ 10073 h 20752"/>
                <a:gd name="connsiteX4" fmla="*/ 315 w 35891"/>
                <a:gd name="connsiteY4" fmla="*/ 4856 h 20752"/>
                <a:gd name="connsiteX5" fmla="*/ 3647 w 35891"/>
                <a:gd name="connsiteY5" fmla="*/ 821 h 20752"/>
                <a:gd name="connsiteX6" fmla="*/ 8853 w 35891"/>
                <a:gd name="connsiteY6" fmla="*/ 278 h 20752"/>
                <a:gd name="connsiteX7" fmla="*/ 31084 w 35891"/>
                <a:gd name="connsiteY7" fmla="*/ 7136 h 20752"/>
                <a:gd name="connsiteX8" fmla="*/ 35096 w 35891"/>
                <a:gd name="connsiteY8" fmla="*/ 10496 h 20752"/>
                <a:gd name="connsiteX9" fmla="*/ 35599 w 35891"/>
                <a:gd name="connsiteY9" fmla="*/ 15708 h 20752"/>
                <a:gd name="connsiteX10" fmla="*/ 32959 w 35891"/>
                <a:gd name="connsiteY10" fmla="*/ 19246 h 20752"/>
                <a:gd name="connsiteX11" fmla="*/ 28798 w 35891"/>
                <a:gd name="connsiteY11" fmla="*/ 20738 h 20752"/>
                <a:gd name="connsiteX12" fmla="*/ 28798 w 35891"/>
                <a:gd name="connsiteY12" fmla="*/ 20738 h 20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891" h="20752">
                  <a:moveTo>
                    <a:pt x="28798" y="20738"/>
                  </a:moveTo>
                  <a:cubicBezTo>
                    <a:pt x="28152" y="20806"/>
                    <a:pt x="27507" y="20640"/>
                    <a:pt x="26969" y="20280"/>
                  </a:cubicBezTo>
                  <a:lnTo>
                    <a:pt x="4738" y="13480"/>
                  </a:lnTo>
                  <a:cubicBezTo>
                    <a:pt x="3018" y="12908"/>
                    <a:pt x="1589" y="11685"/>
                    <a:pt x="766" y="10073"/>
                  </a:cubicBezTo>
                  <a:cubicBezTo>
                    <a:pt x="-62" y="8462"/>
                    <a:pt x="-228" y="6587"/>
                    <a:pt x="315" y="4856"/>
                  </a:cubicBezTo>
                  <a:cubicBezTo>
                    <a:pt x="852" y="3124"/>
                    <a:pt x="2052" y="1678"/>
                    <a:pt x="3647" y="821"/>
                  </a:cubicBezTo>
                  <a:cubicBezTo>
                    <a:pt x="5247" y="-36"/>
                    <a:pt x="7115" y="-231"/>
                    <a:pt x="8853" y="278"/>
                  </a:cubicBezTo>
                  <a:lnTo>
                    <a:pt x="31084" y="7136"/>
                  </a:lnTo>
                  <a:cubicBezTo>
                    <a:pt x="32810" y="7685"/>
                    <a:pt x="34250" y="8896"/>
                    <a:pt x="35096" y="10496"/>
                  </a:cubicBezTo>
                  <a:cubicBezTo>
                    <a:pt x="35942" y="12102"/>
                    <a:pt x="36119" y="13971"/>
                    <a:pt x="35599" y="15708"/>
                  </a:cubicBezTo>
                  <a:cubicBezTo>
                    <a:pt x="35085" y="17120"/>
                    <a:pt x="34164" y="18355"/>
                    <a:pt x="32959" y="19246"/>
                  </a:cubicBezTo>
                  <a:cubicBezTo>
                    <a:pt x="31747" y="20143"/>
                    <a:pt x="30301" y="20657"/>
                    <a:pt x="28798" y="20738"/>
                  </a:cubicBezTo>
                  <a:lnTo>
                    <a:pt x="28798" y="20738"/>
                  </a:ln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E90B45F2-EDA9-D92A-7A9A-EBAEE78C8C60}"/>
                </a:ext>
              </a:extLst>
            </p:cNvPr>
            <p:cNvSpPr/>
            <p:nvPr/>
          </p:nvSpPr>
          <p:spPr>
            <a:xfrm>
              <a:off x="5872600" y="4024725"/>
              <a:ext cx="5715" cy="456"/>
            </a:xfrm>
            <a:custGeom>
              <a:avLst/>
              <a:gdLst>
                <a:gd name="connsiteX0" fmla="*/ 0 w 5715"/>
                <a:gd name="connsiteY0" fmla="*/ 0 h 456"/>
                <a:gd name="connsiteX1" fmla="*/ 0 w 5715"/>
                <a:gd name="connsiteY1" fmla="*/ 457 h 456"/>
                <a:gd name="connsiteX2" fmla="*/ 0 w 5715"/>
                <a:gd name="connsiteY2" fmla="*/ 0 h 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" h="456">
                  <a:moveTo>
                    <a:pt x="0" y="0"/>
                  </a:moveTo>
                  <a:lnTo>
                    <a:pt x="0" y="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A058D4BE-0780-19EF-A960-1680470A55A1}"/>
                </a:ext>
              </a:extLst>
            </p:cNvPr>
            <p:cNvSpPr/>
            <p:nvPr/>
          </p:nvSpPr>
          <p:spPr>
            <a:xfrm>
              <a:off x="5530843" y="3746525"/>
              <a:ext cx="18173" cy="18173"/>
            </a:xfrm>
            <a:custGeom>
              <a:avLst/>
              <a:gdLst>
                <a:gd name="connsiteX0" fmla="*/ 9087 w 18173"/>
                <a:gd name="connsiteY0" fmla="*/ 18174 h 18173"/>
                <a:gd name="connsiteX1" fmla="*/ 18174 w 18173"/>
                <a:gd name="connsiteY1" fmla="*/ 9087 h 18173"/>
                <a:gd name="connsiteX2" fmla="*/ 9087 w 18173"/>
                <a:gd name="connsiteY2" fmla="*/ 0 h 18173"/>
                <a:gd name="connsiteX3" fmla="*/ 0 w 18173"/>
                <a:gd name="connsiteY3" fmla="*/ 9087 h 18173"/>
                <a:gd name="connsiteX4" fmla="*/ 9087 w 18173"/>
                <a:gd name="connsiteY4" fmla="*/ 18174 h 1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3" h="18173">
                  <a:moveTo>
                    <a:pt x="9087" y="18174"/>
                  </a:moveTo>
                  <a:cubicBezTo>
                    <a:pt x="14110" y="18174"/>
                    <a:pt x="18174" y="14105"/>
                    <a:pt x="18174" y="9087"/>
                  </a:cubicBezTo>
                  <a:cubicBezTo>
                    <a:pt x="18174" y="4063"/>
                    <a:pt x="14110" y="0"/>
                    <a:pt x="9087" y="0"/>
                  </a:cubicBezTo>
                  <a:cubicBezTo>
                    <a:pt x="4069" y="0"/>
                    <a:pt x="0" y="4063"/>
                    <a:pt x="0" y="9087"/>
                  </a:cubicBezTo>
                  <a:cubicBezTo>
                    <a:pt x="0" y="14105"/>
                    <a:pt x="4069" y="18174"/>
                    <a:pt x="9087" y="1817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4DA66F36-A0A3-B9C5-01C9-8B769977F647}"/>
                </a:ext>
              </a:extLst>
            </p:cNvPr>
            <p:cNvSpPr/>
            <p:nvPr/>
          </p:nvSpPr>
          <p:spPr>
            <a:xfrm>
              <a:off x="5645772" y="3825563"/>
              <a:ext cx="18174" cy="18173"/>
            </a:xfrm>
            <a:custGeom>
              <a:avLst/>
              <a:gdLst>
                <a:gd name="connsiteX0" fmla="*/ 9087 w 18174"/>
                <a:gd name="connsiteY0" fmla="*/ 18174 h 18173"/>
                <a:gd name="connsiteX1" fmla="*/ 18174 w 18174"/>
                <a:gd name="connsiteY1" fmla="*/ 9087 h 18173"/>
                <a:gd name="connsiteX2" fmla="*/ 9087 w 18174"/>
                <a:gd name="connsiteY2" fmla="*/ 0 h 18173"/>
                <a:gd name="connsiteX3" fmla="*/ 0 w 18174"/>
                <a:gd name="connsiteY3" fmla="*/ 9087 h 18173"/>
                <a:gd name="connsiteX4" fmla="*/ 9087 w 18174"/>
                <a:gd name="connsiteY4" fmla="*/ 18174 h 1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4" h="18173">
                  <a:moveTo>
                    <a:pt x="9087" y="18174"/>
                  </a:moveTo>
                  <a:cubicBezTo>
                    <a:pt x="14105" y="18174"/>
                    <a:pt x="18174" y="14104"/>
                    <a:pt x="18174" y="9087"/>
                  </a:cubicBezTo>
                  <a:cubicBezTo>
                    <a:pt x="18174" y="4063"/>
                    <a:pt x="14105" y="0"/>
                    <a:pt x="9087" y="0"/>
                  </a:cubicBezTo>
                  <a:cubicBezTo>
                    <a:pt x="4069" y="0"/>
                    <a:pt x="0" y="4063"/>
                    <a:pt x="0" y="9087"/>
                  </a:cubicBezTo>
                  <a:cubicBezTo>
                    <a:pt x="0" y="14104"/>
                    <a:pt x="4069" y="18174"/>
                    <a:pt x="9087" y="1817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768543A5-E55F-C633-9F13-51EB3B930751}"/>
                </a:ext>
              </a:extLst>
            </p:cNvPr>
            <p:cNvSpPr/>
            <p:nvPr/>
          </p:nvSpPr>
          <p:spPr>
            <a:xfrm>
              <a:off x="5385282" y="4059193"/>
              <a:ext cx="18173" cy="18173"/>
            </a:xfrm>
            <a:custGeom>
              <a:avLst/>
              <a:gdLst>
                <a:gd name="connsiteX0" fmla="*/ 9087 w 18173"/>
                <a:gd name="connsiteY0" fmla="*/ 18174 h 18173"/>
                <a:gd name="connsiteX1" fmla="*/ 18174 w 18173"/>
                <a:gd name="connsiteY1" fmla="*/ 9081 h 18173"/>
                <a:gd name="connsiteX2" fmla="*/ 9087 w 18173"/>
                <a:gd name="connsiteY2" fmla="*/ 0 h 18173"/>
                <a:gd name="connsiteX3" fmla="*/ 0 w 18173"/>
                <a:gd name="connsiteY3" fmla="*/ 9081 h 18173"/>
                <a:gd name="connsiteX4" fmla="*/ 9087 w 18173"/>
                <a:gd name="connsiteY4" fmla="*/ 18174 h 1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3" h="18173">
                  <a:moveTo>
                    <a:pt x="9087" y="18174"/>
                  </a:moveTo>
                  <a:cubicBezTo>
                    <a:pt x="14104" y="18174"/>
                    <a:pt x="18174" y="14104"/>
                    <a:pt x="18174" y="9081"/>
                  </a:cubicBezTo>
                  <a:cubicBezTo>
                    <a:pt x="18174" y="4063"/>
                    <a:pt x="14104" y="0"/>
                    <a:pt x="9087" y="0"/>
                  </a:cubicBezTo>
                  <a:cubicBezTo>
                    <a:pt x="4063" y="0"/>
                    <a:pt x="0" y="4063"/>
                    <a:pt x="0" y="9081"/>
                  </a:cubicBezTo>
                  <a:cubicBezTo>
                    <a:pt x="0" y="14104"/>
                    <a:pt x="4063" y="18174"/>
                    <a:pt x="9087" y="1817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E3451C5D-561B-3B24-D434-46A21D294D6F}"/>
                </a:ext>
              </a:extLst>
            </p:cNvPr>
            <p:cNvSpPr/>
            <p:nvPr/>
          </p:nvSpPr>
          <p:spPr>
            <a:xfrm>
              <a:off x="5509526" y="3574332"/>
              <a:ext cx="18173" cy="18173"/>
            </a:xfrm>
            <a:custGeom>
              <a:avLst/>
              <a:gdLst>
                <a:gd name="connsiteX0" fmla="*/ 9087 w 18173"/>
                <a:gd name="connsiteY0" fmla="*/ 18174 h 18173"/>
                <a:gd name="connsiteX1" fmla="*/ 18174 w 18173"/>
                <a:gd name="connsiteY1" fmla="*/ 9087 h 18173"/>
                <a:gd name="connsiteX2" fmla="*/ 9087 w 18173"/>
                <a:gd name="connsiteY2" fmla="*/ 0 h 18173"/>
                <a:gd name="connsiteX3" fmla="*/ 0 w 18173"/>
                <a:gd name="connsiteY3" fmla="*/ 9087 h 18173"/>
                <a:gd name="connsiteX4" fmla="*/ 9087 w 18173"/>
                <a:gd name="connsiteY4" fmla="*/ 18174 h 1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3" h="18173">
                  <a:moveTo>
                    <a:pt x="9087" y="18174"/>
                  </a:moveTo>
                  <a:cubicBezTo>
                    <a:pt x="14105" y="18174"/>
                    <a:pt x="18174" y="14105"/>
                    <a:pt x="18174" y="9087"/>
                  </a:cubicBezTo>
                  <a:cubicBezTo>
                    <a:pt x="18174" y="4069"/>
                    <a:pt x="14105" y="0"/>
                    <a:pt x="9087" y="0"/>
                  </a:cubicBezTo>
                  <a:cubicBezTo>
                    <a:pt x="4069" y="0"/>
                    <a:pt x="0" y="4069"/>
                    <a:pt x="0" y="9087"/>
                  </a:cubicBezTo>
                  <a:cubicBezTo>
                    <a:pt x="0" y="14105"/>
                    <a:pt x="4069" y="18174"/>
                    <a:pt x="9087" y="1817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2AF7CE1F-2D92-9338-8C9F-BF3459B8107A}"/>
                </a:ext>
              </a:extLst>
            </p:cNvPr>
            <p:cNvSpPr/>
            <p:nvPr/>
          </p:nvSpPr>
          <p:spPr>
            <a:xfrm>
              <a:off x="5664169" y="4050791"/>
              <a:ext cx="402850" cy="21374"/>
            </a:xfrm>
            <a:custGeom>
              <a:avLst/>
              <a:gdLst>
                <a:gd name="connsiteX0" fmla="*/ 5715 w 402850"/>
                <a:gd name="connsiteY0" fmla="*/ 0 h 21374"/>
                <a:gd name="connsiteX1" fmla="*/ 397135 w 402850"/>
                <a:gd name="connsiteY1" fmla="*/ 0 h 21374"/>
                <a:gd name="connsiteX2" fmla="*/ 401073 w 402850"/>
                <a:gd name="connsiteY2" fmla="*/ 1778 h 21374"/>
                <a:gd name="connsiteX3" fmla="*/ 402850 w 402850"/>
                <a:gd name="connsiteY3" fmla="*/ 5715 h 21374"/>
                <a:gd name="connsiteX4" fmla="*/ 402850 w 402850"/>
                <a:gd name="connsiteY4" fmla="*/ 15659 h 21374"/>
                <a:gd name="connsiteX5" fmla="*/ 401073 w 402850"/>
                <a:gd name="connsiteY5" fmla="*/ 19597 h 21374"/>
                <a:gd name="connsiteX6" fmla="*/ 397135 w 402850"/>
                <a:gd name="connsiteY6" fmla="*/ 21374 h 21374"/>
                <a:gd name="connsiteX7" fmla="*/ 5715 w 402850"/>
                <a:gd name="connsiteY7" fmla="*/ 21374 h 21374"/>
                <a:gd name="connsiteX8" fmla="*/ 1783 w 402850"/>
                <a:gd name="connsiteY8" fmla="*/ 19597 h 21374"/>
                <a:gd name="connsiteX9" fmla="*/ 0 w 402850"/>
                <a:gd name="connsiteY9" fmla="*/ 15659 h 21374"/>
                <a:gd name="connsiteX10" fmla="*/ 0 w 402850"/>
                <a:gd name="connsiteY10" fmla="*/ 5715 h 21374"/>
                <a:gd name="connsiteX11" fmla="*/ 1674 w 402850"/>
                <a:gd name="connsiteY11" fmla="*/ 1675 h 21374"/>
                <a:gd name="connsiteX12" fmla="*/ 5715 w 402850"/>
                <a:gd name="connsiteY12" fmla="*/ 0 h 21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2850" h="21374">
                  <a:moveTo>
                    <a:pt x="5715" y="0"/>
                  </a:moveTo>
                  <a:lnTo>
                    <a:pt x="397135" y="0"/>
                  </a:lnTo>
                  <a:cubicBezTo>
                    <a:pt x="398621" y="91"/>
                    <a:pt x="400021" y="726"/>
                    <a:pt x="401073" y="1778"/>
                  </a:cubicBezTo>
                  <a:cubicBezTo>
                    <a:pt x="402124" y="2829"/>
                    <a:pt x="402759" y="4229"/>
                    <a:pt x="402850" y="5715"/>
                  </a:cubicBezTo>
                  <a:lnTo>
                    <a:pt x="402850" y="15659"/>
                  </a:lnTo>
                  <a:cubicBezTo>
                    <a:pt x="402759" y="17145"/>
                    <a:pt x="402124" y="18540"/>
                    <a:pt x="401073" y="19597"/>
                  </a:cubicBezTo>
                  <a:cubicBezTo>
                    <a:pt x="400021" y="20649"/>
                    <a:pt x="398621" y="21277"/>
                    <a:pt x="397135" y="21374"/>
                  </a:cubicBezTo>
                  <a:lnTo>
                    <a:pt x="5715" y="21374"/>
                  </a:lnTo>
                  <a:cubicBezTo>
                    <a:pt x="4235" y="21277"/>
                    <a:pt x="2834" y="20649"/>
                    <a:pt x="1783" y="19597"/>
                  </a:cubicBezTo>
                  <a:cubicBezTo>
                    <a:pt x="731" y="18540"/>
                    <a:pt x="97" y="17145"/>
                    <a:pt x="0" y="15659"/>
                  </a:cubicBezTo>
                  <a:lnTo>
                    <a:pt x="0" y="5715"/>
                  </a:lnTo>
                  <a:cubicBezTo>
                    <a:pt x="0" y="4200"/>
                    <a:pt x="606" y="2743"/>
                    <a:pt x="1674" y="1675"/>
                  </a:cubicBezTo>
                  <a:cubicBezTo>
                    <a:pt x="2749" y="600"/>
                    <a:pt x="4200" y="0"/>
                    <a:pt x="5715" y="0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4AE5D9EF-24A1-8971-E4A6-E05D46B9456F}"/>
                </a:ext>
              </a:extLst>
            </p:cNvPr>
            <p:cNvSpPr/>
            <p:nvPr/>
          </p:nvSpPr>
          <p:spPr>
            <a:xfrm>
              <a:off x="5664060" y="4050791"/>
              <a:ext cx="402850" cy="21374"/>
            </a:xfrm>
            <a:custGeom>
              <a:avLst/>
              <a:gdLst>
                <a:gd name="connsiteX0" fmla="*/ 5715 w 402850"/>
                <a:gd name="connsiteY0" fmla="*/ 0 h 21374"/>
                <a:gd name="connsiteX1" fmla="*/ 397135 w 402850"/>
                <a:gd name="connsiteY1" fmla="*/ 0 h 21374"/>
                <a:gd name="connsiteX2" fmla="*/ 401073 w 402850"/>
                <a:gd name="connsiteY2" fmla="*/ 1778 h 21374"/>
                <a:gd name="connsiteX3" fmla="*/ 402850 w 402850"/>
                <a:gd name="connsiteY3" fmla="*/ 5715 h 21374"/>
                <a:gd name="connsiteX4" fmla="*/ 402850 w 402850"/>
                <a:gd name="connsiteY4" fmla="*/ 15659 h 21374"/>
                <a:gd name="connsiteX5" fmla="*/ 401073 w 402850"/>
                <a:gd name="connsiteY5" fmla="*/ 19597 h 21374"/>
                <a:gd name="connsiteX6" fmla="*/ 397135 w 402850"/>
                <a:gd name="connsiteY6" fmla="*/ 21374 h 21374"/>
                <a:gd name="connsiteX7" fmla="*/ 5715 w 402850"/>
                <a:gd name="connsiteY7" fmla="*/ 21374 h 21374"/>
                <a:gd name="connsiteX8" fmla="*/ 1778 w 402850"/>
                <a:gd name="connsiteY8" fmla="*/ 19597 h 21374"/>
                <a:gd name="connsiteX9" fmla="*/ 0 w 402850"/>
                <a:gd name="connsiteY9" fmla="*/ 15659 h 21374"/>
                <a:gd name="connsiteX10" fmla="*/ 0 w 402850"/>
                <a:gd name="connsiteY10" fmla="*/ 5715 h 21374"/>
                <a:gd name="connsiteX11" fmla="*/ 1675 w 402850"/>
                <a:gd name="connsiteY11" fmla="*/ 1675 h 21374"/>
                <a:gd name="connsiteX12" fmla="*/ 5715 w 402850"/>
                <a:gd name="connsiteY12" fmla="*/ 0 h 21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2850" h="21374">
                  <a:moveTo>
                    <a:pt x="5715" y="0"/>
                  </a:moveTo>
                  <a:lnTo>
                    <a:pt x="397135" y="0"/>
                  </a:lnTo>
                  <a:cubicBezTo>
                    <a:pt x="398621" y="91"/>
                    <a:pt x="400021" y="726"/>
                    <a:pt x="401073" y="1778"/>
                  </a:cubicBezTo>
                  <a:cubicBezTo>
                    <a:pt x="402125" y="2829"/>
                    <a:pt x="402753" y="4229"/>
                    <a:pt x="402850" y="5715"/>
                  </a:cubicBezTo>
                  <a:lnTo>
                    <a:pt x="402850" y="15659"/>
                  </a:lnTo>
                  <a:cubicBezTo>
                    <a:pt x="402753" y="17145"/>
                    <a:pt x="402125" y="18540"/>
                    <a:pt x="401073" y="19597"/>
                  </a:cubicBezTo>
                  <a:cubicBezTo>
                    <a:pt x="400021" y="20649"/>
                    <a:pt x="398621" y="21277"/>
                    <a:pt x="397135" y="21374"/>
                  </a:cubicBezTo>
                  <a:lnTo>
                    <a:pt x="5715" y="21374"/>
                  </a:lnTo>
                  <a:cubicBezTo>
                    <a:pt x="4229" y="21277"/>
                    <a:pt x="2829" y="20649"/>
                    <a:pt x="1778" y="19597"/>
                  </a:cubicBezTo>
                  <a:cubicBezTo>
                    <a:pt x="726" y="18540"/>
                    <a:pt x="91" y="17145"/>
                    <a:pt x="0" y="15659"/>
                  </a:cubicBezTo>
                  <a:lnTo>
                    <a:pt x="0" y="5715"/>
                  </a:lnTo>
                  <a:cubicBezTo>
                    <a:pt x="0" y="4200"/>
                    <a:pt x="600" y="2743"/>
                    <a:pt x="1675" y="1675"/>
                  </a:cubicBezTo>
                  <a:cubicBezTo>
                    <a:pt x="2743" y="600"/>
                    <a:pt x="4201" y="0"/>
                    <a:pt x="5715" y="0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65891017-0464-FD7C-A557-A14FF932AC22}"/>
                </a:ext>
              </a:extLst>
            </p:cNvPr>
            <p:cNvSpPr/>
            <p:nvPr/>
          </p:nvSpPr>
          <p:spPr>
            <a:xfrm>
              <a:off x="5927521" y="4052449"/>
              <a:ext cx="693795" cy="21374"/>
            </a:xfrm>
            <a:custGeom>
              <a:avLst/>
              <a:gdLst>
                <a:gd name="connsiteX0" fmla="*/ 5715 w 693795"/>
                <a:gd name="connsiteY0" fmla="*/ 0 h 21374"/>
                <a:gd name="connsiteX1" fmla="*/ 688080 w 693795"/>
                <a:gd name="connsiteY1" fmla="*/ 0 h 21374"/>
                <a:gd name="connsiteX2" fmla="*/ 692018 w 693795"/>
                <a:gd name="connsiteY2" fmla="*/ 1777 h 21374"/>
                <a:gd name="connsiteX3" fmla="*/ 693795 w 693795"/>
                <a:gd name="connsiteY3" fmla="*/ 5715 h 21374"/>
                <a:gd name="connsiteX4" fmla="*/ 693795 w 693795"/>
                <a:gd name="connsiteY4" fmla="*/ 15659 h 21374"/>
                <a:gd name="connsiteX5" fmla="*/ 692018 w 693795"/>
                <a:gd name="connsiteY5" fmla="*/ 19596 h 21374"/>
                <a:gd name="connsiteX6" fmla="*/ 688080 w 693795"/>
                <a:gd name="connsiteY6" fmla="*/ 21374 h 21374"/>
                <a:gd name="connsiteX7" fmla="*/ 5715 w 693795"/>
                <a:gd name="connsiteY7" fmla="*/ 21374 h 21374"/>
                <a:gd name="connsiteX8" fmla="*/ 1777 w 693795"/>
                <a:gd name="connsiteY8" fmla="*/ 19596 h 21374"/>
                <a:gd name="connsiteX9" fmla="*/ 0 w 693795"/>
                <a:gd name="connsiteY9" fmla="*/ 15659 h 21374"/>
                <a:gd name="connsiteX10" fmla="*/ 0 w 693795"/>
                <a:gd name="connsiteY10" fmla="*/ 5715 h 21374"/>
                <a:gd name="connsiteX11" fmla="*/ 1840 w 693795"/>
                <a:gd name="connsiteY11" fmla="*/ 1840 h 21374"/>
                <a:gd name="connsiteX12" fmla="*/ 5715 w 693795"/>
                <a:gd name="connsiteY12" fmla="*/ 0 h 21374"/>
                <a:gd name="connsiteX13" fmla="*/ 5715 w 693795"/>
                <a:gd name="connsiteY13" fmla="*/ 0 h 21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93795" h="21374">
                  <a:moveTo>
                    <a:pt x="5715" y="0"/>
                  </a:moveTo>
                  <a:lnTo>
                    <a:pt x="688080" y="0"/>
                  </a:lnTo>
                  <a:cubicBezTo>
                    <a:pt x="689566" y="91"/>
                    <a:pt x="690966" y="726"/>
                    <a:pt x="692018" y="1777"/>
                  </a:cubicBezTo>
                  <a:cubicBezTo>
                    <a:pt x="693069" y="2829"/>
                    <a:pt x="693704" y="4229"/>
                    <a:pt x="693795" y="5715"/>
                  </a:cubicBezTo>
                  <a:lnTo>
                    <a:pt x="693795" y="15659"/>
                  </a:lnTo>
                  <a:cubicBezTo>
                    <a:pt x="693704" y="17145"/>
                    <a:pt x="693069" y="18539"/>
                    <a:pt x="692018" y="19596"/>
                  </a:cubicBezTo>
                  <a:cubicBezTo>
                    <a:pt x="690966" y="20648"/>
                    <a:pt x="689566" y="21277"/>
                    <a:pt x="688080" y="21374"/>
                  </a:cubicBezTo>
                  <a:lnTo>
                    <a:pt x="5715" y="21374"/>
                  </a:lnTo>
                  <a:cubicBezTo>
                    <a:pt x="4229" y="21277"/>
                    <a:pt x="2829" y="20648"/>
                    <a:pt x="1777" y="19596"/>
                  </a:cubicBezTo>
                  <a:cubicBezTo>
                    <a:pt x="726" y="18539"/>
                    <a:pt x="91" y="17145"/>
                    <a:pt x="0" y="15659"/>
                  </a:cubicBezTo>
                  <a:lnTo>
                    <a:pt x="0" y="5715"/>
                  </a:lnTo>
                  <a:cubicBezTo>
                    <a:pt x="149" y="4252"/>
                    <a:pt x="800" y="2880"/>
                    <a:pt x="1840" y="1840"/>
                  </a:cubicBezTo>
                  <a:cubicBezTo>
                    <a:pt x="2880" y="800"/>
                    <a:pt x="4246" y="149"/>
                    <a:pt x="5715" y="0"/>
                  </a:cubicBezTo>
                  <a:lnTo>
                    <a:pt x="5715" y="0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645E4210-9284-684E-AE4C-BF6D124B2B39}"/>
                </a:ext>
              </a:extLst>
            </p:cNvPr>
            <p:cNvSpPr/>
            <p:nvPr/>
          </p:nvSpPr>
          <p:spPr>
            <a:xfrm>
              <a:off x="5911456" y="4050784"/>
              <a:ext cx="698096" cy="3945"/>
            </a:xfrm>
            <a:custGeom>
              <a:avLst/>
              <a:gdLst>
                <a:gd name="connsiteX0" fmla="*/ 696093 w 698096"/>
                <a:gd name="connsiteY0" fmla="*/ 3945 h 3945"/>
                <a:gd name="connsiteX1" fmla="*/ 1663 w 698096"/>
                <a:gd name="connsiteY1" fmla="*/ 3945 h 3945"/>
                <a:gd name="connsiteX2" fmla="*/ 474 w 698096"/>
                <a:gd name="connsiteY2" fmla="*/ 3265 h 3945"/>
                <a:gd name="connsiteX3" fmla="*/ 0 w 698096"/>
                <a:gd name="connsiteY3" fmla="*/ 1979 h 3945"/>
                <a:gd name="connsiteX4" fmla="*/ 474 w 698096"/>
                <a:gd name="connsiteY4" fmla="*/ 688 h 3945"/>
                <a:gd name="connsiteX5" fmla="*/ 1663 w 698096"/>
                <a:gd name="connsiteY5" fmla="*/ 2 h 3945"/>
                <a:gd name="connsiteX6" fmla="*/ 696093 w 698096"/>
                <a:gd name="connsiteY6" fmla="*/ 2 h 3945"/>
                <a:gd name="connsiteX7" fmla="*/ 696876 w 698096"/>
                <a:gd name="connsiteY7" fmla="*/ 122 h 3945"/>
                <a:gd name="connsiteX8" fmla="*/ 697544 w 698096"/>
                <a:gd name="connsiteY8" fmla="*/ 551 h 3945"/>
                <a:gd name="connsiteX9" fmla="*/ 697973 w 698096"/>
                <a:gd name="connsiteY9" fmla="*/ 1219 h 3945"/>
                <a:gd name="connsiteX10" fmla="*/ 698093 w 698096"/>
                <a:gd name="connsiteY10" fmla="*/ 2008 h 3945"/>
                <a:gd name="connsiteX11" fmla="*/ 697459 w 698096"/>
                <a:gd name="connsiteY11" fmla="*/ 3351 h 3945"/>
                <a:gd name="connsiteX12" fmla="*/ 696093 w 698096"/>
                <a:gd name="connsiteY12" fmla="*/ 3945 h 3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98096" h="3945">
                  <a:moveTo>
                    <a:pt x="696093" y="3945"/>
                  </a:moveTo>
                  <a:lnTo>
                    <a:pt x="1663" y="3945"/>
                  </a:lnTo>
                  <a:cubicBezTo>
                    <a:pt x="1200" y="3871"/>
                    <a:pt x="777" y="3625"/>
                    <a:pt x="474" y="3265"/>
                  </a:cubicBezTo>
                  <a:cubicBezTo>
                    <a:pt x="166" y="2905"/>
                    <a:pt x="0" y="2448"/>
                    <a:pt x="0" y="1979"/>
                  </a:cubicBezTo>
                  <a:cubicBezTo>
                    <a:pt x="0" y="1505"/>
                    <a:pt x="166" y="1048"/>
                    <a:pt x="474" y="688"/>
                  </a:cubicBezTo>
                  <a:cubicBezTo>
                    <a:pt x="777" y="328"/>
                    <a:pt x="1200" y="82"/>
                    <a:pt x="1663" y="2"/>
                  </a:cubicBezTo>
                  <a:lnTo>
                    <a:pt x="696093" y="2"/>
                  </a:lnTo>
                  <a:cubicBezTo>
                    <a:pt x="696361" y="-10"/>
                    <a:pt x="696630" y="31"/>
                    <a:pt x="696876" y="122"/>
                  </a:cubicBezTo>
                  <a:cubicBezTo>
                    <a:pt x="697127" y="219"/>
                    <a:pt x="697356" y="362"/>
                    <a:pt x="697544" y="551"/>
                  </a:cubicBezTo>
                  <a:cubicBezTo>
                    <a:pt x="697733" y="745"/>
                    <a:pt x="697882" y="968"/>
                    <a:pt x="697973" y="1219"/>
                  </a:cubicBezTo>
                  <a:cubicBezTo>
                    <a:pt x="698070" y="1471"/>
                    <a:pt x="698110" y="1739"/>
                    <a:pt x="698093" y="2008"/>
                  </a:cubicBezTo>
                  <a:cubicBezTo>
                    <a:pt x="698053" y="2517"/>
                    <a:pt x="697824" y="2997"/>
                    <a:pt x="697459" y="3351"/>
                  </a:cubicBezTo>
                  <a:cubicBezTo>
                    <a:pt x="697093" y="3711"/>
                    <a:pt x="696607" y="3922"/>
                    <a:pt x="696093" y="3945"/>
                  </a:cubicBezTo>
                  <a:close/>
                </a:path>
              </a:pathLst>
            </a:custGeom>
            <a:noFill/>
            <a:ln w="571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F8F2730-E66C-0ECF-0959-763824EBD02D}"/>
                </a:ext>
              </a:extLst>
            </p:cNvPr>
            <p:cNvSpPr/>
            <p:nvPr/>
          </p:nvSpPr>
          <p:spPr>
            <a:xfrm>
              <a:off x="5915786" y="3564900"/>
              <a:ext cx="222116" cy="485891"/>
            </a:xfrm>
            <a:custGeom>
              <a:avLst/>
              <a:gdLst>
                <a:gd name="connsiteX0" fmla="*/ 16536 w 222116"/>
                <a:gd name="connsiteY0" fmla="*/ 485891 h 485891"/>
                <a:gd name="connsiteX1" fmla="*/ 119406 w 222116"/>
                <a:gd name="connsiteY1" fmla="*/ 485891 h 485891"/>
                <a:gd name="connsiteX2" fmla="*/ 129985 w 222116"/>
                <a:gd name="connsiteY2" fmla="*/ 482079 h 485891"/>
                <a:gd name="connsiteX3" fmla="*/ 135694 w 222116"/>
                <a:gd name="connsiteY3" fmla="*/ 472404 h 485891"/>
                <a:gd name="connsiteX4" fmla="*/ 221819 w 222116"/>
                <a:gd name="connsiteY4" fmla="*/ 19433 h 485891"/>
                <a:gd name="connsiteX5" fmla="*/ 221591 w 222116"/>
                <a:gd name="connsiteY5" fmla="*/ 12238 h 485891"/>
                <a:gd name="connsiteX6" fmla="*/ 218299 w 222116"/>
                <a:gd name="connsiteY6" fmla="*/ 5843 h 485891"/>
                <a:gd name="connsiteX7" fmla="*/ 212572 w 222116"/>
                <a:gd name="connsiteY7" fmla="*/ 1482 h 485891"/>
                <a:gd name="connsiteX8" fmla="*/ 205531 w 222116"/>
                <a:gd name="connsiteY8" fmla="*/ 2 h 485891"/>
                <a:gd name="connsiteX9" fmla="*/ 102661 w 222116"/>
                <a:gd name="connsiteY9" fmla="*/ 2 h 485891"/>
                <a:gd name="connsiteX10" fmla="*/ 92089 w 222116"/>
                <a:gd name="connsiteY10" fmla="*/ 3808 h 485891"/>
                <a:gd name="connsiteX11" fmla="*/ 86374 w 222116"/>
                <a:gd name="connsiteY11" fmla="*/ 13490 h 485891"/>
                <a:gd name="connsiteX12" fmla="*/ 249 w 222116"/>
                <a:gd name="connsiteY12" fmla="*/ 466460 h 485891"/>
                <a:gd name="connsiteX13" fmla="*/ 569 w 222116"/>
                <a:gd name="connsiteY13" fmla="*/ 473610 h 485891"/>
                <a:gd name="connsiteX14" fmla="*/ 3872 w 222116"/>
                <a:gd name="connsiteY14" fmla="*/ 479965 h 485891"/>
                <a:gd name="connsiteX15" fmla="*/ 9553 w 222116"/>
                <a:gd name="connsiteY15" fmla="*/ 484325 h 485891"/>
                <a:gd name="connsiteX16" fmla="*/ 16536 w 222116"/>
                <a:gd name="connsiteY16" fmla="*/ 485891 h 485891"/>
                <a:gd name="connsiteX17" fmla="*/ 16536 w 222116"/>
                <a:gd name="connsiteY17" fmla="*/ 485891 h 485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2116" h="485891">
                  <a:moveTo>
                    <a:pt x="16536" y="485891"/>
                  </a:moveTo>
                  <a:lnTo>
                    <a:pt x="119406" y="485891"/>
                  </a:lnTo>
                  <a:cubicBezTo>
                    <a:pt x="123270" y="485891"/>
                    <a:pt x="127007" y="484543"/>
                    <a:pt x="129985" y="482079"/>
                  </a:cubicBezTo>
                  <a:cubicBezTo>
                    <a:pt x="132957" y="479616"/>
                    <a:pt x="134974" y="476193"/>
                    <a:pt x="135694" y="472404"/>
                  </a:cubicBezTo>
                  <a:lnTo>
                    <a:pt x="221819" y="19433"/>
                  </a:lnTo>
                  <a:cubicBezTo>
                    <a:pt x="222282" y="17044"/>
                    <a:pt x="222202" y="14587"/>
                    <a:pt x="221591" y="12238"/>
                  </a:cubicBezTo>
                  <a:cubicBezTo>
                    <a:pt x="220979" y="9889"/>
                    <a:pt x="219853" y="7706"/>
                    <a:pt x="218299" y="5843"/>
                  </a:cubicBezTo>
                  <a:cubicBezTo>
                    <a:pt x="216738" y="3980"/>
                    <a:pt x="214784" y="2494"/>
                    <a:pt x="212572" y="1482"/>
                  </a:cubicBezTo>
                  <a:cubicBezTo>
                    <a:pt x="210366" y="471"/>
                    <a:pt x="207960" y="-38"/>
                    <a:pt x="205531" y="2"/>
                  </a:cubicBezTo>
                  <a:lnTo>
                    <a:pt x="102661" y="2"/>
                  </a:lnTo>
                  <a:cubicBezTo>
                    <a:pt x="98804" y="-4"/>
                    <a:pt x="95060" y="1345"/>
                    <a:pt x="92089" y="3808"/>
                  </a:cubicBezTo>
                  <a:cubicBezTo>
                    <a:pt x="89117" y="6271"/>
                    <a:pt x="87094" y="9695"/>
                    <a:pt x="86374" y="13490"/>
                  </a:cubicBezTo>
                  <a:lnTo>
                    <a:pt x="249" y="466460"/>
                  </a:lnTo>
                  <a:cubicBezTo>
                    <a:pt x="-169" y="468838"/>
                    <a:pt x="-60" y="471278"/>
                    <a:pt x="569" y="473610"/>
                  </a:cubicBezTo>
                  <a:cubicBezTo>
                    <a:pt x="1192" y="475942"/>
                    <a:pt x="2323" y="478113"/>
                    <a:pt x="3872" y="479965"/>
                  </a:cubicBezTo>
                  <a:cubicBezTo>
                    <a:pt x="5426" y="481811"/>
                    <a:pt x="7364" y="483302"/>
                    <a:pt x="9553" y="484325"/>
                  </a:cubicBezTo>
                  <a:cubicBezTo>
                    <a:pt x="11736" y="485349"/>
                    <a:pt x="14125" y="485886"/>
                    <a:pt x="16536" y="485891"/>
                  </a:cubicBezTo>
                  <a:lnTo>
                    <a:pt x="16536" y="485891"/>
                  </a:ln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EFF99750-5ABA-4E9F-209B-2E5276ECE644}"/>
                </a:ext>
              </a:extLst>
            </p:cNvPr>
            <p:cNvSpPr/>
            <p:nvPr/>
          </p:nvSpPr>
          <p:spPr>
            <a:xfrm>
              <a:off x="5930760" y="3564900"/>
              <a:ext cx="779093" cy="485892"/>
            </a:xfrm>
            <a:custGeom>
              <a:avLst/>
              <a:gdLst>
                <a:gd name="connsiteX0" fmla="*/ 16249 w 779093"/>
                <a:gd name="connsiteY0" fmla="*/ 485891 h 485892"/>
                <a:gd name="connsiteX1" fmla="*/ 676389 w 779093"/>
                <a:gd name="connsiteY1" fmla="*/ 485891 h 485892"/>
                <a:gd name="connsiteX2" fmla="*/ 686961 w 779093"/>
                <a:gd name="connsiteY2" fmla="*/ 482079 h 485892"/>
                <a:gd name="connsiteX3" fmla="*/ 692676 w 779093"/>
                <a:gd name="connsiteY3" fmla="*/ 472404 h 485892"/>
                <a:gd name="connsiteX4" fmla="*/ 778801 w 779093"/>
                <a:gd name="connsiteY4" fmla="*/ 19433 h 485892"/>
                <a:gd name="connsiteX5" fmla="*/ 778567 w 779093"/>
                <a:gd name="connsiteY5" fmla="*/ 12238 h 485892"/>
                <a:gd name="connsiteX6" fmla="*/ 775275 w 779093"/>
                <a:gd name="connsiteY6" fmla="*/ 5843 h 485892"/>
                <a:gd name="connsiteX7" fmla="*/ 769555 w 779093"/>
                <a:gd name="connsiteY7" fmla="*/ 1482 h 485892"/>
                <a:gd name="connsiteX8" fmla="*/ 762514 w 779093"/>
                <a:gd name="connsiteY8" fmla="*/ 2 h 485892"/>
                <a:gd name="connsiteX9" fmla="*/ 102774 w 779093"/>
                <a:gd name="connsiteY9" fmla="*/ 2 h 485892"/>
                <a:gd name="connsiteX10" fmla="*/ 92196 w 779093"/>
                <a:gd name="connsiteY10" fmla="*/ 3808 h 485892"/>
                <a:gd name="connsiteX11" fmla="*/ 86486 w 779093"/>
                <a:gd name="connsiteY11" fmla="*/ 13490 h 485892"/>
                <a:gd name="connsiteX12" fmla="*/ 361 w 779093"/>
                <a:gd name="connsiteY12" fmla="*/ 466460 h 485892"/>
                <a:gd name="connsiteX13" fmla="*/ 447 w 779093"/>
                <a:gd name="connsiteY13" fmla="*/ 473598 h 485892"/>
                <a:gd name="connsiteX14" fmla="*/ 3625 w 779093"/>
                <a:gd name="connsiteY14" fmla="*/ 479994 h 485892"/>
                <a:gd name="connsiteX15" fmla="*/ 9265 w 779093"/>
                <a:gd name="connsiteY15" fmla="*/ 484383 h 485892"/>
                <a:gd name="connsiteX16" fmla="*/ 16249 w 779093"/>
                <a:gd name="connsiteY16" fmla="*/ 485891 h 485892"/>
                <a:gd name="connsiteX17" fmla="*/ 16249 w 779093"/>
                <a:gd name="connsiteY17" fmla="*/ 485891 h 48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9093" h="485892">
                  <a:moveTo>
                    <a:pt x="16249" y="485891"/>
                  </a:moveTo>
                  <a:lnTo>
                    <a:pt x="676389" y="485891"/>
                  </a:lnTo>
                  <a:cubicBezTo>
                    <a:pt x="680246" y="485891"/>
                    <a:pt x="683990" y="484543"/>
                    <a:pt x="686961" y="482079"/>
                  </a:cubicBezTo>
                  <a:cubicBezTo>
                    <a:pt x="689933" y="479616"/>
                    <a:pt x="691956" y="476193"/>
                    <a:pt x="692676" y="472404"/>
                  </a:cubicBezTo>
                  <a:lnTo>
                    <a:pt x="778801" y="19433"/>
                  </a:lnTo>
                  <a:cubicBezTo>
                    <a:pt x="779259" y="17044"/>
                    <a:pt x="779179" y="14587"/>
                    <a:pt x="778567" y="12238"/>
                  </a:cubicBezTo>
                  <a:cubicBezTo>
                    <a:pt x="777961" y="9889"/>
                    <a:pt x="776835" y="7706"/>
                    <a:pt x="775275" y="5843"/>
                  </a:cubicBezTo>
                  <a:cubicBezTo>
                    <a:pt x="773715" y="3980"/>
                    <a:pt x="771761" y="2494"/>
                    <a:pt x="769555" y="1482"/>
                  </a:cubicBezTo>
                  <a:cubicBezTo>
                    <a:pt x="767343" y="471"/>
                    <a:pt x="764937" y="-38"/>
                    <a:pt x="762514" y="2"/>
                  </a:cubicBezTo>
                  <a:lnTo>
                    <a:pt x="102774" y="2"/>
                  </a:lnTo>
                  <a:cubicBezTo>
                    <a:pt x="98911" y="-4"/>
                    <a:pt x="95173" y="1345"/>
                    <a:pt x="92196" y="3808"/>
                  </a:cubicBezTo>
                  <a:cubicBezTo>
                    <a:pt x="89224" y="6271"/>
                    <a:pt x="87201" y="9695"/>
                    <a:pt x="86486" y="13490"/>
                  </a:cubicBezTo>
                  <a:lnTo>
                    <a:pt x="361" y="466460"/>
                  </a:lnTo>
                  <a:cubicBezTo>
                    <a:pt x="-148" y="468815"/>
                    <a:pt x="-119" y="471255"/>
                    <a:pt x="447" y="473598"/>
                  </a:cubicBezTo>
                  <a:cubicBezTo>
                    <a:pt x="1013" y="475942"/>
                    <a:pt x="2099" y="478130"/>
                    <a:pt x="3625" y="479994"/>
                  </a:cubicBezTo>
                  <a:cubicBezTo>
                    <a:pt x="5156" y="481862"/>
                    <a:pt x="7082" y="483360"/>
                    <a:pt x="9265" y="484383"/>
                  </a:cubicBezTo>
                  <a:cubicBezTo>
                    <a:pt x="11449" y="485400"/>
                    <a:pt x="13837" y="485914"/>
                    <a:pt x="16249" y="485891"/>
                  </a:cubicBezTo>
                  <a:lnTo>
                    <a:pt x="16249" y="485891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303637A8-9768-C6C5-0BD6-52F7F1612D11}"/>
                </a:ext>
              </a:extLst>
            </p:cNvPr>
            <p:cNvSpPr/>
            <p:nvPr/>
          </p:nvSpPr>
          <p:spPr>
            <a:xfrm>
              <a:off x="6270778" y="3762127"/>
              <a:ext cx="76967" cy="70065"/>
            </a:xfrm>
            <a:custGeom>
              <a:avLst/>
              <a:gdLst>
                <a:gd name="connsiteX0" fmla="*/ 53364 w 76967"/>
                <a:gd name="connsiteY0" fmla="*/ 33033 h 70065"/>
                <a:gd name="connsiteX1" fmla="*/ 62851 w 76967"/>
                <a:gd name="connsiteY1" fmla="*/ 50178 h 70065"/>
                <a:gd name="connsiteX2" fmla="*/ 64451 w 76967"/>
                <a:gd name="connsiteY2" fmla="*/ 50178 h 70065"/>
                <a:gd name="connsiteX3" fmla="*/ 45884 w 76967"/>
                <a:gd name="connsiteY3" fmla="*/ 64403 h 70065"/>
                <a:gd name="connsiteX4" fmla="*/ 23189 w 76967"/>
                <a:gd name="connsiteY4" fmla="*/ 70066 h 70065"/>
                <a:gd name="connsiteX5" fmla="*/ 3301 w 76967"/>
                <a:gd name="connsiteY5" fmla="*/ 34290 h 70065"/>
                <a:gd name="connsiteX6" fmla="*/ 54107 w 76967"/>
                <a:gd name="connsiteY6" fmla="*/ 0 h 70065"/>
                <a:gd name="connsiteX7" fmla="*/ 76967 w 76967"/>
                <a:gd name="connsiteY7" fmla="*/ 16688 h 70065"/>
                <a:gd name="connsiteX8" fmla="*/ 62960 w 76967"/>
                <a:gd name="connsiteY8" fmla="*/ 21683 h 70065"/>
                <a:gd name="connsiteX9" fmla="*/ 53364 w 76967"/>
                <a:gd name="connsiteY9" fmla="*/ 33033 h 70065"/>
                <a:gd name="connsiteX10" fmla="*/ 53364 w 76967"/>
                <a:gd name="connsiteY10" fmla="*/ 33033 h 7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6967" h="70065">
                  <a:moveTo>
                    <a:pt x="53364" y="33033"/>
                  </a:moveTo>
                  <a:cubicBezTo>
                    <a:pt x="49364" y="42120"/>
                    <a:pt x="53707" y="50178"/>
                    <a:pt x="62851" y="50178"/>
                  </a:cubicBezTo>
                  <a:lnTo>
                    <a:pt x="64451" y="50178"/>
                  </a:lnTo>
                  <a:cubicBezTo>
                    <a:pt x="59297" y="56138"/>
                    <a:pt x="52982" y="60985"/>
                    <a:pt x="45884" y="64403"/>
                  </a:cubicBezTo>
                  <a:cubicBezTo>
                    <a:pt x="38786" y="67826"/>
                    <a:pt x="31059" y="69752"/>
                    <a:pt x="23189" y="70066"/>
                  </a:cubicBezTo>
                  <a:cubicBezTo>
                    <a:pt x="3701" y="69666"/>
                    <a:pt x="-5386" y="53778"/>
                    <a:pt x="3301" y="34290"/>
                  </a:cubicBezTo>
                  <a:cubicBezTo>
                    <a:pt x="11988" y="14802"/>
                    <a:pt x="34676" y="0"/>
                    <a:pt x="54107" y="0"/>
                  </a:cubicBezTo>
                  <a:cubicBezTo>
                    <a:pt x="66452" y="400"/>
                    <a:pt x="74796" y="6744"/>
                    <a:pt x="76967" y="16688"/>
                  </a:cubicBezTo>
                  <a:cubicBezTo>
                    <a:pt x="71938" y="17088"/>
                    <a:pt x="67109" y="18808"/>
                    <a:pt x="62960" y="21683"/>
                  </a:cubicBezTo>
                  <a:cubicBezTo>
                    <a:pt x="58817" y="24552"/>
                    <a:pt x="55502" y="28467"/>
                    <a:pt x="53364" y="33033"/>
                  </a:cubicBezTo>
                  <a:lnTo>
                    <a:pt x="53364" y="33033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94E189C5-3A11-5619-5A01-7296FE9105D8}"/>
                </a:ext>
              </a:extLst>
            </p:cNvPr>
            <p:cNvSpPr/>
            <p:nvPr/>
          </p:nvSpPr>
          <p:spPr>
            <a:xfrm>
              <a:off x="5651310" y="3923461"/>
              <a:ext cx="363408" cy="135656"/>
            </a:xfrm>
            <a:custGeom>
              <a:avLst/>
              <a:gdLst>
                <a:gd name="connsiteX0" fmla="*/ 40062 w 363408"/>
                <a:gd name="connsiteY0" fmla="*/ 3600 h 135656"/>
                <a:gd name="connsiteX1" fmla="*/ 104470 w 363408"/>
                <a:gd name="connsiteY1" fmla="*/ 12224 h 135656"/>
                <a:gd name="connsiteX2" fmla="*/ 242030 w 363408"/>
                <a:gd name="connsiteY2" fmla="*/ 0 h 135656"/>
                <a:gd name="connsiteX3" fmla="*/ 273806 w 363408"/>
                <a:gd name="connsiteY3" fmla="*/ 13602 h 135656"/>
                <a:gd name="connsiteX4" fmla="*/ 358959 w 363408"/>
                <a:gd name="connsiteY4" fmla="*/ 89377 h 135656"/>
                <a:gd name="connsiteX5" fmla="*/ 363371 w 363408"/>
                <a:gd name="connsiteY5" fmla="*/ 98424 h 135656"/>
                <a:gd name="connsiteX6" fmla="*/ 360331 w 363408"/>
                <a:gd name="connsiteY6" fmla="*/ 108008 h 135656"/>
                <a:gd name="connsiteX7" fmla="*/ 351467 w 363408"/>
                <a:gd name="connsiteY7" fmla="*/ 112871 h 135656"/>
                <a:gd name="connsiteX8" fmla="*/ 341700 w 363408"/>
                <a:gd name="connsiteY8" fmla="*/ 110242 h 135656"/>
                <a:gd name="connsiteX9" fmla="*/ 261347 w 363408"/>
                <a:gd name="connsiteY9" fmla="*/ 51263 h 135656"/>
                <a:gd name="connsiteX10" fmla="*/ 313582 w 363408"/>
                <a:gd name="connsiteY10" fmla="*/ 112980 h 135656"/>
                <a:gd name="connsiteX11" fmla="*/ 316359 w 363408"/>
                <a:gd name="connsiteY11" fmla="*/ 118626 h 135656"/>
                <a:gd name="connsiteX12" fmla="*/ 316200 w 363408"/>
                <a:gd name="connsiteY12" fmla="*/ 124913 h 135656"/>
                <a:gd name="connsiteX13" fmla="*/ 313136 w 363408"/>
                <a:gd name="connsiteY13" fmla="*/ 130405 h 135656"/>
                <a:gd name="connsiteX14" fmla="*/ 307867 w 363408"/>
                <a:gd name="connsiteY14" fmla="*/ 133845 h 135656"/>
                <a:gd name="connsiteX15" fmla="*/ 307867 w 363408"/>
                <a:gd name="connsiteY15" fmla="*/ 133845 h 135656"/>
                <a:gd name="connsiteX16" fmla="*/ 300695 w 363408"/>
                <a:gd name="connsiteY16" fmla="*/ 134388 h 135656"/>
                <a:gd name="connsiteX17" fmla="*/ 294265 w 363408"/>
                <a:gd name="connsiteY17" fmla="*/ 131153 h 135656"/>
                <a:gd name="connsiteX18" fmla="*/ 224371 w 363408"/>
                <a:gd name="connsiteY18" fmla="*/ 62573 h 135656"/>
                <a:gd name="connsiteX19" fmla="*/ 277463 w 363408"/>
                <a:gd name="connsiteY19" fmla="*/ 114751 h 135656"/>
                <a:gd name="connsiteX20" fmla="*/ 280612 w 363408"/>
                <a:gd name="connsiteY20" fmla="*/ 119855 h 135656"/>
                <a:gd name="connsiteX21" fmla="*/ 280915 w 363408"/>
                <a:gd name="connsiteY21" fmla="*/ 125838 h 135656"/>
                <a:gd name="connsiteX22" fmla="*/ 278298 w 363408"/>
                <a:gd name="connsiteY22" fmla="*/ 131233 h 135656"/>
                <a:gd name="connsiteX23" fmla="*/ 273405 w 363408"/>
                <a:gd name="connsiteY23" fmla="*/ 134703 h 135656"/>
                <a:gd name="connsiteX24" fmla="*/ 267313 w 363408"/>
                <a:gd name="connsiteY24" fmla="*/ 135577 h 135656"/>
                <a:gd name="connsiteX25" fmla="*/ 261575 w 363408"/>
                <a:gd name="connsiteY25" fmla="*/ 133325 h 135656"/>
                <a:gd name="connsiteX26" fmla="*/ 187280 w 363408"/>
                <a:gd name="connsiteY26" fmla="*/ 78867 h 135656"/>
                <a:gd name="connsiteX27" fmla="*/ 237629 w 363408"/>
                <a:gd name="connsiteY27" fmla="*/ 116129 h 135656"/>
                <a:gd name="connsiteX28" fmla="*/ 240887 w 363408"/>
                <a:gd name="connsiteY28" fmla="*/ 119872 h 135656"/>
                <a:gd name="connsiteX29" fmla="*/ 242059 w 363408"/>
                <a:gd name="connsiteY29" fmla="*/ 124701 h 135656"/>
                <a:gd name="connsiteX30" fmla="*/ 240887 w 363408"/>
                <a:gd name="connsiteY30" fmla="*/ 129525 h 135656"/>
                <a:gd name="connsiteX31" fmla="*/ 237629 w 363408"/>
                <a:gd name="connsiteY31" fmla="*/ 133274 h 135656"/>
                <a:gd name="connsiteX32" fmla="*/ 237629 w 363408"/>
                <a:gd name="connsiteY32" fmla="*/ 133274 h 135656"/>
                <a:gd name="connsiteX33" fmla="*/ 232612 w 363408"/>
                <a:gd name="connsiteY33" fmla="*/ 135303 h 135656"/>
                <a:gd name="connsiteX34" fmla="*/ 227228 w 363408"/>
                <a:gd name="connsiteY34" fmla="*/ 134645 h 135656"/>
                <a:gd name="connsiteX35" fmla="*/ 159563 w 363408"/>
                <a:gd name="connsiteY35" fmla="*/ 106522 h 135656"/>
                <a:gd name="connsiteX36" fmla="*/ 149316 w 363408"/>
                <a:gd name="connsiteY36" fmla="*/ 104522 h 135656"/>
                <a:gd name="connsiteX37" fmla="*/ 139160 w 363408"/>
                <a:gd name="connsiteY37" fmla="*/ 106985 h 135656"/>
                <a:gd name="connsiteX38" fmla="*/ 113214 w 363408"/>
                <a:gd name="connsiteY38" fmla="*/ 119781 h 135656"/>
                <a:gd name="connsiteX39" fmla="*/ 52921 w 363408"/>
                <a:gd name="connsiteY39" fmla="*/ 125496 h 135656"/>
                <a:gd name="connsiteX40" fmla="*/ 0 w 363408"/>
                <a:gd name="connsiteY40" fmla="*/ 125896 h 135656"/>
                <a:gd name="connsiteX41" fmla="*/ 40062 w 363408"/>
                <a:gd name="connsiteY41" fmla="*/ 3600 h 13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63408" h="135656">
                  <a:moveTo>
                    <a:pt x="40062" y="3600"/>
                  </a:moveTo>
                  <a:lnTo>
                    <a:pt x="104470" y="12224"/>
                  </a:lnTo>
                  <a:lnTo>
                    <a:pt x="242030" y="0"/>
                  </a:lnTo>
                  <a:cubicBezTo>
                    <a:pt x="253992" y="228"/>
                    <a:pt x="265387" y="5109"/>
                    <a:pt x="273806" y="13602"/>
                  </a:cubicBezTo>
                  <a:lnTo>
                    <a:pt x="358959" y="89377"/>
                  </a:lnTo>
                  <a:cubicBezTo>
                    <a:pt x="361537" y="91714"/>
                    <a:pt x="363119" y="94955"/>
                    <a:pt x="363371" y="98424"/>
                  </a:cubicBezTo>
                  <a:cubicBezTo>
                    <a:pt x="363628" y="101887"/>
                    <a:pt x="362542" y="105321"/>
                    <a:pt x="360331" y="108008"/>
                  </a:cubicBezTo>
                  <a:cubicBezTo>
                    <a:pt x="358119" y="110717"/>
                    <a:pt x="354941" y="112460"/>
                    <a:pt x="351467" y="112871"/>
                  </a:cubicBezTo>
                  <a:cubicBezTo>
                    <a:pt x="347992" y="113288"/>
                    <a:pt x="344494" y="112345"/>
                    <a:pt x="341700" y="110242"/>
                  </a:cubicBezTo>
                  <a:lnTo>
                    <a:pt x="261347" y="51263"/>
                  </a:lnTo>
                  <a:lnTo>
                    <a:pt x="313582" y="112980"/>
                  </a:lnTo>
                  <a:cubicBezTo>
                    <a:pt x="314954" y="114608"/>
                    <a:pt x="315908" y="116546"/>
                    <a:pt x="316359" y="118626"/>
                  </a:cubicBezTo>
                  <a:cubicBezTo>
                    <a:pt x="316817" y="120701"/>
                    <a:pt x="316759" y="122861"/>
                    <a:pt x="316200" y="124913"/>
                  </a:cubicBezTo>
                  <a:cubicBezTo>
                    <a:pt x="315634" y="126964"/>
                    <a:pt x="314582" y="128845"/>
                    <a:pt x="313136" y="130405"/>
                  </a:cubicBezTo>
                  <a:cubicBezTo>
                    <a:pt x="311684" y="131959"/>
                    <a:pt x="309879" y="133136"/>
                    <a:pt x="307867" y="133845"/>
                  </a:cubicBezTo>
                  <a:lnTo>
                    <a:pt x="307867" y="133845"/>
                  </a:lnTo>
                  <a:cubicBezTo>
                    <a:pt x="305575" y="134674"/>
                    <a:pt x="303095" y="134862"/>
                    <a:pt x="300695" y="134388"/>
                  </a:cubicBezTo>
                  <a:cubicBezTo>
                    <a:pt x="298300" y="133920"/>
                    <a:pt x="296077" y="132799"/>
                    <a:pt x="294265" y="131153"/>
                  </a:cubicBezTo>
                  <a:lnTo>
                    <a:pt x="224371" y="62573"/>
                  </a:lnTo>
                  <a:lnTo>
                    <a:pt x="277463" y="114751"/>
                  </a:lnTo>
                  <a:cubicBezTo>
                    <a:pt x="278926" y="116163"/>
                    <a:pt x="280012" y="117918"/>
                    <a:pt x="280612" y="119855"/>
                  </a:cubicBezTo>
                  <a:cubicBezTo>
                    <a:pt x="281218" y="121792"/>
                    <a:pt x="281321" y="123850"/>
                    <a:pt x="280915" y="125838"/>
                  </a:cubicBezTo>
                  <a:cubicBezTo>
                    <a:pt x="280509" y="127833"/>
                    <a:pt x="279612" y="129685"/>
                    <a:pt x="278298" y="131233"/>
                  </a:cubicBezTo>
                  <a:cubicBezTo>
                    <a:pt x="276983" y="132782"/>
                    <a:pt x="275303" y="133977"/>
                    <a:pt x="273405" y="134703"/>
                  </a:cubicBezTo>
                  <a:cubicBezTo>
                    <a:pt x="271485" y="135514"/>
                    <a:pt x="269388" y="135817"/>
                    <a:pt x="267313" y="135577"/>
                  </a:cubicBezTo>
                  <a:cubicBezTo>
                    <a:pt x="265239" y="135337"/>
                    <a:pt x="263262" y="134560"/>
                    <a:pt x="261575" y="133325"/>
                  </a:cubicBezTo>
                  <a:lnTo>
                    <a:pt x="187280" y="78867"/>
                  </a:lnTo>
                  <a:lnTo>
                    <a:pt x="237629" y="116129"/>
                  </a:lnTo>
                  <a:cubicBezTo>
                    <a:pt x="239001" y="117100"/>
                    <a:pt x="240115" y="118386"/>
                    <a:pt x="240887" y="119872"/>
                  </a:cubicBezTo>
                  <a:cubicBezTo>
                    <a:pt x="241659" y="121364"/>
                    <a:pt x="242059" y="123021"/>
                    <a:pt x="242059" y="124701"/>
                  </a:cubicBezTo>
                  <a:cubicBezTo>
                    <a:pt x="242059" y="126376"/>
                    <a:pt x="241659" y="128033"/>
                    <a:pt x="240887" y="129525"/>
                  </a:cubicBezTo>
                  <a:cubicBezTo>
                    <a:pt x="240115" y="131010"/>
                    <a:pt x="239001" y="132296"/>
                    <a:pt x="237629" y="133274"/>
                  </a:cubicBezTo>
                  <a:lnTo>
                    <a:pt x="237629" y="133274"/>
                  </a:lnTo>
                  <a:cubicBezTo>
                    <a:pt x="236155" y="134365"/>
                    <a:pt x="234429" y="135063"/>
                    <a:pt x="232612" y="135303"/>
                  </a:cubicBezTo>
                  <a:cubicBezTo>
                    <a:pt x="230789" y="135543"/>
                    <a:pt x="228937" y="135314"/>
                    <a:pt x="227228" y="134645"/>
                  </a:cubicBezTo>
                  <a:lnTo>
                    <a:pt x="159563" y="106522"/>
                  </a:lnTo>
                  <a:cubicBezTo>
                    <a:pt x="156334" y="105127"/>
                    <a:pt x="152836" y="104447"/>
                    <a:pt x="149316" y="104522"/>
                  </a:cubicBezTo>
                  <a:cubicBezTo>
                    <a:pt x="145795" y="104602"/>
                    <a:pt x="142332" y="105441"/>
                    <a:pt x="139160" y="106985"/>
                  </a:cubicBezTo>
                  <a:lnTo>
                    <a:pt x="113214" y="119781"/>
                  </a:lnTo>
                  <a:cubicBezTo>
                    <a:pt x="97669" y="127153"/>
                    <a:pt x="76067" y="125496"/>
                    <a:pt x="52921" y="125496"/>
                  </a:cubicBezTo>
                  <a:lnTo>
                    <a:pt x="0" y="125896"/>
                  </a:lnTo>
                  <a:cubicBezTo>
                    <a:pt x="9544" y="89834"/>
                    <a:pt x="40062" y="3600"/>
                    <a:pt x="40062" y="3600"/>
                  </a:cubicBezTo>
                  <a:close/>
                </a:path>
              </a:pathLst>
            </a:custGeom>
            <a:solidFill>
              <a:srgbClr val="FB9C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FA4ABF98-2F99-36F8-DC9E-7061A90DF248}"/>
                </a:ext>
              </a:extLst>
            </p:cNvPr>
            <p:cNvSpPr/>
            <p:nvPr/>
          </p:nvSpPr>
          <p:spPr>
            <a:xfrm>
              <a:off x="5790075" y="4019786"/>
              <a:ext cx="102894" cy="39413"/>
            </a:xfrm>
            <a:custGeom>
              <a:avLst/>
              <a:gdLst>
                <a:gd name="connsiteX0" fmla="*/ 35890 w 102894"/>
                <a:gd name="connsiteY0" fmla="*/ 2254 h 39413"/>
                <a:gd name="connsiteX1" fmla="*/ 86240 w 102894"/>
                <a:gd name="connsiteY1" fmla="*/ 28086 h 39413"/>
                <a:gd name="connsiteX2" fmla="*/ 102584 w 102894"/>
                <a:gd name="connsiteY2" fmla="*/ 25857 h 39413"/>
                <a:gd name="connsiteX3" fmla="*/ 102253 w 102894"/>
                <a:gd name="connsiteY3" fmla="*/ 32177 h 39413"/>
                <a:gd name="connsiteX4" fmla="*/ 98527 w 102894"/>
                <a:gd name="connsiteY4" fmla="*/ 37287 h 39413"/>
                <a:gd name="connsiteX5" fmla="*/ 93475 w 102894"/>
                <a:gd name="connsiteY5" fmla="*/ 39321 h 39413"/>
                <a:gd name="connsiteX6" fmla="*/ 88068 w 102894"/>
                <a:gd name="connsiteY6" fmla="*/ 38658 h 39413"/>
                <a:gd name="connsiteX7" fmla="*/ 20460 w 102894"/>
                <a:gd name="connsiteY7" fmla="*/ 10540 h 39413"/>
                <a:gd name="connsiteX8" fmla="*/ 10178 w 102894"/>
                <a:gd name="connsiteY8" fmla="*/ 8546 h 39413"/>
                <a:gd name="connsiteX9" fmla="*/ 0 w 102894"/>
                <a:gd name="connsiteY9" fmla="*/ 10998 h 39413"/>
                <a:gd name="connsiteX10" fmla="*/ 13202 w 102894"/>
                <a:gd name="connsiteY10" fmla="*/ 3282 h 39413"/>
                <a:gd name="connsiteX11" fmla="*/ 24420 w 102894"/>
                <a:gd name="connsiteY11" fmla="*/ 25 h 39413"/>
                <a:gd name="connsiteX12" fmla="*/ 35890 w 102894"/>
                <a:gd name="connsiteY12" fmla="*/ 2254 h 3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894" h="39413">
                  <a:moveTo>
                    <a:pt x="35890" y="2254"/>
                  </a:moveTo>
                  <a:cubicBezTo>
                    <a:pt x="51321" y="9969"/>
                    <a:pt x="77153" y="23114"/>
                    <a:pt x="86240" y="28086"/>
                  </a:cubicBezTo>
                  <a:cubicBezTo>
                    <a:pt x="98984" y="35344"/>
                    <a:pt x="102584" y="25857"/>
                    <a:pt x="102584" y="25857"/>
                  </a:cubicBezTo>
                  <a:cubicBezTo>
                    <a:pt x="103087" y="27954"/>
                    <a:pt x="102979" y="30149"/>
                    <a:pt x="102253" y="32177"/>
                  </a:cubicBezTo>
                  <a:cubicBezTo>
                    <a:pt x="101533" y="34206"/>
                    <a:pt x="100241" y="35984"/>
                    <a:pt x="98527" y="37287"/>
                  </a:cubicBezTo>
                  <a:cubicBezTo>
                    <a:pt x="97041" y="38384"/>
                    <a:pt x="95303" y="39081"/>
                    <a:pt x="93475" y="39321"/>
                  </a:cubicBezTo>
                  <a:cubicBezTo>
                    <a:pt x="91646" y="39561"/>
                    <a:pt x="89783" y="39333"/>
                    <a:pt x="88068" y="38658"/>
                  </a:cubicBezTo>
                  <a:lnTo>
                    <a:pt x="20460" y="10540"/>
                  </a:lnTo>
                  <a:cubicBezTo>
                    <a:pt x="17214" y="9146"/>
                    <a:pt x="13711" y="8466"/>
                    <a:pt x="10178" y="8546"/>
                  </a:cubicBezTo>
                  <a:cubicBezTo>
                    <a:pt x="6647" y="8626"/>
                    <a:pt x="3178" y="9461"/>
                    <a:pt x="0" y="10998"/>
                  </a:cubicBezTo>
                  <a:lnTo>
                    <a:pt x="13202" y="3282"/>
                  </a:lnTo>
                  <a:cubicBezTo>
                    <a:pt x="16631" y="1322"/>
                    <a:pt x="20477" y="208"/>
                    <a:pt x="24420" y="25"/>
                  </a:cubicBezTo>
                  <a:cubicBezTo>
                    <a:pt x="28364" y="-152"/>
                    <a:pt x="32295" y="613"/>
                    <a:pt x="35890" y="2254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6E5E7113-FB1C-74BB-7301-5D64A8D04853}"/>
                </a:ext>
              </a:extLst>
            </p:cNvPr>
            <p:cNvSpPr/>
            <p:nvPr/>
          </p:nvSpPr>
          <p:spPr>
            <a:xfrm>
              <a:off x="5835989" y="3996608"/>
              <a:ext cx="50841" cy="38818"/>
            </a:xfrm>
            <a:custGeom>
              <a:avLst/>
              <a:gdLst>
                <a:gd name="connsiteX0" fmla="*/ 48556 w 50841"/>
                <a:gd name="connsiteY0" fmla="*/ 38805 h 38818"/>
                <a:gd name="connsiteX1" fmla="*/ 47830 w 50841"/>
                <a:gd name="connsiteY1" fmla="*/ 38748 h 38818"/>
                <a:gd name="connsiteX2" fmla="*/ 47184 w 50841"/>
                <a:gd name="connsiteY2" fmla="*/ 38405 h 38818"/>
                <a:gd name="connsiteX3" fmla="*/ 892 w 50841"/>
                <a:gd name="connsiteY3" fmla="*/ 4115 h 38818"/>
                <a:gd name="connsiteX4" fmla="*/ 24 w 50841"/>
                <a:gd name="connsiteY4" fmla="*/ 2606 h 38818"/>
                <a:gd name="connsiteX5" fmla="*/ 435 w 50841"/>
                <a:gd name="connsiteY5" fmla="*/ 914 h 38818"/>
                <a:gd name="connsiteX6" fmla="*/ 1944 w 50841"/>
                <a:gd name="connsiteY6" fmla="*/ 23 h 38818"/>
                <a:gd name="connsiteX7" fmla="*/ 3636 w 50841"/>
                <a:gd name="connsiteY7" fmla="*/ 457 h 38818"/>
                <a:gd name="connsiteX8" fmla="*/ 49927 w 50841"/>
                <a:gd name="connsiteY8" fmla="*/ 34747 h 38818"/>
                <a:gd name="connsiteX9" fmla="*/ 50819 w 50841"/>
                <a:gd name="connsiteY9" fmla="*/ 36256 h 38818"/>
                <a:gd name="connsiteX10" fmla="*/ 50384 w 50841"/>
                <a:gd name="connsiteY10" fmla="*/ 37947 h 38818"/>
                <a:gd name="connsiteX11" fmla="*/ 48556 w 50841"/>
                <a:gd name="connsiteY11" fmla="*/ 38805 h 38818"/>
                <a:gd name="connsiteX12" fmla="*/ 48556 w 50841"/>
                <a:gd name="connsiteY12" fmla="*/ 38805 h 3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841" h="38818">
                  <a:moveTo>
                    <a:pt x="48556" y="38805"/>
                  </a:moveTo>
                  <a:cubicBezTo>
                    <a:pt x="48310" y="38833"/>
                    <a:pt x="48064" y="38816"/>
                    <a:pt x="47830" y="38748"/>
                  </a:cubicBezTo>
                  <a:cubicBezTo>
                    <a:pt x="47595" y="38679"/>
                    <a:pt x="47373" y="38559"/>
                    <a:pt x="47184" y="38405"/>
                  </a:cubicBezTo>
                  <a:lnTo>
                    <a:pt x="892" y="4115"/>
                  </a:lnTo>
                  <a:cubicBezTo>
                    <a:pt x="418" y="3743"/>
                    <a:pt x="110" y="3206"/>
                    <a:pt x="24" y="2606"/>
                  </a:cubicBezTo>
                  <a:cubicBezTo>
                    <a:pt x="-62" y="2012"/>
                    <a:pt x="87" y="1406"/>
                    <a:pt x="435" y="914"/>
                  </a:cubicBezTo>
                  <a:cubicBezTo>
                    <a:pt x="801" y="428"/>
                    <a:pt x="1344" y="109"/>
                    <a:pt x="1944" y="23"/>
                  </a:cubicBezTo>
                  <a:cubicBezTo>
                    <a:pt x="2544" y="-63"/>
                    <a:pt x="3150" y="97"/>
                    <a:pt x="3636" y="457"/>
                  </a:cubicBezTo>
                  <a:lnTo>
                    <a:pt x="49927" y="34747"/>
                  </a:lnTo>
                  <a:cubicBezTo>
                    <a:pt x="50413" y="35113"/>
                    <a:pt x="50733" y="35656"/>
                    <a:pt x="50819" y="36256"/>
                  </a:cubicBezTo>
                  <a:cubicBezTo>
                    <a:pt x="50905" y="36856"/>
                    <a:pt x="50750" y="37462"/>
                    <a:pt x="50384" y="37947"/>
                  </a:cubicBezTo>
                  <a:cubicBezTo>
                    <a:pt x="49876" y="38416"/>
                    <a:pt x="49241" y="38713"/>
                    <a:pt x="48556" y="38805"/>
                  </a:cubicBezTo>
                  <a:lnTo>
                    <a:pt x="48556" y="38805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DC816158-75CB-A2CD-E0FC-2072766A948D}"/>
                </a:ext>
              </a:extLst>
            </p:cNvPr>
            <p:cNvSpPr/>
            <p:nvPr/>
          </p:nvSpPr>
          <p:spPr>
            <a:xfrm>
              <a:off x="5871783" y="3979131"/>
              <a:ext cx="54446" cy="53325"/>
            </a:xfrm>
            <a:custGeom>
              <a:avLst/>
              <a:gdLst>
                <a:gd name="connsiteX0" fmla="*/ 51966 w 54446"/>
                <a:gd name="connsiteY0" fmla="*/ 53310 h 53325"/>
                <a:gd name="connsiteX1" fmla="*/ 50595 w 54446"/>
                <a:gd name="connsiteY1" fmla="*/ 52852 h 53325"/>
                <a:gd name="connsiteX2" fmla="*/ 646 w 54446"/>
                <a:gd name="connsiteY2" fmla="*/ 3818 h 53325"/>
                <a:gd name="connsiteX3" fmla="*/ 0 w 54446"/>
                <a:gd name="connsiteY3" fmla="*/ 2246 h 53325"/>
                <a:gd name="connsiteX4" fmla="*/ 646 w 54446"/>
                <a:gd name="connsiteY4" fmla="*/ 675 h 53325"/>
                <a:gd name="connsiteX5" fmla="*/ 1377 w 54446"/>
                <a:gd name="connsiteY5" fmla="*/ 177 h 53325"/>
                <a:gd name="connsiteX6" fmla="*/ 2246 w 54446"/>
                <a:gd name="connsiteY6" fmla="*/ 0 h 53325"/>
                <a:gd name="connsiteX7" fmla="*/ 3115 w 54446"/>
                <a:gd name="connsiteY7" fmla="*/ 177 h 53325"/>
                <a:gd name="connsiteX8" fmla="*/ 3846 w 54446"/>
                <a:gd name="connsiteY8" fmla="*/ 675 h 53325"/>
                <a:gd name="connsiteX9" fmla="*/ 53795 w 54446"/>
                <a:gd name="connsiteY9" fmla="*/ 49652 h 53325"/>
                <a:gd name="connsiteX10" fmla="*/ 54447 w 54446"/>
                <a:gd name="connsiteY10" fmla="*/ 51252 h 53325"/>
                <a:gd name="connsiteX11" fmla="*/ 53795 w 54446"/>
                <a:gd name="connsiteY11" fmla="*/ 52852 h 53325"/>
                <a:gd name="connsiteX12" fmla="*/ 51966 w 54446"/>
                <a:gd name="connsiteY12" fmla="*/ 53310 h 53325"/>
                <a:gd name="connsiteX13" fmla="*/ 51966 w 54446"/>
                <a:gd name="connsiteY13" fmla="*/ 53310 h 5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446" h="53325">
                  <a:moveTo>
                    <a:pt x="51966" y="53310"/>
                  </a:moveTo>
                  <a:cubicBezTo>
                    <a:pt x="51509" y="53310"/>
                    <a:pt x="50595" y="53310"/>
                    <a:pt x="50595" y="52852"/>
                  </a:cubicBezTo>
                  <a:lnTo>
                    <a:pt x="646" y="3818"/>
                  </a:lnTo>
                  <a:cubicBezTo>
                    <a:pt x="228" y="3401"/>
                    <a:pt x="0" y="2835"/>
                    <a:pt x="0" y="2246"/>
                  </a:cubicBezTo>
                  <a:cubicBezTo>
                    <a:pt x="0" y="1658"/>
                    <a:pt x="228" y="1092"/>
                    <a:pt x="646" y="675"/>
                  </a:cubicBezTo>
                  <a:cubicBezTo>
                    <a:pt x="851" y="463"/>
                    <a:pt x="1103" y="292"/>
                    <a:pt x="1377" y="177"/>
                  </a:cubicBezTo>
                  <a:cubicBezTo>
                    <a:pt x="1652" y="57"/>
                    <a:pt x="1948" y="0"/>
                    <a:pt x="2246" y="0"/>
                  </a:cubicBezTo>
                  <a:cubicBezTo>
                    <a:pt x="2543" y="0"/>
                    <a:pt x="2840" y="57"/>
                    <a:pt x="3115" y="177"/>
                  </a:cubicBezTo>
                  <a:cubicBezTo>
                    <a:pt x="3389" y="292"/>
                    <a:pt x="3640" y="463"/>
                    <a:pt x="3846" y="675"/>
                  </a:cubicBezTo>
                  <a:lnTo>
                    <a:pt x="53795" y="49652"/>
                  </a:lnTo>
                  <a:cubicBezTo>
                    <a:pt x="54212" y="50081"/>
                    <a:pt x="54447" y="50658"/>
                    <a:pt x="54447" y="51252"/>
                  </a:cubicBezTo>
                  <a:cubicBezTo>
                    <a:pt x="54447" y="51852"/>
                    <a:pt x="54212" y="52429"/>
                    <a:pt x="53795" y="52852"/>
                  </a:cubicBezTo>
                  <a:cubicBezTo>
                    <a:pt x="53258" y="53218"/>
                    <a:pt x="52612" y="53378"/>
                    <a:pt x="51966" y="53310"/>
                  </a:cubicBezTo>
                  <a:lnTo>
                    <a:pt x="51966" y="5331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7ECC3734-A3A5-AC88-916E-5AFE90C1B5C8}"/>
                </a:ext>
              </a:extLst>
            </p:cNvPr>
            <p:cNvSpPr/>
            <p:nvPr/>
          </p:nvSpPr>
          <p:spPr>
            <a:xfrm>
              <a:off x="5329734" y="2782004"/>
              <a:ext cx="310356" cy="286550"/>
            </a:xfrm>
            <a:custGeom>
              <a:avLst/>
              <a:gdLst>
                <a:gd name="connsiteX0" fmla="*/ 20458 w 310356"/>
                <a:gd name="connsiteY0" fmla="*/ 280778 h 286550"/>
                <a:gd name="connsiteX1" fmla="*/ 1313 w 310356"/>
                <a:gd name="connsiteY1" fmla="*/ 124015 h 286550"/>
                <a:gd name="connsiteX2" fmla="*/ 95668 w 310356"/>
                <a:gd name="connsiteY2" fmla="*/ 0 h 286550"/>
                <a:gd name="connsiteX3" fmla="*/ 233914 w 310356"/>
                <a:gd name="connsiteY3" fmla="*/ 0 h 286550"/>
                <a:gd name="connsiteX4" fmla="*/ 305237 w 310356"/>
                <a:gd name="connsiteY4" fmla="*/ 134017 h 286550"/>
                <a:gd name="connsiteX5" fmla="*/ 285292 w 310356"/>
                <a:gd name="connsiteY5" fmla="*/ 286550 h 286550"/>
                <a:gd name="connsiteX6" fmla="*/ 20458 w 310356"/>
                <a:gd name="connsiteY6" fmla="*/ 280778 h 28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0356" h="286550">
                  <a:moveTo>
                    <a:pt x="20458" y="280778"/>
                  </a:moveTo>
                  <a:lnTo>
                    <a:pt x="1313" y="124015"/>
                  </a:lnTo>
                  <a:cubicBezTo>
                    <a:pt x="-10117" y="42863"/>
                    <a:pt x="55720" y="0"/>
                    <a:pt x="95668" y="0"/>
                  </a:cubicBezTo>
                  <a:lnTo>
                    <a:pt x="233914" y="0"/>
                  </a:lnTo>
                  <a:cubicBezTo>
                    <a:pt x="276262" y="0"/>
                    <a:pt x="326725" y="42577"/>
                    <a:pt x="305237" y="134017"/>
                  </a:cubicBezTo>
                  <a:lnTo>
                    <a:pt x="285292" y="286550"/>
                  </a:lnTo>
                  <a:lnTo>
                    <a:pt x="20458" y="280778"/>
                  </a:lnTo>
                  <a:close/>
                </a:path>
              </a:pathLst>
            </a:custGeom>
            <a:solidFill>
              <a:srgbClr val="1A1A1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D0C70A77-0351-AD4F-194D-C0D5293D5193}"/>
                </a:ext>
              </a:extLst>
            </p:cNvPr>
            <p:cNvSpPr/>
            <p:nvPr/>
          </p:nvSpPr>
          <p:spPr>
            <a:xfrm>
              <a:off x="5317984" y="2870075"/>
              <a:ext cx="278752" cy="395306"/>
            </a:xfrm>
            <a:custGeom>
              <a:avLst/>
              <a:gdLst>
                <a:gd name="connsiteX0" fmla="*/ 269780 w 278752"/>
                <a:gd name="connsiteY0" fmla="*/ 309121 h 395306"/>
                <a:gd name="connsiteX1" fmla="*/ 270809 w 278752"/>
                <a:gd name="connsiteY1" fmla="*/ 337125 h 395306"/>
                <a:gd name="connsiteX2" fmla="*/ 269437 w 278752"/>
                <a:gd name="connsiteY2" fmla="*/ 346886 h 395306"/>
                <a:gd name="connsiteX3" fmla="*/ 264294 w 278752"/>
                <a:gd name="connsiteY3" fmla="*/ 355299 h 395306"/>
                <a:gd name="connsiteX4" fmla="*/ 134106 w 278752"/>
                <a:gd name="connsiteY4" fmla="*/ 395304 h 395306"/>
                <a:gd name="connsiteX5" fmla="*/ 57468 w 278752"/>
                <a:gd name="connsiteY5" fmla="*/ 382502 h 395306"/>
                <a:gd name="connsiteX6" fmla="*/ 11748 w 278752"/>
                <a:gd name="connsiteY6" fmla="*/ 361642 h 395306"/>
                <a:gd name="connsiteX7" fmla="*/ 5747 w 278752"/>
                <a:gd name="connsiteY7" fmla="*/ 356670 h 395306"/>
                <a:gd name="connsiteX8" fmla="*/ 5233 w 278752"/>
                <a:gd name="connsiteY8" fmla="*/ 356213 h 395306"/>
                <a:gd name="connsiteX9" fmla="*/ 5233 w 278752"/>
                <a:gd name="connsiteY9" fmla="*/ 355756 h 395306"/>
                <a:gd name="connsiteX10" fmla="*/ 832 w 278752"/>
                <a:gd name="connsiteY10" fmla="*/ 347921 h 395306"/>
                <a:gd name="connsiteX11" fmla="*/ 261 w 278752"/>
                <a:gd name="connsiteY11" fmla="*/ 338954 h 395306"/>
                <a:gd name="connsiteX12" fmla="*/ 718 w 278752"/>
                <a:gd name="connsiteY12" fmla="*/ 334439 h 395306"/>
                <a:gd name="connsiteX13" fmla="*/ 718 w 278752"/>
                <a:gd name="connsiteY13" fmla="*/ 333982 h 395306"/>
                <a:gd name="connsiteX14" fmla="*/ 4204 w 278752"/>
                <a:gd name="connsiteY14" fmla="*/ 312208 h 395306"/>
                <a:gd name="connsiteX15" fmla="*/ 16606 w 278752"/>
                <a:gd name="connsiteY15" fmla="*/ 307521 h 395306"/>
                <a:gd name="connsiteX16" fmla="*/ 45181 w 278752"/>
                <a:gd name="connsiteY16" fmla="*/ 109668 h 395306"/>
                <a:gd name="connsiteX17" fmla="*/ 50896 w 278752"/>
                <a:gd name="connsiteY17" fmla="*/ 66120 h 395306"/>
                <a:gd name="connsiteX18" fmla="*/ 63583 w 278752"/>
                <a:gd name="connsiteY18" fmla="*/ 22800 h 395306"/>
                <a:gd name="connsiteX19" fmla="*/ 278753 w 278752"/>
                <a:gd name="connsiteY19" fmla="*/ 55090 h 395306"/>
                <a:gd name="connsiteX20" fmla="*/ 262408 w 278752"/>
                <a:gd name="connsiteY20" fmla="*/ 176819 h 395306"/>
                <a:gd name="connsiteX21" fmla="*/ 255150 w 278752"/>
                <a:gd name="connsiteY21" fmla="*/ 214995 h 395306"/>
                <a:gd name="connsiteX22" fmla="*/ 258065 w 278752"/>
                <a:gd name="connsiteY22" fmla="*/ 304435 h 395306"/>
                <a:gd name="connsiteX23" fmla="*/ 269780 w 278752"/>
                <a:gd name="connsiteY23" fmla="*/ 309121 h 395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8752" h="395306">
                  <a:moveTo>
                    <a:pt x="269780" y="309121"/>
                  </a:moveTo>
                  <a:lnTo>
                    <a:pt x="270809" y="337125"/>
                  </a:lnTo>
                  <a:cubicBezTo>
                    <a:pt x="271026" y="340440"/>
                    <a:pt x="270557" y="343760"/>
                    <a:pt x="269437" y="346886"/>
                  </a:cubicBezTo>
                  <a:cubicBezTo>
                    <a:pt x="268317" y="350012"/>
                    <a:pt x="266563" y="352875"/>
                    <a:pt x="264294" y="355299"/>
                  </a:cubicBezTo>
                  <a:cubicBezTo>
                    <a:pt x="225980" y="381570"/>
                    <a:pt x="180558" y="395532"/>
                    <a:pt x="134106" y="395304"/>
                  </a:cubicBezTo>
                  <a:cubicBezTo>
                    <a:pt x="108023" y="395315"/>
                    <a:pt x="82122" y="390989"/>
                    <a:pt x="57468" y="382502"/>
                  </a:cubicBezTo>
                  <a:cubicBezTo>
                    <a:pt x="41529" y="377181"/>
                    <a:pt x="26207" y="370192"/>
                    <a:pt x="11748" y="361642"/>
                  </a:cubicBezTo>
                  <a:cubicBezTo>
                    <a:pt x="9439" y="360385"/>
                    <a:pt x="7404" y="358699"/>
                    <a:pt x="5747" y="356670"/>
                  </a:cubicBezTo>
                  <a:lnTo>
                    <a:pt x="5233" y="356213"/>
                  </a:lnTo>
                  <a:lnTo>
                    <a:pt x="5233" y="355756"/>
                  </a:lnTo>
                  <a:cubicBezTo>
                    <a:pt x="3192" y="353504"/>
                    <a:pt x="1689" y="350830"/>
                    <a:pt x="832" y="347921"/>
                  </a:cubicBezTo>
                  <a:cubicBezTo>
                    <a:pt x="-31" y="345012"/>
                    <a:pt x="-225" y="341948"/>
                    <a:pt x="261" y="338954"/>
                  </a:cubicBezTo>
                  <a:lnTo>
                    <a:pt x="718" y="334439"/>
                  </a:lnTo>
                  <a:lnTo>
                    <a:pt x="718" y="333982"/>
                  </a:lnTo>
                  <a:lnTo>
                    <a:pt x="4204" y="312208"/>
                  </a:lnTo>
                  <a:lnTo>
                    <a:pt x="16606" y="307521"/>
                  </a:lnTo>
                  <a:lnTo>
                    <a:pt x="45181" y="109668"/>
                  </a:lnTo>
                  <a:lnTo>
                    <a:pt x="50896" y="66120"/>
                  </a:lnTo>
                  <a:cubicBezTo>
                    <a:pt x="52364" y="51009"/>
                    <a:pt x="56668" y="36316"/>
                    <a:pt x="63583" y="22800"/>
                  </a:cubicBezTo>
                  <a:cubicBezTo>
                    <a:pt x="115818" y="-34064"/>
                    <a:pt x="237205" y="30344"/>
                    <a:pt x="278753" y="55090"/>
                  </a:cubicBezTo>
                  <a:cubicBezTo>
                    <a:pt x="276752" y="67206"/>
                    <a:pt x="268351" y="119612"/>
                    <a:pt x="262408" y="176819"/>
                  </a:cubicBezTo>
                  <a:cubicBezTo>
                    <a:pt x="261322" y="189764"/>
                    <a:pt x="258887" y="202554"/>
                    <a:pt x="255150" y="214995"/>
                  </a:cubicBezTo>
                  <a:lnTo>
                    <a:pt x="258065" y="304435"/>
                  </a:lnTo>
                  <a:lnTo>
                    <a:pt x="269780" y="309121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544E185A-4C05-AF07-7B57-7EA82148B522}"/>
                </a:ext>
              </a:extLst>
            </p:cNvPr>
            <p:cNvSpPr/>
            <p:nvPr/>
          </p:nvSpPr>
          <p:spPr>
            <a:xfrm>
              <a:off x="5317984" y="2870075"/>
              <a:ext cx="278752" cy="395306"/>
            </a:xfrm>
            <a:custGeom>
              <a:avLst/>
              <a:gdLst>
                <a:gd name="connsiteX0" fmla="*/ 269780 w 278752"/>
                <a:gd name="connsiteY0" fmla="*/ 309121 h 395306"/>
                <a:gd name="connsiteX1" fmla="*/ 270809 w 278752"/>
                <a:gd name="connsiteY1" fmla="*/ 337125 h 395306"/>
                <a:gd name="connsiteX2" fmla="*/ 269437 w 278752"/>
                <a:gd name="connsiteY2" fmla="*/ 346886 h 395306"/>
                <a:gd name="connsiteX3" fmla="*/ 264294 w 278752"/>
                <a:gd name="connsiteY3" fmla="*/ 355299 h 395306"/>
                <a:gd name="connsiteX4" fmla="*/ 134106 w 278752"/>
                <a:gd name="connsiteY4" fmla="*/ 395304 h 395306"/>
                <a:gd name="connsiteX5" fmla="*/ 57468 w 278752"/>
                <a:gd name="connsiteY5" fmla="*/ 382502 h 395306"/>
                <a:gd name="connsiteX6" fmla="*/ 11748 w 278752"/>
                <a:gd name="connsiteY6" fmla="*/ 361642 h 395306"/>
                <a:gd name="connsiteX7" fmla="*/ 5747 w 278752"/>
                <a:gd name="connsiteY7" fmla="*/ 356670 h 395306"/>
                <a:gd name="connsiteX8" fmla="*/ 5233 w 278752"/>
                <a:gd name="connsiteY8" fmla="*/ 356213 h 395306"/>
                <a:gd name="connsiteX9" fmla="*/ 5233 w 278752"/>
                <a:gd name="connsiteY9" fmla="*/ 355756 h 395306"/>
                <a:gd name="connsiteX10" fmla="*/ 832 w 278752"/>
                <a:gd name="connsiteY10" fmla="*/ 347921 h 395306"/>
                <a:gd name="connsiteX11" fmla="*/ 261 w 278752"/>
                <a:gd name="connsiteY11" fmla="*/ 338954 h 395306"/>
                <a:gd name="connsiteX12" fmla="*/ 718 w 278752"/>
                <a:gd name="connsiteY12" fmla="*/ 334439 h 395306"/>
                <a:gd name="connsiteX13" fmla="*/ 718 w 278752"/>
                <a:gd name="connsiteY13" fmla="*/ 333982 h 395306"/>
                <a:gd name="connsiteX14" fmla="*/ 4204 w 278752"/>
                <a:gd name="connsiteY14" fmla="*/ 312208 h 395306"/>
                <a:gd name="connsiteX15" fmla="*/ 16606 w 278752"/>
                <a:gd name="connsiteY15" fmla="*/ 307521 h 395306"/>
                <a:gd name="connsiteX16" fmla="*/ 45181 w 278752"/>
                <a:gd name="connsiteY16" fmla="*/ 109668 h 395306"/>
                <a:gd name="connsiteX17" fmla="*/ 50896 w 278752"/>
                <a:gd name="connsiteY17" fmla="*/ 66120 h 395306"/>
                <a:gd name="connsiteX18" fmla="*/ 63583 w 278752"/>
                <a:gd name="connsiteY18" fmla="*/ 22800 h 395306"/>
                <a:gd name="connsiteX19" fmla="*/ 278753 w 278752"/>
                <a:gd name="connsiteY19" fmla="*/ 55090 h 395306"/>
                <a:gd name="connsiteX20" fmla="*/ 262408 w 278752"/>
                <a:gd name="connsiteY20" fmla="*/ 176819 h 395306"/>
                <a:gd name="connsiteX21" fmla="*/ 255150 w 278752"/>
                <a:gd name="connsiteY21" fmla="*/ 214995 h 395306"/>
                <a:gd name="connsiteX22" fmla="*/ 258065 w 278752"/>
                <a:gd name="connsiteY22" fmla="*/ 304435 h 395306"/>
                <a:gd name="connsiteX23" fmla="*/ 269780 w 278752"/>
                <a:gd name="connsiteY23" fmla="*/ 309121 h 395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8752" h="395306">
                  <a:moveTo>
                    <a:pt x="269780" y="309121"/>
                  </a:moveTo>
                  <a:lnTo>
                    <a:pt x="270809" y="337125"/>
                  </a:lnTo>
                  <a:cubicBezTo>
                    <a:pt x="271026" y="340440"/>
                    <a:pt x="270557" y="343760"/>
                    <a:pt x="269437" y="346886"/>
                  </a:cubicBezTo>
                  <a:cubicBezTo>
                    <a:pt x="268317" y="350012"/>
                    <a:pt x="266563" y="352875"/>
                    <a:pt x="264294" y="355299"/>
                  </a:cubicBezTo>
                  <a:cubicBezTo>
                    <a:pt x="225980" y="381570"/>
                    <a:pt x="180558" y="395532"/>
                    <a:pt x="134106" y="395304"/>
                  </a:cubicBezTo>
                  <a:cubicBezTo>
                    <a:pt x="108023" y="395315"/>
                    <a:pt x="82122" y="390989"/>
                    <a:pt x="57468" y="382502"/>
                  </a:cubicBezTo>
                  <a:cubicBezTo>
                    <a:pt x="41529" y="377181"/>
                    <a:pt x="26207" y="370192"/>
                    <a:pt x="11748" y="361642"/>
                  </a:cubicBezTo>
                  <a:cubicBezTo>
                    <a:pt x="9439" y="360385"/>
                    <a:pt x="7404" y="358699"/>
                    <a:pt x="5747" y="356670"/>
                  </a:cubicBezTo>
                  <a:lnTo>
                    <a:pt x="5233" y="356213"/>
                  </a:lnTo>
                  <a:lnTo>
                    <a:pt x="5233" y="355756"/>
                  </a:lnTo>
                  <a:cubicBezTo>
                    <a:pt x="3192" y="353504"/>
                    <a:pt x="1689" y="350830"/>
                    <a:pt x="832" y="347921"/>
                  </a:cubicBezTo>
                  <a:cubicBezTo>
                    <a:pt x="-31" y="345012"/>
                    <a:pt x="-225" y="341948"/>
                    <a:pt x="261" y="338954"/>
                  </a:cubicBezTo>
                  <a:lnTo>
                    <a:pt x="718" y="334439"/>
                  </a:lnTo>
                  <a:lnTo>
                    <a:pt x="718" y="333982"/>
                  </a:lnTo>
                  <a:lnTo>
                    <a:pt x="4204" y="312208"/>
                  </a:lnTo>
                  <a:lnTo>
                    <a:pt x="16606" y="307521"/>
                  </a:lnTo>
                  <a:lnTo>
                    <a:pt x="45181" y="109668"/>
                  </a:lnTo>
                  <a:lnTo>
                    <a:pt x="50896" y="66120"/>
                  </a:lnTo>
                  <a:cubicBezTo>
                    <a:pt x="52364" y="51009"/>
                    <a:pt x="56668" y="36316"/>
                    <a:pt x="63583" y="22800"/>
                  </a:cubicBezTo>
                  <a:cubicBezTo>
                    <a:pt x="115818" y="-34064"/>
                    <a:pt x="237205" y="30344"/>
                    <a:pt x="278753" y="55090"/>
                  </a:cubicBezTo>
                  <a:cubicBezTo>
                    <a:pt x="276752" y="67206"/>
                    <a:pt x="268351" y="119612"/>
                    <a:pt x="262408" y="176819"/>
                  </a:cubicBezTo>
                  <a:cubicBezTo>
                    <a:pt x="261322" y="189764"/>
                    <a:pt x="258887" y="202554"/>
                    <a:pt x="255150" y="214995"/>
                  </a:cubicBezTo>
                  <a:lnTo>
                    <a:pt x="258065" y="304435"/>
                  </a:lnTo>
                  <a:lnTo>
                    <a:pt x="269780" y="309121"/>
                  </a:lnTo>
                  <a:close/>
                </a:path>
              </a:pathLst>
            </a:custGeom>
            <a:solidFill>
              <a:srgbClr val="231F20">
                <a:alpha val="5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196F4158-AB5A-9ABE-8AD8-073EDFF72D3F}"/>
                </a:ext>
              </a:extLst>
            </p:cNvPr>
            <p:cNvSpPr/>
            <p:nvPr/>
          </p:nvSpPr>
          <p:spPr>
            <a:xfrm>
              <a:off x="5331781" y="2870075"/>
              <a:ext cx="265013" cy="383869"/>
            </a:xfrm>
            <a:custGeom>
              <a:avLst/>
              <a:gdLst>
                <a:gd name="connsiteX0" fmla="*/ 249012 w 265013"/>
                <a:gd name="connsiteY0" fmla="*/ 176819 h 383869"/>
                <a:gd name="connsiteX1" fmla="*/ 241754 w 265013"/>
                <a:gd name="connsiteY1" fmla="*/ 214995 h 383869"/>
                <a:gd name="connsiteX2" fmla="*/ 244669 w 265013"/>
                <a:gd name="connsiteY2" fmla="*/ 304435 h 383869"/>
                <a:gd name="connsiteX3" fmla="*/ 245354 w 265013"/>
                <a:gd name="connsiteY3" fmla="*/ 325695 h 383869"/>
                <a:gd name="connsiteX4" fmla="*/ 239639 w 265013"/>
                <a:gd name="connsiteY4" fmla="*/ 343869 h 383869"/>
                <a:gd name="connsiteX5" fmla="*/ 149451 w 265013"/>
                <a:gd name="connsiteY5" fmla="*/ 381856 h 383869"/>
                <a:gd name="connsiteX6" fmla="*/ 52187 w 265013"/>
                <a:gd name="connsiteY6" fmla="*/ 371072 h 383869"/>
                <a:gd name="connsiteX7" fmla="*/ 10925 w 265013"/>
                <a:gd name="connsiteY7" fmla="*/ 350212 h 383869"/>
                <a:gd name="connsiteX8" fmla="*/ 5210 w 265013"/>
                <a:gd name="connsiteY8" fmla="*/ 345240 h 383869"/>
                <a:gd name="connsiteX9" fmla="*/ 4753 w 265013"/>
                <a:gd name="connsiteY9" fmla="*/ 344783 h 383869"/>
                <a:gd name="connsiteX10" fmla="*/ 4753 w 265013"/>
                <a:gd name="connsiteY10" fmla="*/ 344326 h 383869"/>
                <a:gd name="connsiteX11" fmla="*/ 746 w 265013"/>
                <a:gd name="connsiteY11" fmla="*/ 336394 h 383869"/>
                <a:gd name="connsiteX12" fmla="*/ 238 w 265013"/>
                <a:gd name="connsiteY12" fmla="*/ 327524 h 383869"/>
                <a:gd name="connsiteX13" fmla="*/ 695 w 265013"/>
                <a:gd name="connsiteY13" fmla="*/ 323009 h 383869"/>
                <a:gd name="connsiteX14" fmla="*/ 695 w 265013"/>
                <a:gd name="connsiteY14" fmla="*/ 322552 h 383869"/>
                <a:gd name="connsiteX15" fmla="*/ 2867 w 265013"/>
                <a:gd name="connsiteY15" fmla="*/ 307521 h 383869"/>
                <a:gd name="connsiteX16" fmla="*/ 31442 w 265013"/>
                <a:gd name="connsiteY16" fmla="*/ 109668 h 383869"/>
                <a:gd name="connsiteX17" fmla="*/ 37157 w 265013"/>
                <a:gd name="connsiteY17" fmla="*/ 66120 h 383869"/>
                <a:gd name="connsiteX18" fmla="*/ 49844 w 265013"/>
                <a:gd name="connsiteY18" fmla="*/ 22800 h 383869"/>
                <a:gd name="connsiteX19" fmla="*/ 265014 w 265013"/>
                <a:gd name="connsiteY19" fmla="*/ 55090 h 383869"/>
                <a:gd name="connsiteX20" fmla="*/ 249012 w 265013"/>
                <a:gd name="connsiteY20" fmla="*/ 176819 h 38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5013" h="383869">
                  <a:moveTo>
                    <a:pt x="249012" y="176819"/>
                  </a:moveTo>
                  <a:cubicBezTo>
                    <a:pt x="247926" y="189764"/>
                    <a:pt x="245497" y="202554"/>
                    <a:pt x="241754" y="214995"/>
                  </a:cubicBezTo>
                  <a:lnTo>
                    <a:pt x="244669" y="304435"/>
                  </a:lnTo>
                  <a:lnTo>
                    <a:pt x="245354" y="325695"/>
                  </a:lnTo>
                  <a:cubicBezTo>
                    <a:pt x="245851" y="332261"/>
                    <a:pt x="243806" y="338765"/>
                    <a:pt x="239639" y="343869"/>
                  </a:cubicBezTo>
                  <a:cubicBezTo>
                    <a:pt x="213310" y="364014"/>
                    <a:pt x="182260" y="377096"/>
                    <a:pt x="149451" y="381856"/>
                  </a:cubicBezTo>
                  <a:cubicBezTo>
                    <a:pt x="116641" y="386617"/>
                    <a:pt x="83157" y="382902"/>
                    <a:pt x="52187" y="371072"/>
                  </a:cubicBezTo>
                  <a:cubicBezTo>
                    <a:pt x="37694" y="365688"/>
                    <a:pt x="23852" y="358693"/>
                    <a:pt x="10925" y="350212"/>
                  </a:cubicBezTo>
                  <a:cubicBezTo>
                    <a:pt x="8707" y="348949"/>
                    <a:pt x="6764" y="347258"/>
                    <a:pt x="5210" y="345240"/>
                  </a:cubicBezTo>
                  <a:lnTo>
                    <a:pt x="4753" y="344783"/>
                  </a:lnTo>
                  <a:lnTo>
                    <a:pt x="4753" y="344326"/>
                  </a:lnTo>
                  <a:cubicBezTo>
                    <a:pt x="2890" y="341983"/>
                    <a:pt x="1524" y="339285"/>
                    <a:pt x="746" y="336394"/>
                  </a:cubicBezTo>
                  <a:cubicBezTo>
                    <a:pt x="-31" y="333502"/>
                    <a:pt x="-202" y="330484"/>
                    <a:pt x="238" y="327524"/>
                  </a:cubicBezTo>
                  <a:lnTo>
                    <a:pt x="695" y="323009"/>
                  </a:lnTo>
                  <a:lnTo>
                    <a:pt x="695" y="322552"/>
                  </a:lnTo>
                  <a:lnTo>
                    <a:pt x="2867" y="307521"/>
                  </a:lnTo>
                  <a:lnTo>
                    <a:pt x="31442" y="109668"/>
                  </a:lnTo>
                  <a:lnTo>
                    <a:pt x="37157" y="66120"/>
                  </a:lnTo>
                  <a:cubicBezTo>
                    <a:pt x="38625" y="51009"/>
                    <a:pt x="42935" y="36316"/>
                    <a:pt x="49844" y="22800"/>
                  </a:cubicBezTo>
                  <a:cubicBezTo>
                    <a:pt x="102079" y="-34064"/>
                    <a:pt x="223466" y="30344"/>
                    <a:pt x="265014" y="55090"/>
                  </a:cubicBezTo>
                  <a:cubicBezTo>
                    <a:pt x="263356" y="67434"/>
                    <a:pt x="254955" y="119612"/>
                    <a:pt x="249012" y="176819"/>
                  </a:cubicBezTo>
                  <a:close/>
                </a:path>
              </a:pathLst>
            </a:custGeom>
            <a:solidFill>
              <a:srgbClr val="FB9C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ED75AEA2-229B-2303-8C0F-0A5CA123237C}"/>
                </a:ext>
              </a:extLst>
            </p:cNvPr>
            <p:cNvSpPr/>
            <p:nvPr/>
          </p:nvSpPr>
          <p:spPr>
            <a:xfrm>
              <a:off x="5371109" y="2797062"/>
              <a:ext cx="267724" cy="349514"/>
            </a:xfrm>
            <a:custGeom>
              <a:avLst/>
              <a:gdLst>
                <a:gd name="connsiteX0" fmla="*/ 259633 w 267724"/>
                <a:gd name="connsiteY0" fmla="*/ 9745 h 349514"/>
                <a:gd name="connsiteX1" fmla="*/ 144761 w 267724"/>
                <a:gd name="connsiteY1" fmla="*/ 349273 h 349514"/>
                <a:gd name="connsiteX2" fmla="*/ 0 w 267724"/>
                <a:gd name="connsiteY2" fmla="*/ 132103 h 349514"/>
                <a:gd name="connsiteX3" fmla="*/ 55030 w 267724"/>
                <a:gd name="connsiteY3" fmla="*/ 33228 h 349514"/>
                <a:gd name="connsiteX4" fmla="*/ 163392 w 267724"/>
                <a:gd name="connsiteY4" fmla="*/ 658 h 349514"/>
                <a:gd name="connsiteX5" fmla="*/ 259633 w 267724"/>
                <a:gd name="connsiteY5" fmla="*/ 9745 h 349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7724" h="349514">
                  <a:moveTo>
                    <a:pt x="259633" y="9745"/>
                  </a:moveTo>
                  <a:cubicBezTo>
                    <a:pt x="259633" y="9745"/>
                    <a:pt x="313182" y="339729"/>
                    <a:pt x="144761" y="349273"/>
                  </a:cubicBezTo>
                  <a:cubicBezTo>
                    <a:pt x="-914" y="357903"/>
                    <a:pt x="0" y="132103"/>
                    <a:pt x="0" y="132103"/>
                  </a:cubicBezTo>
                  <a:cubicBezTo>
                    <a:pt x="4784" y="93241"/>
                    <a:pt x="24523" y="57774"/>
                    <a:pt x="55030" y="33228"/>
                  </a:cubicBezTo>
                  <a:cubicBezTo>
                    <a:pt x="85537" y="8688"/>
                    <a:pt x="124410" y="-3000"/>
                    <a:pt x="163392" y="658"/>
                  </a:cubicBezTo>
                  <a:lnTo>
                    <a:pt x="259633" y="9745"/>
                  </a:lnTo>
                  <a:close/>
                </a:path>
              </a:pathLst>
            </a:custGeom>
            <a:solidFill>
              <a:srgbClr val="FB9C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4D2BD5DE-B144-3ECE-8A26-8FF7787C3EBF}"/>
                </a:ext>
              </a:extLst>
            </p:cNvPr>
            <p:cNvSpPr/>
            <p:nvPr/>
          </p:nvSpPr>
          <p:spPr>
            <a:xfrm>
              <a:off x="5357050" y="2987453"/>
              <a:ext cx="25831" cy="34290"/>
            </a:xfrm>
            <a:custGeom>
              <a:avLst/>
              <a:gdLst>
                <a:gd name="connsiteX0" fmla="*/ 4515 w 25831"/>
                <a:gd name="connsiteY0" fmla="*/ 3200 h 34290"/>
                <a:gd name="connsiteX1" fmla="*/ 25832 w 25831"/>
                <a:gd name="connsiteY1" fmla="*/ 0 h 34290"/>
                <a:gd name="connsiteX2" fmla="*/ 0 w 25831"/>
                <a:gd name="connsiteY2" fmla="*/ 34290 h 34290"/>
                <a:gd name="connsiteX3" fmla="*/ 4515 w 25831"/>
                <a:gd name="connsiteY3" fmla="*/ 320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31" h="34290">
                  <a:moveTo>
                    <a:pt x="4515" y="3200"/>
                  </a:moveTo>
                  <a:cubicBezTo>
                    <a:pt x="4515" y="3200"/>
                    <a:pt x="18116" y="5429"/>
                    <a:pt x="25832" y="0"/>
                  </a:cubicBezTo>
                  <a:lnTo>
                    <a:pt x="0" y="34290"/>
                  </a:lnTo>
                  <a:lnTo>
                    <a:pt x="4515" y="320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CA173373-0F59-A1EB-1C37-55DC44C68CF0}"/>
                </a:ext>
              </a:extLst>
            </p:cNvPr>
            <p:cNvSpPr/>
            <p:nvPr/>
          </p:nvSpPr>
          <p:spPr>
            <a:xfrm>
              <a:off x="5316473" y="2694562"/>
              <a:ext cx="349700" cy="300954"/>
            </a:xfrm>
            <a:custGeom>
              <a:avLst/>
              <a:gdLst>
                <a:gd name="connsiteX0" fmla="*/ 340500 w 349700"/>
                <a:gd name="connsiteY0" fmla="*/ 174653 h 300954"/>
                <a:gd name="connsiteX1" fmla="*/ 340643 w 349700"/>
                <a:gd name="connsiteY1" fmla="*/ 168000 h 300954"/>
                <a:gd name="connsiteX2" fmla="*/ 343986 w 349700"/>
                <a:gd name="connsiteY2" fmla="*/ 162251 h 300954"/>
                <a:gd name="connsiteX3" fmla="*/ 349701 w 349700"/>
                <a:gd name="connsiteY3" fmla="*/ 150535 h 300954"/>
                <a:gd name="connsiteX4" fmla="*/ 337757 w 349700"/>
                <a:gd name="connsiteY4" fmla="*/ 129676 h 300954"/>
                <a:gd name="connsiteX5" fmla="*/ 340785 w 349700"/>
                <a:gd name="connsiteY5" fmla="*/ 121675 h 300954"/>
                <a:gd name="connsiteX6" fmla="*/ 340785 w 349700"/>
                <a:gd name="connsiteY6" fmla="*/ 105787 h 300954"/>
                <a:gd name="connsiteX7" fmla="*/ 336894 w 349700"/>
                <a:gd name="connsiteY7" fmla="*/ 99072 h 300954"/>
                <a:gd name="connsiteX8" fmla="*/ 330727 w 349700"/>
                <a:gd name="connsiteY8" fmla="*/ 94357 h 300954"/>
                <a:gd name="connsiteX9" fmla="*/ 315468 w 349700"/>
                <a:gd name="connsiteY9" fmla="*/ 84356 h 300954"/>
                <a:gd name="connsiteX10" fmla="*/ 316554 w 349700"/>
                <a:gd name="connsiteY10" fmla="*/ 74126 h 300954"/>
                <a:gd name="connsiteX11" fmla="*/ 312891 w 349700"/>
                <a:gd name="connsiteY11" fmla="*/ 65845 h 300954"/>
                <a:gd name="connsiteX12" fmla="*/ 305124 w 349700"/>
                <a:gd name="connsiteY12" fmla="*/ 61210 h 300954"/>
                <a:gd name="connsiteX13" fmla="*/ 287579 w 349700"/>
                <a:gd name="connsiteY13" fmla="*/ 59438 h 300954"/>
                <a:gd name="connsiteX14" fmla="*/ 280264 w 349700"/>
                <a:gd name="connsiteY14" fmla="*/ 55038 h 300954"/>
                <a:gd name="connsiteX15" fmla="*/ 280264 w 349700"/>
                <a:gd name="connsiteY15" fmla="*/ 50752 h 300954"/>
                <a:gd name="connsiteX16" fmla="*/ 276406 w 349700"/>
                <a:gd name="connsiteY16" fmla="*/ 43076 h 300954"/>
                <a:gd name="connsiteX17" fmla="*/ 268834 w 349700"/>
                <a:gd name="connsiteY17" fmla="*/ 39036 h 300954"/>
                <a:gd name="connsiteX18" fmla="*/ 251689 w 349700"/>
                <a:gd name="connsiteY18" fmla="*/ 37493 h 300954"/>
                <a:gd name="connsiteX19" fmla="*/ 246545 w 349700"/>
                <a:gd name="connsiteY19" fmla="*/ 35321 h 300954"/>
                <a:gd name="connsiteX20" fmla="*/ 242659 w 349700"/>
                <a:gd name="connsiteY20" fmla="*/ 22291 h 300954"/>
                <a:gd name="connsiteX21" fmla="*/ 235835 w 349700"/>
                <a:gd name="connsiteY21" fmla="*/ 15279 h 300954"/>
                <a:gd name="connsiteX22" fmla="*/ 226257 w 349700"/>
                <a:gd name="connsiteY22" fmla="*/ 13318 h 300954"/>
                <a:gd name="connsiteX23" fmla="*/ 206655 w 349700"/>
                <a:gd name="connsiteY23" fmla="*/ 14976 h 300954"/>
                <a:gd name="connsiteX24" fmla="*/ 200940 w 349700"/>
                <a:gd name="connsiteY24" fmla="*/ 12861 h 300954"/>
                <a:gd name="connsiteX25" fmla="*/ 197853 w 349700"/>
                <a:gd name="connsiteY25" fmla="*/ 8232 h 300954"/>
                <a:gd name="connsiteX26" fmla="*/ 191367 w 349700"/>
                <a:gd name="connsiteY26" fmla="*/ 2288 h 300954"/>
                <a:gd name="connsiteX27" fmla="*/ 182880 w 349700"/>
                <a:gd name="connsiteY27" fmla="*/ 2 h 300954"/>
                <a:gd name="connsiteX28" fmla="*/ 166764 w 349700"/>
                <a:gd name="connsiteY28" fmla="*/ 4917 h 300954"/>
                <a:gd name="connsiteX29" fmla="*/ 157391 w 349700"/>
                <a:gd name="connsiteY29" fmla="*/ 9261 h 300954"/>
                <a:gd name="connsiteX30" fmla="*/ 150876 w 349700"/>
                <a:gd name="connsiteY30" fmla="*/ 8632 h 300954"/>
                <a:gd name="connsiteX31" fmla="*/ 119558 w 349700"/>
                <a:gd name="connsiteY31" fmla="*/ 14690 h 300954"/>
                <a:gd name="connsiteX32" fmla="*/ 113557 w 349700"/>
                <a:gd name="connsiteY32" fmla="*/ 34292 h 300954"/>
                <a:gd name="connsiteX33" fmla="*/ 100470 w 349700"/>
                <a:gd name="connsiteY33" fmla="*/ 44408 h 300954"/>
                <a:gd name="connsiteX34" fmla="*/ 94755 w 349700"/>
                <a:gd name="connsiteY34" fmla="*/ 50123 h 300954"/>
                <a:gd name="connsiteX35" fmla="*/ 87554 w 349700"/>
                <a:gd name="connsiteY35" fmla="*/ 48123 h 300954"/>
                <a:gd name="connsiteX36" fmla="*/ 69380 w 349700"/>
                <a:gd name="connsiteY36" fmla="*/ 55381 h 300954"/>
                <a:gd name="connsiteX37" fmla="*/ 61322 w 349700"/>
                <a:gd name="connsiteY37" fmla="*/ 54466 h 300954"/>
                <a:gd name="connsiteX38" fmla="*/ 49864 w 349700"/>
                <a:gd name="connsiteY38" fmla="*/ 57935 h 300954"/>
                <a:gd name="connsiteX39" fmla="*/ 44177 w 349700"/>
                <a:gd name="connsiteY39" fmla="*/ 68468 h 300954"/>
                <a:gd name="connsiteX40" fmla="*/ 44177 w 349700"/>
                <a:gd name="connsiteY40" fmla="*/ 74183 h 300954"/>
                <a:gd name="connsiteX41" fmla="*/ 41948 w 349700"/>
                <a:gd name="connsiteY41" fmla="*/ 77269 h 300954"/>
                <a:gd name="connsiteX42" fmla="*/ 31090 w 349700"/>
                <a:gd name="connsiteY42" fmla="*/ 82013 h 300954"/>
                <a:gd name="connsiteX43" fmla="*/ 21294 w 349700"/>
                <a:gd name="connsiteY43" fmla="*/ 90339 h 300954"/>
                <a:gd name="connsiteX44" fmla="*/ 18688 w 349700"/>
                <a:gd name="connsiteY44" fmla="*/ 102930 h 300954"/>
                <a:gd name="connsiteX45" fmla="*/ 18688 w 349700"/>
                <a:gd name="connsiteY45" fmla="*/ 108187 h 300954"/>
                <a:gd name="connsiteX46" fmla="*/ 14802 w 349700"/>
                <a:gd name="connsiteY46" fmla="*/ 111731 h 300954"/>
                <a:gd name="connsiteX47" fmla="*/ 3372 w 349700"/>
                <a:gd name="connsiteY47" fmla="*/ 132933 h 300954"/>
                <a:gd name="connsiteX48" fmla="*/ 9373 w 349700"/>
                <a:gd name="connsiteY48" fmla="*/ 142877 h 300954"/>
                <a:gd name="connsiteX49" fmla="*/ 0 w 349700"/>
                <a:gd name="connsiteY49" fmla="*/ 160765 h 300954"/>
                <a:gd name="connsiteX50" fmla="*/ 10459 w 349700"/>
                <a:gd name="connsiteY50" fmla="*/ 177910 h 300954"/>
                <a:gd name="connsiteX51" fmla="*/ 6972 w 349700"/>
                <a:gd name="connsiteY51" fmla="*/ 196370 h 300954"/>
                <a:gd name="connsiteX52" fmla="*/ 14116 w 349700"/>
                <a:gd name="connsiteY52" fmla="*/ 202085 h 300954"/>
                <a:gd name="connsiteX53" fmla="*/ 12973 w 349700"/>
                <a:gd name="connsiteY53" fmla="*/ 213515 h 300954"/>
                <a:gd name="connsiteX54" fmla="*/ 18174 w 349700"/>
                <a:gd name="connsiteY54" fmla="*/ 221059 h 300954"/>
                <a:gd name="connsiteX55" fmla="*/ 27775 w 349700"/>
                <a:gd name="connsiteY55" fmla="*/ 247519 h 300954"/>
                <a:gd name="connsiteX56" fmla="*/ 31490 w 349700"/>
                <a:gd name="connsiteY56" fmla="*/ 241061 h 300954"/>
                <a:gd name="connsiteX57" fmla="*/ 35890 w 349700"/>
                <a:gd name="connsiteY57" fmla="*/ 224545 h 300954"/>
                <a:gd name="connsiteX58" fmla="*/ 38633 w 349700"/>
                <a:gd name="connsiteY58" fmla="*/ 229288 h 300954"/>
                <a:gd name="connsiteX59" fmla="*/ 37833 w 349700"/>
                <a:gd name="connsiteY59" fmla="*/ 259920 h 300954"/>
                <a:gd name="connsiteX60" fmla="*/ 43548 w 349700"/>
                <a:gd name="connsiteY60" fmla="*/ 266207 h 300954"/>
                <a:gd name="connsiteX61" fmla="*/ 50635 w 349700"/>
                <a:gd name="connsiteY61" fmla="*/ 286210 h 300954"/>
                <a:gd name="connsiteX62" fmla="*/ 55287 w 349700"/>
                <a:gd name="connsiteY62" fmla="*/ 295777 h 300954"/>
                <a:gd name="connsiteX63" fmla="*/ 64580 w 349700"/>
                <a:gd name="connsiteY63" fmla="*/ 300954 h 300954"/>
                <a:gd name="connsiteX64" fmla="*/ 56064 w 349700"/>
                <a:gd name="connsiteY64" fmla="*/ 282552 h 300954"/>
                <a:gd name="connsiteX65" fmla="*/ 55264 w 349700"/>
                <a:gd name="connsiteY65" fmla="*/ 260949 h 300954"/>
                <a:gd name="connsiteX66" fmla="*/ 45263 w 349700"/>
                <a:gd name="connsiteY66" fmla="*/ 245462 h 300954"/>
                <a:gd name="connsiteX67" fmla="*/ 54064 w 349700"/>
                <a:gd name="connsiteY67" fmla="*/ 218201 h 300954"/>
                <a:gd name="connsiteX68" fmla="*/ 64523 w 349700"/>
                <a:gd name="connsiteY68" fmla="*/ 228031 h 300954"/>
                <a:gd name="connsiteX69" fmla="*/ 73266 w 349700"/>
                <a:gd name="connsiteY69" fmla="*/ 242433 h 300954"/>
                <a:gd name="connsiteX70" fmla="*/ 68237 w 349700"/>
                <a:gd name="connsiteY70" fmla="*/ 255520 h 300954"/>
                <a:gd name="connsiteX71" fmla="*/ 81725 w 349700"/>
                <a:gd name="connsiteY71" fmla="*/ 248776 h 300954"/>
                <a:gd name="connsiteX72" fmla="*/ 80525 w 349700"/>
                <a:gd name="connsiteY72" fmla="*/ 229688 h 300954"/>
                <a:gd name="connsiteX73" fmla="*/ 95269 w 349700"/>
                <a:gd name="connsiteY73" fmla="*/ 219001 h 300954"/>
                <a:gd name="connsiteX74" fmla="*/ 102413 w 349700"/>
                <a:gd name="connsiteY74" fmla="*/ 203628 h 300954"/>
                <a:gd name="connsiteX75" fmla="*/ 114700 w 349700"/>
                <a:gd name="connsiteY75" fmla="*/ 191283 h 300954"/>
                <a:gd name="connsiteX76" fmla="*/ 120415 w 349700"/>
                <a:gd name="connsiteY76" fmla="*/ 173681 h 300954"/>
                <a:gd name="connsiteX77" fmla="*/ 138189 w 349700"/>
                <a:gd name="connsiteY77" fmla="*/ 162994 h 300954"/>
                <a:gd name="connsiteX78" fmla="*/ 155334 w 349700"/>
                <a:gd name="connsiteY78" fmla="*/ 160537 h 300954"/>
                <a:gd name="connsiteX79" fmla="*/ 178194 w 349700"/>
                <a:gd name="connsiteY79" fmla="*/ 160537 h 300954"/>
                <a:gd name="connsiteX80" fmla="*/ 160649 w 349700"/>
                <a:gd name="connsiteY80" fmla="*/ 140820 h 300954"/>
                <a:gd name="connsiteX81" fmla="*/ 160649 w 349700"/>
                <a:gd name="connsiteY81" fmla="*/ 136305 h 300954"/>
                <a:gd name="connsiteX82" fmla="*/ 187395 w 349700"/>
                <a:gd name="connsiteY82" fmla="*/ 135391 h 300954"/>
                <a:gd name="connsiteX83" fmla="*/ 206426 w 349700"/>
                <a:gd name="connsiteY83" fmla="*/ 130819 h 300954"/>
                <a:gd name="connsiteX84" fmla="*/ 217056 w 349700"/>
                <a:gd name="connsiteY84" fmla="*/ 142249 h 300954"/>
                <a:gd name="connsiteX85" fmla="*/ 219799 w 349700"/>
                <a:gd name="connsiteY85" fmla="*/ 153679 h 300954"/>
                <a:gd name="connsiteX86" fmla="*/ 227217 w 349700"/>
                <a:gd name="connsiteY86" fmla="*/ 161302 h 300954"/>
                <a:gd name="connsiteX87" fmla="*/ 237630 w 349700"/>
                <a:gd name="connsiteY87" fmla="*/ 163509 h 300954"/>
                <a:gd name="connsiteX88" fmla="*/ 254318 w 349700"/>
                <a:gd name="connsiteY88" fmla="*/ 163108 h 300954"/>
                <a:gd name="connsiteX89" fmla="*/ 256889 w 349700"/>
                <a:gd name="connsiteY89" fmla="*/ 169338 h 300954"/>
                <a:gd name="connsiteX90" fmla="*/ 267748 w 349700"/>
                <a:gd name="connsiteY90" fmla="*/ 170709 h 300954"/>
                <a:gd name="connsiteX91" fmla="*/ 278149 w 349700"/>
                <a:gd name="connsiteY91" fmla="*/ 168481 h 300954"/>
                <a:gd name="connsiteX92" fmla="*/ 281481 w 349700"/>
                <a:gd name="connsiteY92" fmla="*/ 172801 h 300954"/>
                <a:gd name="connsiteX93" fmla="*/ 281864 w 349700"/>
                <a:gd name="connsiteY93" fmla="*/ 178253 h 300954"/>
                <a:gd name="connsiteX94" fmla="*/ 281292 w 349700"/>
                <a:gd name="connsiteY94" fmla="*/ 180768 h 300954"/>
                <a:gd name="connsiteX95" fmla="*/ 289122 w 349700"/>
                <a:gd name="connsiteY95" fmla="*/ 186483 h 300954"/>
                <a:gd name="connsiteX96" fmla="*/ 290625 w 349700"/>
                <a:gd name="connsiteY96" fmla="*/ 189975 h 300954"/>
                <a:gd name="connsiteX97" fmla="*/ 290036 w 349700"/>
                <a:gd name="connsiteY97" fmla="*/ 193741 h 300954"/>
                <a:gd name="connsiteX98" fmla="*/ 286265 w 349700"/>
                <a:gd name="connsiteY98" fmla="*/ 200656 h 300954"/>
                <a:gd name="connsiteX99" fmla="*/ 284750 w 349700"/>
                <a:gd name="connsiteY99" fmla="*/ 213218 h 300954"/>
                <a:gd name="connsiteX100" fmla="*/ 291522 w 349700"/>
                <a:gd name="connsiteY100" fmla="*/ 223916 h 300954"/>
                <a:gd name="connsiteX101" fmla="*/ 288156 w 349700"/>
                <a:gd name="connsiteY101" fmla="*/ 215184 h 300954"/>
                <a:gd name="connsiteX102" fmla="*/ 290093 w 349700"/>
                <a:gd name="connsiteY102" fmla="*/ 206028 h 300954"/>
                <a:gd name="connsiteX103" fmla="*/ 295808 w 349700"/>
                <a:gd name="connsiteY103" fmla="*/ 197513 h 300954"/>
                <a:gd name="connsiteX104" fmla="*/ 296786 w 349700"/>
                <a:gd name="connsiteY104" fmla="*/ 186597 h 300954"/>
                <a:gd name="connsiteX105" fmla="*/ 291522 w 349700"/>
                <a:gd name="connsiteY105" fmla="*/ 176996 h 300954"/>
                <a:gd name="connsiteX106" fmla="*/ 282321 w 349700"/>
                <a:gd name="connsiteY106" fmla="*/ 164537 h 300954"/>
                <a:gd name="connsiteX107" fmla="*/ 285350 w 349700"/>
                <a:gd name="connsiteY107" fmla="*/ 153793 h 300954"/>
                <a:gd name="connsiteX108" fmla="*/ 284036 w 349700"/>
                <a:gd name="connsiteY108" fmla="*/ 141563 h 300954"/>
                <a:gd name="connsiteX109" fmla="*/ 299409 w 349700"/>
                <a:gd name="connsiteY109" fmla="*/ 139620 h 300954"/>
                <a:gd name="connsiteX110" fmla="*/ 301924 w 349700"/>
                <a:gd name="connsiteY110" fmla="*/ 139220 h 300954"/>
                <a:gd name="connsiteX111" fmla="*/ 303638 w 349700"/>
                <a:gd name="connsiteY111" fmla="*/ 140763 h 300954"/>
                <a:gd name="connsiteX112" fmla="*/ 305524 w 349700"/>
                <a:gd name="connsiteY112" fmla="*/ 142820 h 300954"/>
                <a:gd name="connsiteX113" fmla="*/ 321012 w 349700"/>
                <a:gd name="connsiteY113" fmla="*/ 229631 h 300954"/>
                <a:gd name="connsiteX114" fmla="*/ 326727 w 349700"/>
                <a:gd name="connsiteY114" fmla="*/ 218201 h 300954"/>
                <a:gd name="connsiteX115" fmla="*/ 334556 w 349700"/>
                <a:gd name="connsiteY115" fmla="*/ 209571 h 300954"/>
                <a:gd name="connsiteX116" fmla="*/ 333642 w 349700"/>
                <a:gd name="connsiteY116" fmla="*/ 201799 h 300954"/>
                <a:gd name="connsiteX117" fmla="*/ 345472 w 349700"/>
                <a:gd name="connsiteY117" fmla="*/ 183568 h 300954"/>
                <a:gd name="connsiteX118" fmla="*/ 340500 w 349700"/>
                <a:gd name="connsiteY118" fmla="*/ 174653 h 30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349700" h="300954">
                  <a:moveTo>
                    <a:pt x="340500" y="174653"/>
                  </a:moveTo>
                  <a:cubicBezTo>
                    <a:pt x="339980" y="172458"/>
                    <a:pt x="340031" y="170167"/>
                    <a:pt x="340643" y="168000"/>
                  </a:cubicBezTo>
                  <a:cubicBezTo>
                    <a:pt x="341248" y="165829"/>
                    <a:pt x="342403" y="163851"/>
                    <a:pt x="343986" y="162251"/>
                  </a:cubicBezTo>
                  <a:cubicBezTo>
                    <a:pt x="347226" y="159148"/>
                    <a:pt x="349250" y="154993"/>
                    <a:pt x="349701" y="150535"/>
                  </a:cubicBezTo>
                  <a:cubicBezTo>
                    <a:pt x="349187" y="142077"/>
                    <a:pt x="337299" y="138134"/>
                    <a:pt x="337757" y="129676"/>
                  </a:cubicBezTo>
                  <a:cubicBezTo>
                    <a:pt x="338282" y="126847"/>
                    <a:pt x="339311" y="124138"/>
                    <a:pt x="340785" y="121675"/>
                  </a:cubicBezTo>
                  <a:cubicBezTo>
                    <a:pt x="342786" y="116565"/>
                    <a:pt x="342786" y="110891"/>
                    <a:pt x="340785" y="105787"/>
                  </a:cubicBezTo>
                  <a:cubicBezTo>
                    <a:pt x="339940" y="103312"/>
                    <a:pt x="338620" y="101032"/>
                    <a:pt x="336894" y="99072"/>
                  </a:cubicBezTo>
                  <a:cubicBezTo>
                    <a:pt x="335168" y="97106"/>
                    <a:pt x="333070" y="95506"/>
                    <a:pt x="330727" y="94357"/>
                  </a:cubicBezTo>
                  <a:cubicBezTo>
                    <a:pt x="325012" y="91785"/>
                    <a:pt x="316897" y="90985"/>
                    <a:pt x="315468" y="84356"/>
                  </a:cubicBezTo>
                  <a:cubicBezTo>
                    <a:pt x="315468" y="80915"/>
                    <a:pt x="315828" y="77486"/>
                    <a:pt x="316554" y="74126"/>
                  </a:cubicBezTo>
                  <a:cubicBezTo>
                    <a:pt x="316217" y="71051"/>
                    <a:pt x="314942" y="68159"/>
                    <a:pt x="312891" y="65845"/>
                  </a:cubicBezTo>
                  <a:cubicBezTo>
                    <a:pt x="310845" y="63530"/>
                    <a:pt x="308130" y="61913"/>
                    <a:pt x="305124" y="61210"/>
                  </a:cubicBezTo>
                  <a:cubicBezTo>
                    <a:pt x="299341" y="60067"/>
                    <a:pt x="293465" y="59473"/>
                    <a:pt x="287579" y="59438"/>
                  </a:cubicBezTo>
                  <a:cubicBezTo>
                    <a:pt x="284664" y="59153"/>
                    <a:pt x="281178" y="58067"/>
                    <a:pt x="280264" y="55038"/>
                  </a:cubicBezTo>
                  <a:cubicBezTo>
                    <a:pt x="280087" y="53615"/>
                    <a:pt x="280087" y="52175"/>
                    <a:pt x="280264" y="50752"/>
                  </a:cubicBezTo>
                  <a:cubicBezTo>
                    <a:pt x="279801" y="47854"/>
                    <a:pt x="278458" y="45174"/>
                    <a:pt x="276406" y="43076"/>
                  </a:cubicBezTo>
                  <a:cubicBezTo>
                    <a:pt x="274360" y="40979"/>
                    <a:pt x="271714" y="39567"/>
                    <a:pt x="268834" y="39036"/>
                  </a:cubicBezTo>
                  <a:cubicBezTo>
                    <a:pt x="263119" y="37664"/>
                    <a:pt x="257404" y="38464"/>
                    <a:pt x="251689" y="37493"/>
                  </a:cubicBezTo>
                  <a:cubicBezTo>
                    <a:pt x="249803" y="37264"/>
                    <a:pt x="248020" y="36515"/>
                    <a:pt x="246545" y="35321"/>
                  </a:cubicBezTo>
                  <a:cubicBezTo>
                    <a:pt x="243116" y="32178"/>
                    <a:pt x="244259" y="26691"/>
                    <a:pt x="242659" y="22291"/>
                  </a:cubicBezTo>
                  <a:cubicBezTo>
                    <a:pt x="241139" y="19319"/>
                    <a:pt x="238761" y="16879"/>
                    <a:pt x="235835" y="15279"/>
                  </a:cubicBezTo>
                  <a:cubicBezTo>
                    <a:pt x="232909" y="13678"/>
                    <a:pt x="229572" y="12998"/>
                    <a:pt x="226257" y="13318"/>
                  </a:cubicBezTo>
                  <a:cubicBezTo>
                    <a:pt x="219753" y="14216"/>
                    <a:pt x="213210" y="14764"/>
                    <a:pt x="206655" y="14976"/>
                  </a:cubicBezTo>
                  <a:cubicBezTo>
                    <a:pt x="204569" y="14901"/>
                    <a:pt x="202568" y="14158"/>
                    <a:pt x="200940" y="12861"/>
                  </a:cubicBezTo>
                  <a:cubicBezTo>
                    <a:pt x="199694" y="11467"/>
                    <a:pt x="198659" y="9912"/>
                    <a:pt x="197853" y="8232"/>
                  </a:cubicBezTo>
                  <a:cubicBezTo>
                    <a:pt x="196196" y="5757"/>
                    <a:pt x="193973" y="3723"/>
                    <a:pt x="191367" y="2288"/>
                  </a:cubicBezTo>
                  <a:cubicBezTo>
                    <a:pt x="188761" y="860"/>
                    <a:pt x="185852" y="71"/>
                    <a:pt x="182880" y="2"/>
                  </a:cubicBezTo>
                  <a:cubicBezTo>
                    <a:pt x="177125" y="-72"/>
                    <a:pt x="171496" y="1648"/>
                    <a:pt x="166764" y="4917"/>
                  </a:cubicBezTo>
                  <a:cubicBezTo>
                    <a:pt x="164055" y="7129"/>
                    <a:pt x="160832" y="8626"/>
                    <a:pt x="157391" y="9261"/>
                  </a:cubicBezTo>
                  <a:cubicBezTo>
                    <a:pt x="155197" y="9375"/>
                    <a:pt x="153002" y="9163"/>
                    <a:pt x="150876" y="8632"/>
                  </a:cubicBezTo>
                  <a:cubicBezTo>
                    <a:pt x="139446" y="5775"/>
                    <a:pt x="125159" y="5317"/>
                    <a:pt x="119558" y="14690"/>
                  </a:cubicBezTo>
                  <a:cubicBezTo>
                    <a:pt x="116072" y="20405"/>
                    <a:pt x="117386" y="28577"/>
                    <a:pt x="113557" y="34292"/>
                  </a:cubicBezTo>
                  <a:cubicBezTo>
                    <a:pt x="109768" y="38344"/>
                    <a:pt x="105345" y="41762"/>
                    <a:pt x="100470" y="44408"/>
                  </a:cubicBezTo>
                  <a:cubicBezTo>
                    <a:pt x="98275" y="45997"/>
                    <a:pt x="96344" y="47928"/>
                    <a:pt x="94755" y="50123"/>
                  </a:cubicBezTo>
                  <a:cubicBezTo>
                    <a:pt x="92629" y="48706"/>
                    <a:pt x="90103" y="48003"/>
                    <a:pt x="87554" y="48123"/>
                  </a:cubicBezTo>
                  <a:cubicBezTo>
                    <a:pt x="80810" y="48637"/>
                    <a:pt x="76124" y="54981"/>
                    <a:pt x="69380" y="55381"/>
                  </a:cubicBezTo>
                  <a:cubicBezTo>
                    <a:pt x="66677" y="55244"/>
                    <a:pt x="63985" y="54941"/>
                    <a:pt x="61322" y="54466"/>
                  </a:cubicBezTo>
                  <a:cubicBezTo>
                    <a:pt x="57196" y="54066"/>
                    <a:pt x="53075" y="55312"/>
                    <a:pt x="49864" y="57935"/>
                  </a:cubicBezTo>
                  <a:cubicBezTo>
                    <a:pt x="46652" y="60558"/>
                    <a:pt x="44606" y="64342"/>
                    <a:pt x="44177" y="68468"/>
                  </a:cubicBezTo>
                  <a:cubicBezTo>
                    <a:pt x="44457" y="70360"/>
                    <a:pt x="44457" y="72286"/>
                    <a:pt x="44177" y="74183"/>
                  </a:cubicBezTo>
                  <a:cubicBezTo>
                    <a:pt x="43766" y="75412"/>
                    <a:pt x="42988" y="76492"/>
                    <a:pt x="41948" y="77269"/>
                  </a:cubicBezTo>
                  <a:cubicBezTo>
                    <a:pt x="38536" y="79287"/>
                    <a:pt x="34890" y="80881"/>
                    <a:pt x="31090" y="82013"/>
                  </a:cubicBezTo>
                  <a:cubicBezTo>
                    <a:pt x="26986" y="83619"/>
                    <a:pt x="23540" y="86550"/>
                    <a:pt x="21294" y="90339"/>
                  </a:cubicBezTo>
                  <a:cubicBezTo>
                    <a:pt x="19043" y="94128"/>
                    <a:pt x="18128" y="98557"/>
                    <a:pt x="18688" y="102930"/>
                  </a:cubicBezTo>
                  <a:cubicBezTo>
                    <a:pt x="19168" y="104644"/>
                    <a:pt x="19168" y="106467"/>
                    <a:pt x="18688" y="108187"/>
                  </a:cubicBezTo>
                  <a:cubicBezTo>
                    <a:pt x="17756" y="109713"/>
                    <a:pt x="16408" y="110942"/>
                    <a:pt x="14802" y="111731"/>
                  </a:cubicBezTo>
                  <a:cubicBezTo>
                    <a:pt x="7087" y="116645"/>
                    <a:pt x="-343" y="125104"/>
                    <a:pt x="3372" y="132933"/>
                  </a:cubicBezTo>
                  <a:cubicBezTo>
                    <a:pt x="5144" y="136419"/>
                    <a:pt x="9087" y="139163"/>
                    <a:pt x="9373" y="142877"/>
                  </a:cubicBezTo>
                  <a:cubicBezTo>
                    <a:pt x="10116" y="149564"/>
                    <a:pt x="0" y="154022"/>
                    <a:pt x="0" y="160765"/>
                  </a:cubicBezTo>
                  <a:cubicBezTo>
                    <a:pt x="0" y="167509"/>
                    <a:pt x="9887" y="171395"/>
                    <a:pt x="10459" y="177910"/>
                  </a:cubicBezTo>
                  <a:cubicBezTo>
                    <a:pt x="11030" y="184425"/>
                    <a:pt x="2743" y="191226"/>
                    <a:pt x="6972" y="196370"/>
                  </a:cubicBezTo>
                  <a:cubicBezTo>
                    <a:pt x="8859" y="198656"/>
                    <a:pt x="12687" y="199399"/>
                    <a:pt x="14116" y="202085"/>
                  </a:cubicBezTo>
                  <a:cubicBezTo>
                    <a:pt x="15545" y="204771"/>
                    <a:pt x="12573" y="209514"/>
                    <a:pt x="12973" y="213515"/>
                  </a:cubicBezTo>
                  <a:cubicBezTo>
                    <a:pt x="13373" y="217515"/>
                    <a:pt x="15945" y="218830"/>
                    <a:pt x="18174" y="221059"/>
                  </a:cubicBezTo>
                  <a:cubicBezTo>
                    <a:pt x="26289" y="229288"/>
                    <a:pt x="26632" y="237689"/>
                    <a:pt x="27775" y="247519"/>
                  </a:cubicBezTo>
                  <a:cubicBezTo>
                    <a:pt x="28518" y="248662"/>
                    <a:pt x="29775" y="248091"/>
                    <a:pt x="31490" y="241061"/>
                  </a:cubicBezTo>
                  <a:cubicBezTo>
                    <a:pt x="33033" y="243347"/>
                    <a:pt x="34690" y="233917"/>
                    <a:pt x="35890" y="224545"/>
                  </a:cubicBezTo>
                  <a:cubicBezTo>
                    <a:pt x="36805" y="226145"/>
                    <a:pt x="37890" y="227631"/>
                    <a:pt x="38633" y="229288"/>
                  </a:cubicBezTo>
                  <a:cubicBezTo>
                    <a:pt x="42748" y="238775"/>
                    <a:pt x="32462" y="251005"/>
                    <a:pt x="37833" y="259920"/>
                  </a:cubicBezTo>
                  <a:cubicBezTo>
                    <a:pt x="39565" y="262161"/>
                    <a:pt x="41479" y="264264"/>
                    <a:pt x="43548" y="266207"/>
                  </a:cubicBezTo>
                  <a:cubicBezTo>
                    <a:pt x="48292" y="271922"/>
                    <a:pt x="48806" y="279294"/>
                    <a:pt x="50635" y="286210"/>
                  </a:cubicBezTo>
                  <a:cubicBezTo>
                    <a:pt x="51166" y="289799"/>
                    <a:pt x="52789" y="293136"/>
                    <a:pt x="55287" y="295777"/>
                  </a:cubicBezTo>
                  <a:cubicBezTo>
                    <a:pt x="57779" y="298411"/>
                    <a:pt x="61025" y="300217"/>
                    <a:pt x="64580" y="300954"/>
                  </a:cubicBezTo>
                  <a:cubicBezTo>
                    <a:pt x="57379" y="298325"/>
                    <a:pt x="55607" y="289924"/>
                    <a:pt x="56064" y="282552"/>
                  </a:cubicBezTo>
                  <a:cubicBezTo>
                    <a:pt x="56521" y="275180"/>
                    <a:pt x="58350" y="267464"/>
                    <a:pt x="55264" y="260949"/>
                  </a:cubicBezTo>
                  <a:cubicBezTo>
                    <a:pt x="52692" y="255234"/>
                    <a:pt x="46806" y="251405"/>
                    <a:pt x="45263" y="245462"/>
                  </a:cubicBezTo>
                  <a:cubicBezTo>
                    <a:pt x="42920" y="236318"/>
                    <a:pt x="51549" y="227402"/>
                    <a:pt x="54064" y="218201"/>
                  </a:cubicBezTo>
                  <a:cubicBezTo>
                    <a:pt x="57322" y="221916"/>
                    <a:pt x="62751" y="221744"/>
                    <a:pt x="64523" y="228031"/>
                  </a:cubicBezTo>
                  <a:cubicBezTo>
                    <a:pt x="66752" y="235860"/>
                    <a:pt x="71038" y="234603"/>
                    <a:pt x="73266" y="242433"/>
                  </a:cubicBezTo>
                  <a:cubicBezTo>
                    <a:pt x="75495" y="250262"/>
                    <a:pt x="60179" y="255120"/>
                    <a:pt x="68237" y="255520"/>
                  </a:cubicBezTo>
                  <a:cubicBezTo>
                    <a:pt x="76295" y="255920"/>
                    <a:pt x="78124" y="256320"/>
                    <a:pt x="81725" y="248776"/>
                  </a:cubicBezTo>
                  <a:cubicBezTo>
                    <a:pt x="85325" y="241233"/>
                    <a:pt x="76924" y="237346"/>
                    <a:pt x="80525" y="229688"/>
                  </a:cubicBezTo>
                  <a:cubicBezTo>
                    <a:pt x="84125" y="222030"/>
                    <a:pt x="90869" y="226088"/>
                    <a:pt x="95269" y="219001"/>
                  </a:cubicBezTo>
                  <a:cubicBezTo>
                    <a:pt x="99670" y="211915"/>
                    <a:pt x="97155" y="210371"/>
                    <a:pt x="102413" y="203628"/>
                  </a:cubicBezTo>
                  <a:cubicBezTo>
                    <a:pt x="107671" y="196884"/>
                    <a:pt x="109385" y="197913"/>
                    <a:pt x="114700" y="191283"/>
                  </a:cubicBezTo>
                  <a:cubicBezTo>
                    <a:pt x="120015" y="184654"/>
                    <a:pt x="114072" y="179339"/>
                    <a:pt x="120415" y="173681"/>
                  </a:cubicBezTo>
                  <a:cubicBezTo>
                    <a:pt x="125433" y="168789"/>
                    <a:pt x="131514" y="165132"/>
                    <a:pt x="138189" y="162994"/>
                  </a:cubicBezTo>
                  <a:cubicBezTo>
                    <a:pt x="146075" y="159679"/>
                    <a:pt x="147047" y="162365"/>
                    <a:pt x="155334" y="160537"/>
                  </a:cubicBezTo>
                  <a:cubicBezTo>
                    <a:pt x="163620" y="158708"/>
                    <a:pt x="174422" y="167909"/>
                    <a:pt x="178194" y="160537"/>
                  </a:cubicBezTo>
                  <a:cubicBezTo>
                    <a:pt x="181966" y="153164"/>
                    <a:pt x="163278" y="149850"/>
                    <a:pt x="160649" y="140820"/>
                  </a:cubicBezTo>
                  <a:cubicBezTo>
                    <a:pt x="160249" y="139340"/>
                    <a:pt x="160249" y="137780"/>
                    <a:pt x="160649" y="136305"/>
                  </a:cubicBezTo>
                  <a:cubicBezTo>
                    <a:pt x="166364" y="140877"/>
                    <a:pt x="179908" y="136877"/>
                    <a:pt x="187395" y="135391"/>
                  </a:cubicBezTo>
                  <a:cubicBezTo>
                    <a:pt x="194882" y="133905"/>
                    <a:pt x="198825" y="128075"/>
                    <a:pt x="206426" y="130819"/>
                  </a:cubicBezTo>
                  <a:cubicBezTo>
                    <a:pt x="211329" y="133088"/>
                    <a:pt x="215141" y="137191"/>
                    <a:pt x="217056" y="142249"/>
                  </a:cubicBezTo>
                  <a:cubicBezTo>
                    <a:pt x="218370" y="145906"/>
                    <a:pt x="218313" y="149964"/>
                    <a:pt x="219799" y="153679"/>
                  </a:cubicBezTo>
                  <a:cubicBezTo>
                    <a:pt x="221462" y="156896"/>
                    <a:pt x="224045" y="159554"/>
                    <a:pt x="227217" y="161302"/>
                  </a:cubicBezTo>
                  <a:cubicBezTo>
                    <a:pt x="230395" y="163051"/>
                    <a:pt x="234018" y="163817"/>
                    <a:pt x="237630" y="163509"/>
                  </a:cubicBezTo>
                  <a:cubicBezTo>
                    <a:pt x="243345" y="163509"/>
                    <a:pt x="251975" y="156250"/>
                    <a:pt x="254318" y="163108"/>
                  </a:cubicBezTo>
                  <a:cubicBezTo>
                    <a:pt x="254729" y="165337"/>
                    <a:pt x="255609" y="167458"/>
                    <a:pt x="256889" y="169338"/>
                  </a:cubicBezTo>
                  <a:cubicBezTo>
                    <a:pt x="259518" y="172138"/>
                    <a:pt x="263976" y="171109"/>
                    <a:pt x="267748" y="170709"/>
                  </a:cubicBezTo>
                  <a:cubicBezTo>
                    <a:pt x="271520" y="170309"/>
                    <a:pt x="275235" y="166366"/>
                    <a:pt x="278149" y="168481"/>
                  </a:cubicBezTo>
                  <a:cubicBezTo>
                    <a:pt x="279664" y="169561"/>
                    <a:pt x="280824" y="171064"/>
                    <a:pt x="281481" y="172801"/>
                  </a:cubicBezTo>
                  <a:cubicBezTo>
                    <a:pt x="282144" y="174544"/>
                    <a:pt x="282275" y="176436"/>
                    <a:pt x="281864" y="178253"/>
                  </a:cubicBezTo>
                  <a:cubicBezTo>
                    <a:pt x="281561" y="179059"/>
                    <a:pt x="281372" y="179905"/>
                    <a:pt x="281292" y="180768"/>
                  </a:cubicBezTo>
                  <a:cubicBezTo>
                    <a:pt x="281292" y="184311"/>
                    <a:pt x="286607" y="183968"/>
                    <a:pt x="289122" y="186483"/>
                  </a:cubicBezTo>
                  <a:cubicBezTo>
                    <a:pt x="289939" y="187483"/>
                    <a:pt x="290465" y="188694"/>
                    <a:pt x="290625" y="189975"/>
                  </a:cubicBezTo>
                  <a:cubicBezTo>
                    <a:pt x="290785" y="191261"/>
                    <a:pt x="290585" y="192564"/>
                    <a:pt x="290036" y="193741"/>
                  </a:cubicBezTo>
                  <a:cubicBezTo>
                    <a:pt x="288911" y="196113"/>
                    <a:pt x="287653" y="198422"/>
                    <a:pt x="286265" y="200656"/>
                  </a:cubicBezTo>
                  <a:cubicBezTo>
                    <a:pt x="284327" y="204542"/>
                    <a:pt x="283790" y="208983"/>
                    <a:pt x="284750" y="213218"/>
                  </a:cubicBezTo>
                  <a:cubicBezTo>
                    <a:pt x="285704" y="217458"/>
                    <a:pt x="288099" y="221236"/>
                    <a:pt x="291522" y="223916"/>
                  </a:cubicBezTo>
                  <a:cubicBezTo>
                    <a:pt x="289579" y="221390"/>
                    <a:pt x="288408" y="218355"/>
                    <a:pt x="288156" y="215184"/>
                  </a:cubicBezTo>
                  <a:cubicBezTo>
                    <a:pt x="287899" y="212006"/>
                    <a:pt x="288573" y="208828"/>
                    <a:pt x="290093" y="206028"/>
                  </a:cubicBezTo>
                  <a:cubicBezTo>
                    <a:pt x="291751" y="202999"/>
                    <a:pt x="294323" y="200599"/>
                    <a:pt x="295808" y="197513"/>
                  </a:cubicBezTo>
                  <a:cubicBezTo>
                    <a:pt x="297209" y="194049"/>
                    <a:pt x="297552" y="190255"/>
                    <a:pt x="296786" y="186597"/>
                  </a:cubicBezTo>
                  <a:cubicBezTo>
                    <a:pt x="296026" y="182945"/>
                    <a:pt x="294191" y="179602"/>
                    <a:pt x="291522" y="176996"/>
                  </a:cubicBezTo>
                  <a:cubicBezTo>
                    <a:pt x="287065" y="172481"/>
                    <a:pt x="283407" y="182711"/>
                    <a:pt x="282321" y="164537"/>
                  </a:cubicBezTo>
                  <a:cubicBezTo>
                    <a:pt x="282321" y="160537"/>
                    <a:pt x="284721" y="157508"/>
                    <a:pt x="285350" y="153793"/>
                  </a:cubicBezTo>
                  <a:cubicBezTo>
                    <a:pt x="285979" y="150078"/>
                    <a:pt x="282607" y="145392"/>
                    <a:pt x="284036" y="141563"/>
                  </a:cubicBezTo>
                  <a:cubicBezTo>
                    <a:pt x="289242" y="142129"/>
                    <a:pt x="294506" y="141460"/>
                    <a:pt x="299409" y="139620"/>
                  </a:cubicBezTo>
                  <a:cubicBezTo>
                    <a:pt x="300169" y="139185"/>
                    <a:pt x="301061" y="139048"/>
                    <a:pt x="301924" y="139220"/>
                  </a:cubicBezTo>
                  <a:cubicBezTo>
                    <a:pt x="302609" y="139591"/>
                    <a:pt x="303192" y="140117"/>
                    <a:pt x="303638" y="140763"/>
                  </a:cubicBezTo>
                  <a:cubicBezTo>
                    <a:pt x="304204" y="141500"/>
                    <a:pt x="304833" y="142186"/>
                    <a:pt x="305524" y="142820"/>
                  </a:cubicBezTo>
                  <a:cubicBezTo>
                    <a:pt x="317754" y="169795"/>
                    <a:pt x="321183" y="199627"/>
                    <a:pt x="321012" y="229631"/>
                  </a:cubicBezTo>
                  <a:cubicBezTo>
                    <a:pt x="324041" y="225002"/>
                    <a:pt x="322040" y="222087"/>
                    <a:pt x="326727" y="218201"/>
                  </a:cubicBezTo>
                  <a:cubicBezTo>
                    <a:pt x="329584" y="215744"/>
                    <a:pt x="333985" y="213915"/>
                    <a:pt x="334556" y="209571"/>
                  </a:cubicBezTo>
                  <a:cubicBezTo>
                    <a:pt x="334899" y="206943"/>
                    <a:pt x="333470" y="204428"/>
                    <a:pt x="333642" y="201799"/>
                  </a:cubicBezTo>
                  <a:cubicBezTo>
                    <a:pt x="334156" y="194027"/>
                    <a:pt x="347129" y="191055"/>
                    <a:pt x="345472" y="183568"/>
                  </a:cubicBezTo>
                  <a:cubicBezTo>
                    <a:pt x="345186" y="179339"/>
                    <a:pt x="341814" y="177682"/>
                    <a:pt x="340500" y="174653"/>
                  </a:cubicBezTo>
                  <a:close/>
                </a:path>
              </a:pathLst>
            </a:custGeom>
            <a:solidFill>
              <a:srgbClr val="1A1A1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482EF353-B34B-B844-7265-6A0B72FE5F61}"/>
                </a:ext>
              </a:extLst>
            </p:cNvPr>
            <p:cNvSpPr/>
            <p:nvPr/>
          </p:nvSpPr>
          <p:spPr>
            <a:xfrm>
              <a:off x="5309517" y="2882582"/>
              <a:ext cx="75994" cy="108868"/>
            </a:xfrm>
            <a:custGeom>
              <a:avLst/>
              <a:gdLst>
                <a:gd name="connsiteX0" fmla="*/ 66392 w 75994"/>
                <a:gd name="connsiteY0" fmla="*/ 22295 h 108868"/>
                <a:gd name="connsiteX1" fmla="*/ 60529 w 75994"/>
                <a:gd name="connsiteY1" fmla="*/ 10790 h 108868"/>
                <a:gd name="connsiteX2" fmla="*/ 50339 w 75994"/>
                <a:gd name="connsiteY2" fmla="*/ 2858 h 108868"/>
                <a:gd name="connsiteX3" fmla="*/ 37749 w 75994"/>
                <a:gd name="connsiteY3" fmla="*/ 0 h 108868"/>
                <a:gd name="connsiteX4" fmla="*/ 25130 w 75994"/>
                <a:gd name="connsiteY4" fmla="*/ 2749 h 108868"/>
                <a:gd name="connsiteX5" fmla="*/ 50048 w 75994"/>
                <a:gd name="connsiteY5" fmla="*/ 108077 h 108868"/>
                <a:gd name="connsiteX6" fmla="*/ 73193 w 75994"/>
                <a:gd name="connsiteY6" fmla="*/ 68586 h 108868"/>
                <a:gd name="connsiteX7" fmla="*/ 66392 w 75994"/>
                <a:gd name="connsiteY7" fmla="*/ 22295 h 10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994" h="108868">
                  <a:moveTo>
                    <a:pt x="66392" y="22295"/>
                  </a:moveTo>
                  <a:cubicBezTo>
                    <a:pt x="65307" y="18077"/>
                    <a:pt x="63300" y="14151"/>
                    <a:pt x="60529" y="10790"/>
                  </a:cubicBezTo>
                  <a:cubicBezTo>
                    <a:pt x="57751" y="7430"/>
                    <a:pt x="54277" y="4727"/>
                    <a:pt x="50339" y="2858"/>
                  </a:cubicBezTo>
                  <a:cubicBezTo>
                    <a:pt x="46401" y="995"/>
                    <a:pt x="42104" y="17"/>
                    <a:pt x="37749" y="0"/>
                  </a:cubicBezTo>
                  <a:cubicBezTo>
                    <a:pt x="33388" y="-22"/>
                    <a:pt x="29085" y="920"/>
                    <a:pt x="25130" y="2749"/>
                  </a:cubicBezTo>
                  <a:cubicBezTo>
                    <a:pt x="-12132" y="15951"/>
                    <a:pt x="-11217" y="98990"/>
                    <a:pt x="50048" y="108077"/>
                  </a:cubicBezTo>
                  <a:cubicBezTo>
                    <a:pt x="82280" y="113049"/>
                    <a:pt x="76851" y="93961"/>
                    <a:pt x="73193" y="68586"/>
                  </a:cubicBezTo>
                  <a:lnTo>
                    <a:pt x="66392" y="22295"/>
                  </a:lnTo>
                  <a:close/>
                </a:path>
              </a:pathLst>
            </a:custGeom>
            <a:solidFill>
              <a:srgbClr val="FB9C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E8473777-35DA-F47C-9D94-D62A9FE59834}"/>
                </a:ext>
              </a:extLst>
            </p:cNvPr>
            <p:cNvSpPr/>
            <p:nvPr/>
          </p:nvSpPr>
          <p:spPr>
            <a:xfrm>
              <a:off x="5329833" y="2902356"/>
              <a:ext cx="37691" cy="47149"/>
            </a:xfrm>
            <a:custGeom>
              <a:avLst/>
              <a:gdLst>
                <a:gd name="connsiteX0" fmla="*/ 1785 w 37691"/>
                <a:gd name="connsiteY0" fmla="*/ 3893 h 47149"/>
                <a:gd name="connsiteX1" fmla="*/ 10529 w 37691"/>
                <a:gd name="connsiteY1" fmla="*/ 338 h 47149"/>
                <a:gd name="connsiteX2" fmla="*/ 19959 w 37691"/>
                <a:gd name="connsiteY2" fmla="*/ 692 h 47149"/>
                <a:gd name="connsiteX3" fmla="*/ 27783 w 37691"/>
                <a:gd name="connsiteY3" fmla="*/ 5464 h 47149"/>
                <a:gd name="connsiteX4" fmla="*/ 33103 w 37691"/>
                <a:gd name="connsiteY4" fmla="*/ 12922 h 47149"/>
                <a:gd name="connsiteX5" fmla="*/ 37619 w 37691"/>
                <a:gd name="connsiteY5" fmla="*/ 35782 h 47149"/>
                <a:gd name="connsiteX6" fmla="*/ 37619 w 37691"/>
                <a:gd name="connsiteY6" fmla="*/ 43040 h 47149"/>
                <a:gd name="connsiteX7" fmla="*/ 37373 w 37691"/>
                <a:gd name="connsiteY7" fmla="*/ 44641 h 47149"/>
                <a:gd name="connsiteX8" fmla="*/ 36498 w 37691"/>
                <a:gd name="connsiteY8" fmla="*/ 46006 h 47149"/>
                <a:gd name="connsiteX9" fmla="*/ 35138 w 37691"/>
                <a:gd name="connsiteY9" fmla="*/ 46892 h 47149"/>
                <a:gd name="connsiteX10" fmla="*/ 33538 w 37691"/>
                <a:gd name="connsiteY10" fmla="*/ 47144 h 47149"/>
                <a:gd name="connsiteX11" fmla="*/ 31972 w 37691"/>
                <a:gd name="connsiteY11" fmla="*/ 46727 h 47149"/>
                <a:gd name="connsiteX12" fmla="*/ 30715 w 37691"/>
                <a:gd name="connsiteY12" fmla="*/ 45704 h 47149"/>
                <a:gd name="connsiteX13" fmla="*/ 29983 w 37691"/>
                <a:gd name="connsiteY13" fmla="*/ 44258 h 47149"/>
                <a:gd name="connsiteX14" fmla="*/ 29903 w 37691"/>
                <a:gd name="connsiteY14" fmla="*/ 42640 h 47149"/>
                <a:gd name="connsiteX15" fmla="*/ 29903 w 37691"/>
                <a:gd name="connsiteY15" fmla="*/ 35154 h 47149"/>
                <a:gd name="connsiteX16" fmla="*/ 26303 w 37691"/>
                <a:gd name="connsiteY16" fmla="*/ 16123 h 47149"/>
                <a:gd name="connsiteX17" fmla="*/ 22845 w 37691"/>
                <a:gd name="connsiteY17" fmla="*/ 10951 h 47149"/>
                <a:gd name="connsiteX18" fmla="*/ 17673 w 37691"/>
                <a:gd name="connsiteY18" fmla="*/ 7493 h 47149"/>
                <a:gd name="connsiteX19" fmla="*/ 5443 w 37691"/>
                <a:gd name="connsiteY19" fmla="*/ 10236 h 47149"/>
                <a:gd name="connsiteX20" fmla="*/ 4077 w 37691"/>
                <a:gd name="connsiteY20" fmla="*/ 10699 h 47149"/>
                <a:gd name="connsiteX21" fmla="*/ 2643 w 37691"/>
                <a:gd name="connsiteY21" fmla="*/ 10602 h 47149"/>
                <a:gd name="connsiteX22" fmla="*/ 1351 w 37691"/>
                <a:gd name="connsiteY22" fmla="*/ 9956 h 47149"/>
                <a:gd name="connsiteX23" fmla="*/ 414 w 37691"/>
                <a:gd name="connsiteY23" fmla="*/ 8865 h 47149"/>
                <a:gd name="connsiteX24" fmla="*/ 139 w 37691"/>
                <a:gd name="connsiteY24" fmla="*/ 6110 h 47149"/>
                <a:gd name="connsiteX25" fmla="*/ 1785 w 37691"/>
                <a:gd name="connsiteY25" fmla="*/ 3893 h 47149"/>
                <a:gd name="connsiteX26" fmla="*/ 1785 w 37691"/>
                <a:gd name="connsiteY26" fmla="*/ 3893 h 4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7691" h="47149">
                  <a:moveTo>
                    <a:pt x="1785" y="3893"/>
                  </a:moveTo>
                  <a:cubicBezTo>
                    <a:pt x="4414" y="2104"/>
                    <a:pt x="7397" y="892"/>
                    <a:pt x="10529" y="338"/>
                  </a:cubicBezTo>
                  <a:cubicBezTo>
                    <a:pt x="13661" y="-211"/>
                    <a:pt x="16879" y="-91"/>
                    <a:pt x="19959" y="692"/>
                  </a:cubicBezTo>
                  <a:cubicBezTo>
                    <a:pt x="22862" y="1738"/>
                    <a:pt x="25525" y="3361"/>
                    <a:pt x="27783" y="5464"/>
                  </a:cubicBezTo>
                  <a:cubicBezTo>
                    <a:pt x="30040" y="7562"/>
                    <a:pt x="31852" y="10099"/>
                    <a:pt x="33103" y="12922"/>
                  </a:cubicBezTo>
                  <a:cubicBezTo>
                    <a:pt x="36504" y="20043"/>
                    <a:pt x="38058" y="27902"/>
                    <a:pt x="37619" y="35782"/>
                  </a:cubicBezTo>
                  <a:lnTo>
                    <a:pt x="37619" y="43040"/>
                  </a:lnTo>
                  <a:cubicBezTo>
                    <a:pt x="37653" y="43583"/>
                    <a:pt x="37567" y="44132"/>
                    <a:pt x="37373" y="44641"/>
                  </a:cubicBezTo>
                  <a:cubicBezTo>
                    <a:pt x="37178" y="45155"/>
                    <a:pt x="36881" y="45618"/>
                    <a:pt x="36498" y="46006"/>
                  </a:cubicBezTo>
                  <a:cubicBezTo>
                    <a:pt x="36110" y="46389"/>
                    <a:pt x="35647" y="46692"/>
                    <a:pt x="35138" y="46892"/>
                  </a:cubicBezTo>
                  <a:cubicBezTo>
                    <a:pt x="34630" y="47087"/>
                    <a:pt x="34081" y="47173"/>
                    <a:pt x="33538" y="47144"/>
                  </a:cubicBezTo>
                  <a:cubicBezTo>
                    <a:pt x="32995" y="47115"/>
                    <a:pt x="32458" y="46972"/>
                    <a:pt x="31972" y="46727"/>
                  </a:cubicBezTo>
                  <a:cubicBezTo>
                    <a:pt x="31486" y="46475"/>
                    <a:pt x="31058" y="46132"/>
                    <a:pt x="30715" y="45704"/>
                  </a:cubicBezTo>
                  <a:cubicBezTo>
                    <a:pt x="30372" y="45281"/>
                    <a:pt x="30120" y="44789"/>
                    <a:pt x="29983" y="44258"/>
                  </a:cubicBezTo>
                  <a:cubicBezTo>
                    <a:pt x="29840" y="43732"/>
                    <a:pt x="29818" y="43178"/>
                    <a:pt x="29903" y="42640"/>
                  </a:cubicBezTo>
                  <a:lnTo>
                    <a:pt x="29903" y="35154"/>
                  </a:lnTo>
                  <a:cubicBezTo>
                    <a:pt x="30120" y="28621"/>
                    <a:pt x="28891" y="22124"/>
                    <a:pt x="26303" y="16123"/>
                  </a:cubicBezTo>
                  <a:cubicBezTo>
                    <a:pt x="25503" y="14185"/>
                    <a:pt x="24325" y="12431"/>
                    <a:pt x="22845" y="10951"/>
                  </a:cubicBezTo>
                  <a:cubicBezTo>
                    <a:pt x="21365" y="9471"/>
                    <a:pt x="19611" y="8293"/>
                    <a:pt x="17673" y="7493"/>
                  </a:cubicBezTo>
                  <a:cubicBezTo>
                    <a:pt x="13398" y="6785"/>
                    <a:pt x="9009" y="7768"/>
                    <a:pt x="5443" y="10236"/>
                  </a:cubicBezTo>
                  <a:cubicBezTo>
                    <a:pt x="5026" y="10482"/>
                    <a:pt x="4563" y="10636"/>
                    <a:pt x="4077" y="10699"/>
                  </a:cubicBezTo>
                  <a:cubicBezTo>
                    <a:pt x="3597" y="10762"/>
                    <a:pt x="3111" y="10728"/>
                    <a:pt x="2643" y="10602"/>
                  </a:cubicBezTo>
                  <a:cubicBezTo>
                    <a:pt x="2174" y="10476"/>
                    <a:pt x="1734" y="10254"/>
                    <a:pt x="1351" y="9956"/>
                  </a:cubicBezTo>
                  <a:cubicBezTo>
                    <a:pt x="968" y="9659"/>
                    <a:pt x="654" y="9288"/>
                    <a:pt x="414" y="8865"/>
                  </a:cubicBezTo>
                  <a:cubicBezTo>
                    <a:pt x="-15" y="8013"/>
                    <a:pt x="-118" y="7030"/>
                    <a:pt x="139" y="6110"/>
                  </a:cubicBezTo>
                  <a:cubicBezTo>
                    <a:pt x="391" y="5190"/>
                    <a:pt x="980" y="4401"/>
                    <a:pt x="1785" y="3893"/>
                  </a:cubicBezTo>
                  <a:lnTo>
                    <a:pt x="1785" y="3893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9A4BE023-B6D1-36D5-9C4C-E7E87BE750FD}"/>
                </a:ext>
              </a:extLst>
            </p:cNvPr>
            <p:cNvSpPr/>
            <p:nvPr/>
          </p:nvSpPr>
          <p:spPr>
            <a:xfrm>
              <a:off x="5412978" y="3099679"/>
              <a:ext cx="164157" cy="78483"/>
            </a:xfrm>
            <a:custGeom>
              <a:avLst/>
              <a:gdLst>
                <a:gd name="connsiteX0" fmla="*/ 164157 w 164157"/>
                <a:gd name="connsiteY0" fmla="*/ 77518 h 78483"/>
                <a:gd name="connsiteX1" fmla="*/ 162386 w 164157"/>
                <a:gd name="connsiteY1" fmla="*/ 24825 h 78483"/>
                <a:gd name="connsiteX2" fmla="*/ 61630 w 164157"/>
                <a:gd name="connsiteY2" fmla="*/ 41970 h 78483"/>
                <a:gd name="connsiteX3" fmla="*/ 6252 w 164157"/>
                <a:gd name="connsiteY3" fmla="*/ 1565 h 78483"/>
                <a:gd name="connsiteX4" fmla="*/ 4120 w 164157"/>
                <a:gd name="connsiteY4" fmla="*/ 79 h 78483"/>
                <a:gd name="connsiteX5" fmla="*/ 1565 w 164157"/>
                <a:gd name="connsiteY5" fmla="*/ 536 h 78483"/>
                <a:gd name="connsiteX6" fmla="*/ 79 w 164157"/>
                <a:gd name="connsiteY6" fmla="*/ 2662 h 78483"/>
                <a:gd name="connsiteX7" fmla="*/ 537 w 164157"/>
                <a:gd name="connsiteY7" fmla="*/ 5223 h 78483"/>
                <a:gd name="connsiteX8" fmla="*/ 74089 w 164157"/>
                <a:gd name="connsiteY8" fmla="*/ 51971 h 78483"/>
                <a:gd name="connsiteX9" fmla="*/ 116505 w 164157"/>
                <a:gd name="connsiteY9" fmla="*/ 73963 h 78483"/>
                <a:gd name="connsiteX10" fmla="*/ 164157 w 164157"/>
                <a:gd name="connsiteY10" fmla="*/ 77518 h 78483"/>
                <a:gd name="connsiteX11" fmla="*/ 164157 w 164157"/>
                <a:gd name="connsiteY11" fmla="*/ 77518 h 78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157" h="78483">
                  <a:moveTo>
                    <a:pt x="164157" y="77518"/>
                  </a:moveTo>
                  <a:lnTo>
                    <a:pt x="162386" y="24825"/>
                  </a:lnTo>
                  <a:cubicBezTo>
                    <a:pt x="147412" y="38484"/>
                    <a:pt x="105635" y="56144"/>
                    <a:pt x="61630" y="41970"/>
                  </a:cubicBezTo>
                  <a:cubicBezTo>
                    <a:pt x="39347" y="34718"/>
                    <a:pt x="19956" y="20568"/>
                    <a:pt x="6252" y="1565"/>
                  </a:cubicBezTo>
                  <a:cubicBezTo>
                    <a:pt x="5766" y="805"/>
                    <a:pt x="5000" y="274"/>
                    <a:pt x="4120" y="79"/>
                  </a:cubicBezTo>
                  <a:cubicBezTo>
                    <a:pt x="3240" y="-115"/>
                    <a:pt x="2325" y="51"/>
                    <a:pt x="1565" y="536"/>
                  </a:cubicBezTo>
                  <a:cubicBezTo>
                    <a:pt x="805" y="1017"/>
                    <a:pt x="274" y="1788"/>
                    <a:pt x="79" y="2662"/>
                  </a:cubicBezTo>
                  <a:cubicBezTo>
                    <a:pt x="-115" y="3542"/>
                    <a:pt x="51" y="4463"/>
                    <a:pt x="537" y="5223"/>
                  </a:cubicBezTo>
                  <a:cubicBezTo>
                    <a:pt x="18390" y="29403"/>
                    <a:pt x="44611" y="46068"/>
                    <a:pt x="74089" y="51971"/>
                  </a:cubicBezTo>
                  <a:cubicBezTo>
                    <a:pt x="86599" y="62093"/>
                    <a:pt x="101029" y="69574"/>
                    <a:pt x="116505" y="73963"/>
                  </a:cubicBezTo>
                  <a:cubicBezTo>
                    <a:pt x="131987" y="78352"/>
                    <a:pt x="148195" y="79563"/>
                    <a:pt x="164157" y="77518"/>
                  </a:cubicBezTo>
                  <a:lnTo>
                    <a:pt x="164157" y="7751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B1D4A1D1-EF80-4604-858C-F893BCBE9D92}"/>
                </a:ext>
              </a:extLst>
            </p:cNvPr>
            <p:cNvSpPr/>
            <p:nvPr/>
          </p:nvSpPr>
          <p:spPr>
            <a:xfrm>
              <a:off x="5507983" y="3072297"/>
              <a:ext cx="29603" cy="9142"/>
            </a:xfrm>
            <a:custGeom>
              <a:avLst/>
              <a:gdLst>
                <a:gd name="connsiteX0" fmla="*/ 25603 w 29603"/>
                <a:gd name="connsiteY0" fmla="*/ 9116 h 9142"/>
                <a:gd name="connsiteX1" fmla="*/ 5086 w 29603"/>
                <a:gd name="connsiteY1" fmla="*/ 9116 h 9142"/>
                <a:gd name="connsiteX2" fmla="*/ 3183 w 29603"/>
                <a:gd name="connsiteY2" fmla="*/ 8927 h 9142"/>
                <a:gd name="connsiteX3" fmla="*/ 1526 w 29603"/>
                <a:gd name="connsiteY3" fmla="*/ 7979 h 9142"/>
                <a:gd name="connsiteX4" fmla="*/ 400 w 29603"/>
                <a:gd name="connsiteY4" fmla="*/ 6441 h 9142"/>
                <a:gd name="connsiteX5" fmla="*/ 0 w 29603"/>
                <a:gd name="connsiteY5" fmla="*/ 4573 h 9142"/>
                <a:gd name="connsiteX6" fmla="*/ 400 w 29603"/>
                <a:gd name="connsiteY6" fmla="*/ 2704 h 9142"/>
                <a:gd name="connsiteX7" fmla="*/ 1526 w 29603"/>
                <a:gd name="connsiteY7" fmla="*/ 1166 h 9142"/>
                <a:gd name="connsiteX8" fmla="*/ 3183 w 29603"/>
                <a:gd name="connsiteY8" fmla="*/ 218 h 9142"/>
                <a:gd name="connsiteX9" fmla="*/ 5086 w 29603"/>
                <a:gd name="connsiteY9" fmla="*/ 29 h 9142"/>
                <a:gd name="connsiteX10" fmla="*/ 25032 w 29603"/>
                <a:gd name="connsiteY10" fmla="*/ 29 h 9142"/>
                <a:gd name="connsiteX11" fmla="*/ 28261 w 29603"/>
                <a:gd name="connsiteY11" fmla="*/ 1366 h 9142"/>
                <a:gd name="connsiteX12" fmla="*/ 29604 w 29603"/>
                <a:gd name="connsiteY12" fmla="*/ 4601 h 9142"/>
                <a:gd name="connsiteX13" fmla="*/ 28204 w 29603"/>
                <a:gd name="connsiteY13" fmla="*/ 7390 h 9142"/>
                <a:gd name="connsiteX14" fmla="*/ 25603 w 29603"/>
                <a:gd name="connsiteY14" fmla="*/ 9116 h 9142"/>
                <a:gd name="connsiteX15" fmla="*/ 25603 w 29603"/>
                <a:gd name="connsiteY15" fmla="*/ 9116 h 9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603" h="9142">
                  <a:moveTo>
                    <a:pt x="25603" y="9116"/>
                  </a:moveTo>
                  <a:lnTo>
                    <a:pt x="5086" y="9116"/>
                  </a:lnTo>
                  <a:cubicBezTo>
                    <a:pt x="4446" y="9185"/>
                    <a:pt x="3795" y="9122"/>
                    <a:pt x="3183" y="8927"/>
                  </a:cubicBezTo>
                  <a:cubicBezTo>
                    <a:pt x="2572" y="8733"/>
                    <a:pt x="2006" y="8408"/>
                    <a:pt x="1526" y="7979"/>
                  </a:cubicBezTo>
                  <a:cubicBezTo>
                    <a:pt x="1046" y="7550"/>
                    <a:pt x="663" y="7024"/>
                    <a:pt x="400" y="6441"/>
                  </a:cubicBezTo>
                  <a:cubicBezTo>
                    <a:pt x="137" y="5853"/>
                    <a:pt x="0" y="5218"/>
                    <a:pt x="0" y="4573"/>
                  </a:cubicBezTo>
                  <a:cubicBezTo>
                    <a:pt x="0" y="3927"/>
                    <a:pt x="137" y="3292"/>
                    <a:pt x="400" y="2704"/>
                  </a:cubicBezTo>
                  <a:cubicBezTo>
                    <a:pt x="663" y="2115"/>
                    <a:pt x="1046" y="1595"/>
                    <a:pt x="1526" y="1166"/>
                  </a:cubicBezTo>
                  <a:cubicBezTo>
                    <a:pt x="2006" y="732"/>
                    <a:pt x="2572" y="412"/>
                    <a:pt x="3183" y="218"/>
                  </a:cubicBezTo>
                  <a:cubicBezTo>
                    <a:pt x="3795" y="23"/>
                    <a:pt x="4446" y="-45"/>
                    <a:pt x="5086" y="29"/>
                  </a:cubicBezTo>
                  <a:lnTo>
                    <a:pt x="25032" y="29"/>
                  </a:lnTo>
                  <a:cubicBezTo>
                    <a:pt x="26244" y="29"/>
                    <a:pt x="27404" y="509"/>
                    <a:pt x="28261" y="1366"/>
                  </a:cubicBezTo>
                  <a:cubicBezTo>
                    <a:pt x="29118" y="2224"/>
                    <a:pt x="29604" y="3389"/>
                    <a:pt x="29604" y="4601"/>
                  </a:cubicBezTo>
                  <a:cubicBezTo>
                    <a:pt x="29387" y="5635"/>
                    <a:pt x="28907" y="6601"/>
                    <a:pt x="28204" y="7390"/>
                  </a:cubicBezTo>
                  <a:cubicBezTo>
                    <a:pt x="27501" y="8185"/>
                    <a:pt x="26603" y="8779"/>
                    <a:pt x="25603" y="9116"/>
                  </a:cubicBezTo>
                  <a:lnTo>
                    <a:pt x="25603" y="9116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09DE8C88-05EE-9009-FAB3-ABEF45E0ECD4}"/>
                </a:ext>
              </a:extLst>
            </p:cNvPr>
            <p:cNvSpPr/>
            <p:nvPr/>
          </p:nvSpPr>
          <p:spPr>
            <a:xfrm>
              <a:off x="5484360" y="3028138"/>
              <a:ext cx="79159" cy="34890"/>
            </a:xfrm>
            <a:custGeom>
              <a:avLst/>
              <a:gdLst>
                <a:gd name="connsiteX0" fmla="*/ 57285 w 79159"/>
                <a:gd name="connsiteY0" fmla="*/ 34644 h 34890"/>
                <a:gd name="connsiteX1" fmla="*/ 535 w 79159"/>
                <a:gd name="connsiteY1" fmla="*/ 6069 h 34890"/>
                <a:gd name="connsiteX2" fmla="*/ 26 w 79159"/>
                <a:gd name="connsiteY2" fmla="*/ 4509 h 34890"/>
                <a:gd name="connsiteX3" fmla="*/ 175 w 79159"/>
                <a:gd name="connsiteY3" fmla="*/ 2874 h 34890"/>
                <a:gd name="connsiteX4" fmla="*/ 963 w 79159"/>
                <a:gd name="connsiteY4" fmla="*/ 1434 h 34890"/>
                <a:gd name="connsiteX5" fmla="*/ 2255 w 79159"/>
                <a:gd name="connsiteY5" fmla="*/ 423 h 34890"/>
                <a:gd name="connsiteX6" fmla="*/ 3844 w 79159"/>
                <a:gd name="connsiteY6" fmla="*/ 5 h 34890"/>
                <a:gd name="connsiteX7" fmla="*/ 5461 w 79159"/>
                <a:gd name="connsiteY7" fmla="*/ 251 h 34890"/>
                <a:gd name="connsiteX8" fmla="*/ 6856 w 79159"/>
                <a:gd name="connsiteY8" fmla="*/ 1120 h 34890"/>
                <a:gd name="connsiteX9" fmla="*/ 7793 w 79159"/>
                <a:gd name="connsiteY9" fmla="*/ 2468 h 34890"/>
                <a:gd name="connsiteX10" fmla="*/ 74087 w 79159"/>
                <a:gd name="connsiteY10" fmla="*/ 23328 h 34890"/>
                <a:gd name="connsiteX11" fmla="*/ 77218 w 79159"/>
                <a:gd name="connsiteY11" fmla="*/ 23871 h 34890"/>
                <a:gd name="connsiteX12" fmla="*/ 79059 w 79159"/>
                <a:gd name="connsiteY12" fmla="*/ 26471 h 34890"/>
                <a:gd name="connsiteX13" fmla="*/ 78516 w 79159"/>
                <a:gd name="connsiteY13" fmla="*/ 29626 h 34890"/>
                <a:gd name="connsiteX14" fmla="*/ 75916 w 79159"/>
                <a:gd name="connsiteY14" fmla="*/ 31501 h 34890"/>
                <a:gd name="connsiteX15" fmla="*/ 57285 w 79159"/>
                <a:gd name="connsiteY15" fmla="*/ 34644 h 34890"/>
                <a:gd name="connsiteX16" fmla="*/ 57285 w 79159"/>
                <a:gd name="connsiteY16" fmla="*/ 34644 h 34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159" h="34890">
                  <a:moveTo>
                    <a:pt x="57285" y="34644"/>
                  </a:moveTo>
                  <a:cubicBezTo>
                    <a:pt x="20537" y="37387"/>
                    <a:pt x="5850" y="16527"/>
                    <a:pt x="535" y="6069"/>
                  </a:cubicBezTo>
                  <a:cubicBezTo>
                    <a:pt x="260" y="5589"/>
                    <a:pt x="89" y="5057"/>
                    <a:pt x="26" y="4509"/>
                  </a:cubicBezTo>
                  <a:cubicBezTo>
                    <a:pt x="-37" y="3960"/>
                    <a:pt x="15" y="3406"/>
                    <a:pt x="175" y="2874"/>
                  </a:cubicBezTo>
                  <a:cubicBezTo>
                    <a:pt x="340" y="2348"/>
                    <a:pt x="609" y="1857"/>
                    <a:pt x="963" y="1434"/>
                  </a:cubicBezTo>
                  <a:cubicBezTo>
                    <a:pt x="1323" y="1017"/>
                    <a:pt x="1758" y="668"/>
                    <a:pt x="2255" y="423"/>
                  </a:cubicBezTo>
                  <a:cubicBezTo>
                    <a:pt x="2752" y="177"/>
                    <a:pt x="3289" y="40"/>
                    <a:pt x="3844" y="5"/>
                  </a:cubicBezTo>
                  <a:cubicBezTo>
                    <a:pt x="4392" y="-23"/>
                    <a:pt x="4947" y="63"/>
                    <a:pt x="5461" y="251"/>
                  </a:cubicBezTo>
                  <a:cubicBezTo>
                    <a:pt x="5981" y="445"/>
                    <a:pt x="6456" y="737"/>
                    <a:pt x="6856" y="1120"/>
                  </a:cubicBezTo>
                  <a:cubicBezTo>
                    <a:pt x="7255" y="1503"/>
                    <a:pt x="7576" y="1960"/>
                    <a:pt x="7793" y="2468"/>
                  </a:cubicBezTo>
                  <a:cubicBezTo>
                    <a:pt x="12822" y="12413"/>
                    <a:pt x="29167" y="34644"/>
                    <a:pt x="74087" y="23328"/>
                  </a:cubicBezTo>
                  <a:cubicBezTo>
                    <a:pt x="75161" y="23088"/>
                    <a:pt x="76287" y="23283"/>
                    <a:pt x="77218" y="23871"/>
                  </a:cubicBezTo>
                  <a:cubicBezTo>
                    <a:pt x="78150" y="24460"/>
                    <a:pt x="78813" y="25397"/>
                    <a:pt x="79059" y="26471"/>
                  </a:cubicBezTo>
                  <a:cubicBezTo>
                    <a:pt x="79299" y="27552"/>
                    <a:pt x="79104" y="28689"/>
                    <a:pt x="78516" y="29626"/>
                  </a:cubicBezTo>
                  <a:cubicBezTo>
                    <a:pt x="77927" y="30569"/>
                    <a:pt x="76990" y="31244"/>
                    <a:pt x="75916" y="31501"/>
                  </a:cubicBezTo>
                  <a:cubicBezTo>
                    <a:pt x="69823" y="33169"/>
                    <a:pt x="63583" y="34221"/>
                    <a:pt x="57285" y="34644"/>
                  </a:cubicBezTo>
                  <a:lnTo>
                    <a:pt x="57285" y="34644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BA7D908E-68D4-5341-12CB-A197060A21A2}"/>
                </a:ext>
              </a:extLst>
            </p:cNvPr>
            <p:cNvSpPr/>
            <p:nvPr/>
          </p:nvSpPr>
          <p:spPr>
            <a:xfrm>
              <a:off x="5486381" y="2954820"/>
              <a:ext cx="26288" cy="26289"/>
            </a:xfrm>
            <a:custGeom>
              <a:avLst/>
              <a:gdLst>
                <a:gd name="connsiteX0" fmla="*/ 13144 w 26288"/>
                <a:gd name="connsiteY0" fmla="*/ 26289 h 26289"/>
                <a:gd name="connsiteX1" fmla="*/ 26289 w 26288"/>
                <a:gd name="connsiteY1" fmla="*/ 13144 h 26289"/>
                <a:gd name="connsiteX2" fmla="*/ 13144 w 26288"/>
                <a:gd name="connsiteY2" fmla="*/ 0 h 26289"/>
                <a:gd name="connsiteX3" fmla="*/ 0 w 26288"/>
                <a:gd name="connsiteY3" fmla="*/ 13144 h 26289"/>
                <a:gd name="connsiteX4" fmla="*/ 13144 w 26288"/>
                <a:gd name="connsiteY4" fmla="*/ 26289 h 26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8" h="26289">
                  <a:moveTo>
                    <a:pt x="13144" y="26289"/>
                  </a:moveTo>
                  <a:cubicBezTo>
                    <a:pt x="20403" y="26289"/>
                    <a:pt x="26289" y="20408"/>
                    <a:pt x="26289" y="13144"/>
                  </a:cubicBezTo>
                  <a:cubicBezTo>
                    <a:pt x="26289" y="5887"/>
                    <a:pt x="20403" y="0"/>
                    <a:pt x="13144" y="0"/>
                  </a:cubicBezTo>
                  <a:cubicBezTo>
                    <a:pt x="5886" y="0"/>
                    <a:pt x="0" y="5887"/>
                    <a:pt x="0" y="13144"/>
                  </a:cubicBezTo>
                  <a:cubicBezTo>
                    <a:pt x="0" y="20408"/>
                    <a:pt x="5886" y="26289"/>
                    <a:pt x="13144" y="26289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1F5F6114-62C8-A58B-332B-806B62944A1E}"/>
                </a:ext>
              </a:extLst>
            </p:cNvPr>
            <p:cNvSpPr/>
            <p:nvPr/>
          </p:nvSpPr>
          <p:spPr>
            <a:xfrm>
              <a:off x="5498610" y="2968365"/>
              <a:ext cx="5486" cy="5486"/>
            </a:xfrm>
            <a:custGeom>
              <a:avLst/>
              <a:gdLst>
                <a:gd name="connsiteX0" fmla="*/ 2743 w 5486"/>
                <a:gd name="connsiteY0" fmla="*/ 5487 h 5486"/>
                <a:gd name="connsiteX1" fmla="*/ 5487 w 5486"/>
                <a:gd name="connsiteY1" fmla="*/ 2743 h 5486"/>
                <a:gd name="connsiteX2" fmla="*/ 2743 w 5486"/>
                <a:gd name="connsiteY2" fmla="*/ 0 h 5486"/>
                <a:gd name="connsiteX3" fmla="*/ 0 w 5486"/>
                <a:gd name="connsiteY3" fmla="*/ 2743 h 5486"/>
                <a:gd name="connsiteX4" fmla="*/ 2743 w 5486"/>
                <a:gd name="connsiteY4" fmla="*/ 5487 h 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" h="5486">
                  <a:moveTo>
                    <a:pt x="2743" y="5487"/>
                  </a:moveTo>
                  <a:cubicBezTo>
                    <a:pt x="4258" y="5487"/>
                    <a:pt x="5487" y="4258"/>
                    <a:pt x="5487" y="2743"/>
                  </a:cubicBezTo>
                  <a:cubicBezTo>
                    <a:pt x="5487" y="1229"/>
                    <a:pt x="4258" y="0"/>
                    <a:pt x="2743" y="0"/>
                  </a:cubicBezTo>
                  <a:cubicBezTo>
                    <a:pt x="1229" y="0"/>
                    <a:pt x="0" y="1229"/>
                    <a:pt x="0" y="2743"/>
                  </a:cubicBezTo>
                  <a:cubicBezTo>
                    <a:pt x="0" y="4258"/>
                    <a:pt x="1229" y="5487"/>
                    <a:pt x="2743" y="5487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5AFB0571-62FA-EC6B-5335-8069807DA2EE}"/>
                </a:ext>
              </a:extLst>
            </p:cNvPr>
            <p:cNvSpPr/>
            <p:nvPr/>
          </p:nvSpPr>
          <p:spPr>
            <a:xfrm>
              <a:off x="5591708" y="2962999"/>
              <a:ext cx="26288" cy="26288"/>
            </a:xfrm>
            <a:custGeom>
              <a:avLst/>
              <a:gdLst>
                <a:gd name="connsiteX0" fmla="*/ 13144 w 26288"/>
                <a:gd name="connsiteY0" fmla="*/ 26289 h 26288"/>
                <a:gd name="connsiteX1" fmla="*/ 26289 w 26288"/>
                <a:gd name="connsiteY1" fmla="*/ 13144 h 26288"/>
                <a:gd name="connsiteX2" fmla="*/ 13144 w 26288"/>
                <a:gd name="connsiteY2" fmla="*/ 0 h 26288"/>
                <a:gd name="connsiteX3" fmla="*/ 0 w 26288"/>
                <a:gd name="connsiteY3" fmla="*/ 13144 h 26288"/>
                <a:gd name="connsiteX4" fmla="*/ 13144 w 26288"/>
                <a:gd name="connsiteY4" fmla="*/ 26289 h 26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8" h="26288">
                  <a:moveTo>
                    <a:pt x="13144" y="26289"/>
                  </a:moveTo>
                  <a:cubicBezTo>
                    <a:pt x="20403" y="26289"/>
                    <a:pt x="26289" y="20403"/>
                    <a:pt x="26289" y="13144"/>
                  </a:cubicBezTo>
                  <a:cubicBezTo>
                    <a:pt x="26289" y="5886"/>
                    <a:pt x="20403" y="0"/>
                    <a:pt x="13144" y="0"/>
                  </a:cubicBezTo>
                  <a:cubicBezTo>
                    <a:pt x="5881" y="0"/>
                    <a:pt x="0" y="5886"/>
                    <a:pt x="0" y="13144"/>
                  </a:cubicBezTo>
                  <a:cubicBezTo>
                    <a:pt x="0" y="20403"/>
                    <a:pt x="5881" y="26289"/>
                    <a:pt x="13144" y="26289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8B08BEE8-B2FD-4BD0-8FA8-972C40B871E4}"/>
                </a:ext>
              </a:extLst>
            </p:cNvPr>
            <p:cNvSpPr/>
            <p:nvPr/>
          </p:nvSpPr>
          <p:spPr>
            <a:xfrm>
              <a:off x="5603938" y="2976086"/>
              <a:ext cx="5486" cy="5486"/>
            </a:xfrm>
            <a:custGeom>
              <a:avLst/>
              <a:gdLst>
                <a:gd name="connsiteX0" fmla="*/ 2743 w 5486"/>
                <a:gd name="connsiteY0" fmla="*/ 5487 h 5486"/>
                <a:gd name="connsiteX1" fmla="*/ 5486 w 5486"/>
                <a:gd name="connsiteY1" fmla="*/ 2743 h 5486"/>
                <a:gd name="connsiteX2" fmla="*/ 2743 w 5486"/>
                <a:gd name="connsiteY2" fmla="*/ 0 h 5486"/>
                <a:gd name="connsiteX3" fmla="*/ 0 w 5486"/>
                <a:gd name="connsiteY3" fmla="*/ 2743 h 5486"/>
                <a:gd name="connsiteX4" fmla="*/ 2743 w 5486"/>
                <a:gd name="connsiteY4" fmla="*/ 5487 h 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" h="5486">
                  <a:moveTo>
                    <a:pt x="2743" y="5487"/>
                  </a:moveTo>
                  <a:cubicBezTo>
                    <a:pt x="4258" y="5487"/>
                    <a:pt x="5486" y="4258"/>
                    <a:pt x="5486" y="2743"/>
                  </a:cubicBezTo>
                  <a:cubicBezTo>
                    <a:pt x="5486" y="1229"/>
                    <a:pt x="4258" y="0"/>
                    <a:pt x="2743" y="0"/>
                  </a:cubicBezTo>
                  <a:cubicBezTo>
                    <a:pt x="1229" y="0"/>
                    <a:pt x="0" y="1229"/>
                    <a:pt x="0" y="2743"/>
                  </a:cubicBezTo>
                  <a:cubicBezTo>
                    <a:pt x="0" y="4258"/>
                    <a:pt x="1229" y="5487"/>
                    <a:pt x="2743" y="5487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92237A42-2BCC-C0F9-440A-1122519C72D4}"/>
                </a:ext>
              </a:extLst>
            </p:cNvPr>
            <p:cNvSpPr/>
            <p:nvPr/>
          </p:nvSpPr>
          <p:spPr>
            <a:xfrm>
              <a:off x="5531872" y="2998368"/>
              <a:ext cx="37553" cy="32632"/>
            </a:xfrm>
            <a:custGeom>
              <a:avLst/>
              <a:gdLst>
                <a:gd name="connsiteX0" fmla="*/ 22117 w 37553"/>
                <a:gd name="connsiteY0" fmla="*/ 32633 h 32632"/>
                <a:gd name="connsiteX1" fmla="*/ 4058 w 37553"/>
                <a:gd name="connsiteY1" fmla="*/ 32633 h 32632"/>
                <a:gd name="connsiteX2" fmla="*/ 2503 w 37553"/>
                <a:gd name="connsiteY2" fmla="*/ 32324 h 32632"/>
                <a:gd name="connsiteX3" fmla="*/ 1189 w 37553"/>
                <a:gd name="connsiteY3" fmla="*/ 31444 h 32632"/>
                <a:gd name="connsiteX4" fmla="*/ 309 w 37553"/>
                <a:gd name="connsiteY4" fmla="*/ 30130 h 32632"/>
                <a:gd name="connsiteX5" fmla="*/ 0 w 37553"/>
                <a:gd name="connsiteY5" fmla="*/ 28575 h 32632"/>
                <a:gd name="connsiteX6" fmla="*/ 309 w 37553"/>
                <a:gd name="connsiteY6" fmla="*/ 27026 h 32632"/>
                <a:gd name="connsiteX7" fmla="*/ 1189 w 37553"/>
                <a:gd name="connsiteY7" fmla="*/ 25706 h 32632"/>
                <a:gd name="connsiteX8" fmla="*/ 2503 w 37553"/>
                <a:gd name="connsiteY8" fmla="*/ 24826 h 32632"/>
                <a:gd name="connsiteX9" fmla="*/ 4058 w 37553"/>
                <a:gd name="connsiteY9" fmla="*/ 24518 h 32632"/>
                <a:gd name="connsiteX10" fmla="*/ 22174 w 37553"/>
                <a:gd name="connsiteY10" fmla="*/ 24518 h 32632"/>
                <a:gd name="connsiteX11" fmla="*/ 27952 w 37553"/>
                <a:gd name="connsiteY11" fmla="*/ 22129 h 32632"/>
                <a:gd name="connsiteX12" fmla="*/ 30347 w 37553"/>
                <a:gd name="connsiteY12" fmla="*/ 16345 h 32632"/>
                <a:gd name="connsiteX13" fmla="*/ 27952 w 37553"/>
                <a:gd name="connsiteY13" fmla="*/ 10567 h 32632"/>
                <a:gd name="connsiteX14" fmla="*/ 22174 w 37553"/>
                <a:gd name="connsiteY14" fmla="*/ 8172 h 32632"/>
                <a:gd name="connsiteX15" fmla="*/ 20608 w 37553"/>
                <a:gd name="connsiteY15" fmla="*/ 7858 h 32632"/>
                <a:gd name="connsiteX16" fmla="*/ 19283 w 37553"/>
                <a:gd name="connsiteY16" fmla="*/ 6967 h 32632"/>
                <a:gd name="connsiteX17" fmla="*/ 18408 w 37553"/>
                <a:gd name="connsiteY17" fmla="*/ 5629 h 32632"/>
                <a:gd name="connsiteX18" fmla="*/ 18117 w 37553"/>
                <a:gd name="connsiteY18" fmla="*/ 4058 h 32632"/>
                <a:gd name="connsiteX19" fmla="*/ 18425 w 37553"/>
                <a:gd name="connsiteY19" fmla="*/ 2509 h 32632"/>
                <a:gd name="connsiteX20" fmla="*/ 19306 w 37553"/>
                <a:gd name="connsiteY20" fmla="*/ 1189 h 32632"/>
                <a:gd name="connsiteX21" fmla="*/ 20620 w 37553"/>
                <a:gd name="connsiteY21" fmla="*/ 309 h 32632"/>
                <a:gd name="connsiteX22" fmla="*/ 22174 w 37553"/>
                <a:gd name="connsiteY22" fmla="*/ 0 h 32632"/>
                <a:gd name="connsiteX23" fmla="*/ 33101 w 37553"/>
                <a:gd name="connsiteY23" fmla="*/ 5109 h 32632"/>
                <a:gd name="connsiteX24" fmla="*/ 37554 w 37553"/>
                <a:gd name="connsiteY24" fmla="*/ 16317 h 32632"/>
                <a:gd name="connsiteX25" fmla="*/ 33101 w 37553"/>
                <a:gd name="connsiteY25" fmla="*/ 27529 h 32632"/>
                <a:gd name="connsiteX26" fmla="*/ 22174 w 37553"/>
                <a:gd name="connsiteY26" fmla="*/ 32633 h 32632"/>
                <a:gd name="connsiteX27" fmla="*/ 22117 w 37553"/>
                <a:gd name="connsiteY27" fmla="*/ 32633 h 32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7553" h="32632">
                  <a:moveTo>
                    <a:pt x="22117" y="32633"/>
                  </a:moveTo>
                  <a:lnTo>
                    <a:pt x="4058" y="32633"/>
                  </a:lnTo>
                  <a:cubicBezTo>
                    <a:pt x="3526" y="32633"/>
                    <a:pt x="2995" y="32530"/>
                    <a:pt x="2503" y="32324"/>
                  </a:cubicBezTo>
                  <a:cubicBezTo>
                    <a:pt x="2012" y="32124"/>
                    <a:pt x="1566" y="31821"/>
                    <a:pt x="1189" y="31444"/>
                  </a:cubicBezTo>
                  <a:cubicBezTo>
                    <a:pt x="812" y="31067"/>
                    <a:pt x="515" y="30621"/>
                    <a:pt x="309" y="30130"/>
                  </a:cubicBezTo>
                  <a:cubicBezTo>
                    <a:pt x="103" y="29638"/>
                    <a:pt x="0" y="29112"/>
                    <a:pt x="0" y="28575"/>
                  </a:cubicBezTo>
                  <a:cubicBezTo>
                    <a:pt x="0" y="28044"/>
                    <a:pt x="103" y="27518"/>
                    <a:pt x="309" y="27026"/>
                  </a:cubicBezTo>
                  <a:cubicBezTo>
                    <a:pt x="515" y="26535"/>
                    <a:pt x="812" y="26083"/>
                    <a:pt x="1189" y="25706"/>
                  </a:cubicBezTo>
                  <a:cubicBezTo>
                    <a:pt x="1566" y="25329"/>
                    <a:pt x="2012" y="25032"/>
                    <a:pt x="2503" y="24826"/>
                  </a:cubicBezTo>
                  <a:cubicBezTo>
                    <a:pt x="2995" y="24626"/>
                    <a:pt x="3526" y="24518"/>
                    <a:pt x="4058" y="24518"/>
                  </a:cubicBezTo>
                  <a:lnTo>
                    <a:pt x="22174" y="24518"/>
                  </a:lnTo>
                  <a:cubicBezTo>
                    <a:pt x="24340" y="24518"/>
                    <a:pt x="26421" y="23660"/>
                    <a:pt x="27952" y="22129"/>
                  </a:cubicBezTo>
                  <a:cubicBezTo>
                    <a:pt x="29484" y="20591"/>
                    <a:pt x="30347" y="18517"/>
                    <a:pt x="30347" y="16345"/>
                  </a:cubicBezTo>
                  <a:cubicBezTo>
                    <a:pt x="30347" y="14179"/>
                    <a:pt x="29484" y="12099"/>
                    <a:pt x="27952" y="10567"/>
                  </a:cubicBezTo>
                  <a:cubicBezTo>
                    <a:pt x="26421" y="9035"/>
                    <a:pt x="24340" y="8172"/>
                    <a:pt x="22174" y="8172"/>
                  </a:cubicBezTo>
                  <a:cubicBezTo>
                    <a:pt x="21637" y="8172"/>
                    <a:pt x="21105" y="8070"/>
                    <a:pt x="20608" y="7858"/>
                  </a:cubicBezTo>
                  <a:cubicBezTo>
                    <a:pt x="20111" y="7652"/>
                    <a:pt x="19660" y="7350"/>
                    <a:pt x="19283" y="6967"/>
                  </a:cubicBezTo>
                  <a:cubicBezTo>
                    <a:pt x="18905" y="6584"/>
                    <a:pt x="18608" y="6127"/>
                    <a:pt x="18408" y="5629"/>
                  </a:cubicBezTo>
                  <a:cubicBezTo>
                    <a:pt x="18208" y="5132"/>
                    <a:pt x="18111" y="4595"/>
                    <a:pt x="18117" y="4058"/>
                  </a:cubicBezTo>
                  <a:cubicBezTo>
                    <a:pt x="18117" y="3526"/>
                    <a:pt x="18220" y="3001"/>
                    <a:pt x="18425" y="2509"/>
                  </a:cubicBezTo>
                  <a:cubicBezTo>
                    <a:pt x="18631" y="2018"/>
                    <a:pt x="18928" y="1566"/>
                    <a:pt x="19306" y="1189"/>
                  </a:cubicBezTo>
                  <a:cubicBezTo>
                    <a:pt x="19683" y="812"/>
                    <a:pt x="20128" y="515"/>
                    <a:pt x="20620" y="309"/>
                  </a:cubicBezTo>
                  <a:cubicBezTo>
                    <a:pt x="21117" y="109"/>
                    <a:pt x="21643" y="0"/>
                    <a:pt x="22174" y="0"/>
                  </a:cubicBezTo>
                  <a:cubicBezTo>
                    <a:pt x="26335" y="251"/>
                    <a:pt x="30244" y="2075"/>
                    <a:pt x="33101" y="5109"/>
                  </a:cubicBezTo>
                  <a:cubicBezTo>
                    <a:pt x="35959" y="8138"/>
                    <a:pt x="37554" y="12150"/>
                    <a:pt x="37554" y="16317"/>
                  </a:cubicBezTo>
                  <a:cubicBezTo>
                    <a:pt x="37554" y="20488"/>
                    <a:pt x="35959" y="24495"/>
                    <a:pt x="33101" y="27529"/>
                  </a:cubicBezTo>
                  <a:cubicBezTo>
                    <a:pt x="30244" y="30564"/>
                    <a:pt x="26335" y="32387"/>
                    <a:pt x="22174" y="32633"/>
                  </a:cubicBezTo>
                  <a:lnTo>
                    <a:pt x="22117" y="32633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9684CD00-BB6C-573B-D477-F47216849502}"/>
                </a:ext>
              </a:extLst>
            </p:cNvPr>
            <p:cNvSpPr/>
            <p:nvPr/>
          </p:nvSpPr>
          <p:spPr>
            <a:xfrm>
              <a:off x="5698521" y="3422536"/>
              <a:ext cx="18173" cy="18173"/>
            </a:xfrm>
            <a:custGeom>
              <a:avLst/>
              <a:gdLst>
                <a:gd name="connsiteX0" fmla="*/ 9087 w 18173"/>
                <a:gd name="connsiteY0" fmla="*/ 18174 h 18173"/>
                <a:gd name="connsiteX1" fmla="*/ 18174 w 18173"/>
                <a:gd name="connsiteY1" fmla="*/ 9087 h 18173"/>
                <a:gd name="connsiteX2" fmla="*/ 9087 w 18173"/>
                <a:gd name="connsiteY2" fmla="*/ 0 h 18173"/>
                <a:gd name="connsiteX3" fmla="*/ 0 w 18173"/>
                <a:gd name="connsiteY3" fmla="*/ 9087 h 18173"/>
                <a:gd name="connsiteX4" fmla="*/ 9087 w 18173"/>
                <a:gd name="connsiteY4" fmla="*/ 18174 h 1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3" h="18173">
                  <a:moveTo>
                    <a:pt x="9087" y="18174"/>
                  </a:moveTo>
                  <a:cubicBezTo>
                    <a:pt x="14105" y="18174"/>
                    <a:pt x="18174" y="14104"/>
                    <a:pt x="18174" y="9087"/>
                  </a:cubicBezTo>
                  <a:cubicBezTo>
                    <a:pt x="18174" y="4069"/>
                    <a:pt x="14105" y="0"/>
                    <a:pt x="9087" y="0"/>
                  </a:cubicBezTo>
                  <a:cubicBezTo>
                    <a:pt x="4069" y="0"/>
                    <a:pt x="0" y="4069"/>
                    <a:pt x="0" y="9087"/>
                  </a:cubicBezTo>
                  <a:cubicBezTo>
                    <a:pt x="0" y="14104"/>
                    <a:pt x="4069" y="18174"/>
                    <a:pt x="9087" y="1817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8B3D7F22-D36E-F9D6-B092-E5FA394045C0}"/>
                </a:ext>
              </a:extLst>
            </p:cNvPr>
            <p:cNvSpPr/>
            <p:nvPr/>
          </p:nvSpPr>
          <p:spPr>
            <a:xfrm>
              <a:off x="5778469" y="3502946"/>
              <a:ext cx="18173" cy="18173"/>
            </a:xfrm>
            <a:custGeom>
              <a:avLst/>
              <a:gdLst>
                <a:gd name="connsiteX0" fmla="*/ 9087 w 18173"/>
                <a:gd name="connsiteY0" fmla="*/ 18174 h 18173"/>
                <a:gd name="connsiteX1" fmla="*/ 18174 w 18173"/>
                <a:gd name="connsiteY1" fmla="*/ 9087 h 18173"/>
                <a:gd name="connsiteX2" fmla="*/ 9087 w 18173"/>
                <a:gd name="connsiteY2" fmla="*/ 0 h 18173"/>
                <a:gd name="connsiteX3" fmla="*/ 0 w 18173"/>
                <a:gd name="connsiteY3" fmla="*/ 9087 h 18173"/>
                <a:gd name="connsiteX4" fmla="*/ 9087 w 18173"/>
                <a:gd name="connsiteY4" fmla="*/ 18174 h 1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3" h="18173">
                  <a:moveTo>
                    <a:pt x="9087" y="18174"/>
                  </a:moveTo>
                  <a:cubicBezTo>
                    <a:pt x="14110" y="18174"/>
                    <a:pt x="18174" y="14110"/>
                    <a:pt x="18174" y="9087"/>
                  </a:cubicBezTo>
                  <a:cubicBezTo>
                    <a:pt x="18174" y="4069"/>
                    <a:pt x="14110" y="0"/>
                    <a:pt x="9087" y="0"/>
                  </a:cubicBezTo>
                  <a:cubicBezTo>
                    <a:pt x="4069" y="0"/>
                    <a:pt x="0" y="4069"/>
                    <a:pt x="0" y="9087"/>
                  </a:cubicBezTo>
                  <a:cubicBezTo>
                    <a:pt x="0" y="14110"/>
                    <a:pt x="4069" y="18174"/>
                    <a:pt x="9087" y="1817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5A8BE576-5F31-EA39-38CA-1CD1F8B3249D}"/>
                </a:ext>
              </a:extLst>
            </p:cNvPr>
            <p:cNvSpPr/>
            <p:nvPr/>
          </p:nvSpPr>
          <p:spPr>
            <a:xfrm>
              <a:off x="5618282" y="3263093"/>
              <a:ext cx="18174" cy="18174"/>
            </a:xfrm>
            <a:custGeom>
              <a:avLst/>
              <a:gdLst>
                <a:gd name="connsiteX0" fmla="*/ 9087 w 18174"/>
                <a:gd name="connsiteY0" fmla="*/ 18174 h 18174"/>
                <a:gd name="connsiteX1" fmla="*/ 18174 w 18174"/>
                <a:gd name="connsiteY1" fmla="*/ 9087 h 18174"/>
                <a:gd name="connsiteX2" fmla="*/ 9087 w 18174"/>
                <a:gd name="connsiteY2" fmla="*/ 0 h 18174"/>
                <a:gd name="connsiteX3" fmla="*/ 0 w 18174"/>
                <a:gd name="connsiteY3" fmla="*/ 9087 h 18174"/>
                <a:gd name="connsiteX4" fmla="*/ 9087 w 18174"/>
                <a:gd name="connsiteY4" fmla="*/ 18174 h 1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4" h="18174">
                  <a:moveTo>
                    <a:pt x="9087" y="18174"/>
                  </a:moveTo>
                  <a:cubicBezTo>
                    <a:pt x="14105" y="18174"/>
                    <a:pt x="18174" y="14105"/>
                    <a:pt x="18174" y="9087"/>
                  </a:cubicBezTo>
                  <a:cubicBezTo>
                    <a:pt x="18174" y="4069"/>
                    <a:pt x="14105" y="0"/>
                    <a:pt x="9087" y="0"/>
                  </a:cubicBezTo>
                  <a:cubicBezTo>
                    <a:pt x="4069" y="0"/>
                    <a:pt x="0" y="4069"/>
                    <a:pt x="0" y="9087"/>
                  </a:cubicBezTo>
                  <a:cubicBezTo>
                    <a:pt x="0" y="14105"/>
                    <a:pt x="4069" y="18174"/>
                    <a:pt x="9087" y="1817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69B87F08-8141-6D51-442E-0A180007ADB5}"/>
                </a:ext>
              </a:extLst>
            </p:cNvPr>
            <p:cNvSpPr/>
            <p:nvPr/>
          </p:nvSpPr>
          <p:spPr>
            <a:xfrm>
              <a:off x="5396992" y="3410883"/>
              <a:ext cx="18173" cy="18173"/>
            </a:xfrm>
            <a:custGeom>
              <a:avLst/>
              <a:gdLst>
                <a:gd name="connsiteX0" fmla="*/ 9087 w 18173"/>
                <a:gd name="connsiteY0" fmla="*/ 18174 h 18173"/>
                <a:gd name="connsiteX1" fmla="*/ 18174 w 18173"/>
                <a:gd name="connsiteY1" fmla="*/ 9087 h 18173"/>
                <a:gd name="connsiteX2" fmla="*/ 9087 w 18173"/>
                <a:gd name="connsiteY2" fmla="*/ 0 h 18173"/>
                <a:gd name="connsiteX3" fmla="*/ 0 w 18173"/>
                <a:gd name="connsiteY3" fmla="*/ 9087 h 18173"/>
                <a:gd name="connsiteX4" fmla="*/ 9087 w 18173"/>
                <a:gd name="connsiteY4" fmla="*/ 18174 h 1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3" h="18173">
                  <a:moveTo>
                    <a:pt x="9087" y="18174"/>
                  </a:moveTo>
                  <a:cubicBezTo>
                    <a:pt x="14110" y="18174"/>
                    <a:pt x="18174" y="14104"/>
                    <a:pt x="18174" y="9087"/>
                  </a:cubicBezTo>
                  <a:cubicBezTo>
                    <a:pt x="18174" y="4069"/>
                    <a:pt x="14110" y="0"/>
                    <a:pt x="9087" y="0"/>
                  </a:cubicBezTo>
                  <a:cubicBezTo>
                    <a:pt x="4069" y="0"/>
                    <a:pt x="0" y="4069"/>
                    <a:pt x="0" y="9087"/>
                  </a:cubicBezTo>
                  <a:cubicBezTo>
                    <a:pt x="0" y="14104"/>
                    <a:pt x="4069" y="18174"/>
                    <a:pt x="9087" y="1817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5575A5DA-4F34-1D4E-371F-A8177024CF2D}"/>
                </a:ext>
              </a:extLst>
            </p:cNvPr>
            <p:cNvSpPr/>
            <p:nvPr/>
          </p:nvSpPr>
          <p:spPr>
            <a:xfrm>
              <a:off x="5382425" y="3279209"/>
              <a:ext cx="18173" cy="18173"/>
            </a:xfrm>
            <a:custGeom>
              <a:avLst/>
              <a:gdLst>
                <a:gd name="connsiteX0" fmla="*/ 9087 w 18173"/>
                <a:gd name="connsiteY0" fmla="*/ 18174 h 18173"/>
                <a:gd name="connsiteX1" fmla="*/ 18174 w 18173"/>
                <a:gd name="connsiteY1" fmla="*/ 9087 h 18173"/>
                <a:gd name="connsiteX2" fmla="*/ 9087 w 18173"/>
                <a:gd name="connsiteY2" fmla="*/ 0 h 18173"/>
                <a:gd name="connsiteX3" fmla="*/ 0 w 18173"/>
                <a:gd name="connsiteY3" fmla="*/ 9087 h 18173"/>
                <a:gd name="connsiteX4" fmla="*/ 9087 w 18173"/>
                <a:gd name="connsiteY4" fmla="*/ 18174 h 1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3" h="18173">
                  <a:moveTo>
                    <a:pt x="9087" y="18174"/>
                  </a:moveTo>
                  <a:cubicBezTo>
                    <a:pt x="14104" y="18174"/>
                    <a:pt x="18174" y="14105"/>
                    <a:pt x="18174" y="9087"/>
                  </a:cubicBezTo>
                  <a:cubicBezTo>
                    <a:pt x="18174" y="4069"/>
                    <a:pt x="14104" y="0"/>
                    <a:pt x="9087" y="0"/>
                  </a:cubicBezTo>
                  <a:cubicBezTo>
                    <a:pt x="4063" y="0"/>
                    <a:pt x="0" y="4069"/>
                    <a:pt x="0" y="9087"/>
                  </a:cubicBezTo>
                  <a:cubicBezTo>
                    <a:pt x="0" y="14105"/>
                    <a:pt x="4063" y="18174"/>
                    <a:pt x="9087" y="1817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1E98DEB1-380D-7E0A-2DD3-B32A02C68A11}"/>
                </a:ext>
              </a:extLst>
            </p:cNvPr>
            <p:cNvSpPr/>
            <p:nvPr/>
          </p:nvSpPr>
          <p:spPr>
            <a:xfrm>
              <a:off x="5166398" y="3252406"/>
              <a:ext cx="18173" cy="18174"/>
            </a:xfrm>
            <a:custGeom>
              <a:avLst/>
              <a:gdLst>
                <a:gd name="connsiteX0" fmla="*/ 9087 w 18173"/>
                <a:gd name="connsiteY0" fmla="*/ 18174 h 18174"/>
                <a:gd name="connsiteX1" fmla="*/ 18174 w 18173"/>
                <a:gd name="connsiteY1" fmla="*/ 9087 h 18174"/>
                <a:gd name="connsiteX2" fmla="*/ 9087 w 18173"/>
                <a:gd name="connsiteY2" fmla="*/ 0 h 18174"/>
                <a:gd name="connsiteX3" fmla="*/ 0 w 18173"/>
                <a:gd name="connsiteY3" fmla="*/ 9087 h 18174"/>
                <a:gd name="connsiteX4" fmla="*/ 9087 w 18173"/>
                <a:gd name="connsiteY4" fmla="*/ 18174 h 1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3" h="18174">
                  <a:moveTo>
                    <a:pt x="9087" y="18174"/>
                  </a:moveTo>
                  <a:cubicBezTo>
                    <a:pt x="14104" y="18174"/>
                    <a:pt x="18174" y="14105"/>
                    <a:pt x="18174" y="9087"/>
                  </a:cubicBezTo>
                  <a:cubicBezTo>
                    <a:pt x="18174" y="4069"/>
                    <a:pt x="14104" y="0"/>
                    <a:pt x="9087" y="0"/>
                  </a:cubicBezTo>
                  <a:cubicBezTo>
                    <a:pt x="4069" y="0"/>
                    <a:pt x="0" y="4069"/>
                    <a:pt x="0" y="9087"/>
                  </a:cubicBezTo>
                  <a:cubicBezTo>
                    <a:pt x="0" y="14105"/>
                    <a:pt x="4069" y="18174"/>
                    <a:pt x="9087" y="1817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7359C6C4-5599-7575-C7A4-63F78DAA958E}"/>
                </a:ext>
              </a:extLst>
            </p:cNvPr>
            <p:cNvSpPr/>
            <p:nvPr/>
          </p:nvSpPr>
          <p:spPr>
            <a:xfrm>
              <a:off x="5298409" y="3573132"/>
              <a:ext cx="18173" cy="18174"/>
            </a:xfrm>
            <a:custGeom>
              <a:avLst/>
              <a:gdLst>
                <a:gd name="connsiteX0" fmla="*/ 9087 w 18173"/>
                <a:gd name="connsiteY0" fmla="*/ 18174 h 18174"/>
                <a:gd name="connsiteX1" fmla="*/ 18174 w 18173"/>
                <a:gd name="connsiteY1" fmla="*/ 9087 h 18174"/>
                <a:gd name="connsiteX2" fmla="*/ 9087 w 18173"/>
                <a:gd name="connsiteY2" fmla="*/ 0 h 18174"/>
                <a:gd name="connsiteX3" fmla="*/ 0 w 18173"/>
                <a:gd name="connsiteY3" fmla="*/ 9087 h 18174"/>
                <a:gd name="connsiteX4" fmla="*/ 9087 w 18173"/>
                <a:gd name="connsiteY4" fmla="*/ 18174 h 1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3" h="18174">
                  <a:moveTo>
                    <a:pt x="9087" y="18174"/>
                  </a:moveTo>
                  <a:cubicBezTo>
                    <a:pt x="14110" y="18174"/>
                    <a:pt x="18174" y="14105"/>
                    <a:pt x="18174" y="9087"/>
                  </a:cubicBezTo>
                  <a:cubicBezTo>
                    <a:pt x="18174" y="4069"/>
                    <a:pt x="14110" y="0"/>
                    <a:pt x="9087" y="0"/>
                  </a:cubicBezTo>
                  <a:cubicBezTo>
                    <a:pt x="4069" y="0"/>
                    <a:pt x="0" y="4069"/>
                    <a:pt x="0" y="9087"/>
                  </a:cubicBezTo>
                  <a:cubicBezTo>
                    <a:pt x="0" y="14105"/>
                    <a:pt x="4069" y="18174"/>
                    <a:pt x="9087" y="1817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94F168D1-C97B-1E01-0125-6247DE09CD47}"/>
                </a:ext>
              </a:extLst>
            </p:cNvPr>
            <p:cNvSpPr/>
            <p:nvPr/>
          </p:nvSpPr>
          <p:spPr>
            <a:xfrm>
              <a:off x="5341620" y="3752125"/>
              <a:ext cx="18173" cy="18173"/>
            </a:xfrm>
            <a:custGeom>
              <a:avLst/>
              <a:gdLst>
                <a:gd name="connsiteX0" fmla="*/ 9087 w 18173"/>
                <a:gd name="connsiteY0" fmla="*/ 18174 h 18173"/>
                <a:gd name="connsiteX1" fmla="*/ 18174 w 18173"/>
                <a:gd name="connsiteY1" fmla="*/ 9087 h 18173"/>
                <a:gd name="connsiteX2" fmla="*/ 9087 w 18173"/>
                <a:gd name="connsiteY2" fmla="*/ 0 h 18173"/>
                <a:gd name="connsiteX3" fmla="*/ 0 w 18173"/>
                <a:gd name="connsiteY3" fmla="*/ 9087 h 18173"/>
                <a:gd name="connsiteX4" fmla="*/ 9087 w 18173"/>
                <a:gd name="connsiteY4" fmla="*/ 18174 h 1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3" h="18173">
                  <a:moveTo>
                    <a:pt x="9087" y="18174"/>
                  </a:moveTo>
                  <a:cubicBezTo>
                    <a:pt x="14105" y="18174"/>
                    <a:pt x="18174" y="14105"/>
                    <a:pt x="18174" y="9087"/>
                  </a:cubicBezTo>
                  <a:cubicBezTo>
                    <a:pt x="18174" y="4069"/>
                    <a:pt x="14105" y="0"/>
                    <a:pt x="9087" y="0"/>
                  </a:cubicBezTo>
                  <a:cubicBezTo>
                    <a:pt x="4069" y="0"/>
                    <a:pt x="0" y="4069"/>
                    <a:pt x="0" y="9087"/>
                  </a:cubicBezTo>
                  <a:cubicBezTo>
                    <a:pt x="0" y="14105"/>
                    <a:pt x="4069" y="18174"/>
                    <a:pt x="9087" y="1817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59AD9606-1630-A62D-DCCD-51C3E4DE73B2}"/>
                </a:ext>
              </a:extLst>
            </p:cNvPr>
            <p:cNvSpPr/>
            <p:nvPr/>
          </p:nvSpPr>
          <p:spPr>
            <a:xfrm>
              <a:off x="5042496" y="3414420"/>
              <a:ext cx="18174" cy="18174"/>
            </a:xfrm>
            <a:custGeom>
              <a:avLst/>
              <a:gdLst>
                <a:gd name="connsiteX0" fmla="*/ 9087 w 18174"/>
                <a:gd name="connsiteY0" fmla="*/ 18174 h 18174"/>
                <a:gd name="connsiteX1" fmla="*/ 18174 w 18174"/>
                <a:gd name="connsiteY1" fmla="*/ 9087 h 18174"/>
                <a:gd name="connsiteX2" fmla="*/ 9087 w 18174"/>
                <a:gd name="connsiteY2" fmla="*/ 0 h 18174"/>
                <a:gd name="connsiteX3" fmla="*/ 0 w 18174"/>
                <a:gd name="connsiteY3" fmla="*/ 9087 h 18174"/>
                <a:gd name="connsiteX4" fmla="*/ 9087 w 18174"/>
                <a:gd name="connsiteY4" fmla="*/ 18174 h 1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4" h="18174">
                  <a:moveTo>
                    <a:pt x="9087" y="18174"/>
                  </a:moveTo>
                  <a:cubicBezTo>
                    <a:pt x="14105" y="18174"/>
                    <a:pt x="18174" y="14105"/>
                    <a:pt x="18174" y="9087"/>
                  </a:cubicBezTo>
                  <a:cubicBezTo>
                    <a:pt x="18174" y="4069"/>
                    <a:pt x="14105" y="0"/>
                    <a:pt x="9087" y="0"/>
                  </a:cubicBezTo>
                  <a:cubicBezTo>
                    <a:pt x="4069" y="0"/>
                    <a:pt x="0" y="4069"/>
                    <a:pt x="0" y="9087"/>
                  </a:cubicBezTo>
                  <a:cubicBezTo>
                    <a:pt x="0" y="14105"/>
                    <a:pt x="4069" y="18174"/>
                    <a:pt x="9087" y="1817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61BE7D5A-0512-AAA0-F025-ECF29B5DC5E2}"/>
                </a:ext>
              </a:extLst>
            </p:cNvPr>
            <p:cNvSpPr/>
            <p:nvPr/>
          </p:nvSpPr>
          <p:spPr>
            <a:xfrm>
              <a:off x="5154225" y="3513867"/>
              <a:ext cx="18173" cy="18174"/>
            </a:xfrm>
            <a:custGeom>
              <a:avLst/>
              <a:gdLst>
                <a:gd name="connsiteX0" fmla="*/ 9087 w 18173"/>
                <a:gd name="connsiteY0" fmla="*/ 18174 h 18174"/>
                <a:gd name="connsiteX1" fmla="*/ 18174 w 18173"/>
                <a:gd name="connsiteY1" fmla="*/ 9087 h 18174"/>
                <a:gd name="connsiteX2" fmla="*/ 9087 w 18173"/>
                <a:gd name="connsiteY2" fmla="*/ 0 h 18174"/>
                <a:gd name="connsiteX3" fmla="*/ 0 w 18173"/>
                <a:gd name="connsiteY3" fmla="*/ 9087 h 18174"/>
                <a:gd name="connsiteX4" fmla="*/ 9087 w 18173"/>
                <a:gd name="connsiteY4" fmla="*/ 18174 h 1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3" h="18174">
                  <a:moveTo>
                    <a:pt x="9087" y="18174"/>
                  </a:moveTo>
                  <a:cubicBezTo>
                    <a:pt x="14104" y="18174"/>
                    <a:pt x="18174" y="14105"/>
                    <a:pt x="18174" y="9087"/>
                  </a:cubicBezTo>
                  <a:cubicBezTo>
                    <a:pt x="18174" y="4069"/>
                    <a:pt x="14104" y="0"/>
                    <a:pt x="9087" y="0"/>
                  </a:cubicBezTo>
                  <a:cubicBezTo>
                    <a:pt x="4069" y="0"/>
                    <a:pt x="0" y="4069"/>
                    <a:pt x="0" y="9087"/>
                  </a:cubicBezTo>
                  <a:cubicBezTo>
                    <a:pt x="0" y="14105"/>
                    <a:pt x="4069" y="18174"/>
                    <a:pt x="9087" y="1817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412177A9-64CC-F3DD-2F32-54BB5FF8EF50}"/>
                </a:ext>
              </a:extLst>
            </p:cNvPr>
            <p:cNvSpPr/>
            <p:nvPr/>
          </p:nvSpPr>
          <p:spPr>
            <a:xfrm>
              <a:off x="5551820" y="2908935"/>
              <a:ext cx="95780" cy="95783"/>
            </a:xfrm>
            <a:custGeom>
              <a:avLst/>
              <a:gdLst>
                <a:gd name="connsiteX0" fmla="*/ 95781 w 95780"/>
                <a:gd name="connsiteY0" fmla="*/ 47949 h 95783"/>
                <a:gd name="connsiteX1" fmla="*/ 87683 w 95780"/>
                <a:gd name="connsiteY1" fmla="*/ 74541 h 95783"/>
                <a:gd name="connsiteX2" fmla="*/ 66177 w 95780"/>
                <a:gd name="connsiteY2" fmla="*/ 92154 h 95783"/>
                <a:gd name="connsiteX3" fmla="*/ 38511 w 95780"/>
                <a:gd name="connsiteY3" fmla="*/ 94858 h 95783"/>
                <a:gd name="connsiteX4" fmla="*/ 14005 w 95780"/>
                <a:gd name="connsiteY4" fmla="*/ 81736 h 95783"/>
                <a:gd name="connsiteX5" fmla="*/ 917 w 95780"/>
                <a:gd name="connsiteY5" fmla="*/ 57213 h 95783"/>
                <a:gd name="connsiteX6" fmla="*/ 3649 w 95780"/>
                <a:gd name="connsiteY6" fmla="*/ 29552 h 95783"/>
                <a:gd name="connsiteX7" fmla="*/ 21291 w 95780"/>
                <a:gd name="connsiteY7" fmla="*/ 8070 h 95783"/>
                <a:gd name="connsiteX8" fmla="*/ 47889 w 95780"/>
                <a:gd name="connsiteY8" fmla="*/ 0 h 95783"/>
                <a:gd name="connsiteX9" fmla="*/ 66229 w 95780"/>
                <a:gd name="connsiteY9" fmla="*/ 3652 h 95783"/>
                <a:gd name="connsiteX10" fmla="*/ 81773 w 95780"/>
                <a:gd name="connsiteY10" fmla="*/ 14048 h 95783"/>
                <a:gd name="connsiteX11" fmla="*/ 92152 w 95780"/>
                <a:gd name="connsiteY11" fmla="*/ 29604 h 95783"/>
                <a:gd name="connsiteX12" fmla="*/ 95781 w 95780"/>
                <a:gd name="connsiteY12" fmla="*/ 47949 h 95783"/>
                <a:gd name="connsiteX13" fmla="*/ 95781 w 95780"/>
                <a:gd name="connsiteY13" fmla="*/ 47949 h 95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5780" h="95783">
                  <a:moveTo>
                    <a:pt x="95781" y="47949"/>
                  </a:moveTo>
                  <a:cubicBezTo>
                    <a:pt x="95769" y="57419"/>
                    <a:pt x="92952" y="66671"/>
                    <a:pt x="87683" y="74541"/>
                  </a:cubicBezTo>
                  <a:cubicBezTo>
                    <a:pt x="82413" y="82410"/>
                    <a:pt x="74933" y="88537"/>
                    <a:pt x="66177" y="92154"/>
                  </a:cubicBezTo>
                  <a:cubicBezTo>
                    <a:pt x="57427" y="95772"/>
                    <a:pt x="47798" y="96709"/>
                    <a:pt x="38511" y="94858"/>
                  </a:cubicBezTo>
                  <a:cubicBezTo>
                    <a:pt x="29224" y="93000"/>
                    <a:pt x="20697" y="88434"/>
                    <a:pt x="14005" y="81736"/>
                  </a:cubicBezTo>
                  <a:cubicBezTo>
                    <a:pt x="7313" y="75038"/>
                    <a:pt x="2758" y="66500"/>
                    <a:pt x="917" y="57213"/>
                  </a:cubicBezTo>
                  <a:cubicBezTo>
                    <a:pt x="-929" y="47926"/>
                    <a:pt x="26" y="38296"/>
                    <a:pt x="3649" y="29552"/>
                  </a:cubicBezTo>
                  <a:cubicBezTo>
                    <a:pt x="7278" y="20803"/>
                    <a:pt x="13416" y="13327"/>
                    <a:pt x="21291" y="8070"/>
                  </a:cubicBezTo>
                  <a:cubicBezTo>
                    <a:pt x="29167" y="2806"/>
                    <a:pt x="38419" y="0"/>
                    <a:pt x="47889" y="0"/>
                  </a:cubicBezTo>
                  <a:cubicBezTo>
                    <a:pt x="54187" y="0"/>
                    <a:pt x="60416" y="1240"/>
                    <a:pt x="66229" y="3652"/>
                  </a:cubicBezTo>
                  <a:cubicBezTo>
                    <a:pt x="72047" y="6064"/>
                    <a:pt x="77327" y="9595"/>
                    <a:pt x="81773" y="14048"/>
                  </a:cubicBezTo>
                  <a:cubicBezTo>
                    <a:pt x="86225" y="18499"/>
                    <a:pt x="89751" y="23786"/>
                    <a:pt x="92152" y="29604"/>
                  </a:cubicBezTo>
                  <a:cubicBezTo>
                    <a:pt x="94558" y="35422"/>
                    <a:pt x="95792" y="41657"/>
                    <a:pt x="95781" y="47949"/>
                  </a:cubicBezTo>
                  <a:lnTo>
                    <a:pt x="95781" y="47949"/>
                  </a:lnTo>
                  <a:close/>
                </a:path>
              </a:pathLst>
            </a:custGeom>
            <a:solidFill>
              <a:srgbClr val="FFFFFF">
                <a:alpha val="19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C1DAED28-0330-4232-642C-1D21C6730A33}"/>
                </a:ext>
              </a:extLst>
            </p:cNvPr>
            <p:cNvSpPr/>
            <p:nvPr/>
          </p:nvSpPr>
          <p:spPr>
            <a:xfrm>
              <a:off x="5434316" y="2908934"/>
              <a:ext cx="95898" cy="95898"/>
            </a:xfrm>
            <a:custGeom>
              <a:avLst/>
              <a:gdLst>
                <a:gd name="connsiteX0" fmla="*/ 95899 w 95898"/>
                <a:gd name="connsiteY0" fmla="*/ 47949 h 95898"/>
                <a:gd name="connsiteX1" fmla="*/ 87812 w 95898"/>
                <a:gd name="connsiteY1" fmla="*/ 74592 h 95898"/>
                <a:gd name="connsiteX2" fmla="*/ 66284 w 95898"/>
                <a:gd name="connsiteY2" fmla="*/ 92252 h 95898"/>
                <a:gd name="connsiteX3" fmla="*/ 38572 w 95898"/>
                <a:gd name="connsiteY3" fmla="*/ 94972 h 95898"/>
                <a:gd name="connsiteX4" fmla="*/ 14026 w 95898"/>
                <a:gd name="connsiteY4" fmla="*/ 81833 h 95898"/>
                <a:gd name="connsiteX5" fmla="*/ 916 w 95898"/>
                <a:gd name="connsiteY5" fmla="*/ 57270 h 95898"/>
                <a:gd name="connsiteX6" fmla="*/ 3665 w 95898"/>
                <a:gd name="connsiteY6" fmla="*/ 29558 h 95898"/>
                <a:gd name="connsiteX7" fmla="*/ 21352 w 95898"/>
                <a:gd name="connsiteY7" fmla="*/ 8052 h 95898"/>
                <a:gd name="connsiteX8" fmla="*/ 48007 w 95898"/>
                <a:gd name="connsiteY8" fmla="*/ 0 h 95898"/>
                <a:gd name="connsiteX9" fmla="*/ 66346 w 95898"/>
                <a:gd name="connsiteY9" fmla="*/ 3652 h 95898"/>
                <a:gd name="connsiteX10" fmla="*/ 81891 w 95898"/>
                <a:gd name="connsiteY10" fmla="*/ 14048 h 95898"/>
                <a:gd name="connsiteX11" fmla="*/ 92270 w 95898"/>
                <a:gd name="connsiteY11" fmla="*/ 29604 h 95898"/>
                <a:gd name="connsiteX12" fmla="*/ 95899 w 95898"/>
                <a:gd name="connsiteY12" fmla="*/ 47949 h 95898"/>
                <a:gd name="connsiteX13" fmla="*/ 95899 w 95898"/>
                <a:gd name="connsiteY13" fmla="*/ 47949 h 95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5898" h="95898">
                  <a:moveTo>
                    <a:pt x="95899" y="47949"/>
                  </a:moveTo>
                  <a:cubicBezTo>
                    <a:pt x="95899" y="57436"/>
                    <a:pt x="93081" y="66706"/>
                    <a:pt x="87812" y="74592"/>
                  </a:cubicBezTo>
                  <a:cubicBezTo>
                    <a:pt x="82543" y="82479"/>
                    <a:pt x="75050" y="88628"/>
                    <a:pt x="66284" y="92252"/>
                  </a:cubicBezTo>
                  <a:cubicBezTo>
                    <a:pt x="57517" y="95880"/>
                    <a:pt x="47876" y="96829"/>
                    <a:pt x="38572" y="94972"/>
                  </a:cubicBezTo>
                  <a:cubicBezTo>
                    <a:pt x="29268" y="93120"/>
                    <a:pt x="20729" y="88542"/>
                    <a:pt x="14026" y="81833"/>
                  </a:cubicBezTo>
                  <a:cubicBezTo>
                    <a:pt x="7322" y="75124"/>
                    <a:pt x="2756" y="66574"/>
                    <a:pt x="916" y="57270"/>
                  </a:cubicBezTo>
                  <a:cubicBezTo>
                    <a:pt x="-930" y="47966"/>
                    <a:pt x="30" y="38319"/>
                    <a:pt x="3665" y="29558"/>
                  </a:cubicBezTo>
                  <a:cubicBezTo>
                    <a:pt x="7305" y="20797"/>
                    <a:pt x="13460" y="13316"/>
                    <a:pt x="21352" y="8052"/>
                  </a:cubicBezTo>
                  <a:cubicBezTo>
                    <a:pt x="29245" y="2789"/>
                    <a:pt x="38520" y="-11"/>
                    <a:pt x="48007" y="0"/>
                  </a:cubicBezTo>
                  <a:cubicBezTo>
                    <a:pt x="54299" y="0"/>
                    <a:pt x="60534" y="1240"/>
                    <a:pt x="66346" y="3652"/>
                  </a:cubicBezTo>
                  <a:cubicBezTo>
                    <a:pt x="72159" y="6064"/>
                    <a:pt x="77445" y="9595"/>
                    <a:pt x="81891" y="14048"/>
                  </a:cubicBezTo>
                  <a:cubicBezTo>
                    <a:pt x="86338" y="18499"/>
                    <a:pt x="89864" y="23786"/>
                    <a:pt x="92270" y="29604"/>
                  </a:cubicBezTo>
                  <a:cubicBezTo>
                    <a:pt x="94670" y="35422"/>
                    <a:pt x="95904" y="41657"/>
                    <a:pt x="95899" y="47949"/>
                  </a:cubicBezTo>
                  <a:lnTo>
                    <a:pt x="95899" y="47949"/>
                  </a:lnTo>
                  <a:close/>
                </a:path>
              </a:pathLst>
            </a:custGeom>
            <a:solidFill>
              <a:srgbClr val="FFFFFF">
                <a:alpha val="19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0B6CE56E-5ACF-638C-8410-51C9ABFE14B6}"/>
                </a:ext>
              </a:extLst>
            </p:cNvPr>
            <p:cNvSpPr/>
            <p:nvPr/>
          </p:nvSpPr>
          <p:spPr>
            <a:xfrm>
              <a:off x="5434316" y="2908934"/>
              <a:ext cx="95898" cy="95898"/>
            </a:xfrm>
            <a:custGeom>
              <a:avLst/>
              <a:gdLst>
                <a:gd name="connsiteX0" fmla="*/ 95899 w 95898"/>
                <a:gd name="connsiteY0" fmla="*/ 47949 h 95898"/>
                <a:gd name="connsiteX1" fmla="*/ 87812 w 95898"/>
                <a:gd name="connsiteY1" fmla="*/ 74592 h 95898"/>
                <a:gd name="connsiteX2" fmla="*/ 66284 w 95898"/>
                <a:gd name="connsiteY2" fmla="*/ 92252 h 95898"/>
                <a:gd name="connsiteX3" fmla="*/ 38572 w 95898"/>
                <a:gd name="connsiteY3" fmla="*/ 94972 h 95898"/>
                <a:gd name="connsiteX4" fmla="*/ 14026 w 95898"/>
                <a:gd name="connsiteY4" fmla="*/ 81833 h 95898"/>
                <a:gd name="connsiteX5" fmla="*/ 916 w 95898"/>
                <a:gd name="connsiteY5" fmla="*/ 57270 h 95898"/>
                <a:gd name="connsiteX6" fmla="*/ 3665 w 95898"/>
                <a:gd name="connsiteY6" fmla="*/ 29558 h 95898"/>
                <a:gd name="connsiteX7" fmla="*/ 21352 w 95898"/>
                <a:gd name="connsiteY7" fmla="*/ 8052 h 95898"/>
                <a:gd name="connsiteX8" fmla="*/ 48007 w 95898"/>
                <a:gd name="connsiteY8" fmla="*/ 0 h 95898"/>
                <a:gd name="connsiteX9" fmla="*/ 66346 w 95898"/>
                <a:gd name="connsiteY9" fmla="*/ 3652 h 95898"/>
                <a:gd name="connsiteX10" fmla="*/ 81891 w 95898"/>
                <a:gd name="connsiteY10" fmla="*/ 14048 h 95898"/>
                <a:gd name="connsiteX11" fmla="*/ 92270 w 95898"/>
                <a:gd name="connsiteY11" fmla="*/ 29604 h 95898"/>
                <a:gd name="connsiteX12" fmla="*/ 95899 w 95898"/>
                <a:gd name="connsiteY12" fmla="*/ 47949 h 95898"/>
                <a:gd name="connsiteX13" fmla="*/ 95899 w 95898"/>
                <a:gd name="connsiteY13" fmla="*/ 47949 h 95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5898" h="95898">
                  <a:moveTo>
                    <a:pt x="95899" y="47949"/>
                  </a:moveTo>
                  <a:cubicBezTo>
                    <a:pt x="95899" y="57436"/>
                    <a:pt x="93081" y="66706"/>
                    <a:pt x="87812" y="74592"/>
                  </a:cubicBezTo>
                  <a:cubicBezTo>
                    <a:pt x="82543" y="82479"/>
                    <a:pt x="75050" y="88628"/>
                    <a:pt x="66284" y="92252"/>
                  </a:cubicBezTo>
                  <a:cubicBezTo>
                    <a:pt x="57517" y="95880"/>
                    <a:pt x="47876" y="96829"/>
                    <a:pt x="38572" y="94972"/>
                  </a:cubicBezTo>
                  <a:cubicBezTo>
                    <a:pt x="29268" y="93120"/>
                    <a:pt x="20729" y="88542"/>
                    <a:pt x="14026" y="81833"/>
                  </a:cubicBezTo>
                  <a:cubicBezTo>
                    <a:pt x="7322" y="75124"/>
                    <a:pt x="2756" y="66574"/>
                    <a:pt x="916" y="57270"/>
                  </a:cubicBezTo>
                  <a:cubicBezTo>
                    <a:pt x="-930" y="47966"/>
                    <a:pt x="30" y="38319"/>
                    <a:pt x="3665" y="29558"/>
                  </a:cubicBezTo>
                  <a:cubicBezTo>
                    <a:pt x="7305" y="20797"/>
                    <a:pt x="13460" y="13316"/>
                    <a:pt x="21352" y="8052"/>
                  </a:cubicBezTo>
                  <a:cubicBezTo>
                    <a:pt x="29245" y="2789"/>
                    <a:pt x="38520" y="-11"/>
                    <a:pt x="48007" y="0"/>
                  </a:cubicBezTo>
                  <a:cubicBezTo>
                    <a:pt x="54299" y="0"/>
                    <a:pt x="60534" y="1240"/>
                    <a:pt x="66346" y="3652"/>
                  </a:cubicBezTo>
                  <a:cubicBezTo>
                    <a:pt x="72159" y="6064"/>
                    <a:pt x="77445" y="9595"/>
                    <a:pt x="81891" y="14048"/>
                  </a:cubicBezTo>
                  <a:cubicBezTo>
                    <a:pt x="86338" y="18499"/>
                    <a:pt x="89864" y="23786"/>
                    <a:pt x="92270" y="29604"/>
                  </a:cubicBezTo>
                  <a:cubicBezTo>
                    <a:pt x="94670" y="35422"/>
                    <a:pt x="95904" y="41657"/>
                    <a:pt x="95899" y="47949"/>
                  </a:cubicBezTo>
                  <a:lnTo>
                    <a:pt x="95899" y="47949"/>
                  </a:lnTo>
                  <a:close/>
                </a:path>
              </a:pathLst>
            </a:custGeom>
            <a:noFill/>
            <a:ln w="2447" cap="rnd">
              <a:solidFill>
                <a:srgbClr val="1A1A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8B0A4F9C-66BA-FF08-1605-1CAF1C2DA4A4}"/>
                </a:ext>
              </a:extLst>
            </p:cNvPr>
            <p:cNvSpPr/>
            <p:nvPr/>
          </p:nvSpPr>
          <p:spPr>
            <a:xfrm>
              <a:off x="5551820" y="2908935"/>
              <a:ext cx="95780" cy="95783"/>
            </a:xfrm>
            <a:custGeom>
              <a:avLst/>
              <a:gdLst>
                <a:gd name="connsiteX0" fmla="*/ 95781 w 95780"/>
                <a:gd name="connsiteY0" fmla="*/ 47949 h 95783"/>
                <a:gd name="connsiteX1" fmla="*/ 87683 w 95780"/>
                <a:gd name="connsiteY1" fmla="*/ 74541 h 95783"/>
                <a:gd name="connsiteX2" fmla="*/ 66177 w 95780"/>
                <a:gd name="connsiteY2" fmla="*/ 92154 h 95783"/>
                <a:gd name="connsiteX3" fmla="*/ 38511 w 95780"/>
                <a:gd name="connsiteY3" fmla="*/ 94858 h 95783"/>
                <a:gd name="connsiteX4" fmla="*/ 14005 w 95780"/>
                <a:gd name="connsiteY4" fmla="*/ 81736 h 95783"/>
                <a:gd name="connsiteX5" fmla="*/ 917 w 95780"/>
                <a:gd name="connsiteY5" fmla="*/ 57213 h 95783"/>
                <a:gd name="connsiteX6" fmla="*/ 3649 w 95780"/>
                <a:gd name="connsiteY6" fmla="*/ 29552 h 95783"/>
                <a:gd name="connsiteX7" fmla="*/ 21291 w 95780"/>
                <a:gd name="connsiteY7" fmla="*/ 8070 h 95783"/>
                <a:gd name="connsiteX8" fmla="*/ 47889 w 95780"/>
                <a:gd name="connsiteY8" fmla="*/ 0 h 95783"/>
                <a:gd name="connsiteX9" fmla="*/ 66229 w 95780"/>
                <a:gd name="connsiteY9" fmla="*/ 3652 h 95783"/>
                <a:gd name="connsiteX10" fmla="*/ 81773 w 95780"/>
                <a:gd name="connsiteY10" fmla="*/ 14048 h 95783"/>
                <a:gd name="connsiteX11" fmla="*/ 92152 w 95780"/>
                <a:gd name="connsiteY11" fmla="*/ 29604 h 95783"/>
                <a:gd name="connsiteX12" fmla="*/ 95781 w 95780"/>
                <a:gd name="connsiteY12" fmla="*/ 47949 h 95783"/>
                <a:gd name="connsiteX13" fmla="*/ 95781 w 95780"/>
                <a:gd name="connsiteY13" fmla="*/ 47949 h 95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5780" h="95783">
                  <a:moveTo>
                    <a:pt x="95781" y="47949"/>
                  </a:moveTo>
                  <a:cubicBezTo>
                    <a:pt x="95769" y="57419"/>
                    <a:pt x="92952" y="66671"/>
                    <a:pt x="87683" y="74541"/>
                  </a:cubicBezTo>
                  <a:cubicBezTo>
                    <a:pt x="82413" y="82410"/>
                    <a:pt x="74933" y="88537"/>
                    <a:pt x="66177" y="92154"/>
                  </a:cubicBezTo>
                  <a:cubicBezTo>
                    <a:pt x="57427" y="95772"/>
                    <a:pt x="47798" y="96709"/>
                    <a:pt x="38511" y="94858"/>
                  </a:cubicBezTo>
                  <a:cubicBezTo>
                    <a:pt x="29224" y="93000"/>
                    <a:pt x="20697" y="88434"/>
                    <a:pt x="14005" y="81736"/>
                  </a:cubicBezTo>
                  <a:cubicBezTo>
                    <a:pt x="7313" y="75038"/>
                    <a:pt x="2758" y="66500"/>
                    <a:pt x="917" y="57213"/>
                  </a:cubicBezTo>
                  <a:cubicBezTo>
                    <a:pt x="-929" y="47926"/>
                    <a:pt x="26" y="38296"/>
                    <a:pt x="3649" y="29552"/>
                  </a:cubicBezTo>
                  <a:cubicBezTo>
                    <a:pt x="7278" y="20803"/>
                    <a:pt x="13416" y="13327"/>
                    <a:pt x="21291" y="8070"/>
                  </a:cubicBezTo>
                  <a:cubicBezTo>
                    <a:pt x="29167" y="2806"/>
                    <a:pt x="38419" y="0"/>
                    <a:pt x="47889" y="0"/>
                  </a:cubicBezTo>
                  <a:cubicBezTo>
                    <a:pt x="54187" y="0"/>
                    <a:pt x="60416" y="1240"/>
                    <a:pt x="66229" y="3652"/>
                  </a:cubicBezTo>
                  <a:cubicBezTo>
                    <a:pt x="72047" y="6064"/>
                    <a:pt x="77327" y="9595"/>
                    <a:pt x="81773" y="14048"/>
                  </a:cubicBezTo>
                  <a:cubicBezTo>
                    <a:pt x="86225" y="18499"/>
                    <a:pt x="89751" y="23786"/>
                    <a:pt x="92152" y="29604"/>
                  </a:cubicBezTo>
                  <a:cubicBezTo>
                    <a:pt x="94558" y="35422"/>
                    <a:pt x="95792" y="41657"/>
                    <a:pt x="95781" y="47949"/>
                  </a:cubicBezTo>
                  <a:lnTo>
                    <a:pt x="95781" y="47949"/>
                  </a:lnTo>
                  <a:close/>
                </a:path>
              </a:pathLst>
            </a:custGeom>
            <a:noFill/>
            <a:ln w="2447" cap="rnd">
              <a:solidFill>
                <a:srgbClr val="1A1A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4E43E607-05ED-9F02-06A6-1D18F345790C}"/>
                </a:ext>
              </a:extLst>
            </p:cNvPr>
            <p:cNvSpPr/>
            <p:nvPr/>
          </p:nvSpPr>
          <p:spPr>
            <a:xfrm>
              <a:off x="5530215" y="2952380"/>
              <a:ext cx="21888" cy="4503"/>
            </a:xfrm>
            <a:custGeom>
              <a:avLst/>
              <a:gdLst>
                <a:gd name="connsiteX0" fmla="*/ 0 w 21888"/>
                <a:gd name="connsiteY0" fmla="*/ 4504 h 4503"/>
                <a:gd name="connsiteX1" fmla="*/ 10944 w 21888"/>
                <a:gd name="connsiteY1" fmla="*/ 0 h 4503"/>
                <a:gd name="connsiteX2" fmla="*/ 21889 w 21888"/>
                <a:gd name="connsiteY2" fmla="*/ 4504 h 4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888" h="4503">
                  <a:moveTo>
                    <a:pt x="0" y="4504"/>
                  </a:moveTo>
                  <a:cubicBezTo>
                    <a:pt x="2909" y="1617"/>
                    <a:pt x="6847" y="0"/>
                    <a:pt x="10944" y="0"/>
                  </a:cubicBezTo>
                  <a:cubicBezTo>
                    <a:pt x="15042" y="0"/>
                    <a:pt x="18979" y="1617"/>
                    <a:pt x="21889" y="4504"/>
                  </a:cubicBezTo>
                </a:path>
              </a:pathLst>
            </a:custGeom>
            <a:noFill/>
            <a:ln w="2447" cap="rnd">
              <a:solidFill>
                <a:srgbClr val="1A1A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274A1879-4508-BA59-46E7-888235D139E2}"/>
                </a:ext>
              </a:extLst>
            </p:cNvPr>
            <p:cNvSpPr/>
            <p:nvPr/>
          </p:nvSpPr>
          <p:spPr>
            <a:xfrm>
              <a:off x="5392369" y="2940938"/>
              <a:ext cx="41719" cy="15945"/>
            </a:xfrm>
            <a:custGeom>
              <a:avLst/>
              <a:gdLst>
                <a:gd name="connsiteX0" fmla="*/ 41719 w 41719"/>
                <a:gd name="connsiteY0" fmla="*/ 15945 h 15945"/>
                <a:gd name="connsiteX1" fmla="*/ 0 w 41719"/>
                <a:gd name="connsiteY1" fmla="*/ 0 h 1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719" h="15945">
                  <a:moveTo>
                    <a:pt x="41719" y="15945"/>
                  </a:moveTo>
                  <a:lnTo>
                    <a:pt x="0" y="0"/>
                  </a:lnTo>
                </a:path>
              </a:pathLst>
            </a:custGeom>
            <a:noFill/>
            <a:ln w="2447" cap="flat">
              <a:solidFill>
                <a:srgbClr val="1A1A1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7F06C30-D97F-05DE-1B07-E18C43BA8725}"/>
                </a:ext>
              </a:extLst>
            </p:cNvPr>
            <p:cNvSpPr/>
            <p:nvPr/>
          </p:nvSpPr>
          <p:spPr>
            <a:xfrm>
              <a:off x="6065996" y="5339810"/>
              <a:ext cx="242258" cy="36576"/>
            </a:xfrm>
            <a:custGeom>
              <a:avLst/>
              <a:gdLst>
                <a:gd name="connsiteX0" fmla="*/ 242259 w 242258"/>
                <a:gd name="connsiteY0" fmla="*/ 36576 h 36576"/>
                <a:gd name="connsiteX1" fmla="*/ 1600 w 242258"/>
                <a:gd name="connsiteY1" fmla="*/ 36576 h 36576"/>
                <a:gd name="connsiteX2" fmla="*/ 0 w 242258"/>
                <a:gd name="connsiteY2" fmla="*/ 0 h 36576"/>
                <a:gd name="connsiteX3" fmla="*/ 242259 w 242258"/>
                <a:gd name="connsiteY3" fmla="*/ 0 h 36576"/>
                <a:gd name="connsiteX4" fmla="*/ 242259 w 242258"/>
                <a:gd name="connsiteY4" fmla="*/ 36576 h 3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258" h="36576">
                  <a:moveTo>
                    <a:pt x="242259" y="36576"/>
                  </a:moveTo>
                  <a:lnTo>
                    <a:pt x="1600" y="36576"/>
                  </a:lnTo>
                  <a:lnTo>
                    <a:pt x="0" y="0"/>
                  </a:lnTo>
                  <a:lnTo>
                    <a:pt x="242259" y="0"/>
                  </a:lnTo>
                  <a:lnTo>
                    <a:pt x="242259" y="36576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5FB63EF3-8532-8D82-FEDD-FA6AEB02B72C}"/>
                </a:ext>
              </a:extLst>
            </p:cNvPr>
            <p:cNvSpPr/>
            <p:nvPr/>
          </p:nvSpPr>
          <p:spPr>
            <a:xfrm>
              <a:off x="6065996" y="5339810"/>
              <a:ext cx="84867" cy="36576"/>
            </a:xfrm>
            <a:custGeom>
              <a:avLst/>
              <a:gdLst>
                <a:gd name="connsiteX0" fmla="*/ 84868 w 84867"/>
                <a:gd name="connsiteY0" fmla="*/ 36576 h 36576"/>
                <a:gd name="connsiteX1" fmla="*/ 1829 w 84867"/>
                <a:gd name="connsiteY1" fmla="*/ 36576 h 36576"/>
                <a:gd name="connsiteX2" fmla="*/ 0 w 84867"/>
                <a:gd name="connsiteY2" fmla="*/ 0 h 36576"/>
                <a:gd name="connsiteX3" fmla="*/ 84868 w 84867"/>
                <a:gd name="connsiteY3" fmla="*/ 0 h 36576"/>
                <a:gd name="connsiteX4" fmla="*/ 84868 w 84867"/>
                <a:gd name="connsiteY4" fmla="*/ 36576 h 3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867" h="36576">
                  <a:moveTo>
                    <a:pt x="84868" y="36576"/>
                  </a:moveTo>
                  <a:lnTo>
                    <a:pt x="1829" y="36576"/>
                  </a:lnTo>
                  <a:lnTo>
                    <a:pt x="0" y="0"/>
                  </a:lnTo>
                  <a:lnTo>
                    <a:pt x="84868" y="0"/>
                  </a:lnTo>
                  <a:lnTo>
                    <a:pt x="84868" y="36576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A6F3D270-3972-BA55-688C-90FDAFC792EC}"/>
                </a:ext>
              </a:extLst>
            </p:cNvPr>
            <p:cNvSpPr/>
            <p:nvPr/>
          </p:nvSpPr>
          <p:spPr>
            <a:xfrm>
              <a:off x="6810832" y="5278831"/>
              <a:ext cx="240944" cy="113271"/>
            </a:xfrm>
            <a:custGeom>
              <a:avLst/>
              <a:gdLst>
                <a:gd name="connsiteX0" fmla="*/ 240944 w 240944"/>
                <a:gd name="connsiteY0" fmla="*/ 34576 h 113271"/>
                <a:gd name="connsiteX1" fmla="*/ 13487 w 240944"/>
                <a:gd name="connsiteY1" fmla="*/ 113271 h 113271"/>
                <a:gd name="connsiteX2" fmla="*/ 0 w 240944"/>
                <a:gd name="connsiteY2" fmla="*/ 79210 h 113271"/>
                <a:gd name="connsiteX3" fmla="*/ 229000 w 240944"/>
                <a:gd name="connsiteY3" fmla="*/ 0 h 113271"/>
                <a:gd name="connsiteX4" fmla="*/ 240944 w 240944"/>
                <a:gd name="connsiteY4" fmla="*/ 34576 h 11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944" h="113271">
                  <a:moveTo>
                    <a:pt x="240944" y="34576"/>
                  </a:moveTo>
                  <a:lnTo>
                    <a:pt x="13487" y="113271"/>
                  </a:lnTo>
                  <a:lnTo>
                    <a:pt x="0" y="79210"/>
                  </a:lnTo>
                  <a:lnTo>
                    <a:pt x="229000" y="0"/>
                  </a:lnTo>
                  <a:lnTo>
                    <a:pt x="240944" y="34576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354C18DA-BE38-A527-93DB-4FDE5EB53DED}"/>
                </a:ext>
              </a:extLst>
            </p:cNvPr>
            <p:cNvSpPr/>
            <p:nvPr/>
          </p:nvSpPr>
          <p:spPr>
            <a:xfrm>
              <a:off x="6810832" y="5315978"/>
              <a:ext cx="133616" cy="75895"/>
            </a:xfrm>
            <a:custGeom>
              <a:avLst/>
              <a:gdLst>
                <a:gd name="connsiteX0" fmla="*/ 133617 w 133616"/>
                <a:gd name="connsiteY0" fmla="*/ 34576 h 75895"/>
                <a:gd name="connsiteX1" fmla="*/ 14059 w 133616"/>
                <a:gd name="connsiteY1" fmla="*/ 75895 h 75895"/>
                <a:gd name="connsiteX2" fmla="*/ 0 w 133616"/>
                <a:gd name="connsiteY2" fmla="*/ 42062 h 75895"/>
                <a:gd name="connsiteX3" fmla="*/ 121672 w 133616"/>
                <a:gd name="connsiteY3" fmla="*/ 0 h 75895"/>
                <a:gd name="connsiteX4" fmla="*/ 133617 w 133616"/>
                <a:gd name="connsiteY4" fmla="*/ 34576 h 75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616" h="75895">
                  <a:moveTo>
                    <a:pt x="133617" y="34576"/>
                  </a:moveTo>
                  <a:lnTo>
                    <a:pt x="14059" y="75895"/>
                  </a:lnTo>
                  <a:lnTo>
                    <a:pt x="0" y="42062"/>
                  </a:lnTo>
                  <a:lnTo>
                    <a:pt x="121672" y="0"/>
                  </a:lnTo>
                  <a:lnTo>
                    <a:pt x="133617" y="34576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5E8CE79F-3E56-FB0C-D05C-5781B10414A9}"/>
                </a:ext>
              </a:extLst>
            </p:cNvPr>
            <p:cNvSpPr/>
            <p:nvPr/>
          </p:nvSpPr>
          <p:spPr>
            <a:xfrm>
              <a:off x="5232282" y="3472029"/>
              <a:ext cx="84305" cy="389424"/>
            </a:xfrm>
            <a:custGeom>
              <a:avLst/>
              <a:gdLst>
                <a:gd name="connsiteX0" fmla="*/ 10525 w 84305"/>
                <a:gd name="connsiteY0" fmla="*/ 121220 h 389424"/>
                <a:gd name="connsiteX1" fmla="*/ 10 w 84305"/>
                <a:gd name="connsiteY1" fmla="*/ 4805 h 389424"/>
                <a:gd name="connsiteX2" fmla="*/ 1016 w 84305"/>
                <a:gd name="connsiteY2" fmla="*/ 1662 h 389424"/>
                <a:gd name="connsiteX3" fmla="*/ 3884 w 84305"/>
                <a:gd name="connsiteY3" fmla="*/ 45 h 389424"/>
                <a:gd name="connsiteX4" fmla="*/ 7091 w 84305"/>
                <a:gd name="connsiteY4" fmla="*/ 811 h 389424"/>
                <a:gd name="connsiteX5" fmla="*/ 8925 w 84305"/>
                <a:gd name="connsiteY5" fmla="*/ 3548 h 389424"/>
                <a:gd name="connsiteX6" fmla="*/ 84306 w 84305"/>
                <a:gd name="connsiteY6" fmla="*/ 389425 h 389424"/>
                <a:gd name="connsiteX7" fmla="*/ 43672 w 84305"/>
                <a:gd name="connsiteY7" fmla="*/ 382395 h 389424"/>
                <a:gd name="connsiteX8" fmla="*/ 10525 w 84305"/>
                <a:gd name="connsiteY8" fmla="*/ 121220 h 389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305" h="389424">
                  <a:moveTo>
                    <a:pt x="10525" y="121220"/>
                  </a:moveTo>
                  <a:lnTo>
                    <a:pt x="10" y="4805"/>
                  </a:lnTo>
                  <a:cubicBezTo>
                    <a:pt x="-65" y="3668"/>
                    <a:pt x="295" y="2548"/>
                    <a:pt x="1016" y="1662"/>
                  </a:cubicBezTo>
                  <a:cubicBezTo>
                    <a:pt x="1730" y="782"/>
                    <a:pt x="2759" y="205"/>
                    <a:pt x="3884" y="45"/>
                  </a:cubicBezTo>
                  <a:cubicBezTo>
                    <a:pt x="5010" y="-116"/>
                    <a:pt x="6153" y="159"/>
                    <a:pt x="7091" y="811"/>
                  </a:cubicBezTo>
                  <a:cubicBezTo>
                    <a:pt x="8028" y="1456"/>
                    <a:pt x="8679" y="2434"/>
                    <a:pt x="8925" y="3548"/>
                  </a:cubicBezTo>
                  <a:lnTo>
                    <a:pt x="84306" y="389425"/>
                  </a:lnTo>
                  <a:lnTo>
                    <a:pt x="43672" y="382395"/>
                  </a:lnTo>
                  <a:lnTo>
                    <a:pt x="10525" y="12122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CDCDEE90-AE0E-769E-8E10-1276AD65BEF2}"/>
                </a:ext>
              </a:extLst>
            </p:cNvPr>
            <p:cNvSpPr/>
            <p:nvPr/>
          </p:nvSpPr>
          <p:spPr>
            <a:xfrm>
              <a:off x="5177961" y="3593243"/>
              <a:ext cx="97994" cy="261309"/>
            </a:xfrm>
            <a:custGeom>
              <a:avLst/>
              <a:gdLst>
                <a:gd name="connsiteX0" fmla="*/ 64846 w 97994"/>
                <a:gd name="connsiteY0" fmla="*/ 0 h 261309"/>
                <a:gd name="connsiteX1" fmla="*/ 83249 w 97994"/>
                <a:gd name="connsiteY1" fmla="*/ 240373 h 261309"/>
                <a:gd name="connsiteX2" fmla="*/ 82883 w 97994"/>
                <a:gd name="connsiteY2" fmla="*/ 242790 h 261309"/>
                <a:gd name="connsiteX3" fmla="*/ 81488 w 97994"/>
                <a:gd name="connsiteY3" fmla="*/ 244802 h 261309"/>
                <a:gd name="connsiteX4" fmla="*/ 79345 w 97994"/>
                <a:gd name="connsiteY4" fmla="*/ 245979 h 261309"/>
                <a:gd name="connsiteX5" fmla="*/ 76905 w 97994"/>
                <a:gd name="connsiteY5" fmla="*/ 246088 h 261309"/>
                <a:gd name="connsiteX6" fmla="*/ 3239 w 97994"/>
                <a:gd name="connsiteY6" fmla="*/ 239344 h 261309"/>
                <a:gd name="connsiteX7" fmla="*/ 2147 w 97994"/>
                <a:gd name="connsiteY7" fmla="*/ 239367 h 261309"/>
                <a:gd name="connsiteX8" fmla="*/ 1153 w 97994"/>
                <a:gd name="connsiteY8" fmla="*/ 239813 h 261309"/>
                <a:gd name="connsiteX9" fmla="*/ 410 w 97994"/>
                <a:gd name="connsiteY9" fmla="*/ 240607 h 261309"/>
                <a:gd name="connsiteX10" fmla="*/ 38 w 97994"/>
                <a:gd name="connsiteY10" fmla="*/ 241630 h 261309"/>
                <a:gd name="connsiteX11" fmla="*/ 501 w 97994"/>
                <a:gd name="connsiteY11" fmla="*/ 243682 h 261309"/>
                <a:gd name="connsiteX12" fmla="*/ 2267 w 97994"/>
                <a:gd name="connsiteY12" fmla="*/ 244830 h 261309"/>
                <a:gd name="connsiteX13" fmla="*/ 97993 w 97994"/>
                <a:gd name="connsiteY13" fmla="*/ 261290 h 261309"/>
                <a:gd name="connsiteX14" fmla="*/ 64846 w 97994"/>
                <a:gd name="connsiteY14" fmla="*/ 0 h 26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994" h="261309">
                  <a:moveTo>
                    <a:pt x="64846" y="0"/>
                  </a:moveTo>
                  <a:lnTo>
                    <a:pt x="83249" y="240373"/>
                  </a:lnTo>
                  <a:cubicBezTo>
                    <a:pt x="83311" y="241196"/>
                    <a:pt x="83191" y="242025"/>
                    <a:pt x="82883" y="242790"/>
                  </a:cubicBezTo>
                  <a:cubicBezTo>
                    <a:pt x="82580" y="243562"/>
                    <a:pt x="82100" y="244248"/>
                    <a:pt x="81488" y="244802"/>
                  </a:cubicBezTo>
                  <a:cubicBezTo>
                    <a:pt x="80877" y="245350"/>
                    <a:pt x="80140" y="245757"/>
                    <a:pt x="79345" y="245979"/>
                  </a:cubicBezTo>
                  <a:cubicBezTo>
                    <a:pt x="78551" y="246202"/>
                    <a:pt x="77716" y="246242"/>
                    <a:pt x="76905" y="246088"/>
                  </a:cubicBezTo>
                  <a:lnTo>
                    <a:pt x="3239" y="239344"/>
                  </a:lnTo>
                  <a:cubicBezTo>
                    <a:pt x="2879" y="239281"/>
                    <a:pt x="2507" y="239287"/>
                    <a:pt x="2147" y="239367"/>
                  </a:cubicBezTo>
                  <a:cubicBezTo>
                    <a:pt x="1793" y="239447"/>
                    <a:pt x="1450" y="239601"/>
                    <a:pt x="1153" y="239813"/>
                  </a:cubicBezTo>
                  <a:cubicBezTo>
                    <a:pt x="855" y="240024"/>
                    <a:pt x="604" y="240299"/>
                    <a:pt x="410" y="240607"/>
                  </a:cubicBezTo>
                  <a:cubicBezTo>
                    <a:pt x="221" y="240922"/>
                    <a:pt x="90" y="241270"/>
                    <a:pt x="38" y="241630"/>
                  </a:cubicBezTo>
                  <a:cubicBezTo>
                    <a:pt x="-82" y="242350"/>
                    <a:pt x="84" y="243087"/>
                    <a:pt x="501" y="243682"/>
                  </a:cubicBezTo>
                  <a:cubicBezTo>
                    <a:pt x="918" y="244282"/>
                    <a:pt x="1553" y="244693"/>
                    <a:pt x="2267" y="244830"/>
                  </a:cubicBezTo>
                  <a:cubicBezTo>
                    <a:pt x="2267" y="244830"/>
                    <a:pt x="96793" y="261975"/>
                    <a:pt x="97993" y="261290"/>
                  </a:cubicBezTo>
                  <a:cubicBezTo>
                    <a:pt x="98222" y="261061"/>
                    <a:pt x="64846" y="0"/>
                    <a:pt x="64846" y="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3" name="组合 272">
            <a:extLst>
              <a:ext uri="{FF2B5EF4-FFF2-40B4-BE49-F238E27FC236}">
                <a16:creationId xmlns:a16="http://schemas.microsoft.com/office/drawing/2014/main" id="{DA51E740-E9DA-6934-A80E-6E20B626CD04}"/>
              </a:ext>
            </a:extLst>
          </p:cNvPr>
          <p:cNvGrpSpPr/>
          <p:nvPr/>
        </p:nvGrpSpPr>
        <p:grpSpPr>
          <a:xfrm>
            <a:off x="3438499" y="902911"/>
            <a:ext cx="3278579" cy="769598"/>
            <a:chOff x="3078625" y="902911"/>
            <a:chExt cx="3278579" cy="769598"/>
          </a:xfrm>
        </p:grpSpPr>
        <p:grpSp>
          <p:nvGrpSpPr>
            <p:cNvPr id="232" name="组合 231">
              <a:extLst>
                <a:ext uri="{FF2B5EF4-FFF2-40B4-BE49-F238E27FC236}">
                  <a16:creationId xmlns:a16="http://schemas.microsoft.com/office/drawing/2014/main" id="{7FF67C59-60A5-9744-1CFB-6890C4B96888}"/>
                </a:ext>
              </a:extLst>
            </p:cNvPr>
            <p:cNvGrpSpPr/>
            <p:nvPr/>
          </p:nvGrpSpPr>
          <p:grpSpPr>
            <a:xfrm>
              <a:off x="3078625" y="902911"/>
              <a:ext cx="3278579" cy="769598"/>
              <a:chOff x="277360" y="3805383"/>
              <a:chExt cx="3278579" cy="769598"/>
            </a:xfrm>
          </p:grpSpPr>
          <p:sp>
            <p:nvSpPr>
              <p:cNvPr id="233" name="矩形 232">
                <a:extLst>
                  <a:ext uri="{FF2B5EF4-FFF2-40B4-BE49-F238E27FC236}">
                    <a16:creationId xmlns:a16="http://schemas.microsoft.com/office/drawing/2014/main" id="{F66C78D2-07BC-0744-7619-0D3961DC2062}"/>
                  </a:ext>
                </a:extLst>
              </p:cNvPr>
              <p:cNvSpPr/>
              <p:nvPr/>
            </p:nvSpPr>
            <p:spPr>
              <a:xfrm>
                <a:off x="327755" y="3855777"/>
                <a:ext cx="3184698" cy="668812"/>
              </a:xfrm>
              <a:prstGeom prst="rect">
                <a:avLst/>
              </a:prstGeom>
              <a:solidFill>
                <a:schemeClr val="accent1"/>
              </a:solidFill>
              <a:ln w="16256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7043" tIns="58522" rIns="117043" bIns="58522" rtlCol="0" anchor="ctr"/>
              <a:lstStyle/>
              <a:p>
                <a:pPr algn="ctr"/>
                <a:endParaRPr lang="zh-CN" altLang="en-US" sz="2304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4" name="矩形 233">
                <a:extLst>
                  <a:ext uri="{FF2B5EF4-FFF2-40B4-BE49-F238E27FC236}">
                    <a16:creationId xmlns:a16="http://schemas.microsoft.com/office/drawing/2014/main" id="{7370C224-63C3-9820-1C29-2D564BC897A4}"/>
                  </a:ext>
                </a:extLst>
              </p:cNvPr>
              <p:cNvSpPr/>
              <p:nvPr/>
            </p:nvSpPr>
            <p:spPr>
              <a:xfrm>
                <a:off x="277360" y="3805383"/>
                <a:ext cx="100787" cy="100787"/>
              </a:xfrm>
              <a:prstGeom prst="rect">
                <a:avLst/>
              </a:prstGeom>
              <a:solidFill>
                <a:schemeClr val="bg1"/>
              </a:solidFill>
              <a:ln w="16256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7043" tIns="58522" rIns="117043" bIns="58522" rtlCol="0" anchor="ctr"/>
              <a:lstStyle/>
              <a:p>
                <a:pPr algn="ctr"/>
                <a:endParaRPr lang="zh-CN" altLang="en-US" sz="2304">
                  <a:solidFill>
                    <a:schemeClr val="bg1"/>
                  </a:solidFill>
                </a:endParaRPr>
              </a:p>
            </p:txBody>
          </p:sp>
          <p:sp>
            <p:nvSpPr>
              <p:cNvPr id="235" name="矩形 234">
                <a:extLst>
                  <a:ext uri="{FF2B5EF4-FFF2-40B4-BE49-F238E27FC236}">
                    <a16:creationId xmlns:a16="http://schemas.microsoft.com/office/drawing/2014/main" id="{F0625CE7-1F0D-141B-067B-C81EAB57AA87}"/>
                  </a:ext>
                </a:extLst>
              </p:cNvPr>
              <p:cNvSpPr/>
              <p:nvPr/>
            </p:nvSpPr>
            <p:spPr>
              <a:xfrm>
                <a:off x="277360" y="4474194"/>
                <a:ext cx="100787" cy="100787"/>
              </a:xfrm>
              <a:prstGeom prst="rect">
                <a:avLst/>
              </a:prstGeom>
              <a:solidFill>
                <a:schemeClr val="bg1"/>
              </a:solidFill>
              <a:ln w="16256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7043" tIns="58522" rIns="117043" bIns="58522" rtlCol="0" anchor="ctr"/>
              <a:lstStyle/>
              <a:p>
                <a:pPr algn="ctr"/>
                <a:endParaRPr lang="zh-CN" altLang="en-US" sz="2304">
                  <a:solidFill>
                    <a:schemeClr val="bg1"/>
                  </a:solidFill>
                </a:endParaRPr>
              </a:p>
            </p:txBody>
          </p:sp>
          <p:sp>
            <p:nvSpPr>
              <p:cNvPr id="236" name="矩形 235">
                <a:extLst>
                  <a:ext uri="{FF2B5EF4-FFF2-40B4-BE49-F238E27FC236}">
                    <a16:creationId xmlns:a16="http://schemas.microsoft.com/office/drawing/2014/main" id="{C94CDF14-84EA-F894-514A-C0635C8BE438}"/>
                  </a:ext>
                </a:extLst>
              </p:cNvPr>
              <p:cNvSpPr/>
              <p:nvPr/>
            </p:nvSpPr>
            <p:spPr>
              <a:xfrm>
                <a:off x="3455152" y="3805383"/>
                <a:ext cx="100787" cy="100787"/>
              </a:xfrm>
              <a:prstGeom prst="rect">
                <a:avLst/>
              </a:prstGeom>
              <a:solidFill>
                <a:schemeClr val="bg1"/>
              </a:solidFill>
              <a:ln w="16256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7043" tIns="58522" rIns="117043" bIns="58522" rtlCol="0" anchor="ctr"/>
              <a:lstStyle/>
              <a:p>
                <a:pPr algn="ctr"/>
                <a:endParaRPr lang="zh-CN" altLang="en-US" sz="2304">
                  <a:solidFill>
                    <a:schemeClr val="bg1"/>
                  </a:solidFill>
                </a:endParaRPr>
              </a:p>
            </p:txBody>
          </p:sp>
          <p:sp>
            <p:nvSpPr>
              <p:cNvPr id="237" name="矩形 236">
                <a:extLst>
                  <a:ext uri="{FF2B5EF4-FFF2-40B4-BE49-F238E27FC236}">
                    <a16:creationId xmlns:a16="http://schemas.microsoft.com/office/drawing/2014/main" id="{396351A6-288E-A1D5-01A2-96310ECC9D1B}"/>
                  </a:ext>
                </a:extLst>
              </p:cNvPr>
              <p:cNvSpPr/>
              <p:nvPr/>
            </p:nvSpPr>
            <p:spPr>
              <a:xfrm>
                <a:off x="3455152" y="4474194"/>
                <a:ext cx="100787" cy="100787"/>
              </a:xfrm>
              <a:prstGeom prst="rect">
                <a:avLst/>
              </a:prstGeom>
              <a:solidFill>
                <a:schemeClr val="bg1"/>
              </a:solidFill>
              <a:ln w="16256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7043" tIns="58522" rIns="117043" bIns="58522" rtlCol="0" anchor="ctr"/>
              <a:lstStyle/>
              <a:p>
                <a:pPr algn="ctr"/>
                <a:endParaRPr lang="zh-CN" altLang="en-US" sz="2304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38" name="文本框 237">
              <a:extLst>
                <a:ext uri="{FF2B5EF4-FFF2-40B4-BE49-F238E27FC236}">
                  <a16:creationId xmlns:a16="http://schemas.microsoft.com/office/drawing/2014/main" id="{2452CEC9-507A-E61A-103A-8D0119A35F82}"/>
                </a:ext>
              </a:extLst>
            </p:cNvPr>
            <p:cNvSpPr txBox="1"/>
            <p:nvPr/>
          </p:nvSpPr>
          <p:spPr>
            <a:xfrm>
              <a:off x="3440355" y="1051337"/>
              <a:ext cx="2555120" cy="472745"/>
            </a:xfrm>
            <a:prstGeom prst="rect">
              <a:avLst/>
            </a:prstGeom>
            <a:noFill/>
            <a:effectLst/>
          </p:spPr>
          <p:txBody>
            <a:bodyPr wrap="none" lIns="117043" tIns="58522" rIns="117043" bIns="58522" rtlCol="0">
              <a:spAutoFit/>
            </a:bodyPr>
            <a:lstStyle/>
            <a:p>
              <a:r>
                <a:rPr lang="zh-CN" altLang="en-US" sz="2304" dirty="0">
                  <a:solidFill>
                    <a:schemeClr val="bg1"/>
                  </a:solidFill>
                  <a:latin typeface="+mn-ea"/>
                </a:rPr>
                <a:t>目录 </a:t>
              </a:r>
              <a:r>
                <a:rPr lang="en-US" altLang="zh-CN" sz="2304" dirty="0">
                  <a:solidFill>
                    <a:schemeClr val="bg1"/>
                  </a:solidFill>
                  <a:latin typeface="+mn-ea"/>
                </a:rPr>
                <a:t>| CONTENTS</a:t>
              </a:r>
              <a:endParaRPr lang="zh-CN" altLang="en-US" sz="2304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57" name="任意多边形: 形状 256">
            <a:extLst>
              <a:ext uri="{FF2B5EF4-FFF2-40B4-BE49-F238E27FC236}">
                <a16:creationId xmlns:a16="http://schemas.microsoft.com/office/drawing/2014/main" id="{24E1BC78-DD27-1EFD-01B4-6A5916D42692}"/>
              </a:ext>
            </a:extLst>
          </p:cNvPr>
          <p:cNvSpPr/>
          <p:nvPr/>
        </p:nvSpPr>
        <p:spPr>
          <a:xfrm>
            <a:off x="9936084" y="4450508"/>
            <a:ext cx="941976" cy="941976"/>
          </a:xfrm>
          <a:custGeom>
            <a:avLst/>
            <a:gdLst>
              <a:gd name="connsiteX0" fmla="*/ 611939 w 1224024"/>
              <a:gd name="connsiteY0" fmla="*/ 0 h 1224024"/>
              <a:gd name="connsiteX1" fmla="*/ 612085 w 1224024"/>
              <a:gd name="connsiteY1" fmla="*/ 0 h 1224024"/>
              <a:gd name="connsiteX2" fmla="*/ 624461 w 1224024"/>
              <a:gd name="connsiteY2" fmla="*/ 122764 h 1224024"/>
              <a:gd name="connsiteX3" fmla="*/ 1101260 w 1224024"/>
              <a:gd name="connsiteY3" fmla="*/ 599563 h 1224024"/>
              <a:gd name="connsiteX4" fmla="*/ 1224024 w 1224024"/>
              <a:gd name="connsiteY4" fmla="*/ 611939 h 1224024"/>
              <a:gd name="connsiteX5" fmla="*/ 1224024 w 1224024"/>
              <a:gd name="connsiteY5" fmla="*/ 612085 h 1224024"/>
              <a:gd name="connsiteX6" fmla="*/ 1101260 w 1224024"/>
              <a:gd name="connsiteY6" fmla="*/ 624461 h 1224024"/>
              <a:gd name="connsiteX7" fmla="*/ 624461 w 1224024"/>
              <a:gd name="connsiteY7" fmla="*/ 1101260 h 1224024"/>
              <a:gd name="connsiteX8" fmla="*/ 612085 w 1224024"/>
              <a:gd name="connsiteY8" fmla="*/ 1224024 h 1224024"/>
              <a:gd name="connsiteX9" fmla="*/ 611939 w 1224024"/>
              <a:gd name="connsiteY9" fmla="*/ 1224024 h 1224024"/>
              <a:gd name="connsiteX10" fmla="*/ 599563 w 1224024"/>
              <a:gd name="connsiteY10" fmla="*/ 1101260 h 1224024"/>
              <a:gd name="connsiteX11" fmla="*/ 122764 w 1224024"/>
              <a:gd name="connsiteY11" fmla="*/ 624461 h 1224024"/>
              <a:gd name="connsiteX12" fmla="*/ 0 w 1224024"/>
              <a:gd name="connsiteY12" fmla="*/ 612085 h 1224024"/>
              <a:gd name="connsiteX13" fmla="*/ 0 w 1224024"/>
              <a:gd name="connsiteY13" fmla="*/ 611939 h 1224024"/>
              <a:gd name="connsiteX14" fmla="*/ 122764 w 1224024"/>
              <a:gd name="connsiteY14" fmla="*/ 599563 h 1224024"/>
              <a:gd name="connsiteX15" fmla="*/ 599563 w 1224024"/>
              <a:gd name="connsiteY15" fmla="*/ 122764 h 1224024"/>
              <a:gd name="connsiteX16" fmla="*/ 611939 w 1224024"/>
              <a:gd name="connsiteY16" fmla="*/ 0 h 1224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24024" h="1224024">
                <a:moveTo>
                  <a:pt x="611939" y="0"/>
                </a:moveTo>
                <a:lnTo>
                  <a:pt x="612085" y="0"/>
                </a:lnTo>
                <a:lnTo>
                  <a:pt x="624461" y="122764"/>
                </a:lnTo>
                <a:cubicBezTo>
                  <a:pt x="673434" y="362090"/>
                  <a:pt x="861934" y="550590"/>
                  <a:pt x="1101260" y="599563"/>
                </a:cubicBezTo>
                <a:lnTo>
                  <a:pt x="1224024" y="611939"/>
                </a:lnTo>
                <a:lnTo>
                  <a:pt x="1224024" y="612085"/>
                </a:lnTo>
                <a:lnTo>
                  <a:pt x="1101260" y="624461"/>
                </a:lnTo>
                <a:cubicBezTo>
                  <a:pt x="861934" y="673434"/>
                  <a:pt x="673434" y="861934"/>
                  <a:pt x="624461" y="1101260"/>
                </a:cubicBezTo>
                <a:lnTo>
                  <a:pt x="612085" y="1224024"/>
                </a:lnTo>
                <a:lnTo>
                  <a:pt x="611939" y="1224024"/>
                </a:lnTo>
                <a:lnTo>
                  <a:pt x="599563" y="1101260"/>
                </a:lnTo>
                <a:cubicBezTo>
                  <a:pt x="550590" y="861934"/>
                  <a:pt x="362090" y="673434"/>
                  <a:pt x="122764" y="624461"/>
                </a:cubicBezTo>
                <a:lnTo>
                  <a:pt x="0" y="612085"/>
                </a:lnTo>
                <a:lnTo>
                  <a:pt x="0" y="611939"/>
                </a:lnTo>
                <a:lnTo>
                  <a:pt x="122764" y="599563"/>
                </a:lnTo>
                <a:cubicBezTo>
                  <a:pt x="362090" y="550590"/>
                  <a:pt x="550590" y="362090"/>
                  <a:pt x="599563" y="122764"/>
                </a:cubicBezTo>
                <a:lnTo>
                  <a:pt x="611939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9" name="文本框 238">
            <a:extLst>
              <a:ext uri="{FF2B5EF4-FFF2-40B4-BE49-F238E27FC236}">
                <a16:creationId xmlns:a16="http://schemas.microsoft.com/office/drawing/2014/main" id="{6CF1C67F-B543-D99F-4AA9-81F5338EF65E}"/>
              </a:ext>
            </a:extLst>
          </p:cNvPr>
          <p:cNvSpPr txBox="1"/>
          <p:nvPr/>
        </p:nvSpPr>
        <p:spPr>
          <a:xfrm>
            <a:off x="4863085" y="2607458"/>
            <a:ext cx="9092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+mj-lt"/>
                <a:ea typeface="+mj-ea"/>
              </a:rPr>
              <a:t>01</a:t>
            </a:r>
            <a:endParaRPr lang="zh-CN" altLang="en-US" sz="48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240" name="文本框 239">
            <a:extLst>
              <a:ext uri="{FF2B5EF4-FFF2-40B4-BE49-F238E27FC236}">
                <a16:creationId xmlns:a16="http://schemas.microsoft.com/office/drawing/2014/main" id="{2A943F1C-7072-5234-E0F8-6F6F6DE05BA6}"/>
              </a:ext>
            </a:extLst>
          </p:cNvPr>
          <p:cNvSpPr txBox="1"/>
          <p:nvPr/>
        </p:nvSpPr>
        <p:spPr>
          <a:xfrm>
            <a:off x="4609811" y="329699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公司介绍</a:t>
            </a:r>
          </a:p>
        </p:txBody>
      </p:sp>
      <p:sp>
        <p:nvSpPr>
          <p:cNvPr id="243" name="文本框 242">
            <a:extLst>
              <a:ext uri="{FF2B5EF4-FFF2-40B4-BE49-F238E27FC236}">
                <a16:creationId xmlns:a16="http://schemas.microsoft.com/office/drawing/2014/main" id="{23E5297D-7BE7-15A8-F301-325BF1CFA56C}"/>
              </a:ext>
            </a:extLst>
          </p:cNvPr>
          <p:cNvSpPr txBox="1"/>
          <p:nvPr/>
        </p:nvSpPr>
        <p:spPr>
          <a:xfrm>
            <a:off x="6939830" y="2607458"/>
            <a:ext cx="9813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+mj-lt"/>
                <a:ea typeface="+mj-ea"/>
              </a:rPr>
              <a:t>02</a:t>
            </a:r>
            <a:endParaRPr lang="zh-CN" altLang="en-US" sz="48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244" name="文本框 243">
            <a:extLst>
              <a:ext uri="{FF2B5EF4-FFF2-40B4-BE49-F238E27FC236}">
                <a16:creationId xmlns:a16="http://schemas.microsoft.com/office/drawing/2014/main" id="{6685664F-999A-05C1-9AF4-F81DBFCFA51C}"/>
              </a:ext>
            </a:extLst>
          </p:cNvPr>
          <p:cNvSpPr txBox="1"/>
          <p:nvPr/>
        </p:nvSpPr>
        <p:spPr>
          <a:xfrm>
            <a:off x="6722623" y="329699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员工制度</a:t>
            </a:r>
          </a:p>
        </p:txBody>
      </p:sp>
      <p:sp>
        <p:nvSpPr>
          <p:cNvPr id="245" name="文本框 244">
            <a:extLst>
              <a:ext uri="{FF2B5EF4-FFF2-40B4-BE49-F238E27FC236}">
                <a16:creationId xmlns:a16="http://schemas.microsoft.com/office/drawing/2014/main" id="{ADF80F92-598D-E3EA-BCCB-E912C5531670}"/>
              </a:ext>
            </a:extLst>
          </p:cNvPr>
          <p:cNvSpPr txBox="1"/>
          <p:nvPr/>
        </p:nvSpPr>
        <p:spPr>
          <a:xfrm>
            <a:off x="8971338" y="2607458"/>
            <a:ext cx="9893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+mj-lt"/>
                <a:ea typeface="+mj-ea"/>
              </a:rPr>
              <a:t>03</a:t>
            </a:r>
            <a:endParaRPr lang="zh-CN" altLang="en-US" sz="48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246" name="文本框 245">
            <a:extLst>
              <a:ext uri="{FF2B5EF4-FFF2-40B4-BE49-F238E27FC236}">
                <a16:creationId xmlns:a16="http://schemas.microsoft.com/office/drawing/2014/main" id="{4015B00C-B48C-901D-24F8-7D5678321AD2}"/>
              </a:ext>
            </a:extLst>
          </p:cNvPr>
          <p:cNvSpPr txBox="1"/>
          <p:nvPr/>
        </p:nvSpPr>
        <p:spPr>
          <a:xfrm>
            <a:off x="8758138" y="3296996"/>
            <a:ext cx="14157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员工福利</a:t>
            </a:r>
          </a:p>
        </p:txBody>
      </p:sp>
      <p:cxnSp>
        <p:nvCxnSpPr>
          <p:cNvPr id="269" name="直接连接符 268">
            <a:extLst>
              <a:ext uri="{FF2B5EF4-FFF2-40B4-BE49-F238E27FC236}">
                <a16:creationId xmlns:a16="http://schemas.microsoft.com/office/drawing/2014/main" id="{FEB76004-DE41-8BBF-EAA3-75928ACB233D}"/>
              </a:ext>
            </a:extLst>
          </p:cNvPr>
          <p:cNvCxnSpPr/>
          <p:nvPr/>
        </p:nvCxnSpPr>
        <p:spPr>
          <a:xfrm>
            <a:off x="6290244" y="2418096"/>
            <a:ext cx="0" cy="17013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直接连接符 270">
            <a:extLst>
              <a:ext uri="{FF2B5EF4-FFF2-40B4-BE49-F238E27FC236}">
                <a16:creationId xmlns:a16="http://schemas.microsoft.com/office/drawing/2014/main" id="{2D7ABE53-C757-0244-A59C-8C7312FEBCF5}"/>
              </a:ext>
            </a:extLst>
          </p:cNvPr>
          <p:cNvCxnSpPr/>
          <p:nvPr/>
        </p:nvCxnSpPr>
        <p:spPr>
          <a:xfrm>
            <a:off x="8493475" y="2418096"/>
            <a:ext cx="0" cy="17013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7" name="组合 276">
            <a:extLst>
              <a:ext uri="{FF2B5EF4-FFF2-40B4-BE49-F238E27FC236}">
                <a16:creationId xmlns:a16="http://schemas.microsoft.com/office/drawing/2014/main" id="{276D831C-E29F-A0FA-FE7E-1FDFC118B643}"/>
              </a:ext>
            </a:extLst>
          </p:cNvPr>
          <p:cNvGrpSpPr/>
          <p:nvPr/>
        </p:nvGrpSpPr>
        <p:grpSpPr>
          <a:xfrm>
            <a:off x="7619897" y="5236275"/>
            <a:ext cx="4261362" cy="860248"/>
            <a:chOff x="2025423" y="269637"/>
            <a:chExt cx="4261362" cy="860248"/>
          </a:xfrm>
        </p:grpSpPr>
        <p:cxnSp>
          <p:nvCxnSpPr>
            <p:cNvPr id="278" name="直接连接符 277">
              <a:extLst>
                <a:ext uri="{FF2B5EF4-FFF2-40B4-BE49-F238E27FC236}">
                  <a16:creationId xmlns:a16="http://schemas.microsoft.com/office/drawing/2014/main" id="{00BCA381-5222-988A-DE61-C4FA87BAFD99}"/>
                </a:ext>
              </a:extLst>
            </p:cNvPr>
            <p:cNvCxnSpPr/>
            <p:nvPr/>
          </p:nvCxnSpPr>
          <p:spPr>
            <a:xfrm>
              <a:off x="2025423" y="1129885"/>
              <a:ext cx="3831367" cy="0"/>
            </a:xfrm>
            <a:prstGeom prst="line">
              <a:avLst/>
            </a:prstGeom>
            <a:ln w="22225" cap="rnd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9" name="弧形 278">
              <a:extLst>
                <a:ext uri="{FF2B5EF4-FFF2-40B4-BE49-F238E27FC236}">
                  <a16:creationId xmlns:a16="http://schemas.microsoft.com/office/drawing/2014/main" id="{6301DA4D-234F-1CB9-0883-4F141D387361}"/>
                </a:ext>
              </a:extLst>
            </p:cNvPr>
            <p:cNvSpPr/>
            <p:nvPr/>
          </p:nvSpPr>
          <p:spPr>
            <a:xfrm rot="10800000">
              <a:off x="5426794" y="269637"/>
              <a:ext cx="859991" cy="859991"/>
            </a:xfrm>
            <a:prstGeom prst="arc">
              <a:avLst>
                <a:gd name="adj1" fmla="val 16200000"/>
                <a:gd name="adj2" fmla="val 19024070"/>
              </a:avLst>
            </a:prstGeom>
            <a:ln w="22225" cap="rnd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0" name="文本框 279">
            <a:extLst>
              <a:ext uri="{FF2B5EF4-FFF2-40B4-BE49-F238E27FC236}">
                <a16:creationId xmlns:a16="http://schemas.microsoft.com/office/drawing/2014/main" id="{48624BBC-11E7-940B-2833-4512D2046004}"/>
              </a:ext>
            </a:extLst>
          </p:cNvPr>
          <p:cNvSpPr txBox="1"/>
          <p:nvPr/>
        </p:nvSpPr>
        <p:spPr>
          <a:xfrm>
            <a:off x="10162485" y="742740"/>
            <a:ext cx="14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YOUR</a:t>
            </a:r>
            <a:r>
              <a:rPr lang="zh-CN" altLang="en-US" dirty="0"/>
              <a:t> </a:t>
            </a:r>
            <a:r>
              <a:rPr lang="en-US" altLang="zh-CN" dirty="0"/>
              <a:t>LOGO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0340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合 235">
            <a:extLst>
              <a:ext uri="{FF2B5EF4-FFF2-40B4-BE49-F238E27FC236}">
                <a16:creationId xmlns:a16="http://schemas.microsoft.com/office/drawing/2014/main" id="{2A07E919-506B-D8E9-A22D-FB9D7617982C}"/>
              </a:ext>
            </a:extLst>
          </p:cNvPr>
          <p:cNvGrpSpPr/>
          <p:nvPr/>
        </p:nvGrpSpPr>
        <p:grpSpPr>
          <a:xfrm>
            <a:off x="5355337" y="1387818"/>
            <a:ext cx="5579128" cy="2884764"/>
            <a:chOff x="5679248" y="1366112"/>
            <a:chExt cx="5579128" cy="2884764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B88398B-5F75-8EF8-7D51-2D42B3318408}"/>
                </a:ext>
              </a:extLst>
            </p:cNvPr>
            <p:cNvSpPr/>
            <p:nvPr/>
          </p:nvSpPr>
          <p:spPr>
            <a:xfrm>
              <a:off x="5684563" y="1371028"/>
              <a:ext cx="5564862" cy="2874873"/>
            </a:xfrm>
            <a:custGeom>
              <a:avLst/>
              <a:gdLst>
                <a:gd name="connsiteX0" fmla="*/ 3866369 w 3923519"/>
                <a:gd name="connsiteY0" fmla="*/ 0 h 2874873"/>
                <a:gd name="connsiteX1" fmla="*/ 57150 w 3923519"/>
                <a:gd name="connsiteY1" fmla="*/ 0 h 2874873"/>
                <a:gd name="connsiteX2" fmla="*/ 0 w 3923519"/>
                <a:gd name="connsiteY2" fmla="*/ 57150 h 2874873"/>
                <a:gd name="connsiteX3" fmla="*/ 0 w 3923519"/>
                <a:gd name="connsiteY3" fmla="*/ 2817724 h 2874873"/>
                <a:gd name="connsiteX4" fmla="*/ 57150 w 3923519"/>
                <a:gd name="connsiteY4" fmla="*/ 2874874 h 2874873"/>
                <a:gd name="connsiteX5" fmla="*/ 3866369 w 3923519"/>
                <a:gd name="connsiteY5" fmla="*/ 2874874 h 2874873"/>
                <a:gd name="connsiteX6" fmla="*/ 3923519 w 3923519"/>
                <a:gd name="connsiteY6" fmla="*/ 2817724 h 2874873"/>
                <a:gd name="connsiteX7" fmla="*/ 3923519 w 3923519"/>
                <a:gd name="connsiteY7" fmla="*/ 57150 h 2874873"/>
                <a:gd name="connsiteX8" fmla="*/ 3866369 w 3923519"/>
                <a:gd name="connsiteY8" fmla="*/ 0 h 2874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23519" h="2874873">
                  <a:moveTo>
                    <a:pt x="3866369" y="0"/>
                  </a:moveTo>
                  <a:lnTo>
                    <a:pt x="57150" y="0"/>
                  </a:lnTo>
                  <a:cubicBezTo>
                    <a:pt x="25586" y="0"/>
                    <a:pt x="0" y="25586"/>
                    <a:pt x="0" y="57150"/>
                  </a:cubicBezTo>
                  <a:lnTo>
                    <a:pt x="0" y="2817724"/>
                  </a:lnTo>
                  <a:cubicBezTo>
                    <a:pt x="0" y="2849288"/>
                    <a:pt x="25586" y="2874874"/>
                    <a:pt x="57150" y="2874874"/>
                  </a:cubicBezTo>
                  <a:lnTo>
                    <a:pt x="3866369" y="2874874"/>
                  </a:lnTo>
                  <a:cubicBezTo>
                    <a:pt x="3897915" y="2874874"/>
                    <a:pt x="3923519" y="2849288"/>
                    <a:pt x="3923519" y="2817724"/>
                  </a:cubicBezTo>
                  <a:lnTo>
                    <a:pt x="3923519" y="57150"/>
                  </a:lnTo>
                  <a:cubicBezTo>
                    <a:pt x="3923519" y="25586"/>
                    <a:pt x="3897915" y="0"/>
                    <a:pt x="3866369" y="0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37DC400-15E8-DA65-AC10-826E7F6F5A6A}"/>
                </a:ext>
              </a:extLst>
            </p:cNvPr>
            <p:cNvSpPr/>
            <p:nvPr/>
          </p:nvSpPr>
          <p:spPr>
            <a:xfrm>
              <a:off x="5679534" y="1366112"/>
              <a:ext cx="5564862" cy="2884764"/>
            </a:xfrm>
            <a:custGeom>
              <a:avLst/>
              <a:gdLst>
                <a:gd name="connsiteX0" fmla="*/ 3878142 w 3933577"/>
                <a:gd name="connsiteY0" fmla="*/ 2884763 h 2884764"/>
                <a:gd name="connsiteX1" fmla="*/ 55436 w 3933577"/>
                <a:gd name="connsiteY1" fmla="*/ 2884763 h 2884764"/>
                <a:gd name="connsiteX2" fmla="*/ 16465 w 3933577"/>
                <a:gd name="connsiteY2" fmla="*/ 2869064 h 2884764"/>
                <a:gd name="connsiteX3" fmla="*/ 0 w 3933577"/>
                <a:gd name="connsiteY3" fmla="*/ 2830413 h 2884764"/>
                <a:gd name="connsiteX4" fmla="*/ 0 w 3933577"/>
                <a:gd name="connsiteY4" fmla="*/ 54352 h 2884764"/>
                <a:gd name="connsiteX5" fmla="*/ 16482 w 3933577"/>
                <a:gd name="connsiteY5" fmla="*/ 15718 h 2884764"/>
                <a:gd name="connsiteX6" fmla="*/ 55436 w 3933577"/>
                <a:gd name="connsiteY6" fmla="*/ 2 h 2884764"/>
                <a:gd name="connsiteX7" fmla="*/ 3878142 w 3933577"/>
                <a:gd name="connsiteY7" fmla="*/ 2 h 2884764"/>
                <a:gd name="connsiteX8" fmla="*/ 3917118 w 3933577"/>
                <a:gd name="connsiteY8" fmla="*/ 15718 h 2884764"/>
                <a:gd name="connsiteX9" fmla="*/ 3933578 w 3933577"/>
                <a:gd name="connsiteY9" fmla="*/ 54352 h 2884764"/>
                <a:gd name="connsiteX10" fmla="*/ 3933578 w 3933577"/>
                <a:gd name="connsiteY10" fmla="*/ 2830413 h 2884764"/>
                <a:gd name="connsiteX11" fmla="*/ 3917118 w 3933577"/>
                <a:gd name="connsiteY11" fmla="*/ 2869064 h 2884764"/>
                <a:gd name="connsiteX12" fmla="*/ 3878142 w 3933577"/>
                <a:gd name="connsiteY12" fmla="*/ 2884763 h 2884764"/>
                <a:gd name="connsiteX13" fmla="*/ 3878142 w 3933577"/>
                <a:gd name="connsiteY13" fmla="*/ 2884763 h 2884764"/>
                <a:gd name="connsiteX14" fmla="*/ 55436 w 3933577"/>
                <a:gd name="connsiteY14" fmla="*/ 10117 h 2884764"/>
                <a:gd name="connsiteX15" fmla="*/ 23568 w 3933577"/>
                <a:gd name="connsiteY15" fmla="*/ 22982 h 2884764"/>
                <a:gd name="connsiteX16" fmla="*/ 10058 w 3933577"/>
                <a:gd name="connsiteY16" fmla="*/ 54580 h 2884764"/>
                <a:gd name="connsiteX17" fmla="*/ 10058 w 3933577"/>
                <a:gd name="connsiteY17" fmla="*/ 2830413 h 2884764"/>
                <a:gd name="connsiteX18" fmla="*/ 23568 w 3933577"/>
                <a:gd name="connsiteY18" fmla="*/ 2862011 h 2884764"/>
                <a:gd name="connsiteX19" fmla="*/ 55436 w 3933577"/>
                <a:gd name="connsiteY19" fmla="*/ 2874875 h 2884764"/>
                <a:gd name="connsiteX20" fmla="*/ 3878142 w 3933577"/>
                <a:gd name="connsiteY20" fmla="*/ 2874875 h 2884764"/>
                <a:gd name="connsiteX21" fmla="*/ 3910032 w 3933577"/>
                <a:gd name="connsiteY21" fmla="*/ 2862028 h 2884764"/>
                <a:gd name="connsiteX22" fmla="*/ 3923519 w 3933577"/>
                <a:gd name="connsiteY22" fmla="*/ 2830413 h 2884764"/>
                <a:gd name="connsiteX23" fmla="*/ 3923519 w 3933577"/>
                <a:gd name="connsiteY23" fmla="*/ 54352 h 2884764"/>
                <a:gd name="connsiteX24" fmla="*/ 3910032 w 3933577"/>
                <a:gd name="connsiteY24" fmla="*/ 22736 h 2884764"/>
                <a:gd name="connsiteX25" fmla="*/ 3878142 w 3933577"/>
                <a:gd name="connsiteY25" fmla="*/ 9889 h 2884764"/>
                <a:gd name="connsiteX26" fmla="*/ 55436 w 3933577"/>
                <a:gd name="connsiteY26" fmla="*/ 10117 h 288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33577" h="2884764">
                  <a:moveTo>
                    <a:pt x="3878142" y="2884763"/>
                  </a:moveTo>
                  <a:lnTo>
                    <a:pt x="55436" y="2884763"/>
                  </a:lnTo>
                  <a:cubicBezTo>
                    <a:pt x="40879" y="2884900"/>
                    <a:pt x="26861" y="2879253"/>
                    <a:pt x="16465" y="2869064"/>
                  </a:cubicBezTo>
                  <a:cubicBezTo>
                    <a:pt x="6075" y="2858868"/>
                    <a:pt x="149" y="2844969"/>
                    <a:pt x="0" y="2830413"/>
                  </a:cubicBezTo>
                  <a:lnTo>
                    <a:pt x="0" y="54352"/>
                  </a:lnTo>
                  <a:cubicBezTo>
                    <a:pt x="166" y="39801"/>
                    <a:pt x="6092" y="25908"/>
                    <a:pt x="16482" y="15718"/>
                  </a:cubicBezTo>
                  <a:cubicBezTo>
                    <a:pt x="26872" y="5534"/>
                    <a:pt x="40879" y="-118"/>
                    <a:pt x="55436" y="2"/>
                  </a:cubicBezTo>
                  <a:lnTo>
                    <a:pt x="3878142" y="2"/>
                  </a:lnTo>
                  <a:cubicBezTo>
                    <a:pt x="3892715" y="-118"/>
                    <a:pt x="3906717" y="5534"/>
                    <a:pt x="3917118" y="15718"/>
                  </a:cubicBezTo>
                  <a:cubicBezTo>
                    <a:pt x="3927462" y="25908"/>
                    <a:pt x="3933406" y="39801"/>
                    <a:pt x="3933578" y="54352"/>
                  </a:cubicBezTo>
                  <a:lnTo>
                    <a:pt x="3933578" y="2830413"/>
                  </a:lnTo>
                  <a:cubicBezTo>
                    <a:pt x="3933406" y="2844969"/>
                    <a:pt x="3927519" y="2858868"/>
                    <a:pt x="3917118" y="2869064"/>
                  </a:cubicBezTo>
                  <a:cubicBezTo>
                    <a:pt x="3906717" y="2879253"/>
                    <a:pt x="3892715" y="2884900"/>
                    <a:pt x="3878142" y="2884763"/>
                  </a:cubicBezTo>
                  <a:lnTo>
                    <a:pt x="3878142" y="2884763"/>
                  </a:lnTo>
                  <a:close/>
                  <a:moveTo>
                    <a:pt x="55436" y="10117"/>
                  </a:moveTo>
                  <a:cubicBezTo>
                    <a:pt x="43531" y="10026"/>
                    <a:pt x="32073" y="14655"/>
                    <a:pt x="23568" y="22982"/>
                  </a:cubicBezTo>
                  <a:cubicBezTo>
                    <a:pt x="15065" y="31314"/>
                    <a:pt x="10207" y="42676"/>
                    <a:pt x="10058" y="54580"/>
                  </a:cubicBezTo>
                  <a:lnTo>
                    <a:pt x="10058" y="2830413"/>
                  </a:lnTo>
                  <a:cubicBezTo>
                    <a:pt x="10207" y="2842317"/>
                    <a:pt x="15065" y="2853679"/>
                    <a:pt x="23568" y="2862011"/>
                  </a:cubicBezTo>
                  <a:cubicBezTo>
                    <a:pt x="32073" y="2870344"/>
                    <a:pt x="43531" y="2874967"/>
                    <a:pt x="55436" y="2874875"/>
                  </a:cubicBezTo>
                  <a:lnTo>
                    <a:pt x="3878142" y="2874875"/>
                  </a:lnTo>
                  <a:cubicBezTo>
                    <a:pt x="3890029" y="2874984"/>
                    <a:pt x="3901516" y="2870361"/>
                    <a:pt x="3910032" y="2862028"/>
                  </a:cubicBezTo>
                  <a:cubicBezTo>
                    <a:pt x="3918547" y="2853690"/>
                    <a:pt x="3923405" y="2842323"/>
                    <a:pt x="3923519" y="2830413"/>
                  </a:cubicBezTo>
                  <a:lnTo>
                    <a:pt x="3923519" y="54352"/>
                  </a:lnTo>
                  <a:cubicBezTo>
                    <a:pt x="3923405" y="42441"/>
                    <a:pt x="3918547" y="31074"/>
                    <a:pt x="3910032" y="22736"/>
                  </a:cubicBezTo>
                  <a:cubicBezTo>
                    <a:pt x="3901516" y="14404"/>
                    <a:pt x="3890029" y="9780"/>
                    <a:pt x="3878142" y="9889"/>
                  </a:cubicBezTo>
                  <a:lnTo>
                    <a:pt x="55436" y="10117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9F3A8B3-77F9-5196-7281-191CE42564C8}"/>
                </a:ext>
              </a:extLst>
            </p:cNvPr>
            <p:cNvSpPr/>
            <p:nvPr/>
          </p:nvSpPr>
          <p:spPr>
            <a:xfrm>
              <a:off x="5679534" y="1366112"/>
              <a:ext cx="5564862" cy="2884764"/>
            </a:xfrm>
            <a:custGeom>
              <a:avLst/>
              <a:gdLst>
                <a:gd name="connsiteX0" fmla="*/ 3878142 w 3933577"/>
                <a:gd name="connsiteY0" fmla="*/ 2884763 h 2884764"/>
                <a:gd name="connsiteX1" fmla="*/ 55436 w 3933577"/>
                <a:gd name="connsiteY1" fmla="*/ 2884763 h 2884764"/>
                <a:gd name="connsiteX2" fmla="*/ 16465 w 3933577"/>
                <a:gd name="connsiteY2" fmla="*/ 2869064 h 2884764"/>
                <a:gd name="connsiteX3" fmla="*/ 0 w 3933577"/>
                <a:gd name="connsiteY3" fmla="*/ 2830413 h 2884764"/>
                <a:gd name="connsiteX4" fmla="*/ 0 w 3933577"/>
                <a:gd name="connsiteY4" fmla="*/ 54352 h 2884764"/>
                <a:gd name="connsiteX5" fmla="*/ 16482 w 3933577"/>
                <a:gd name="connsiteY5" fmla="*/ 15718 h 2884764"/>
                <a:gd name="connsiteX6" fmla="*/ 55436 w 3933577"/>
                <a:gd name="connsiteY6" fmla="*/ 2 h 2884764"/>
                <a:gd name="connsiteX7" fmla="*/ 3878142 w 3933577"/>
                <a:gd name="connsiteY7" fmla="*/ 2 h 2884764"/>
                <a:gd name="connsiteX8" fmla="*/ 3917118 w 3933577"/>
                <a:gd name="connsiteY8" fmla="*/ 15718 h 2884764"/>
                <a:gd name="connsiteX9" fmla="*/ 3933578 w 3933577"/>
                <a:gd name="connsiteY9" fmla="*/ 54352 h 2884764"/>
                <a:gd name="connsiteX10" fmla="*/ 3933578 w 3933577"/>
                <a:gd name="connsiteY10" fmla="*/ 2830413 h 2884764"/>
                <a:gd name="connsiteX11" fmla="*/ 3917118 w 3933577"/>
                <a:gd name="connsiteY11" fmla="*/ 2869064 h 2884764"/>
                <a:gd name="connsiteX12" fmla="*/ 3878142 w 3933577"/>
                <a:gd name="connsiteY12" fmla="*/ 2884763 h 2884764"/>
                <a:gd name="connsiteX13" fmla="*/ 3878142 w 3933577"/>
                <a:gd name="connsiteY13" fmla="*/ 2884763 h 2884764"/>
                <a:gd name="connsiteX14" fmla="*/ 55436 w 3933577"/>
                <a:gd name="connsiteY14" fmla="*/ 10117 h 2884764"/>
                <a:gd name="connsiteX15" fmla="*/ 23568 w 3933577"/>
                <a:gd name="connsiteY15" fmla="*/ 22982 h 2884764"/>
                <a:gd name="connsiteX16" fmla="*/ 10058 w 3933577"/>
                <a:gd name="connsiteY16" fmla="*/ 54580 h 2884764"/>
                <a:gd name="connsiteX17" fmla="*/ 10058 w 3933577"/>
                <a:gd name="connsiteY17" fmla="*/ 2830413 h 2884764"/>
                <a:gd name="connsiteX18" fmla="*/ 23568 w 3933577"/>
                <a:gd name="connsiteY18" fmla="*/ 2862011 h 2884764"/>
                <a:gd name="connsiteX19" fmla="*/ 55436 w 3933577"/>
                <a:gd name="connsiteY19" fmla="*/ 2874875 h 2884764"/>
                <a:gd name="connsiteX20" fmla="*/ 3878142 w 3933577"/>
                <a:gd name="connsiteY20" fmla="*/ 2874875 h 2884764"/>
                <a:gd name="connsiteX21" fmla="*/ 3910032 w 3933577"/>
                <a:gd name="connsiteY21" fmla="*/ 2862028 h 2884764"/>
                <a:gd name="connsiteX22" fmla="*/ 3923519 w 3933577"/>
                <a:gd name="connsiteY22" fmla="*/ 2830413 h 2884764"/>
                <a:gd name="connsiteX23" fmla="*/ 3923519 w 3933577"/>
                <a:gd name="connsiteY23" fmla="*/ 54352 h 2884764"/>
                <a:gd name="connsiteX24" fmla="*/ 3910032 w 3933577"/>
                <a:gd name="connsiteY24" fmla="*/ 22736 h 2884764"/>
                <a:gd name="connsiteX25" fmla="*/ 3878142 w 3933577"/>
                <a:gd name="connsiteY25" fmla="*/ 9889 h 2884764"/>
                <a:gd name="connsiteX26" fmla="*/ 55436 w 3933577"/>
                <a:gd name="connsiteY26" fmla="*/ 10117 h 288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33577" h="2884764">
                  <a:moveTo>
                    <a:pt x="3878142" y="2884763"/>
                  </a:moveTo>
                  <a:lnTo>
                    <a:pt x="55436" y="2884763"/>
                  </a:lnTo>
                  <a:cubicBezTo>
                    <a:pt x="40879" y="2884900"/>
                    <a:pt x="26861" y="2879253"/>
                    <a:pt x="16465" y="2869064"/>
                  </a:cubicBezTo>
                  <a:cubicBezTo>
                    <a:pt x="6075" y="2858868"/>
                    <a:pt x="149" y="2844969"/>
                    <a:pt x="0" y="2830413"/>
                  </a:cubicBezTo>
                  <a:lnTo>
                    <a:pt x="0" y="54352"/>
                  </a:lnTo>
                  <a:cubicBezTo>
                    <a:pt x="166" y="39801"/>
                    <a:pt x="6092" y="25908"/>
                    <a:pt x="16482" y="15718"/>
                  </a:cubicBezTo>
                  <a:cubicBezTo>
                    <a:pt x="26872" y="5534"/>
                    <a:pt x="40879" y="-118"/>
                    <a:pt x="55436" y="2"/>
                  </a:cubicBezTo>
                  <a:lnTo>
                    <a:pt x="3878142" y="2"/>
                  </a:lnTo>
                  <a:cubicBezTo>
                    <a:pt x="3892715" y="-118"/>
                    <a:pt x="3906717" y="5534"/>
                    <a:pt x="3917118" y="15718"/>
                  </a:cubicBezTo>
                  <a:cubicBezTo>
                    <a:pt x="3927462" y="25908"/>
                    <a:pt x="3933406" y="39801"/>
                    <a:pt x="3933578" y="54352"/>
                  </a:cubicBezTo>
                  <a:lnTo>
                    <a:pt x="3933578" y="2830413"/>
                  </a:lnTo>
                  <a:cubicBezTo>
                    <a:pt x="3933406" y="2844969"/>
                    <a:pt x="3927519" y="2858868"/>
                    <a:pt x="3917118" y="2869064"/>
                  </a:cubicBezTo>
                  <a:cubicBezTo>
                    <a:pt x="3906717" y="2879253"/>
                    <a:pt x="3892715" y="2884900"/>
                    <a:pt x="3878142" y="2884763"/>
                  </a:cubicBezTo>
                  <a:lnTo>
                    <a:pt x="3878142" y="2884763"/>
                  </a:lnTo>
                  <a:close/>
                  <a:moveTo>
                    <a:pt x="55436" y="10117"/>
                  </a:moveTo>
                  <a:cubicBezTo>
                    <a:pt x="43531" y="10026"/>
                    <a:pt x="32073" y="14655"/>
                    <a:pt x="23568" y="22982"/>
                  </a:cubicBezTo>
                  <a:cubicBezTo>
                    <a:pt x="15065" y="31314"/>
                    <a:pt x="10207" y="42676"/>
                    <a:pt x="10058" y="54580"/>
                  </a:cubicBezTo>
                  <a:lnTo>
                    <a:pt x="10058" y="2830413"/>
                  </a:lnTo>
                  <a:cubicBezTo>
                    <a:pt x="10207" y="2842317"/>
                    <a:pt x="15065" y="2853679"/>
                    <a:pt x="23568" y="2862011"/>
                  </a:cubicBezTo>
                  <a:cubicBezTo>
                    <a:pt x="32073" y="2870344"/>
                    <a:pt x="43531" y="2874967"/>
                    <a:pt x="55436" y="2874875"/>
                  </a:cubicBezTo>
                  <a:lnTo>
                    <a:pt x="3878142" y="2874875"/>
                  </a:lnTo>
                  <a:cubicBezTo>
                    <a:pt x="3890029" y="2874984"/>
                    <a:pt x="3901516" y="2870361"/>
                    <a:pt x="3910032" y="2862028"/>
                  </a:cubicBezTo>
                  <a:cubicBezTo>
                    <a:pt x="3918547" y="2853690"/>
                    <a:pt x="3923405" y="2842323"/>
                    <a:pt x="3923519" y="2830413"/>
                  </a:cubicBezTo>
                  <a:lnTo>
                    <a:pt x="3923519" y="54352"/>
                  </a:lnTo>
                  <a:cubicBezTo>
                    <a:pt x="3923405" y="42441"/>
                    <a:pt x="3918547" y="31074"/>
                    <a:pt x="3910032" y="22736"/>
                  </a:cubicBezTo>
                  <a:cubicBezTo>
                    <a:pt x="3901516" y="14404"/>
                    <a:pt x="3890029" y="9780"/>
                    <a:pt x="3878142" y="9889"/>
                  </a:cubicBezTo>
                  <a:lnTo>
                    <a:pt x="55436" y="10117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AA31DA2-4B48-4BA7-B954-E5939FD0195A}"/>
                </a:ext>
              </a:extLst>
            </p:cNvPr>
            <p:cNvSpPr/>
            <p:nvPr/>
          </p:nvSpPr>
          <p:spPr>
            <a:xfrm>
              <a:off x="5679248" y="1366685"/>
              <a:ext cx="5579128" cy="243459"/>
            </a:xfrm>
            <a:custGeom>
              <a:avLst/>
              <a:gdLst>
                <a:gd name="connsiteX0" fmla="*/ 57150 w 3933577"/>
                <a:gd name="connsiteY0" fmla="*/ 0 h 243459"/>
                <a:gd name="connsiteX1" fmla="*/ 3876427 w 3933577"/>
                <a:gd name="connsiteY1" fmla="*/ 0 h 243459"/>
                <a:gd name="connsiteX2" fmla="*/ 3916832 w 3933577"/>
                <a:gd name="connsiteY2" fmla="*/ 16739 h 243459"/>
                <a:gd name="connsiteX3" fmla="*/ 3933577 w 3933577"/>
                <a:gd name="connsiteY3" fmla="*/ 57150 h 243459"/>
                <a:gd name="connsiteX4" fmla="*/ 3933577 w 3933577"/>
                <a:gd name="connsiteY4" fmla="*/ 243459 h 243459"/>
                <a:gd name="connsiteX5" fmla="*/ 0 w 3933577"/>
                <a:gd name="connsiteY5" fmla="*/ 243459 h 243459"/>
                <a:gd name="connsiteX6" fmla="*/ 0 w 3933577"/>
                <a:gd name="connsiteY6" fmla="*/ 57150 h 243459"/>
                <a:gd name="connsiteX7" fmla="*/ 16739 w 3933577"/>
                <a:gd name="connsiteY7" fmla="*/ 16739 h 243459"/>
                <a:gd name="connsiteX8" fmla="*/ 57150 w 3933577"/>
                <a:gd name="connsiteY8" fmla="*/ 0 h 243459"/>
                <a:gd name="connsiteX9" fmla="*/ 57150 w 3933577"/>
                <a:gd name="connsiteY9" fmla="*/ 0 h 24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33577" h="243459">
                  <a:moveTo>
                    <a:pt x="57150" y="0"/>
                  </a:moveTo>
                  <a:lnTo>
                    <a:pt x="3876427" y="0"/>
                  </a:lnTo>
                  <a:cubicBezTo>
                    <a:pt x="3891572" y="0"/>
                    <a:pt x="3906145" y="6024"/>
                    <a:pt x="3916832" y="16739"/>
                  </a:cubicBezTo>
                  <a:cubicBezTo>
                    <a:pt x="3927576" y="27455"/>
                    <a:pt x="3933577" y="41994"/>
                    <a:pt x="3933577" y="57150"/>
                  </a:cubicBezTo>
                  <a:lnTo>
                    <a:pt x="3933577" y="243459"/>
                  </a:lnTo>
                  <a:lnTo>
                    <a:pt x="0" y="243459"/>
                  </a:lnTo>
                  <a:lnTo>
                    <a:pt x="0" y="57150"/>
                  </a:lnTo>
                  <a:cubicBezTo>
                    <a:pt x="0" y="41994"/>
                    <a:pt x="6018" y="27455"/>
                    <a:pt x="16739" y="16739"/>
                  </a:cubicBezTo>
                  <a:cubicBezTo>
                    <a:pt x="27455" y="6024"/>
                    <a:pt x="41994" y="0"/>
                    <a:pt x="57150" y="0"/>
                  </a:cubicBezTo>
                  <a:lnTo>
                    <a:pt x="57150" y="0"/>
                  </a:lnTo>
                  <a:close/>
                </a:path>
              </a:pathLst>
            </a:custGeom>
            <a:solidFill>
              <a:schemeClr val="accent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A113A93-EF50-D3AF-C871-B705C67EA318}"/>
                </a:ext>
              </a:extLst>
            </p:cNvPr>
            <p:cNvSpPr/>
            <p:nvPr/>
          </p:nvSpPr>
          <p:spPr>
            <a:xfrm>
              <a:off x="5780855" y="1457611"/>
              <a:ext cx="69494" cy="69494"/>
            </a:xfrm>
            <a:custGeom>
              <a:avLst/>
              <a:gdLst>
                <a:gd name="connsiteX0" fmla="*/ 34747 w 69494"/>
                <a:gd name="connsiteY0" fmla="*/ 69494 h 69494"/>
                <a:gd name="connsiteX1" fmla="*/ 69494 w 69494"/>
                <a:gd name="connsiteY1" fmla="*/ 34747 h 69494"/>
                <a:gd name="connsiteX2" fmla="*/ 34747 w 69494"/>
                <a:gd name="connsiteY2" fmla="*/ 0 h 69494"/>
                <a:gd name="connsiteX3" fmla="*/ 0 w 69494"/>
                <a:gd name="connsiteY3" fmla="*/ 34747 h 69494"/>
                <a:gd name="connsiteX4" fmla="*/ 34747 w 69494"/>
                <a:gd name="connsiteY4" fmla="*/ 69494 h 6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94" h="69494">
                  <a:moveTo>
                    <a:pt x="34747" y="69494"/>
                  </a:moveTo>
                  <a:cubicBezTo>
                    <a:pt x="53938" y="69494"/>
                    <a:pt x="69494" y="53938"/>
                    <a:pt x="69494" y="34747"/>
                  </a:cubicBezTo>
                  <a:cubicBezTo>
                    <a:pt x="69494" y="15556"/>
                    <a:pt x="53938" y="0"/>
                    <a:pt x="34747" y="0"/>
                  </a:cubicBezTo>
                  <a:cubicBezTo>
                    <a:pt x="15556" y="0"/>
                    <a:pt x="0" y="15556"/>
                    <a:pt x="0" y="34747"/>
                  </a:cubicBezTo>
                  <a:cubicBezTo>
                    <a:pt x="0" y="53938"/>
                    <a:pt x="15556" y="69494"/>
                    <a:pt x="34747" y="6949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EDE028D-582C-583B-3ECE-7A8FC863A81A}"/>
                </a:ext>
              </a:extLst>
            </p:cNvPr>
            <p:cNvSpPr/>
            <p:nvPr/>
          </p:nvSpPr>
          <p:spPr>
            <a:xfrm>
              <a:off x="5891269" y="1457611"/>
              <a:ext cx="69494" cy="69494"/>
            </a:xfrm>
            <a:custGeom>
              <a:avLst/>
              <a:gdLst>
                <a:gd name="connsiteX0" fmla="*/ 34747 w 69494"/>
                <a:gd name="connsiteY0" fmla="*/ 69494 h 69494"/>
                <a:gd name="connsiteX1" fmla="*/ 69494 w 69494"/>
                <a:gd name="connsiteY1" fmla="*/ 34747 h 69494"/>
                <a:gd name="connsiteX2" fmla="*/ 34747 w 69494"/>
                <a:gd name="connsiteY2" fmla="*/ 0 h 69494"/>
                <a:gd name="connsiteX3" fmla="*/ 0 w 69494"/>
                <a:gd name="connsiteY3" fmla="*/ 34747 h 69494"/>
                <a:gd name="connsiteX4" fmla="*/ 34747 w 69494"/>
                <a:gd name="connsiteY4" fmla="*/ 69494 h 6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94" h="69494">
                  <a:moveTo>
                    <a:pt x="34747" y="69494"/>
                  </a:moveTo>
                  <a:cubicBezTo>
                    <a:pt x="53938" y="69494"/>
                    <a:pt x="69494" y="53938"/>
                    <a:pt x="69494" y="34747"/>
                  </a:cubicBezTo>
                  <a:cubicBezTo>
                    <a:pt x="69494" y="15556"/>
                    <a:pt x="53938" y="0"/>
                    <a:pt x="34747" y="0"/>
                  </a:cubicBezTo>
                  <a:cubicBezTo>
                    <a:pt x="15562" y="0"/>
                    <a:pt x="0" y="15556"/>
                    <a:pt x="0" y="34747"/>
                  </a:cubicBezTo>
                  <a:cubicBezTo>
                    <a:pt x="0" y="53938"/>
                    <a:pt x="15562" y="69494"/>
                    <a:pt x="34747" y="6949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A84AE3C-F1CD-7F7A-CBB7-231C6D6EB5D7}"/>
                </a:ext>
              </a:extLst>
            </p:cNvPr>
            <p:cNvSpPr/>
            <p:nvPr/>
          </p:nvSpPr>
          <p:spPr>
            <a:xfrm>
              <a:off x="6001746" y="1457611"/>
              <a:ext cx="69494" cy="69494"/>
            </a:xfrm>
            <a:custGeom>
              <a:avLst/>
              <a:gdLst>
                <a:gd name="connsiteX0" fmla="*/ 34741 w 69494"/>
                <a:gd name="connsiteY0" fmla="*/ 69494 h 69494"/>
                <a:gd name="connsiteX1" fmla="*/ 69494 w 69494"/>
                <a:gd name="connsiteY1" fmla="*/ 34747 h 69494"/>
                <a:gd name="connsiteX2" fmla="*/ 34741 w 69494"/>
                <a:gd name="connsiteY2" fmla="*/ 0 h 69494"/>
                <a:gd name="connsiteX3" fmla="*/ 0 w 69494"/>
                <a:gd name="connsiteY3" fmla="*/ 34747 h 69494"/>
                <a:gd name="connsiteX4" fmla="*/ 34741 w 69494"/>
                <a:gd name="connsiteY4" fmla="*/ 69494 h 6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94" h="69494">
                  <a:moveTo>
                    <a:pt x="34741" y="69494"/>
                  </a:moveTo>
                  <a:cubicBezTo>
                    <a:pt x="53932" y="69494"/>
                    <a:pt x="69494" y="53938"/>
                    <a:pt x="69494" y="34747"/>
                  </a:cubicBezTo>
                  <a:cubicBezTo>
                    <a:pt x="69494" y="15556"/>
                    <a:pt x="53932" y="0"/>
                    <a:pt x="34741" y="0"/>
                  </a:cubicBezTo>
                  <a:cubicBezTo>
                    <a:pt x="15556" y="0"/>
                    <a:pt x="0" y="15556"/>
                    <a:pt x="0" y="34747"/>
                  </a:cubicBezTo>
                  <a:cubicBezTo>
                    <a:pt x="0" y="53938"/>
                    <a:pt x="15556" y="69494"/>
                    <a:pt x="34741" y="6949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8" name="文本框 237">
            <a:extLst>
              <a:ext uri="{FF2B5EF4-FFF2-40B4-BE49-F238E27FC236}">
                <a16:creationId xmlns:a16="http://schemas.microsoft.com/office/drawing/2014/main" id="{88AAC8E0-81AC-2C5C-79B1-BB257D4DDA04}"/>
              </a:ext>
            </a:extLst>
          </p:cNvPr>
          <p:cNvSpPr txBox="1"/>
          <p:nvPr/>
        </p:nvSpPr>
        <p:spPr>
          <a:xfrm>
            <a:off x="7416363" y="243517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公司介绍</a:t>
            </a:r>
          </a:p>
        </p:txBody>
      </p:sp>
      <p:grpSp>
        <p:nvGrpSpPr>
          <p:cNvPr id="243" name="组合 242">
            <a:extLst>
              <a:ext uri="{FF2B5EF4-FFF2-40B4-BE49-F238E27FC236}">
                <a16:creationId xmlns:a16="http://schemas.microsoft.com/office/drawing/2014/main" id="{62471A97-655D-53C4-6FCB-B71EC1B1B723}"/>
              </a:ext>
            </a:extLst>
          </p:cNvPr>
          <p:cNvGrpSpPr/>
          <p:nvPr/>
        </p:nvGrpSpPr>
        <p:grpSpPr>
          <a:xfrm>
            <a:off x="7541506" y="3110700"/>
            <a:ext cx="2649151" cy="45719"/>
            <a:chOff x="2031105" y="1614836"/>
            <a:chExt cx="2649151" cy="45719"/>
          </a:xfrm>
        </p:grpSpPr>
        <p:cxnSp>
          <p:nvCxnSpPr>
            <p:cNvPr id="241" name="直接连接符 240">
              <a:extLst>
                <a:ext uri="{FF2B5EF4-FFF2-40B4-BE49-F238E27FC236}">
                  <a16:creationId xmlns:a16="http://schemas.microsoft.com/office/drawing/2014/main" id="{313A2986-AC96-7E30-EDC8-4859571D2AFA}"/>
                </a:ext>
              </a:extLst>
            </p:cNvPr>
            <p:cNvCxnSpPr/>
            <p:nvPr/>
          </p:nvCxnSpPr>
          <p:spPr>
            <a:xfrm>
              <a:off x="2031105" y="1637696"/>
              <a:ext cx="264915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2" name="矩形: 圆角 241">
              <a:extLst>
                <a:ext uri="{FF2B5EF4-FFF2-40B4-BE49-F238E27FC236}">
                  <a16:creationId xmlns:a16="http://schemas.microsoft.com/office/drawing/2014/main" id="{9C641850-15A9-D1C2-5B24-7DA35C7BE952}"/>
                </a:ext>
              </a:extLst>
            </p:cNvPr>
            <p:cNvSpPr/>
            <p:nvPr/>
          </p:nvSpPr>
          <p:spPr>
            <a:xfrm>
              <a:off x="2039108" y="1614836"/>
              <a:ext cx="914400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4" name="文本框 243">
            <a:extLst>
              <a:ext uri="{FF2B5EF4-FFF2-40B4-BE49-F238E27FC236}">
                <a16:creationId xmlns:a16="http://schemas.microsoft.com/office/drawing/2014/main" id="{1CB1C430-811F-D5D0-C8F5-1ABF54EF1AB5}"/>
              </a:ext>
            </a:extLst>
          </p:cNvPr>
          <p:cNvSpPr txBox="1"/>
          <p:nvPr/>
        </p:nvSpPr>
        <p:spPr>
          <a:xfrm>
            <a:off x="6099145" y="2403048"/>
            <a:ext cx="13933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latin typeface="+mj-lt"/>
                <a:ea typeface="+mj-ea"/>
              </a:rPr>
              <a:t>01</a:t>
            </a:r>
            <a:endParaRPr lang="zh-CN" altLang="en-US" sz="8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237" name="文本框 236">
            <a:extLst>
              <a:ext uri="{FF2B5EF4-FFF2-40B4-BE49-F238E27FC236}">
                <a16:creationId xmlns:a16="http://schemas.microsoft.com/office/drawing/2014/main" id="{2F920C1D-92B8-89B5-8B2A-876A43AB754F}"/>
              </a:ext>
            </a:extLst>
          </p:cNvPr>
          <p:cNvSpPr txBox="1"/>
          <p:nvPr/>
        </p:nvSpPr>
        <p:spPr>
          <a:xfrm>
            <a:off x="6099145" y="2333768"/>
            <a:ext cx="13933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accent1"/>
                </a:solidFill>
                <a:latin typeface="+mj-lt"/>
                <a:ea typeface="+mj-ea"/>
              </a:rPr>
              <a:t>01</a:t>
            </a:r>
            <a:endParaRPr lang="zh-CN" altLang="en-US" sz="80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245" name="文本框 244">
            <a:extLst>
              <a:ext uri="{FF2B5EF4-FFF2-40B4-BE49-F238E27FC236}">
                <a16:creationId xmlns:a16="http://schemas.microsoft.com/office/drawing/2014/main" id="{7D457E51-D20F-BF8A-9844-143B34C06D22}"/>
              </a:ext>
            </a:extLst>
          </p:cNvPr>
          <p:cNvSpPr txBox="1"/>
          <p:nvPr/>
        </p:nvSpPr>
        <p:spPr>
          <a:xfrm>
            <a:off x="7519191" y="3231429"/>
            <a:ext cx="2294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公司介绍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/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发展历程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/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主要业务</a:t>
            </a:r>
          </a:p>
        </p:txBody>
      </p:sp>
      <p:grpSp>
        <p:nvGrpSpPr>
          <p:cNvPr id="247" name="组合 246">
            <a:extLst>
              <a:ext uri="{FF2B5EF4-FFF2-40B4-BE49-F238E27FC236}">
                <a16:creationId xmlns:a16="http://schemas.microsoft.com/office/drawing/2014/main" id="{AB26C9BF-E745-FE96-FF86-ADDA3EAD1821}"/>
              </a:ext>
            </a:extLst>
          </p:cNvPr>
          <p:cNvGrpSpPr/>
          <p:nvPr/>
        </p:nvGrpSpPr>
        <p:grpSpPr>
          <a:xfrm>
            <a:off x="1235198" y="2586394"/>
            <a:ext cx="4680000" cy="3565248"/>
            <a:chOff x="1525391" y="3347730"/>
            <a:chExt cx="3728322" cy="2840241"/>
          </a:xfrm>
        </p:grpSpPr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709C7735-A825-D113-64F8-C5727F35DA95}"/>
                </a:ext>
              </a:extLst>
            </p:cNvPr>
            <p:cNvSpPr/>
            <p:nvPr/>
          </p:nvSpPr>
          <p:spPr>
            <a:xfrm>
              <a:off x="1819165" y="3947691"/>
              <a:ext cx="607024" cy="1275930"/>
            </a:xfrm>
            <a:custGeom>
              <a:avLst/>
              <a:gdLst>
                <a:gd name="connsiteX0" fmla="*/ 397283 w 607024"/>
                <a:gd name="connsiteY0" fmla="*/ 0 h 1275930"/>
                <a:gd name="connsiteX1" fmla="*/ 24551 w 607024"/>
                <a:gd name="connsiteY1" fmla="*/ 150019 h 1275930"/>
                <a:gd name="connsiteX2" fmla="*/ 4583 w 607024"/>
                <a:gd name="connsiteY2" fmla="*/ 169175 h 1275930"/>
                <a:gd name="connsiteX3" fmla="*/ 834 w 607024"/>
                <a:gd name="connsiteY3" fmla="*/ 196596 h 1275930"/>
                <a:gd name="connsiteX4" fmla="*/ 217318 w 607024"/>
                <a:gd name="connsiteY4" fmla="*/ 1275931 h 1275930"/>
                <a:gd name="connsiteX5" fmla="*/ 607024 w 607024"/>
                <a:gd name="connsiteY5" fmla="*/ 1275931 h 1275930"/>
                <a:gd name="connsiteX6" fmla="*/ 397283 w 607024"/>
                <a:gd name="connsiteY6" fmla="*/ 0 h 1275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7024" h="1275930">
                  <a:moveTo>
                    <a:pt x="397283" y="0"/>
                  </a:moveTo>
                  <a:lnTo>
                    <a:pt x="24551" y="150019"/>
                  </a:lnTo>
                  <a:cubicBezTo>
                    <a:pt x="15927" y="153968"/>
                    <a:pt x="8886" y="160723"/>
                    <a:pt x="4583" y="169175"/>
                  </a:cubicBezTo>
                  <a:cubicBezTo>
                    <a:pt x="274" y="177633"/>
                    <a:pt x="-1046" y="187298"/>
                    <a:pt x="834" y="196596"/>
                  </a:cubicBezTo>
                  <a:lnTo>
                    <a:pt x="217318" y="1275931"/>
                  </a:lnTo>
                  <a:lnTo>
                    <a:pt x="607024" y="1275931"/>
                  </a:lnTo>
                  <a:lnTo>
                    <a:pt x="397283" y="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7D205478-C476-E078-DDFB-10B62BDF2B2D}"/>
                </a:ext>
              </a:extLst>
            </p:cNvPr>
            <p:cNvSpPr/>
            <p:nvPr/>
          </p:nvSpPr>
          <p:spPr>
            <a:xfrm>
              <a:off x="2179569" y="3947691"/>
              <a:ext cx="1362080" cy="1275930"/>
            </a:xfrm>
            <a:custGeom>
              <a:avLst/>
              <a:gdLst>
                <a:gd name="connsiteX0" fmla="*/ 824 w 1362080"/>
                <a:gd name="connsiteY0" fmla="*/ 50406 h 1275930"/>
                <a:gd name="connsiteX1" fmla="*/ 246569 w 1362080"/>
                <a:gd name="connsiteY1" fmla="*/ 1275931 h 1275930"/>
                <a:gd name="connsiteX2" fmla="*/ 1362080 w 1362080"/>
                <a:gd name="connsiteY2" fmla="*/ 1275931 h 1275930"/>
                <a:gd name="connsiteX3" fmla="*/ 1112906 w 1362080"/>
                <a:gd name="connsiteY3" fmla="*/ 33833 h 1275930"/>
                <a:gd name="connsiteX4" fmla="*/ 1098316 w 1362080"/>
                <a:gd name="connsiteY4" fmla="*/ 9550 h 1275930"/>
                <a:gd name="connsiteX5" fmla="*/ 1071644 w 1362080"/>
                <a:gd name="connsiteY5" fmla="*/ 0 h 1275930"/>
                <a:gd name="connsiteX6" fmla="*/ 42086 w 1362080"/>
                <a:gd name="connsiteY6" fmla="*/ 0 h 1275930"/>
                <a:gd name="connsiteX7" fmla="*/ 24073 w 1362080"/>
                <a:gd name="connsiteY7" fmla="*/ 4063 h 1275930"/>
                <a:gd name="connsiteX8" fmla="*/ 9528 w 1362080"/>
                <a:gd name="connsiteY8" fmla="*/ 15442 h 1275930"/>
                <a:gd name="connsiteX9" fmla="*/ 1247 w 1362080"/>
                <a:gd name="connsiteY9" fmla="*/ 31947 h 1275930"/>
                <a:gd name="connsiteX10" fmla="*/ 824 w 1362080"/>
                <a:gd name="connsiteY10" fmla="*/ 50406 h 1275930"/>
                <a:gd name="connsiteX11" fmla="*/ 824 w 1362080"/>
                <a:gd name="connsiteY11" fmla="*/ 50406 h 1275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62080" h="1275930">
                  <a:moveTo>
                    <a:pt x="824" y="50406"/>
                  </a:moveTo>
                  <a:lnTo>
                    <a:pt x="246569" y="1275931"/>
                  </a:lnTo>
                  <a:lnTo>
                    <a:pt x="1362080" y="1275931"/>
                  </a:lnTo>
                  <a:lnTo>
                    <a:pt x="1112906" y="33833"/>
                  </a:lnTo>
                  <a:cubicBezTo>
                    <a:pt x="1110992" y="24294"/>
                    <a:pt x="1105837" y="15716"/>
                    <a:pt x="1098316" y="9550"/>
                  </a:cubicBezTo>
                  <a:cubicBezTo>
                    <a:pt x="1090795" y="3383"/>
                    <a:pt x="1081371" y="6"/>
                    <a:pt x="1071644" y="0"/>
                  </a:cubicBezTo>
                  <a:lnTo>
                    <a:pt x="42086" y="0"/>
                  </a:lnTo>
                  <a:cubicBezTo>
                    <a:pt x="35857" y="6"/>
                    <a:pt x="29702" y="1395"/>
                    <a:pt x="24073" y="4063"/>
                  </a:cubicBezTo>
                  <a:cubicBezTo>
                    <a:pt x="18444" y="6732"/>
                    <a:pt x="13477" y="10618"/>
                    <a:pt x="9528" y="15442"/>
                  </a:cubicBezTo>
                  <a:cubicBezTo>
                    <a:pt x="5579" y="20260"/>
                    <a:pt x="2756" y="25900"/>
                    <a:pt x="1247" y="31947"/>
                  </a:cubicBezTo>
                  <a:cubicBezTo>
                    <a:pt x="-256" y="37993"/>
                    <a:pt x="-405" y="44297"/>
                    <a:pt x="824" y="50406"/>
                  </a:cubicBezTo>
                  <a:lnTo>
                    <a:pt x="824" y="50406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61026BBD-5FAA-1132-100D-3FA039BFE6AF}"/>
                </a:ext>
              </a:extLst>
            </p:cNvPr>
            <p:cNvSpPr/>
            <p:nvPr/>
          </p:nvSpPr>
          <p:spPr>
            <a:xfrm>
              <a:off x="3421971" y="4627033"/>
              <a:ext cx="434682" cy="1225467"/>
            </a:xfrm>
            <a:custGeom>
              <a:avLst/>
              <a:gdLst>
                <a:gd name="connsiteX0" fmla="*/ 406336 w 434682"/>
                <a:gd name="connsiteY0" fmla="*/ 1225467 h 1225467"/>
                <a:gd name="connsiteX1" fmla="*/ 243173 w 434682"/>
                <a:gd name="connsiteY1" fmla="*/ 1225467 h 1225467"/>
                <a:gd name="connsiteX2" fmla="*/ 0 w 434682"/>
                <a:gd name="connsiteY2" fmla="*/ 0 h 1225467"/>
                <a:gd name="connsiteX3" fmla="*/ 434683 w 434682"/>
                <a:gd name="connsiteY3" fmla="*/ 743 h 1225467"/>
                <a:gd name="connsiteX4" fmla="*/ 406336 w 434682"/>
                <a:gd name="connsiteY4" fmla="*/ 1225467 h 122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682" h="1225467">
                  <a:moveTo>
                    <a:pt x="406336" y="1225467"/>
                  </a:moveTo>
                  <a:lnTo>
                    <a:pt x="243173" y="1225467"/>
                  </a:lnTo>
                  <a:lnTo>
                    <a:pt x="0" y="0"/>
                  </a:lnTo>
                  <a:lnTo>
                    <a:pt x="434683" y="743"/>
                  </a:lnTo>
                  <a:lnTo>
                    <a:pt x="406336" y="1225467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EECE6F36-3075-41CF-E08A-28F8C4CDDA5C}"/>
                </a:ext>
              </a:extLst>
            </p:cNvPr>
            <p:cNvSpPr/>
            <p:nvPr/>
          </p:nvSpPr>
          <p:spPr>
            <a:xfrm>
              <a:off x="3828085" y="4627033"/>
              <a:ext cx="328155" cy="1225467"/>
            </a:xfrm>
            <a:custGeom>
              <a:avLst/>
              <a:gdLst>
                <a:gd name="connsiteX0" fmla="*/ 0 w 328155"/>
                <a:gd name="connsiteY0" fmla="*/ 1225467 h 1225467"/>
                <a:gd name="connsiteX1" fmla="*/ 328155 w 328155"/>
                <a:gd name="connsiteY1" fmla="*/ 1225467 h 1225467"/>
                <a:gd name="connsiteX2" fmla="*/ 328155 w 328155"/>
                <a:gd name="connsiteY2" fmla="*/ 42120 h 1225467"/>
                <a:gd name="connsiteX3" fmla="*/ 315817 w 328155"/>
                <a:gd name="connsiteY3" fmla="*/ 12339 h 1225467"/>
                <a:gd name="connsiteX4" fmla="*/ 286036 w 328155"/>
                <a:gd name="connsiteY4" fmla="*/ 0 h 1225467"/>
                <a:gd name="connsiteX5" fmla="*/ 42348 w 328155"/>
                <a:gd name="connsiteY5" fmla="*/ 0 h 1225467"/>
                <a:gd name="connsiteX6" fmla="*/ 12567 w 328155"/>
                <a:gd name="connsiteY6" fmla="*/ 12339 h 1225467"/>
                <a:gd name="connsiteX7" fmla="*/ 228 w 328155"/>
                <a:gd name="connsiteY7" fmla="*/ 42120 h 1225467"/>
                <a:gd name="connsiteX8" fmla="*/ 0 w 328155"/>
                <a:gd name="connsiteY8" fmla="*/ 1225467 h 122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155" h="1225467">
                  <a:moveTo>
                    <a:pt x="0" y="1225467"/>
                  </a:moveTo>
                  <a:lnTo>
                    <a:pt x="328155" y="1225467"/>
                  </a:lnTo>
                  <a:lnTo>
                    <a:pt x="328155" y="42120"/>
                  </a:lnTo>
                  <a:cubicBezTo>
                    <a:pt x="328155" y="30947"/>
                    <a:pt x="323715" y="20237"/>
                    <a:pt x="315817" y="12339"/>
                  </a:cubicBezTo>
                  <a:cubicBezTo>
                    <a:pt x="307919" y="4435"/>
                    <a:pt x="297209" y="0"/>
                    <a:pt x="286036" y="0"/>
                  </a:cubicBezTo>
                  <a:lnTo>
                    <a:pt x="42348" y="0"/>
                  </a:lnTo>
                  <a:cubicBezTo>
                    <a:pt x="31175" y="0"/>
                    <a:pt x="20465" y="4435"/>
                    <a:pt x="12567" y="12339"/>
                  </a:cubicBezTo>
                  <a:cubicBezTo>
                    <a:pt x="4663" y="20237"/>
                    <a:pt x="228" y="30947"/>
                    <a:pt x="228" y="42120"/>
                  </a:cubicBezTo>
                  <a:lnTo>
                    <a:pt x="0" y="1225467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0A0CCC72-EB82-F08C-C497-4ECB528532EC}"/>
                </a:ext>
              </a:extLst>
            </p:cNvPr>
            <p:cNvSpPr/>
            <p:nvPr/>
          </p:nvSpPr>
          <p:spPr>
            <a:xfrm>
              <a:off x="2554262" y="5223621"/>
              <a:ext cx="1273987" cy="628878"/>
            </a:xfrm>
            <a:custGeom>
              <a:avLst/>
              <a:gdLst>
                <a:gd name="connsiteX0" fmla="*/ 1273988 w 1273987"/>
                <a:gd name="connsiteY0" fmla="*/ 0 h 628878"/>
                <a:gd name="connsiteX1" fmla="*/ 0 w 1273987"/>
                <a:gd name="connsiteY1" fmla="*/ 0 h 628878"/>
                <a:gd name="connsiteX2" fmla="*/ 0 w 1273987"/>
                <a:gd name="connsiteY2" fmla="*/ 628879 h 628878"/>
                <a:gd name="connsiteX3" fmla="*/ 1273988 w 1273987"/>
                <a:gd name="connsiteY3" fmla="*/ 628879 h 628878"/>
                <a:gd name="connsiteX4" fmla="*/ 1273988 w 1273987"/>
                <a:gd name="connsiteY4" fmla="*/ 0 h 62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3987" h="628878">
                  <a:moveTo>
                    <a:pt x="1273988" y="0"/>
                  </a:moveTo>
                  <a:lnTo>
                    <a:pt x="0" y="0"/>
                  </a:lnTo>
                  <a:lnTo>
                    <a:pt x="0" y="628879"/>
                  </a:lnTo>
                  <a:lnTo>
                    <a:pt x="1273988" y="628879"/>
                  </a:lnTo>
                  <a:lnTo>
                    <a:pt x="1273988" y="0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A7CF6F7F-AAF5-B9F9-2ABC-9CCA46E55630}"/>
                </a:ext>
              </a:extLst>
            </p:cNvPr>
            <p:cNvSpPr/>
            <p:nvPr/>
          </p:nvSpPr>
          <p:spPr>
            <a:xfrm>
              <a:off x="2554262" y="4951759"/>
              <a:ext cx="1273987" cy="274434"/>
            </a:xfrm>
            <a:custGeom>
              <a:avLst/>
              <a:gdLst>
                <a:gd name="connsiteX0" fmla="*/ 1273988 w 1273987"/>
                <a:gd name="connsiteY0" fmla="*/ 0 h 274434"/>
                <a:gd name="connsiteX1" fmla="*/ 0 w 1273987"/>
                <a:gd name="connsiteY1" fmla="*/ 0 h 274434"/>
                <a:gd name="connsiteX2" fmla="*/ 0 w 1273987"/>
                <a:gd name="connsiteY2" fmla="*/ 274434 h 274434"/>
                <a:gd name="connsiteX3" fmla="*/ 1273988 w 1273987"/>
                <a:gd name="connsiteY3" fmla="*/ 274434 h 274434"/>
                <a:gd name="connsiteX4" fmla="*/ 1273988 w 1273987"/>
                <a:gd name="connsiteY4" fmla="*/ 0 h 274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3987" h="274434">
                  <a:moveTo>
                    <a:pt x="1273988" y="0"/>
                  </a:moveTo>
                  <a:lnTo>
                    <a:pt x="0" y="0"/>
                  </a:lnTo>
                  <a:lnTo>
                    <a:pt x="0" y="274434"/>
                  </a:lnTo>
                  <a:lnTo>
                    <a:pt x="1273988" y="274434"/>
                  </a:lnTo>
                  <a:lnTo>
                    <a:pt x="1273988" y="0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468511A9-B818-2D4D-534D-1B98080B64C5}"/>
                </a:ext>
              </a:extLst>
            </p:cNvPr>
            <p:cNvSpPr/>
            <p:nvPr/>
          </p:nvSpPr>
          <p:spPr>
            <a:xfrm>
              <a:off x="1715478" y="5852500"/>
              <a:ext cx="140360" cy="328669"/>
            </a:xfrm>
            <a:custGeom>
              <a:avLst/>
              <a:gdLst>
                <a:gd name="connsiteX0" fmla="*/ 0 w 140360"/>
                <a:gd name="connsiteY0" fmla="*/ 0 h 328669"/>
                <a:gd name="connsiteX1" fmla="*/ 8058 w 140360"/>
                <a:gd name="connsiteY1" fmla="*/ 99270 h 328669"/>
                <a:gd name="connsiteX2" fmla="*/ 26918 w 140360"/>
                <a:gd name="connsiteY2" fmla="*/ 328670 h 328669"/>
                <a:gd name="connsiteX3" fmla="*/ 113386 w 140360"/>
                <a:gd name="connsiteY3" fmla="*/ 328670 h 328669"/>
                <a:gd name="connsiteX4" fmla="*/ 132245 w 140360"/>
                <a:gd name="connsiteY4" fmla="*/ 99270 h 328669"/>
                <a:gd name="connsiteX5" fmla="*/ 140360 w 140360"/>
                <a:gd name="connsiteY5" fmla="*/ 0 h 328669"/>
                <a:gd name="connsiteX6" fmla="*/ 0 w 140360"/>
                <a:gd name="connsiteY6" fmla="*/ 0 h 32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360" h="328669">
                  <a:moveTo>
                    <a:pt x="0" y="0"/>
                  </a:moveTo>
                  <a:lnTo>
                    <a:pt x="8058" y="99270"/>
                  </a:lnTo>
                  <a:lnTo>
                    <a:pt x="26918" y="328670"/>
                  </a:lnTo>
                  <a:lnTo>
                    <a:pt x="113386" y="328670"/>
                  </a:lnTo>
                  <a:lnTo>
                    <a:pt x="132245" y="99270"/>
                  </a:lnTo>
                  <a:lnTo>
                    <a:pt x="1403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2D6E1B62-D442-6B30-1C0B-201FB07DD6E8}"/>
                </a:ext>
              </a:extLst>
            </p:cNvPr>
            <p:cNvSpPr/>
            <p:nvPr/>
          </p:nvSpPr>
          <p:spPr>
            <a:xfrm>
              <a:off x="1715478" y="5852500"/>
              <a:ext cx="140360" cy="99269"/>
            </a:xfrm>
            <a:custGeom>
              <a:avLst/>
              <a:gdLst>
                <a:gd name="connsiteX0" fmla="*/ 0 w 140360"/>
                <a:gd name="connsiteY0" fmla="*/ 0 h 99269"/>
                <a:gd name="connsiteX1" fmla="*/ 140360 w 140360"/>
                <a:gd name="connsiteY1" fmla="*/ 0 h 99269"/>
                <a:gd name="connsiteX2" fmla="*/ 132245 w 140360"/>
                <a:gd name="connsiteY2" fmla="*/ 99270 h 99269"/>
                <a:gd name="connsiteX3" fmla="*/ 8058 w 140360"/>
                <a:gd name="connsiteY3" fmla="*/ 99270 h 99269"/>
                <a:gd name="connsiteX4" fmla="*/ 0 w 140360"/>
                <a:gd name="connsiteY4" fmla="*/ 0 h 9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360" h="99269">
                  <a:moveTo>
                    <a:pt x="0" y="0"/>
                  </a:moveTo>
                  <a:lnTo>
                    <a:pt x="140360" y="0"/>
                  </a:lnTo>
                  <a:lnTo>
                    <a:pt x="132245" y="99270"/>
                  </a:lnTo>
                  <a:lnTo>
                    <a:pt x="8058" y="99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ED11FE02-91E0-CA53-A9BA-713BE077378B}"/>
                </a:ext>
              </a:extLst>
            </p:cNvPr>
            <p:cNvSpPr/>
            <p:nvPr/>
          </p:nvSpPr>
          <p:spPr>
            <a:xfrm>
              <a:off x="2320005" y="5852500"/>
              <a:ext cx="140360" cy="328669"/>
            </a:xfrm>
            <a:custGeom>
              <a:avLst/>
              <a:gdLst>
                <a:gd name="connsiteX0" fmla="*/ 0 w 140360"/>
                <a:gd name="connsiteY0" fmla="*/ 0 h 328669"/>
                <a:gd name="connsiteX1" fmla="*/ 8115 w 140360"/>
                <a:gd name="connsiteY1" fmla="*/ 99270 h 328669"/>
                <a:gd name="connsiteX2" fmla="*/ 26918 w 140360"/>
                <a:gd name="connsiteY2" fmla="*/ 328670 h 328669"/>
                <a:gd name="connsiteX3" fmla="*/ 113443 w 140360"/>
                <a:gd name="connsiteY3" fmla="*/ 328670 h 328669"/>
                <a:gd name="connsiteX4" fmla="*/ 132302 w 140360"/>
                <a:gd name="connsiteY4" fmla="*/ 99270 h 328669"/>
                <a:gd name="connsiteX5" fmla="*/ 140360 w 140360"/>
                <a:gd name="connsiteY5" fmla="*/ 0 h 328669"/>
                <a:gd name="connsiteX6" fmla="*/ 0 w 140360"/>
                <a:gd name="connsiteY6" fmla="*/ 0 h 32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360" h="328669">
                  <a:moveTo>
                    <a:pt x="0" y="0"/>
                  </a:moveTo>
                  <a:lnTo>
                    <a:pt x="8115" y="99270"/>
                  </a:lnTo>
                  <a:lnTo>
                    <a:pt x="26918" y="328670"/>
                  </a:lnTo>
                  <a:lnTo>
                    <a:pt x="113443" y="328670"/>
                  </a:lnTo>
                  <a:lnTo>
                    <a:pt x="132302" y="99270"/>
                  </a:lnTo>
                  <a:lnTo>
                    <a:pt x="1403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D25FC215-BD1F-9F48-3A8D-D4556B60CE0F}"/>
                </a:ext>
              </a:extLst>
            </p:cNvPr>
            <p:cNvSpPr/>
            <p:nvPr/>
          </p:nvSpPr>
          <p:spPr>
            <a:xfrm>
              <a:off x="2320005" y="5852500"/>
              <a:ext cx="140360" cy="99269"/>
            </a:xfrm>
            <a:custGeom>
              <a:avLst/>
              <a:gdLst>
                <a:gd name="connsiteX0" fmla="*/ 0 w 140360"/>
                <a:gd name="connsiteY0" fmla="*/ 0 h 99269"/>
                <a:gd name="connsiteX1" fmla="*/ 140360 w 140360"/>
                <a:gd name="connsiteY1" fmla="*/ 0 h 99269"/>
                <a:gd name="connsiteX2" fmla="*/ 132302 w 140360"/>
                <a:gd name="connsiteY2" fmla="*/ 99270 h 99269"/>
                <a:gd name="connsiteX3" fmla="*/ 8115 w 140360"/>
                <a:gd name="connsiteY3" fmla="*/ 99270 h 99269"/>
                <a:gd name="connsiteX4" fmla="*/ 0 w 140360"/>
                <a:gd name="connsiteY4" fmla="*/ 0 h 9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360" h="99269">
                  <a:moveTo>
                    <a:pt x="0" y="0"/>
                  </a:moveTo>
                  <a:lnTo>
                    <a:pt x="140360" y="0"/>
                  </a:lnTo>
                  <a:lnTo>
                    <a:pt x="132302" y="99270"/>
                  </a:lnTo>
                  <a:lnTo>
                    <a:pt x="8115" y="99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BBA1DADA-406A-1112-606B-EA0C63BE2FA2}"/>
                </a:ext>
              </a:extLst>
            </p:cNvPr>
            <p:cNvSpPr/>
            <p:nvPr/>
          </p:nvSpPr>
          <p:spPr>
            <a:xfrm>
              <a:off x="3322764" y="5852500"/>
              <a:ext cx="140360" cy="328669"/>
            </a:xfrm>
            <a:custGeom>
              <a:avLst/>
              <a:gdLst>
                <a:gd name="connsiteX0" fmla="*/ 0 w 140360"/>
                <a:gd name="connsiteY0" fmla="*/ 0 h 328669"/>
                <a:gd name="connsiteX1" fmla="*/ 8115 w 140360"/>
                <a:gd name="connsiteY1" fmla="*/ 99270 h 328669"/>
                <a:gd name="connsiteX2" fmla="*/ 26975 w 140360"/>
                <a:gd name="connsiteY2" fmla="*/ 328670 h 328669"/>
                <a:gd name="connsiteX3" fmla="*/ 113443 w 140360"/>
                <a:gd name="connsiteY3" fmla="*/ 328670 h 328669"/>
                <a:gd name="connsiteX4" fmla="*/ 132302 w 140360"/>
                <a:gd name="connsiteY4" fmla="*/ 99270 h 328669"/>
                <a:gd name="connsiteX5" fmla="*/ 140360 w 140360"/>
                <a:gd name="connsiteY5" fmla="*/ 0 h 328669"/>
                <a:gd name="connsiteX6" fmla="*/ 0 w 140360"/>
                <a:gd name="connsiteY6" fmla="*/ 0 h 32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360" h="328669">
                  <a:moveTo>
                    <a:pt x="0" y="0"/>
                  </a:moveTo>
                  <a:lnTo>
                    <a:pt x="8115" y="99270"/>
                  </a:lnTo>
                  <a:lnTo>
                    <a:pt x="26975" y="328670"/>
                  </a:lnTo>
                  <a:lnTo>
                    <a:pt x="113443" y="328670"/>
                  </a:lnTo>
                  <a:lnTo>
                    <a:pt x="132302" y="99270"/>
                  </a:lnTo>
                  <a:lnTo>
                    <a:pt x="1403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1D9CB878-DC5D-0F04-71D7-CFF95C8DD97F}"/>
                </a:ext>
              </a:extLst>
            </p:cNvPr>
            <p:cNvSpPr/>
            <p:nvPr/>
          </p:nvSpPr>
          <p:spPr>
            <a:xfrm>
              <a:off x="3322764" y="5852500"/>
              <a:ext cx="140360" cy="99269"/>
            </a:xfrm>
            <a:custGeom>
              <a:avLst/>
              <a:gdLst>
                <a:gd name="connsiteX0" fmla="*/ 0 w 140360"/>
                <a:gd name="connsiteY0" fmla="*/ 0 h 99269"/>
                <a:gd name="connsiteX1" fmla="*/ 140360 w 140360"/>
                <a:gd name="connsiteY1" fmla="*/ 0 h 99269"/>
                <a:gd name="connsiteX2" fmla="*/ 132302 w 140360"/>
                <a:gd name="connsiteY2" fmla="*/ 99270 h 99269"/>
                <a:gd name="connsiteX3" fmla="*/ 8115 w 140360"/>
                <a:gd name="connsiteY3" fmla="*/ 99270 h 99269"/>
                <a:gd name="connsiteX4" fmla="*/ 0 w 140360"/>
                <a:gd name="connsiteY4" fmla="*/ 0 h 9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360" h="99269">
                  <a:moveTo>
                    <a:pt x="0" y="0"/>
                  </a:moveTo>
                  <a:lnTo>
                    <a:pt x="140360" y="0"/>
                  </a:lnTo>
                  <a:lnTo>
                    <a:pt x="132302" y="99270"/>
                  </a:lnTo>
                  <a:lnTo>
                    <a:pt x="8115" y="99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3ED5CB00-037F-7CA3-FA09-96409A8E7BFE}"/>
                </a:ext>
              </a:extLst>
            </p:cNvPr>
            <p:cNvSpPr/>
            <p:nvPr/>
          </p:nvSpPr>
          <p:spPr>
            <a:xfrm>
              <a:off x="3927468" y="5852500"/>
              <a:ext cx="140360" cy="328669"/>
            </a:xfrm>
            <a:custGeom>
              <a:avLst/>
              <a:gdLst>
                <a:gd name="connsiteX0" fmla="*/ 0 w 140360"/>
                <a:gd name="connsiteY0" fmla="*/ 0 h 328669"/>
                <a:gd name="connsiteX1" fmla="*/ 8115 w 140360"/>
                <a:gd name="connsiteY1" fmla="*/ 99270 h 328669"/>
                <a:gd name="connsiteX2" fmla="*/ 26975 w 140360"/>
                <a:gd name="connsiteY2" fmla="*/ 328670 h 328669"/>
                <a:gd name="connsiteX3" fmla="*/ 113443 w 140360"/>
                <a:gd name="connsiteY3" fmla="*/ 328670 h 328669"/>
                <a:gd name="connsiteX4" fmla="*/ 132302 w 140360"/>
                <a:gd name="connsiteY4" fmla="*/ 99270 h 328669"/>
                <a:gd name="connsiteX5" fmla="*/ 140360 w 140360"/>
                <a:gd name="connsiteY5" fmla="*/ 0 h 328669"/>
                <a:gd name="connsiteX6" fmla="*/ 0 w 140360"/>
                <a:gd name="connsiteY6" fmla="*/ 0 h 32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360" h="328669">
                  <a:moveTo>
                    <a:pt x="0" y="0"/>
                  </a:moveTo>
                  <a:lnTo>
                    <a:pt x="8115" y="99270"/>
                  </a:lnTo>
                  <a:lnTo>
                    <a:pt x="26975" y="328670"/>
                  </a:lnTo>
                  <a:lnTo>
                    <a:pt x="113443" y="328670"/>
                  </a:lnTo>
                  <a:lnTo>
                    <a:pt x="132302" y="99270"/>
                  </a:lnTo>
                  <a:lnTo>
                    <a:pt x="1403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4339EB88-4D76-85BC-04A6-3F29BB4A316A}"/>
                </a:ext>
              </a:extLst>
            </p:cNvPr>
            <p:cNvSpPr/>
            <p:nvPr/>
          </p:nvSpPr>
          <p:spPr>
            <a:xfrm>
              <a:off x="3927468" y="5852500"/>
              <a:ext cx="140360" cy="99269"/>
            </a:xfrm>
            <a:custGeom>
              <a:avLst/>
              <a:gdLst>
                <a:gd name="connsiteX0" fmla="*/ 140360 w 140360"/>
                <a:gd name="connsiteY0" fmla="*/ 0 h 99269"/>
                <a:gd name="connsiteX1" fmla="*/ 132302 w 140360"/>
                <a:gd name="connsiteY1" fmla="*/ 99270 h 99269"/>
                <a:gd name="connsiteX2" fmla="*/ 8115 w 140360"/>
                <a:gd name="connsiteY2" fmla="*/ 99270 h 99269"/>
                <a:gd name="connsiteX3" fmla="*/ 0 w 140360"/>
                <a:gd name="connsiteY3" fmla="*/ 0 h 99269"/>
                <a:gd name="connsiteX4" fmla="*/ 140360 w 140360"/>
                <a:gd name="connsiteY4" fmla="*/ 0 h 9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360" h="99269">
                  <a:moveTo>
                    <a:pt x="140360" y="0"/>
                  </a:moveTo>
                  <a:lnTo>
                    <a:pt x="132302" y="99270"/>
                  </a:lnTo>
                  <a:lnTo>
                    <a:pt x="8115" y="99270"/>
                  </a:lnTo>
                  <a:lnTo>
                    <a:pt x="0" y="0"/>
                  </a:lnTo>
                  <a:lnTo>
                    <a:pt x="14036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3A0DA49A-37AE-B7B6-D8D1-851A35EC57E6}"/>
                </a:ext>
              </a:extLst>
            </p:cNvPr>
            <p:cNvSpPr/>
            <p:nvPr/>
          </p:nvSpPr>
          <p:spPr>
            <a:xfrm>
              <a:off x="3825227" y="4626918"/>
              <a:ext cx="5715" cy="1186719"/>
            </a:xfrm>
            <a:custGeom>
              <a:avLst/>
              <a:gdLst>
                <a:gd name="connsiteX0" fmla="*/ 2858 w 5715"/>
                <a:gd name="connsiteY0" fmla="*/ 1186720 h 1186719"/>
                <a:gd name="connsiteX1" fmla="*/ 834 w 5715"/>
                <a:gd name="connsiteY1" fmla="*/ 1185886 h 1186719"/>
                <a:gd name="connsiteX2" fmla="*/ 0 w 5715"/>
                <a:gd name="connsiteY2" fmla="*/ 1183862 h 1186719"/>
                <a:gd name="connsiteX3" fmla="*/ 0 w 5715"/>
                <a:gd name="connsiteY3" fmla="*/ 2858 h 1186719"/>
                <a:gd name="connsiteX4" fmla="*/ 834 w 5715"/>
                <a:gd name="connsiteY4" fmla="*/ 834 h 1186719"/>
                <a:gd name="connsiteX5" fmla="*/ 2858 w 5715"/>
                <a:gd name="connsiteY5" fmla="*/ 0 h 1186719"/>
                <a:gd name="connsiteX6" fmla="*/ 4881 w 5715"/>
                <a:gd name="connsiteY6" fmla="*/ 834 h 1186719"/>
                <a:gd name="connsiteX7" fmla="*/ 5715 w 5715"/>
                <a:gd name="connsiteY7" fmla="*/ 2858 h 1186719"/>
                <a:gd name="connsiteX8" fmla="*/ 5715 w 5715"/>
                <a:gd name="connsiteY8" fmla="*/ 1183862 h 1186719"/>
                <a:gd name="connsiteX9" fmla="*/ 4881 w 5715"/>
                <a:gd name="connsiteY9" fmla="*/ 1185886 h 1186719"/>
                <a:gd name="connsiteX10" fmla="*/ 2858 w 5715"/>
                <a:gd name="connsiteY10" fmla="*/ 1186720 h 1186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15" h="1186719">
                  <a:moveTo>
                    <a:pt x="2858" y="1186720"/>
                  </a:moveTo>
                  <a:cubicBezTo>
                    <a:pt x="2097" y="1186720"/>
                    <a:pt x="1372" y="1186417"/>
                    <a:pt x="834" y="1185886"/>
                  </a:cubicBezTo>
                  <a:cubicBezTo>
                    <a:pt x="303" y="1185348"/>
                    <a:pt x="0" y="1184623"/>
                    <a:pt x="0" y="1183862"/>
                  </a:cubicBezTo>
                  <a:lnTo>
                    <a:pt x="0" y="2858"/>
                  </a:lnTo>
                  <a:cubicBezTo>
                    <a:pt x="0" y="2097"/>
                    <a:pt x="303" y="1372"/>
                    <a:pt x="834" y="834"/>
                  </a:cubicBezTo>
                  <a:cubicBezTo>
                    <a:pt x="1372" y="303"/>
                    <a:pt x="2097" y="0"/>
                    <a:pt x="2858" y="0"/>
                  </a:cubicBezTo>
                  <a:cubicBezTo>
                    <a:pt x="3618" y="0"/>
                    <a:pt x="4343" y="303"/>
                    <a:pt x="4881" y="834"/>
                  </a:cubicBezTo>
                  <a:cubicBezTo>
                    <a:pt x="5412" y="1372"/>
                    <a:pt x="5715" y="2097"/>
                    <a:pt x="5715" y="2858"/>
                  </a:cubicBezTo>
                  <a:lnTo>
                    <a:pt x="5715" y="1183862"/>
                  </a:lnTo>
                  <a:cubicBezTo>
                    <a:pt x="5715" y="1184623"/>
                    <a:pt x="5412" y="1185348"/>
                    <a:pt x="4881" y="1185886"/>
                  </a:cubicBezTo>
                  <a:cubicBezTo>
                    <a:pt x="4343" y="1186417"/>
                    <a:pt x="3618" y="1186720"/>
                    <a:pt x="2858" y="1186720"/>
                  </a:cubicBez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5625D02E-9D9A-ECB4-36E2-EC46A3FF14E7}"/>
                </a:ext>
              </a:extLst>
            </p:cNvPr>
            <p:cNvSpPr/>
            <p:nvPr/>
          </p:nvSpPr>
          <p:spPr>
            <a:xfrm>
              <a:off x="2594845" y="4948901"/>
              <a:ext cx="1215752" cy="5715"/>
            </a:xfrm>
            <a:custGeom>
              <a:avLst/>
              <a:gdLst>
                <a:gd name="connsiteX0" fmla="*/ 1212895 w 1215752"/>
                <a:gd name="connsiteY0" fmla="*/ 5715 h 5715"/>
                <a:gd name="connsiteX1" fmla="*/ 2858 w 1215752"/>
                <a:gd name="connsiteY1" fmla="*/ 5715 h 5715"/>
                <a:gd name="connsiteX2" fmla="*/ 834 w 1215752"/>
                <a:gd name="connsiteY2" fmla="*/ 4881 h 5715"/>
                <a:gd name="connsiteX3" fmla="*/ 0 w 1215752"/>
                <a:gd name="connsiteY3" fmla="*/ 2858 h 5715"/>
                <a:gd name="connsiteX4" fmla="*/ 834 w 1215752"/>
                <a:gd name="connsiteY4" fmla="*/ 834 h 5715"/>
                <a:gd name="connsiteX5" fmla="*/ 2858 w 1215752"/>
                <a:gd name="connsiteY5" fmla="*/ 0 h 5715"/>
                <a:gd name="connsiteX6" fmla="*/ 1212895 w 1215752"/>
                <a:gd name="connsiteY6" fmla="*/ 0 h 5715"/>
                <a:gd name="connsiteX7" fmla="*/ 1214918 w 1215752"/>
                <a:gd name="connsiteY7" fmla="*/ 834 h 5715"/>
                <a:gd name="connsiteX8" fmla="*/ 1215752 w 1215752"/>
                <a:gd name="connsiteY8" fmla="*/ 2858 h 5715"/>
                <a:gd name="connsiteX9" fmla="*/ 1214918 w 1215752"/>
                <a:gd name="connsiteY9" fmla="*/ 4881 h 5715"/>
                <a:gd name="connsiteX10" fmla="*/ 1212895 w 1215752"/>
                <a:gd name="connsiteY10" fmla="*/ 5715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5752" h="5715">
                  <a:moveTo>
                    <a:pt x="1212895" y="5715"/>
                  </a:moveTo>
                  <a:lnTo>
                    <a:pt x="2858" y="5715"/>
                  </a:lnTo>
                  <a:cubicBezTo>
                    <a:pt x="2097" y="5715"/>
                    <a:pt x="1372" y="5412"/>
                    <a:pt x="834" y="4881"/>
                  </a:cubicBezTo>
                  <a:cubicBezTo>
                    <a:pt x="303" y="4343"/>
                    <a:pt x="0" y="3618"/>
                    <a:pt x="0" y="2858"/>
                  </a:cubicBezTo>
                  <a:cubicBezTo>
                    <a:pt x="0" y="2097"/>
                    <a:pt x="303" y="1372"/>
                    <a:pt x="834" y="834"/>
                  </a:cubicBezTo>
                  <a:cubicBezTo>
                    <a:pt x="1372" y="303"/>
                    <a:pt x="2097" y="0"/>
                    <a:pt x="2858" y="0"/>
                  </a:cubicBezTo>
                  <a:lnTo>
                    <a:pt x="1212895" y="0"/>
                  </a:lnTo>
                  <a:cubicBezTo>
                    <a:pt x="1213655" y="0"/>
                    <a:pt x="1214381" y="303"/>
                    <a:pt x="1214918" y="834"/>
                  </a:cubicBezTo>
                  <a:cubicBezTo>
                    <a:pt x="1215449" y="1372"/>
                    <a:pt x="1215752" y="2097"/>
                    <a:pt x="1215752" y="2858"/>
                  </a:cubicBezTo>
                  <a:cubicBezTo>
                    <a:pt x="1215752" y="3618"/>
                    <a:pt x="1215449" y="4343"/>
                    <a:pt x="1214918" y="4881"/>
                  </a:cubicBezTo>
                  <a:cubicBezTo>
                    <a:pt x="1214381" y="5412"/>
                    <a:pt x="1213655" y="5715"/>
                    <a:pt x="1212895" y="5715"/>
                  </a:cubicBez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D7AFAE7B-2870-1D2C-9B9C-57675669A886}"/>
                </a:ext>
              </a:extLst>
            </p:cNvPr>
            <p:cNvSpPr/>
            <p:nvPr/>
          </p:nvSpPr>
          <p:spPr>
            <a:xfrm>
              <a:off x="2594845" y="5217506"/>
              <a:ext cx="1215752" cy="5715"/>
            </a:xfrm>
            <a:custGeom>
              <a:avLst/>
              <a:gdLst>
                <a:gd name="connsiteX0" fmla="*/ 1212895 w 1215752"/>
                <a:gd name="connsiteY0" fmla="*/ 5715 h 5715"/>
                <a:gd name="connsiteX1" fmla="*/ 2858 w 1215752"/>
                <a:gd name="connsiteY1" fmla="*/ 5715 h 5715"/>
                <a:gd name="connsiteX2" fmla="*/ 834 w 1215752"/>
                <a:gd name="connsiteY2" fmla="*/ 4881 h 5715"/>
                <a:gd name="connsiteX3" fmla="*/ 0 w 1215752"/>
                <a:gd name="connsiteY3" fmla="*/ 2858 h 5715"/>
                <a:gd name="connsiteX4" fmla="*/ 834 w 1215752"/>
                <a:gd name="connsiteY4" fmla="*/ 834 h 5715"/>
                <a:gd name="connsiteX5" fmla="*/ 2858 w 1215752"/>
                <a:gd name="connsiteY5" fmla="*/ 0 h 5715"/>
                <a:gd name="connsiteX6" fmla="*/ 1212895 w 1215752"/>
                <a:gd name="connsiteY6" fmla="*/ 0 h 5715"/>
                <a:gd name="connsiteX7" fmla="*/ 1214918 w 1215752"/>
                <a:gd name="connsiteY7" fmla="*/ 834 h 5715"/>
                <a:gd name="connsiteX8" fmla="*/ 1215752 w 1215752"/>
                <a:gd name="connsiteY8" fmla="*/ 2858 h 5715"/>
                <a:gd name="connsiteX9" fmla="*/ 1214918 w 1215752"/>
                <a:gd name="connsiteY9" fmla="*/ 4881 h 5715"/>
                <a:gd name="connsiteX10" fmla="*/ 1212895 w 1215752"/>
                <a:gd name="connsiteY10" fmla="*/ 5715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5752" h="5715">
                  <a:moveTo>
                    <a:pt x="1212895" y="5715"/>
                  </a:moveTo>
                  <a:lnTo>
                    <a:pt x="2858" y="5715"/>
                  </a:lnTo>
                  <a:cubicBezTo>
                    <a:pt x="2097" y="5715"/>
                    <a:pt x="1372" y="5412"/>
                    <a:pt x="834" y="4881"/>
                  </a:cubicBezTo>
                  <a:cubicBezTo>
                    <a:pt x="303" y="4343"/>
                    <a:pt x="0" y="3618"/>
                    <a:pt x="0" y="2858"/>
                  </a:cubicBezTo>
                  <a:cubicBezTo>
                    <a:pt x="0" y="2097"/>
                    <a:pt x="303" y="1372"/>
                    <a:pt x="834" y="834"/>
                  </a:cubicBezTo>
                  <a:cubicBezTo>
                    <a:pt x="1372" y="303"/>
                    <a:pt x="2097" y="0"/>
                    <a:pt x="2858" y="0"/>
                  </a:cubicBezTo>
                  <a:lnTo>
                    <a:pt x="1212895" y="0"/>
                  </a:lnTo>
                  <a:cubicBezTo>
                    <a:pt x="1213655" y="0"/>
                    <a:pt x="1214381" y="303"/>
                    <a:pt x="1214918" y="834"/>
                  </a:cubicBezTo>
                  <a:cubicBezTo>
                    <a:pt x="1215449" y="1372"/>
                    <a:pt x="1215752" y="2097"/>
                    <a:pt x="1215752" y="2858"/>
                  </a:cubicBezTo>
                  <a:cubicBezTo>
                    <a:pt x="1215752" y="3618"/>
                    <a:pt x="1215449" y="4343"/>
                    <a:pt x="1214918" y="4881"/>
                  </a:cubicBezTo>
                  <a:cubicBezTo>
                    <a:pt x="1214381" y="5412"/>
                    <a:pt x="1213655" y="5715"/>
                    <a:pt x="1212895" y="5715"/>
                  </a:cubicBez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337F6A31-E5E0-223F-2D1D-A64EE0D0B98E}"/>
                </a:ext>
              </a:extLst>
            </p:cNvPr>
            <p:cNvSpPr/>
            <p:nvPr/>
          </p:nvSpPr>
          <p:spPr>
            <a:xfrm>
              <a:off x="2273006" y="3889283"/>
              <a:ext cx="1040722" cy="809988"/>
            </a:xfrm>
            <a:custGeom>
              <a:avLst/>
              <a:gdLst>
                <a:gd name="connsiteX0" fmla="*/ 1040723 w 1040722"/>
                <a:gd name="connsiteY0" fmla="*/ 809987 h 809988"/>
                <a:gd name="connsiteX1" fmla="*/ 950426 w 1040722"/>
                <a:gd name="connsiteY1" fmla="*/ 188023 h 809988"/>
                <a:gd name="connsiteX2" fmla="*/ 910678 w 1040722"/>
                <a:gd name="connsiteY2" fmla="*/ 104253 h 809988"/>
                <a:gd name="connsiteX3" fmla="*/ 830811 w 1040722"/>
                <a:gd name="connsiteY3" fmla="*/ 57150 h 809988"/>
                <a:gd name="connsiteX4" fmla="*/ 589352 w 1040722"/>
                <a:gd name="connsiteY4" fmla="*/ 0 h 809988"/>
                <a:gd name="connsiteX5" fmla="*/ 346122 w 1040722"/>
                <a:gd name="connsiteY5" fmla="*/ 2286 h 809988"/>
                <a:gd name="connsiteX6" fmla="*/ 121351 w 1040722"/>
                <a:gd name="connsiteY6" fmla="*/ 55950 h 809988"/>
                <a:gd name="connsiteX7" fmla="*/ 27076 w 1040722"/>
                <a:gd name="connsiteY7" fmla="*/ 121261 h 809988"/>
                <a:gd name="connsiteX8" fmla="*/ 1736 w 1040722"/>
                <a:gd name="connsiteY8" fmla="*/ 233115 h 809988"/>
                <a:gd name="connsiteX9" fmla="*/ 27910 w 1040722"/>
                <a:gd name="connsiteY9" fmla="*/ 405536 h 809988"/>
                <a:gd name="connsiteX10" fmla="*/ 72145 w 1040722"/>
                <a:gd name="connsiteY10" fmla="*/ 501205 h 809988"/>
                <a:gd name="connsiteX11" fmla="*/ 77117 w 1040722"/>
                <a:gd name="connsiteY11" fmla="*/ 517493 h 809988"/>
                <a:gd name="connsiteX12" fmla="*/ 118150 w 1040722"/>
                <a:gd name="connsiteY12" fmla="*/ 741807 h 809988"/>
                <a:gd name="connsiteX13" fmla="*/ 146994 w 1040722"/>
                <a:gd name="connsiteY13" fmla="*/ 790882 h 809988"/>
                <a:gd name="connsiteX14" fmla="*/ 200618 w 1040722"/>
                <a:gd name="connsiteY14" fmla="*/ 809987 h 809988"/>
                <a:gd name="connsiteX15" fmla="*/ 1040723 w 1040722"/>
                <a:gd name="connsiteY15" fmla="*/ 809987 h 80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722" h="809988">
                  <a:moveTo>
                    <a:pt x="1040723" y="809987"/>
                  </a:moveTo>
                  <a:lnTo>
                    <a:pt x="950426" y="188023"/>
                  </a:lnTo>
                  <a:cubicBezTo>
                    <a:pt x="945842" y="156756"/>
                    <a:pt x="932000" y="127582"/>
                    <a:pt x="910678" y="104253"/>
                  </a:cubicBezTo>
                  <a:cubicBezTo>
                    <a:pt x="889361" y="80930"/>
                    <a:pt x="861540" y="64522"/>
                    <a:pt x="830811" y="57150"/>
                  </a:cubicBezTo>
                  <a:lnTo>
                    <a:pt x="589352" y="0"/>
                  </a:lnTo>
                  <a:lnTo>
                    <a:pt x="346122" y="2286"/>
                  </a:lnTo>
                  <a:lnTo>
                    <a:pt x="121351" y="55950"/>
                  </a:lnTo>
                  <a:cubicBezTo>
                    <a:pt x="82860" y="65157"/>
                    <a:pt x="49222" y="88457"/>
                    <a:pt x="27076" y="121261"/>
                  </a:cubicBezTo>
                  <a:cubicBezTo>
                    <a:pt x="4930" y="154059"/>
                    <a:pt x="-4111" y="193973"/>
                    <a:pt x="1736" y="233115"/>
                  </a:cubicBezTo>
                  <a:lnTo>
                    <a:pt x="27910" y="405536"/>
                  </a:lnTo>
                  <a:lnTo>
                    <a:pt x="72145" y="501205"/>
                  </a:lnTo>
                  <a:cubicBezTo>
                    <a:pt x="74196" y="506509"/>
                    <a:pt x="75854" y="511949"/>
                    <a:pt x="77117" y="517493"/>
                  </a:cubicBezTo>
                  <a:lnTo>
                    <a:pt x="118150" y="741807"/>
                  </a:lnTo>
                  <a:cubicBezTo>
                    <a:pt x="121705" y="761043"/>
                    <a:pt x="131918" y="778417"/>
                    <a:pt x="146994" y="790882"/>
                  </a:cubicBezTo>
                  <a:cubicBezTo>
                    <a:pt x="162076" y="803346"/>
                    <a:pt x="181055" y="810112"/>
                    <a:pt x="200618" y="809987"/>
                  </a:cubicBezTo>
                  <a:lnTo>
                    <a:pt x="1040723" y="809987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88129EBE-F559-7689-AB13-D1C5876EDBEA}"/>
                </a:ext>
              </a:extLst>
            </p:cNvPr>
            <p:cNvSpPr/>
            <p:nvPr/>
          </p:nvSpPr>
          <p:spPr>
            <a:xfrm>
              <a:off x="3163721" y="4037704"/>
              <a:ext cx="16929" cy="35831"/>
            </a:xfrm>
            <a:custGeom>
              <a:avLst/>
              <a:gdLst>
                <a:gd name="connsiteX0" fmla="*/ 10104 w 16929"/>
                <a:gd name="connsiteY0" fmla="*/ 35717 h 35831"/>
                <a:gd name="connsiteX1" fmla="*/ 5635 w 16929"/>
                <a:gd name="connsiteY1" fmla="*/ 34140 h 35831"/>
                <a:gd name="connsiteX2" fmla="*/ 3303 w 16929"/>
                <a:gd name="connsiteY2" fmla="*/ 30002 h 35831"/>
                <a:gd name="connsiteX3" fmla="*/ 160 w 16929"/>
                <a:gd name="connsiteY3" fmla="*/ 8342 h 35831"/>
                <a:gd name="connsiteX4" fmla="*/ 132 w 16929"/>
                <a:gd name="connsiteY4" fmla="*/ 5524 h 35831"/>
                <a:gd name="connsiteX5" fmla="*/ 1235 w 16929"/>
                <a:gd name="connsiteY5" fmla="*/ 2930 h 35831"/>
                <a:gd name="connsiteX6" fmla="*/ 3286 w 16929"/>
                <a:gd name="connsiteY6" fmla="*/ 1004 h 35831"/>
                <a:gd name="connsiteX7" fmla="*/ 5938 w 16929"/>
                <a:gd name="connsiteY7" fmla="*/ 61 h 35831"/>
                <a:gd name="connsiteX8" fmla="*/ 8750 w 16929"/>
                <a:gd name="connsiteY8" fmla="*/ 267 h 35831"/>
                <a:gd name="connsiteX9" fmla="*/ 11242 w 16929"/>
                <a:gd name="connsiteY9" fmla="*/ 1581 h 35831"/>
                <a:gd name="connsiteX10" fmla="*/ 12990 w 16929"/>
                <a:gd name="connsiteY10" fmla="*/ 3787 h 35831"/>
                <a:gd name="connsiteX11" fmla="*/ 13705 w 16929"/>
                <a:gd name="connsiteY11" fmla="*/ 6513 h 35831"/>
                <a:gd name="connsiteX12" fmla="*/ 16848 w 16929"/>
                <a:gd name="connsiteY12" fmla="*/ 28173 h 35831"/>
                <a:gd name="connsiteX13" fmla="*/ 16734 w 16929"/>
                <a:gd name="connsiteY13" fmla="*/ 30814 h 35831"/>
                <a:gd name="connsiteX14" fmla="*/ 15602 w 16929"/>
                <a:gd name="connsiteY14" fmla="*/ 33202 h 35831"/>
                <a:gd name="connsiteX15" fmla="*/ 13636 w 16929"/>
                <a:gd name="connsiteY15" fmla="*/ 34968 h 35831"/>
                <a:gd name="connsiteX16" fmla="*/ 11133 w 16929"/>
                <a:gd name="connsiteY16" fmla="*/ 35831 h 35831"/>
                <a:gd name="connsiteX17" fmla="*/ 10104 w 16929"/>
                <a:gd name="connsiteY17" fmla="*/ 35717 h 3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929" h="35831">
                  <a:moveTo>
                    <a:pt x="10104" y="35717"/>
                  </a:moveTo>
                  <a:cubicBezTo>
                    <a:pt x="8476" y="35751"/>
                    <a:pt x="6881" y="35191"/>
                    <a:pt x="5635" y="34140"/>
                  </a:cubicBezTo>
                  <a:cubicBezTo>
                    <a:pt x="4384" y="33088"/>
                    <a:pt x="3555" y="31619"/>
                    <a:pt x="3303" y="30002"/>
                  </a:cubicBezTo>
                  <a:lnTo>
                    <a:pt x="160" y="8342"/>
                  </a:lnTo>
                  <a:cubicBezTo>
                    <a:pt x="-46" y="7416"/>
                    <a:pt x="-51" y="6456"/>
                    <a:pt x="132" y="5524"/>
                  </a:cubicBezTo>
                  <a:cubicBezTo>
                    <a:pt x="315" y="4593"/>
                    <a:pt x="692" y="3713"/>
                    <a:pt x="1235" y="2930"/>
                  </a:cubicBezTo>
                  <a:cubicBezTo>
                    <a:pt x="1778" y="2153"/>
                    <a:pt x="2475" y="1496"/>
                    <a:pt x="3286" y="1004"/>
                  </a:cubicBezTo>
                  <a:cubicBezTo>
                    <a:pt x="4098" y="507"/>
                    <a:pt x="5001" y="187"/>
                    <a:pt x="5938" y="61"/>
                  </a:cubicBezTo>
                  <a:cubicBezTo>
                    <a:pt x="6881" y="-65"/>
                    <a:pt x="7836" y="4"/>
                    <a:pt x="8750" y="267"/>
                  </a:cubicBezTo>
                  <a:cubicBezTo>
                    <a:pt x="9664" y="524"/>
                    <a:pt x="10510" y="976"/>
                    <a:pt x="11242" y="1581"/>
                  </a:cubicBezTo>
                  <a:cubicBezTo>
                    <a:pt x="11973" y="2187"/>
                    <a:pt x="12568" y="2941"/>
                    <a:pt x="12990" y="3787"/>
                  </a:cubicBezTo>
                  <a:cubicBezTo>
                    <a:pt x="13414" y="4639"/>
                    <a:pt x="13659" y="5565"/>
                    <a:pt x="13705" y="6513"/>
                  </a:cubicBezTo>
                  <a:lnTo>
                    <a:pt x="16848" y="28173"/>
                  </a:lnTo>
                  <a:cubicBezTo>
                    <a:pt x="16985" y="29053"/>
                    <a:pt x="16951" y="29951"/>
                    <a:pt x="16734" y="30814"/>
                  </a:cubicBezTo>
                  <a:cubicBezTo>
                    <a:pt x="16523" y="31677"/>
                    <a:pt x="16134" y="32488"/>
                    <a:pt x="15602" y="33202"/>
                  </a:cubicBezTo>
                  <a:cubicBezTo>
                    <a:pt x="15071" y="33917"/>
                    <a:pt x="14402" y="34517"/>
                    <a:pt x="13636" y="34968"/>
                  </a:cubicBezTo>
                  <a:cubicBezTo>
                    <a:pt x="12865" y="35420"/>
                    <a:pt x="12019" y="35711"/>
                    <a:pt x="11133" y="35831"/>
                  </a:cubicBezTo>
                  <a:lnTo>
                    <a:pt x="10104" y="35717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5AD7F5B8-04D0-4FF6-682A-0848E7AFD9E9}"/>
                </a:ext>
              </a:extLst>
            </p:cNvPr>
            <p:cNvSpPr/>
            <p:nvPr/>
          </p:nvSpPr>
          <p:spPr>
            <a:xfrm>
              <a:off x="2903392" y="4284511"/>
              <a:ext cx="16061" cy="36140"/>
            </a:xfrm>
            <a:custGeom>
              <a:avLst/>
              <a:gdLst>
                <a:gd name="connsiteX0" fmla="*/ 9087 w 16061"/>
                <a:gd name="connsiteY0" fmla="*/ 36083 h 36140"/>
                <a:gd name="connsiteX1" fmla="*/ 4464 w 16061"/>
                <a:gd name="connsiteY1" fmla="*/ 34260 h 36140"/>
                <a:gd name="connsiteX2" fmla="*/ 2286 w 16061"/>
                <a:gd name="connsiteY2" fmla="*/ 29797 h 36140"/>
                <a:gd name="connsiteX3" fmla="*/ 57 w 16061"/>
                <a:gd name="connsiteY3" fmla="*/ 7680 h 36140"/>
                <a:gd name="connsiteX4" fmla="*/ 263 w 16061"/>
                <a:gd name="connsiteY4" fmla="*/ 4931 h 36140"/>
                <a:gd name="connsiteX5" fmla="*/ 1543 w 16061"/>
                <a:gd name="connsiteY5" fmla="*/ 2490 h 36140"/>
                <a:gd name="connsiteX6" fmla="*/ 3686 w 16061"/>
                <a:gd name="connsiteY6" fmla="*/ 753 h 36140"/>
                <a:gd name="connsiteX7" fmla="*/ 6344 w 16061"/>
                <a:gd name="connsiteY7" fmla="*/ 16 h 36140"/>
                <a:gd name="connsiteX8" fmla="*/ 9075 w 16061"/>
                <a:gd name="connsiteY8" fmla="*/ 393 h 36140"/>
                <a:gd name="connsiteX9" fmla="*/ 11436 w 16061"/>
                <a:gd name="connsiteY9" fmla="*/ 1822 h 36140"/>
                <a:gd name="connsiteX10" fmla="*/ 13030 w 16061"/>
                <a:gd name="connsiteY10" fmla="*/ 4068 h 36140"/>
                <a:gd name="connsiteX11" fmla="*/ 13602 w 16061"/>
                <a:gd name="connsiteY11" fmla="*/ 6765 h 36140"/>
                <a:gd name="connsiteX12" fmla="*/ 16002 w 16061"/>
                <a:gd name="connsiteY12" fmla="*/ 28939 h 36140"/>
                <a:gd name="connsiteX13" fmla="*/ 15796 w 16061"/>
                <a:gd name="connsiteY13" fmla="*/ 31620 h 36140"/>
                <a:gd name="connsiteX14" fmla="*/ 14499 w 16061"/>
                <a:gd name="connsiteY14" fmla="*/ 33969 h 36140"/>
                <a:gd name="connsiteX15" fmla="*/ 12345 w 16061"/>
                <a:gd name="connsiteY15" fmla="*/ 35574 h 36140"/>
                <a:gd name="connsiteX16" fmla="*/ 9716 w 16061"/>
                <a:gd name="connsiteY16" fmla="*/ 36140 h 36140"/>
                <a:gd name="connsiteX17" fmla="*/ 9087 w 16061"/>
                <a:gd name="connsiteY17" fmla="*/ 36083 h 3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061" h="36140">
                  <a:moveTo>
                    <a:pt x="9087" y="36083"/>
                  </a:moveTo>
                  <a:cubicBezTo>
                    <a:pt x="7373" y="36077"/>
                    <a:pt x="5726" y="35426"/>
                    <a:pt x="4464" y="34260"/>
                  </a:cubicBezTo>
                  <a:cubicBezTo>
                    <a:pt x="3206" y="33100"/>
                    <a:pt x="2429" y="31505"/>
                    <a:pt x="2286" y="29797"/>
                  </a:cubicBezTo>
                  <a:lnTo>
                    <a:pt x="57" y="7680"/>
                  </a:lnTo>
                  <a:cubicBezTo>
                    <a:pt x="-63" y="6759"/>
                    <a:pt x="6" y="5822"/>
                    <a:pt x="263" y="4931"/>
                  </a:cubicBezTo>
                  <a:cubicBezTo>
                    <a:pt x="520" y="4039"/>
                    <a:pt x="955" y="3205"/>
                    <a:pt x="1543" y="2490"/>
                  </a:cubicBezTo>
                  <a:cubicBezTo>
                    <a:pt x="2132" y="1770"/>
                    <a:pt x="2863" y="1182"/>
                    <a:pt x="3686" y="753"/>
                  </a:cubicBezTo>
                  <a:cubicBezTo>
                    <a:pt x="4515" y="330"/>
                    <a:pt x="5418" y="79"/>
                    <a:pt x="6344" y="16"/>
                  </a:cubicBezTo>
                  <a:cubicBezTo>
                    <a:pt x="7270" y="-47"/>
                    <a:pt x="8201" y="79"/>
                    <a:pt x="9075" y="393"/>
                  </a:cubicBezTo>
                  <a:cubicBezTo>
                    <a:pt x="9950" y="702"/>
                    <a:pt x="10756" y="1187"/>
                    <a:pt x="11436" y="1822"/>
                  </a:cubicBezTo>
                  <a:cubicBezTo>
                    <a:pt x="12116" y="2456"/>
                    <a:pt x="12659" y="3216"/>
                    <a:pt x="13030" y="4068"/>
                  </a:cubicBezTo>
                  <a:cubicBezTo>
                    <a:pt x="13402" y="4919"/>
                    <a:pt x="13596" y="5839"/>
                    <a:pt x="13602" y="6765"/>
                  </a:cubicBezTo>
                  <a:lnTo>
                    <a:pt x="16002" y="28939"/>
                  </a:lnTo>
                  <a:cubicBezTo>
                    <a:pt x="16128" y="29836"/>
                    <a:pt x="16054" y="30751"/>
                    <a:pt x="15796" y="31620"/>
                  </a:cubicBezTo>
                  <a:cubicBezTo>
                    <a:pt x="15533" y="32483"/>
                    <a:pt x="15093" y="33288"/>
                    <a:pt x="14499" y="33969"/>
                  </a:cubicBezTo>
                  <a:cubicBezTo>
                    <a:pt x="13899" y="34649"/>
                    <a:pt x="13167" y="35197"/>
                    <a:pt x="12345" y="35574"/>
                  </a:cubicBezTo>
                  <a:cubicBezTo>
                    <a:pt x="11516" y="35946"/>
                    <a:pt x="10624" y="36140"/>
                    <a:pt x="9716" y="36140"/>
                  </a:cubicBezTo>
                  <a:lnTo>
                    <a:pt x="9087" y="36083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CCBC3B87-A6A6-4CB9-C643-0B43A2C4E4A4}"/>
                </a:ext>
              </a:extLst>
            </p:cNvPr>
            <p:cNvSpPr/>
            <p:nvPr/>
          </p:nvSpPr>
          <p:spPr>
            <a:xfrm>
              <a:off x="2539238" y="4031668"/>
              <a:ext cx="15827" cy="35294"/>
            </a:xfrm>
            <a:custGeom>
              <a:avLst/>
              <a:gdLst>
                <a:gd name="connsiteX0" fmla="*/ 9024 w 15827"/>
                <a:gd name="connsiteY0" fmla="*/ 35295 h 35294"/>
                <a:gd name="connsiteX1" fmla="*/ 4401 w 15827"/>
                <a:gd name="connsiteY1" fmla="*/ 33437 h 35294"/>
                <a:gd name="connsiteX2" fmla="*/ 2223 w 15827"/>
                <a:gd name="connsiteY2" fmla="*/ 28951 h 35294"/>
                <a:gd name="connsiteX3" fmla="*/ 0 w 15827"/>
                <a:gd name="connsiteY3" fmla="*/ 6834 h 35294"/>
                <a:gd name="connsiteX4" fmla="*/ 1817 w 15827"/>
                <a:gd name="connsiteY4" fmla="*/ 2171 h 35294"/>
                <a:gd name="connsiteX5" fmla="*/ 6338 w 15827"/>
                <a:gd name="connsiteY5" fmla="*/ 16 h 35294"/>
                <a:gd name="connsiteX6" fmla="*/ 11110 w 15827"/>
                <a:gd name="connsiteY6" fmla="*/ 1542 h 35294"/>
                <a:gd name="connsiteX7" fmla="*/ 13545 w 15827"/>
                <a:gd name="connsiteY7" fmla="*/ 5920 h 35294"/>
                <a:gd name="connsiteX8" fmla="*/ 15768 w 15827"/>
                <a:gd name="connsiteY8" fmla="*/ 28037 h 35294"/>
                <a:gd name="connsiteX9" fmla="*/ 15562 w 15827"/>
                <a:gd name="connsiteY9" fmla="*/ 30723 h 35294"/>
                <a:gd name="connsiteX10" fmla="*/ 14265 w 15827"/>
                <a:gd name="connsiteY10" fmla="*/ 33083 h 35294"/>
                <a:gd name="connsiteX11" fmla="*/ 12110 w 15827"/>
                <a:gd name="connsiteY11" fmla="*/ 34706 h 35294"/>
                <a:gd name="connsiteX12" fmla="*/ 9487 w 15827"/>
                <a:gd name="connsiteY12" fmla="*/ 35295 h 35294"/>
                <a:gd name="connsiteX13" fmla="*/ 9024 w 15827"/>
                <a:gd name="connsiteY13" fmla="*/ 35295 h 35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827" h="35294">
                  <a:moveTo>
                    <a:pt x="9024" y="35295"/>
                  </a:moveTo>
                  <a:cubicBezTo>
                    <a:pt x="7310" y="35272"/>
                    <a:pt x="5658" y="34609"/>
                    <a:pt x="4401" y="33437"/>
                  </a:cubicBezTo>
                  <a:cubicBezTo>
                    <a:pt x="3143" y="32266"/>
                    <a:pt x="2366" y="30666"/>
                    <a:pt x="2223" y="28951"/>
                  </a:cubicBezTo>
                  <a:lnTo>
                    <a:pt x="0" y="6834"/>
                  </a:lnTo>
                  <a:cubicBezTo>
                    <a:pt x="-11" y="5102"/>
                    <a:pt x="640" y="3434"/>
                    <a:pt x="1817" y="2171"/>
                  </a:cubicBezTo>
                  <a:cubicBezTo>
                    <a:pt x="2995" y="902"/>
                    <a:pt x="4612" y="130"/>
                    <a:pt x="6338" y="16"/>
                  </a:cubicBezTo>
                  <a:cubicBezTo>
                    <a:pt x="8064" y="-104"/>
                    <a:pt x="9773" y="445"/>
                    <a:pt x="11110" y="1542"/>
                  </a:cubicBezTo>
                  <a:cubicBezTo>
                    <a:pt x="12447" y="2639"/>
                    <a:pt x="13316" y="4205"/>
                    <a:pt x="13545" y="5920"/>
                  </a:cubicBezTo>
                  <a:lnTo>
                    <a:pt x="15768" y="28037"/>
                  </a:lnTo>
                  <a:cubicBezTo>
                    <a:pt x="15893" y="28934"/>
                    <a:pt x="15819" y="29854"/>
                    <a:pt x="15562" y="30723"/>
                  </a:cubicBezTo>
                  <a:cubicBezTo>
                    <a:pt x="15305" y="31591"/>
                    <a:pt x="14859" y="32397"/>
                    <a:pt x="14265" y="33083"/>
                  </a:cubicBezTo>
                  <a:cubicBezTo>
                    <a:pt x="13670" y="33769"/>
                    <a:pt x="12939" y="34323"/>
                    <a:pt x="12110" y="34706"/>
                  </a:cubicBezTo>
                  <a:cubicBezTo>
                    <a:pt x="11287" y="35083"/>
                    <a:pt x="10390" y="35289"/>
                    <a:pt x="9487" y="35295"/>
                  </a:cubicBezTo>
                  <a:cubicBezTo>
                    <a:pt x="9487" y="34837"/>
                    <a:pt x="9024" y="35295"/>
                    <a:pt x="9024" y="3529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895929F4-46A4-B1F1-7470-001ABBD9C86F}"/>
                </a:ext>
              </a:extLst>
            </p:cNvPr>
            <p:cNvSpPr/>
            <p:nvPr/>
          </p:nvSpPr>
          <p:spPr>
            <a:xfrm>
              <a:off x="2694863" y="4339109"/>
              <a:ext cx="27948" cy="31150"/>
            </a:xfrm>
            <a:custGeom>
              <a:avLst/>
              <a:gdLst>
                <a:gd name="connsiteX0" fmla="*/ 6395 w 27948"/>
                <a:gd name="connsiteY0" fmla="*/ 31149 h 31150"/>
                <a:gd name="connsiteX1" fmla="*/ 2337 w 27948"/>
                <a:gd name="connsiteY1" fmla="*/ 29778 h 31150"/>
                <a:gd name="connsiteX2" fmla="*/ 17 w 27948"/>
                <a:gd name="connsiteY2" fmla="*/ 25063 h 31150"/>
                <a:gd name="connsiteX3" fmla="*/ 1651 w 27948"/>
                <a:gd name="connsiteY3" fmla="*/ 20062 h 31150"/>
                <a:gd name="connsiteX4" fmla="*/ 15653 w 27948"/>
                <a:gd name="connsiteY4" fmla="*/ 2917 h 31150"/>
                <a:gd name="connsiteX5" fmla="*/ 17665 w 27948"/>
                <a:gd name="connsiteY5" fmla="*/ 1002 h 31150"/>
                <a:gd name="connsiteX6" fmla="*/ 20282 w 27948"/>
                <a:gd name="connsiteY6" fmla="*/ 65 h 31150"/>
                <a:gd name="connsiteX7" fmla="*/ 23048 w 27948"/>
                <a:gd name="connsiteY7" fmla="*/ 259 h 31150"/>
                <a:gd name="connsiteX8" fmla="*/ 25511 w 27948"/>
                <a:gd name="connsiteY8" fmla="*/ 1551 h 31150"/>
                <a:gd name="connsiteX9" fmla="*/ 27237 w 27948"/>
                <a:gd name="connsiteY9" fmla="*/ 3729 h 31150"/>
                <a:gd name="connsiteX10" fmla="*/ 27940 w 27948"/>
                <a:gd name="connsiteY10" fmla="*/ 6415 h 31150"/>
                <a:gd name="connsiteX11" fmla="*/ 27506 w 27948"/>
                <a:gd name="connsiteY11" fmla="*/ 9158 h 31150"/>
                <a:gd name="connsiteX12" fmla="*/ 25997 w 27948"/>
                <a:gd name="connsiteY12" fmla="*/ 11489 h 31150"/>
                <a:gd name="connsiteX13" fmla="*/ 12053 w 27948"/>
                <a:gd name="connsiteY13" fmla="*/ 28634 h 31150"/>
                <a:gd name="connsiteX14" fmla="*/ 6395 w 27948"/>
                <a:gd name="connsiteY14" fmla="*/ 31149 h 31150"/>
                <a:gd name="connsiteX15" fmla="*/ 6395 w 27948"/>
                <a:gd name="connsiteY15" fmla="*/ 31149 h 3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948" h="31150">
                  <a:moveTo>
                    <a:pt x="6395" y="31149"/>
                  </a:moveTo>
                  <a:cubicBezTo>
                    <a:pt x="4920" y="31183"/>
                    <a:pt x="3486" y="30698"/>
                    <a:pt x="2337" y="29778"/>
                  </a:cubicBezTo>
                  <a:cubicBezTo>
                    <a:pt x="977" y="28566"/>
                    <a:pt x="143" y="26874"/>
                    <a:pt x="17" y="25063"/>
                  </a:cubicBezTo>
                  <a:cubicBezTo>
                    <a:pt x="-109" y="23245"/>
                    <a:pt x="474" y="21451"/>
                    <a:pt x="1651" y="20062"/>
                  </a:cubicBezTo>
                  <a:lnTo>
                    <a:pt x="15653" y="2917"/>
                  </a:lnTo>
                  <a:cubicBezTo>
                    <a:pt x="16185" y="2145"/>
                    <a:pt x="16870" y="1494"/>
                    <a:pt x="17665" y="1002"/>
                  </a:cubicBezTo>
                  <a:cubicBezTo>
                    <a:pt x="18465" y="511"/>
                    <a:pt x="19351" y="191"/>
                    <a:pt x="20282" y="65"/>
                  </a:cubicBezTo>
                  <a:cubicBezTo>
                    <a:pt x="21208" y="-66"/>
                    <a:pt x="22151" y="2"/>
                    <a:pt x="23048" y="259"/>
                  </a:cubicBezTo>
                  <a:cubicBezTo>
                    <a:pt x="23951" y="517"/>
                    <a:pt x="24786" y="957"/>
                    <a:pt x="25511" y="1551"/>
                  </a:cubicBezTo>
                  <a:cubicBezTo>
                    <a:pt x="26232" y="2151"/>
                    <a:pt x="26820" y="2888"/>
                    <a:pt x="27237" y="3729"/>
                  </a:cubicBezTo>
                  <a:cubicBezTo>
                    <a:pt x="27655" y="4563"/>
                    <a:pt x="27895" y="5477"/>
                    <a:pt x="27940" y="6415"/>
                  </a:cubicBezTo>
                  <a:cubicBezTo>
                    <a:pt x="27986" y="7346"/>
                    <a:pt x="27837" y="8284"/>
                    <a:pt x="27506" y="9158"/>
                  </a:cubicBezTo>
                  <a:cubicBezTo>
                    <a:pt x="27169" y="10032"/>
                    <a:pt x="26654" y="10826"/>
                    <a:pt x="25997" y="11489"/>
                  </a:cubicBezTo>
                  <a:lnTo>
                    <a:pt x="12053" y="28634"/>
                  </a:lnTo>
                  <a:cubicBezTo>
                    <a:pt x="10504" y="30080"/>
                    <a:pt x="8509" y="30966"/>
                    <a:pt x="6395" y="31149"/>
                  </a:cubicBezTo>
                  <a:lnTo>
                    <a:pt x="6395" y="3114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28D5634F-F0B2-3F19-DED6-E5AD2A6F030A}"/>
                </a:ext>
              </a:extLst>
            </p:cNvPr>
            <p:cNvSpPr/>
            <p:nvPr/>
          </p:nvSpPr>
          <p:spPr>
            <a:xfrm>
              <a:off x="3008528" y="3948036"/>
              <a:ext cx="26074" cy="29086"/>
            </a:xfrm>
            <a:custGeom>
              <a:avLst/>
              <a:gdLst>
                <a:gd name="connsiteX0" fmla="*/ 6878 w 26074"/>
                <a:gd name="connsiteY0" fmla="*/ 29087 h 29086"/>
                <a:gd name="connsiteX1" fmla="*/ 2363 w 26074"/>
                <a:gd name="connsiteY1" fmla="*/ 27315 h 29086"/>
                <a:gd name="connsiteX2" fmla="*/ 31 w 26074"/>
                <a:gd name="connsiteY2" fmla="*/ 22754 h 29086"/>
                <a:gd name="connsiteX3" fmla="*/ 1448 w 26074"/>
                <a:gd name="connsiteY3" fmla="*/ 17828 h 29086"/>
                <a:gd name="connsiteX4" fmla="*/ 14536 w 26074"/>
                <a:gd name="connsiteY4" fmla="*/ 1997 h 29086"/>
                <a:gd name="connsiteX5" fmla="*/ 18999 w 26074"/>
                <a:gd name="connsiteY5" fmla="*/ 9 h 29086"/>
                <a:gd name="connsiteX6" fmla="*/ 23634 w 26074"/>
                <a:gd name="connsiteY6" fmla="*/ 1551 h 29086"/>
                <a:gd name="connsiteX7" fmla="*/ 26011 w 26074"/>
                <a:gd name="connsiteY7" fmla="*/ 5815 h 29086"/>
                <a:gd name="connsiteX8" fmla="*/ 24880 w 26074"/>
                <a:gd name="connsiteY8" fmla="*/ 10570 h 29086"/>
                <a:gd name="connsiteX9" fmla="*/ 11792 w 26074"/>
                <a:gd name="connsiteY9" fmla="*/ 26400 h 29086"/>
                <a:gd name="connsiteX10" fmla="*/ 9655 w 26074"/>
                <a:gd name="connsiteY10" fmla="*/ 28327 h 29086"/>
                <a:gd name="connsiteX11" fmla="*/ 6878 w 26074"/>
                <a:gd name="connsiteY11" fmla="*/ 29087 h 29086"/>
                <a:gd name="connsiteX12" fmla="*/ 6878 w 26074"/>
                <a:gd name="connsiteY12" fmla="*/ 29087 h 2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74" h="29086">
                  <a:moveTo>
                    <a:pt x="6878" y="29087"/>
                  </a:moveTo>
                  <a:cubicBezTo>
                    <a:pt x="5203" y="29098"/>
                    <a:pt x="3586" y="28464"/>
                    <a:pt x="2363" y="27315"/>
                  </a:cubicBezTo>
                  <a:cubicBezTo>
                    <a:pt x="1037" y="26143"/>
                    <a:pt x="202" y="24514"/>
                    <a:pt x="31" y="22754"/>
                  </a:cubicBezTo>
                  <a:cubicBezTo>
                    <a:pt x="-135" y="20988"/>
                    <a:pt x="368" y="19228"/>
                    <a:pt x="1448" y="17828"/>
                  </a:cubicBezTo>
                  <a:lnTo>
                    <a:pt x="14536" y="1997"/>
                  </a:lnTo>
                  <a:cubicBezTo>
                    <a:pt x="15724" y="797"/>
                    <a:pt x="17313" y="89"/>
                    <a:pt x="18999" y="9"/>
                  </a:cubicBezTo>
                  <a:cubicBezTo>
                    <a:pt x="20679" y="-77"/>
                    <a:pt x="22337" y="477"/>
                    <a:pt x="23634" y="1551"/>
                  </a:cubicBezTo>
                  <a:cubicBezTo>
                    <a:pt x="24931" y="2626"/>
                    <a:pt x="25777" y="4146"/>
                    <a:pt x="26011" y="5815"/>
                  </a:cubicBezTo>
                  <a:cubicBezTo>
                    <a:pt x="26240" y="7489"/>
                    <a:pt x="25840" y="9181"/>
                    <a:pt x="24880" y="10570"/>
                  </a:cubicBezTo>
                  <a:lnTo>
                    <a:pt x="11792" y="26400"/>
                  </a:lnTo>
                  <a:cubicBezTo>
                    <a:pt x="11244" y="27201"/>
                    <a:pt x="10506" y="27858"/>
                    <a:pt x="9655" y="28327"/>
                  </a:cubicBezTo>
                  <a:cubicBezTo>
                    <a:pt x="8803" y="28795"/>
                    <a:pt x="7849" y="29052"/>
                    <a:pt x="6878" y="29087"/>
                  </a:cubicBezTo>
                  <a:lnTo>
                    <a:pt x="6878" y="29087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132EB8ED-CFA5-6783-7075-6D039D987EEA}"/>
                </a:ext>
              </a:extLst>
            </p:cNvPr>
            <p:cNvSpPr/>
            <p:nvPr/>
          </p:nvSpPr>
          <p:spPr>
            <a:xfrm>
              <a:off x="2686353" y="4136782"/>
              <a:ext cx="24501" cy="31278"/>
            </a:xfrm>
            <a:custGeom>
              <a:avLst/>
              <a:gdLst>
                <a:gd name="connsiteX0" fmla="*/ 17591 w 24501"/>
                <a:gd name="connsiteY0" fmla="*/ 31279 h 31278"/>
                <a:gd name="connsiteX1" fmla="*/ 14385 w 24501"/>
                <a:gd name="connsiteY1" fmla="*/ 30342 h 31278"/>
                <a:gd name="connsiteX2" fmla="*/ 11876 w 24501"/>
                <a:gd name="connsiteY2" fmla="*/ 28136 h 31278"/>
                <a:gd name="connsiteX3" fmla="*/ 1018 w 24501"/>
                <a:gd name="connsiteY3" fmla="*/ 10476 h 31278"/>
                <a:gd name="connsiteX4" fmla="*/ 86 w 24501"/>
                <a:gd name="connsiteY4" fmla="*/ 7962 h 31278"/>
                <a:gd name="connsiteX5" fmla="*/ 189 w 24501"/>
                <a:gd name="connsiteY5" fmla="*/ 5281 h 31278"/>
                <a:gd name="connsiteX6" fmla="*/ 1309 w 24501"/>
                <a:gd name="connsiteY6" fmla="*/ 2841 h 31278"/>
                <a:gd name="connsiteX7" fmla="*/ 3275 w 24501"/>
                <a:gd name="connsiteY7" fmla="*/ 1018 h 31278"/>
                <a:gd name="connsiteX8" fmla="*/ 5790 w 24501"/>
                <a:gd name="connsiteY8" fmla="*/ 86 h 31278"/>
                <a:gd name="connsiteX9" fmla="*/ 8470 w 24501"/>
                <a:gd name="connsiteY9" fmla="*/ 189 h 31278"/>
                <a:gd name="connsiteX10" fmla="*/ 10911 w 24501"/>
                <a:gd name="connsiteY10" fmla="*/ 1309 h 31278"/>
                <a:gd name="connsiteX11" fmla="*/ 12734 w 24501"/>
                <a:gd name="connsiteY11" fmla="*/ 3275 h 31278"/>
                <a:gd name="connsiteX12" fmla="*/ 23592 w 24501"/>
                <a:gd name="connsiteY12" fmla="*/ 20877 h 31278"/>
                <a:gd name="connsiteX13" fmla="*/ 24301 w 24501"/>
                <a:gd name="connsiteY13" fmla="*/ 26067 h 31278"/>
                <a:gd name="connsiteX14" fmla="*/ 21306 w 24501"/>
                <a:gd name="connsiteY14" fmla="*/ 30365 h 31278"/>
                <a:gd name="connsiteX15" fmla="*/ 17591 w 24501"/>
                <a:gd name="connsiteY15" fmla="*/ 31279 h 31278"/>
                <a:gd name="connsiteX16" fmla="*/ 17591 w 24501"/>
                <a:gd name="connsiteY16" fmla="*/ 31279 h 3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501" h="31278">
                  <a:moveTo>
                    <a:pt x="17591" y="31279"/>
                  </a:moveTo>
                  <a:cubicBezTo>
                    <a:pt x="16466" y="31205"/>
                    <a:pt x="15374" y="30885"/>
                    <a:pt x="14385" y="30342"/>
                  </a:cubicBezTo>
                  <a:cubicBezTo>
                    <a:pt x="13397" y="29799"/>
                    <a:pt x="12539" y="29044"/>
                    <a:pt x="11876" y="28136"/>
                  </a:cubicBezTo>
                  <a:lnTo>
                    <a:pt x="1018" y="10476"/>
                  </a:lnTo>
                  <a:cubicBezTo>
                    <a:pt x="544" y="9705"/>
                    <a:pt x="229" y="8853"/>
                    <a:pt x="86" y="7962"/>
                  </a:cubicBezTo>
                  <a:cubicBezTo>
                    <a:pt x="-56" y="7070"/>
                    <a:pt x="-22" y="6156"/>
                    <a:pt x="189" y="5281"/>
                  </a:cubicBezTo>
                  <a:cubicBezTo>
                    <a:pt x="395" y="4401"/>
                    <a:pt x="778" y="3572"/>
                    <a:pt x="1309" y="2841"/>
                  </a:cubicBezTo>
                  <a:cubicBezTo>
                    <a:pt x="1835" y="2109"/>
                    <a:pt x="2504" y="1492"/>
                    <a:pt x="3275" y="1018"/>
                  </a:cubicBezTo>
                  <a:cubicBezTo>
                    <a:pt x="4041" y="544"/>
                    <a:pt x="4899" y="229"/>
                    <a:pt x="5790" y="86"/>
                  </a:cubicBezTo>
                  <a:cubicBezTo>
                    <a:pt x="6681" y="-56"/>
                    <a:pt x="7590" y="-22"/>
                    <a:pt x="8470" y="189"/>
                  </a:cubicBezTo>
                  <a:cubicBezTo>
                    <a:pt x="9350" y="395"/>
                    <a:pt x="10179" y="778"/>
                    <a:pt x="10911" y="1309"/>
                  </a:cubicBezTo>
                  <a:cubicBezTo>
                    <a:pt x="11642" y="1835"/>
                    <a:pt x="12259" y="2504"/>
                    <a:pt x="12734" y="3275"/>
                  </a:cubicBezTo>
                  <a:lnTo>
                    <a:pt x="23592" y="20877"/>
                  </a:lnTo>
                  <a:cubicBezTo>
                    <a:pt x="24472" y="22455"/>
                    <a:pt x="24724" y="24312"/>
                    <a:pt x="24301" y="26067"/>
                  </a:cubicBezTo>
                  <a:cubicBezTo>
                    <a:pt x="23878" y="27827"/>
                    <a:pt x="22809" y="29359"/>
                    <a:pt x="21306" y="30365"/>
                  </a:cubicBezTo>
                  <a:cubicBezTo>
                    <a:pt x="20118" y="30850"/>
                    <a:pt x="18866" y="31153"/>
                    <a:pt x="17591" y="31279"/>
                  </a:cubicBezTo>
                  <a:lnTo>
                    <a:pt x="17591" y="3127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4728F59A-7218-D940-FB7B-7496C9FC7CF1}"/>
                </a:ext>
              </a:extLst>
            </p:cNvPr>
            <p:cNvSpPr/>
            <p:nvPr/>
          </p:nvSpPr>
          <p:spPr>
            <a:xfrm>
              <a:off x="3050956" y="4411306"/>
              <a:ext cx="26307" cy="29394"/>
            </a:xfrm>
            <a:custGeom>
              <a:avLst/>
              <a:gdLst>
                <a:gd name="connsiteX0" fmla="*/ 6855 w 26307"/>
                <a:gd name="connsiteY0" fmla="*/ 29360 h 29394"/>
                <a:gd name="connsiteX1" fmla="*/ 2340 w 26307"/>
                <a:gd name="connsiteY1" fmla="*/ 27531 h 29394"/>
                <a:gd name="connsiteX2" fmla="*/ 31 w 26307"/>
                <a:gd name="connsiteY2" fmla="*/ 22965 h 29394"/>
                <a:gd name="connsiteX3" fmla="*/ 1426 w 26307"/>
                <a:gd name="connsiteY3" fmla="*/ 18045 h 29394"/>
                <a:gd name="connsiteX4" fmla="*/ 14513 w 26307"/>
                <a:gd name="connsiteY4" fmla="*/ 2271 h 29394"/>
                <a:gd name="connsiteX5" fmla="*/ 19034 w 26307"/>
                <a:gd name="connsiteY5" fmla="*/ 19 h 29394"/>
                <a:gd name="connsiteX6" fmla="*/ 23851 w 26307"/>
                <a:gd name="connsiteY6" fmla="*/ 1540 h 29394"/>
                <a:gd name="connsiteX7" fmla="*/ 26263 w 26307"/>
                <a:gd name="connsiteY7" fmla="*/ 5980 h 29394"/>
                <a:gd name="connsiteX8" fmla="*/ 24914 w 26307"/>
                <a:gd name="connsiteY8" fmla="*/ 10844 h 29394"/>
                <a:gd name="connsiteX9" fmla="*/ 11827 w 26307"/>
                <a:gd name="connsiteY9" fmla="*/ 26617 h 29394"/>
                <a:gd name="connsiteX10" fmla="*/ 9787 w 26307"/>
                <a:gd name="connsiteY10" fmla="*/ 28789 h 29394"/>
                <a:gd name="connsiteX11" fmla="*/ 6855 w 26307"/>
                <a:gd name="connsiteY11" fmla="*/ 29360 h 29394"/>
                <a:gd name="connsiteX12" fmla="*/ 6855 w 26307"/>
                <a:gd name="connsiteY12" fmla="*/ 29360 h 2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307" h="29394">
                  <a:moveTo>
                    <a:pt x="6855" y="29360"/>
                  </a:moveTo>
                  <a:cubicBezTo>
                    <a:pt x="5169" y="29372"/>
                    <a:pt x="3546" y="28714"/>
                    <a:pt x="2340" y="27531"/>
                  </a:cubicBezTo>
                  <a:cubicBezTo>
                    <a:pt x="1026" y="26354"/>
                    <a:pt x="203" y="24725"/>
                    <a:pt x="31" y="22965"/>
                  </a:cubicBezTo>
                  <a:cubicBezTo>
                    <a:pt x="-134" y="21211"/>
                    <a:pt x="363" y="19450"/>
                    <a:pt x="1426" y="18045"/>
                  </a:cubicBezTo>
                  <a:lnTo>
                    <a:pt x="14513" y="2271"/>
                  </a:lnTo>
                  <a:cubicBezTo>
                    <a:pt x="15673" y="962"/>
                    <a:pt x="17296" y="157"/>
                    <a:pt x="19034" y="19"/>
                  </a:cubicBezTo>
                  <a:cubicBezTo>
                    <a:pt x="20777" y="-112"/>
                    <a:pt x="22503" y="431"/>
                    <a:pt x="23851" y="1540"/>
                  </a:cubicBezTo>
                  <a:cubicBezTo>
                    <a:pt x="25200" y="2654"/>
                    <a:pt x="26063" y="4243"/>
                    <a:pt x="26263" y="5980"/>
                  </a:cubicBezTo>
                  <a:cubicBezTo>
                    <a:pt x="26463" y="7712"/>
                    <a:pt x="25977" y="9455"/>
                    <a:pt x="24914" y="10844"/>
                  </a:cubicBezTo>
                  <a:lnTo>
                    <a:pt x="11827" y="26617"/>
                  </a:lnTo>
                  <a:cubicBezTo>
                    <a:pt x="11393" y="27537"/>
                    <a:pt x="10678" y="28297"/>
                    <a:pt x="9787" y="28789"/>
                  </a:cubicBezTo>
                  <a:cubicBezTo>
                    <a:pt x="8895" y="29286"/>
                    <a:pt x="7872" y="29480"/>
                    <a:pt x="6855" y="29360"/>
                  </a:cubicBezTo>
                  <a:lnTo>
                    <a:pt x="6855" y="2936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15229EBC-F76C-0EFD-8689-757304806C53}"/>
                </a:ext>
              </a:extLst>
            </p:cNvPr>
            <p:cNvSpPr/>
            <p:nvPr/>
          </p:nvSpPr>
          <p:spPr>
            <a:xfrm>
              <a:off x="3410032" y="5951998"/>
              <a:ext cx="474310" cy="209454"/>
            </a:xfrm>
            <a:custGeom>
              <a:avLst/>
              <a:gdLst>
                <a:gd name="connsiteX0" fmla="*/ 148590 w 474310"/>
                <a:gd name="connsiteY0" fmla="*/ 0 h 209454"/>
                <a:gd name="connsiteX1" fmla="*/ 164821 w 474310"/>
                <a:gd name="connsiteY1" fmla="*/ 25260 h 209454"/>
                <a:gd name="connsiteX2" fmla="*/ 256261 w 474310"/>
                <a:gd name="connsiteY2" fmla="*/ 96126 h 209454"/>
                <a:gd name="connsiteX3" fmla="*/ 461601 w 474310"/>
                <a:gd name="connsiteY3" fmla="*/ 168821 h 209454"/>
                <a:gd name="connsiteX4" fmla="*/ 458457 w 474310"/>
                <a:gd name="connsiteY4" fmla="*/ 201739 h 209454"/>
                <a:gd name="connsiteX5" fmla="*/ 432740 w 474310"/>
                <a:gd name="connsiteY5" fmla="*/ 201739 h 209454"/>
                <a:gd name="connsiteX6" fmla="*/ 426391 w 474310"/>
                <a:gd name="connsiteY6" fmla="*/ 207112 h 209454"/>
                <a:gd name="connsiteX7" fmla="*/ 418281 w 474310"/>
                <a:gd name="connsiteY7" fmla="*/ 208998 h 209454"/>
                <a:gd name="connsiteX8" fmla="*/ 402451 w 474310"/>
                <a:gd name="connsiteY8" fmla="*/ 202654 h 209454"/>
                <a:gd name="connsiteX9" fmla="*/ 401136 w 474310"/>
                <a:gd name="connsiteY9" fmla="*/ 201739 h 209454"/>
                <a:gd name="connsiteX10" fmla="*/ 397535 w 474310"/>
                <a:gd name="connsiteY10" fmla="*/ 201739 h 209454"/>
                <a:gd name="connsiteX11" fmla="*/ 395707 w 474310"/>
                <a:gd name="connsiteY11" fmla="*/ 203111 h 209454"/>
                <a:gd name="connsiteX12" fmla="*/ 389603 w 474310"/>
                <a:gd name="connsiteY12" fmla="*/ 207740 h 209454"/>
                <a:gd name="connsiteX13" fmla="*/ 382162 w 474310"/>
                <a:gd name="connsiteY13" fmla="*/ 209455 h 209454"/>
                <a:gd name="connsiteX14" fmla="*/ 367246 w 474310"/>
                <a:gd name="connsiteY14" fmla="*/ 203740 h 209454"/>
                <a:gd name="connsiteX15" fmla="*/ 365743 w 474310"/>
                <a:gd name="connsiteY15" fmla="*/ 202825 h 209454"/>
                <a:gd name="connsiteX16" fmla="*/ 364000 w 474310"/>
                <a:gd name="connsiteY16" fmla="*/ 202596 h 209454"/>
                <a:gd name="connsiteX17" fmla="*/ 362308 w 474310"/>
                <a:gd name="connsiteY17" fmla="*/ 203054 h 209454"/>
                <a:gd name="connsiteX18" fmla="*/ 360960 w 474310"/>
                <a:gd name="connsiteY18" fmla="*/ 204197 h 209454"/>
                <a:gd name="connsiteX19" fmla="*/ 356090 w 474310"/>
                <a:gd name="connsiteY19" fmla="*/ 207912 h 209454"/>
                <a:gd name="connsiteX20" fmla="*/ 350101 w 474310"/>
                <a:gd name="connsiteY20" fmla="*/ 209169 h 209454"/>
                <a:gd name="connsiteX21" fmla="*/ 337471 w 474310"/>
                <a:gd name="connsiteY21" fmla="*/ 204654 h 209454"/>
                <a:gd name="connsiteX22" fmla="*/ 334545 w 474310"/>
                <a:gd name="connsiteY22" fmla="*/ 203854 h 209454"/>
                <a:gd name="connsiteX23" fmla="*/ 331756 w 474310"/>
                <a:gd name="connsiteY23" fmla="*/ 205054 h 209454"/>
                <a:gd name="connsiteX24" fmla="*/ 321812 w 474310"/>
                <a:gd name="connsiteY24" fmla="*/ 209169 h 209454"/>
                <a:gd name="connsiteX25" fmla="*/ 314737 w 474310"/>
                <a:gd name="connsiteY25" fmla="*/ 207169 h 209454"/>
                <a:gd name="connsiteX26" fmla="*/ 309639 w 474310"/>
                <a:gd name="connsiteY26" fmla="*/ 201911 h 209454"/>
                <a:gd name="connsiteX27" fmla="*/ 307810 w 474310"/>
                <a:gd name="connsiteY27" fmla="*/ 201911 h 209454"/>
                <a:gd name="connsiteX28" fmla="*/ 53721 w 474310"/>
                <a:gd name="connsiteY28" fmla="*/ 197853 h 209454"/>
                <a:gd name="connsiteX29" fmla="*/ 915 w 474310"/>
                <a:gd name="connsiteY29" fmla="*/ 170764 h 209454"/>
                <a:gd name="connsiteX30" fmla="*/ 0 w 474310"/>
                <a:gd name="connsiteY30" fmla="*/ 36919 h 209454"/>
                <a:gd name="connsiteX31" fmla="*/ 148590 w 474310"/>
                <a:gd name="connsiteY31" fmla="*/ 0 h 20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74310" h="209454">
                  <a:moveTo>
                    <a:pt x="148590" y="0"/>
                  </a:moveTo>
                  <a:lnTo>
                    <a:pt x="164821" y="25260"/>
                  </a:lnTo>
                  <a:cubicBezTo>
                    <a:pt x="186166" y="58762"/>
                    <a:pt x="218490" y="83810"/>
                    <a:pt x="256261" y="96126"/>
                  </a:cubicBezTo>
                  <a:lnTo>
                    <a:pt x="461601" y="168821"/>
                  </a:lnTo>
                  <a:cubicBezTo>
                    <a:pt x="480117" y="174536"/>
                    <a:pt x="477831" y="201739"/>
                    <a:pt x="458457" y="201739"/>
                  </a:cubicBezTo>
                  <a:lnTo>
                    <a:pt x="432740" y="201739"/>
                  </a:lnTo>
                  <a:cubicBezTo>
                    <a:pt x="431083" y="204025"/>
                    <a:pt x="428905" y="205854"/>
                    <a:pt x="426391" y="207112"/>
                  </a:cubicBezTo>
                  <a:cubicBezTo>
                    <a:pt x="423876" y="208369"/>
                    <a:pt x="421093" y="209054"/>
                    <a:pt x="418281" y="208998"/>
                  </a:cubicBezTo>
                  <a:cubicBezTo>
                    <a:pt x="412440" y="208712"/>
                    <a:pt x="406862" y="206483"/>
                    <a:pt x="402451" y="202654"/>
                  </a:cubicBezTo>
                  <a:cubicBezTo>
                    <a:pt x="402050" y="202197"/>
                    <a:pt x="401593" y="202197"/>
                    <a:pt x="401136" y="201739"/>
                  </a:cubicBezTo>
                  <a:lnTo>
                    <a:pt x="397535" y="201739"/>
                  </a:lnTo>
                  <a:cubicBezTo>
                    <a:pt x="397078" y="202197"/>
                    <a:pt x="396164" y="202197"/>
                    <a:pt x="395707" y="203111"/>
                  </a:cubicBezTo>
                  <a:cubicBezTo>
                    <a:pt x="394015" y="205054"/>
                    <a:pt x="391941" y="206654"/>
                    <a:pt x="389603" y="207740"/>
                  </a:cubicBezTo>
                  <a:cubicBezTo>
                    <a:pt x="387271" y="208826"/>
                    <a:pt x="384734" y="209397"/>
                    <a:pt x="382162" y="209455"/>
                  </a:cubicBezTo>
                  <a:cubicBezTo>
                    <a:pt x="376716" y="209112"/>
                    <a:pt x="371510" y="207112"/>
                    <a:pt x="367246" y="203740"/>
                  </a:cubicBezTo>
                  <a:cubicBezTo>
                    <a:pt x="366812" y="203339"/>
                    <a:pt x="366303" y="202997"/>
                    <a:pt x="365743" y="202825"/>
                  </a:cubicBezTo>
                  <a:cubicBezTo>
                    <a:pt x="365183" y="202654"/>
                    <a:pt x="364589" y="202540"/>
                    <a:pt x="364000" y="202596"/>
                  </a:cubicBezTo>
                  <a:cubicBezTo>
                    <a:pt x="363411" y="202654"/>
                    <a:pt x="362834" y="202825"/>
                    <a:pt x="362308" y="203054"/>
                  </a:cubicBezTo>
                  <a:cubicBezTo>
                    <a:pt x="361788" y="203339"/>
                    <a:pt x="361325" y="203740"/>
                    <a:pt x="360960" y="204197"/>
                  </a:cubicBezTo>
                  <a:cubicBezTo>
                    <a:pt x="359634" y="205797"/>
                    <a:pt x="357971" y="207054"/>
                    <a:pt x="356090" y="207912"/>
                  </a:cubicBezTo>
                  <a:cubicBezTo>
                    <a:pt x="354216" y="208769"/>
                    <a:pt x="352164" y="209226"/>
                    <a:pt x="350101" y="209169"/>
                  </a:cubicBezTo>
                  <a:cubicBezTo>
                    <a:pt x="345535" y="208940"/>
                    <a:pt x="341134" y="207397"/>
                    <a:pt x="337471" y="204654"/>
                  </a:cubicBezTo>
                  <a:cubicBezTo>
                    <a:pt x="336608" y="204082"/>
                    <a:pt x="335579" y="203797"/>
                    <a:pt x="334545" y="203854"/>
                  </a:cubicBezTo>
                  <a:cubicBezTo>
                    <a:pt x="333510" y="203968"/>
                    <a:pt x="332527" y="204368"/>
                    <a:pt x="331756" y="205054"/>
                  </a:cubicBezTo>
                  <a:cubicBezTo>
                    <a:pt x="329047" y="207569"/>
                    <a:pt x="325515" y="209054"/>
                    <a:pt x="321812" y="209169"/>
                  </a:cubicBezTo>
                  <a:cubicBezTo>
                    <a:pt x="319320" y="209169"/>
                    <a:pt x="316874" y="208483"/>
                    <a:pt x="314737" y="207169"/>
                  </a:cubicBezTo>
                  <a:cubicBezTo>
                    <a:pt x="312599" y="205911"/>
                    <a:pt x="310839" y="204082"/>
                    <a:pt x="309639" y="201911"/>
                  </a:cubicBezTo>
                  <a:lnTo>
                    <a:pt x="307810" y="201911"/>
                  </a:lnTo>
                  <a:lnTo>
                    <a:pt x="53721" y="197853"/>
                  </a:lnTo>
                  <a:cubicBezTo>
                    <a:pt x="29318" y="197396"/>
                    <a:pt x="11259" y="189738"/>
                    <a:pt x="915" y="170764"/>
                  </a:cubicBezTo>
                  <a:lnTo>
                    <a:pt x="0" y="36919"/>
                  </a:lnTo>
                  <a:lnTo>
                    <a:pt x="148590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381F553E-AFDD-D696-09B9-1D7CAF6D57B6}"/>
                </a:ext>
              </a:extLst>
            </p:cNvPr>
            <p:cNvSpPr/>
            <p:nvPr/>
          </p:nvSpPr>
          <p:spPr>
            <a:xfrm>
              <a:off x="3410890" y="5951769"/>
              <a:ext cx="473459" cy="209630"/>
            </a:xfrm>
            <a:custGeom>
              <a:avLst/>
              <a:gdLst>
                <a:gd name="connsiteX0" fmla="*/ 465944 w 473459"/>
                <a:gd name="connsiteY0" fmla="*/ 171279 h 209630"/>
                <a:gd name="connsiteX1" fmla="*/ 464115 w 473459"/>
                <a:gd name="connsiteY1" fmla="*/ 169964 h 209630"/>
                <a:gd name="connsiteX2" fmla="*/ 460972 w 473459"/>
                <a:gd name="connsiteY2" fmla="*/ 168593 h 209630"/>
                <a:gd name="connsiteX3" fmla="*/ 456914 w 473459"/>
                <a:gd name="connsiteY3" fmla="*/ 167221 h 209630"/>
                <a:gd name="connsiteX4" fmla="*/ 456457 w 473459"/>
                <a:gd name="connsiteY4" fmla="*/ 167221 h 209630"/>
                <a:gd name="connsiteX5" fmla="*/ 454628 w 473459"/>
                <a:gd name="connsiteY5" fmla="*/ 168593 h 209630"/>
                <a:gd name="connsiteX6" fmla="*/ 448576 w 473459"/>
                <a:gd name="connsiteY6" fmla="*/ 173279 h 209630"/>
                <a:gd name="connsiteX7" fmla="*/ 441084 w 473459"/>
                <a:gd name="connsiteY7" fmla="*/ 174879 h 209630"/>
                <a:gd name="connsiteX8" fmla="*/ 426225 w 473459"/>
                <a:gd name="connsiteY8" fmla="*/ 169507 h 209630"/>
                <a:gd name="connsiteX9" fmla="*/ 422967 w 473459"/>
                <a:gd name="connsiteY9" fmla="*/ 168535 h 209630"/>
                <a:gd name="connsiteX10" fmla="*/ 419881 w 473459"/>
                <a:gd name="connsiteY10" fmla="*/ 169964 h 209630"/>
                <a:gd name="connsiteX11" fmla="*/ 415040 w 473459"/>
                <a:gd name="connsiteY11" fmla="*/ 173679 h 209630"/>
                <a:gd name="connsiteX12" fmla="*/ 409080 w 473459"/>
                <a:gd name="connsiteY12" fmla="*/ 174879 h 209630"/>
                <a:gd name="connsiteX13" fmla="*/ 396450 w 473459"/>
                <a:gd name="connsiteY13" fmla="*/ 170364 h 209630"/>
                <a:gd name="connsiteX14" fmla="*/ 393518 w 473459"/>
                <a:gd name="connsiteY14" fmla="*/ 169678 h 209630"/>
                <a:gd name="connsiteX15" fmla="*/ 390735 w 473459"/>
                <a:gd name="connsiteY15" fmla="*/ 170821 h 209630"/>
                <a:gd name="connsiteX16" fmla="*/ 386168 w 473459"/>
                <a:gd name="connsiteY16" fmla="*/ 173851 h 209630"/>
                <a:gd name="connsiteX17" fmla="*/ 380790 w 473459"/>
                <a:gd name="connsiteY17" fmla="*/ 174879 h 209630"/>
                <a:gd name="connsiteX18" fmla="*/ 373692 w 473459"/>
                <a:gd name="connsiteY18" fmla="*/ 172993 h 209630"/>
                <a:gd name="connsiteX19" fmla="*/ 368618 w 473459"/>
                <a:gd name="connsiteY19" fmla="*/ 167678 h 209630"/>
                <a:gd name="connsiteX20" fmla="*/ 366789 w 473459"/>
                <a:gd name="connsiteY20" fmla="*/ 167678 h 209630"/>
                <a:gd name="connsiteX21" fmla="*/ 241573 w 473459"/>
                <a:gd name="connsiteY21" fmla="*/ 165678 h 209630"/>
                <a:gd name="connsiteX22" fmla="*/ 267976 w 473459"/>
                <a:gd name="connsiteY22" fmla="*/ 100870 h 209630"/>
                <a:gd name="connsiteX23" fmla="*/ 210255 w 473459"/>
                <a:gd name="connsiteY23" fmla="*/ 165164 h 209630"/>
                <a:gd name="connsiteX24" fmla="*/ 112700 w 473459"/>
                <a:gd name="connsiteY24" fmla="*/ 163620 h 209630"/>
                <a:gd name="connsiteX25" fmla="*/ 59893 w 473459"/>
                <a:gd name="connsiteY25" fmla="*/ 136531 h 209630"/>
                <a:gd name="connsiteX26" fmla="*/ 53521 w 473459"/>
                <a:gd name="connsiteY26" fmla="*/ 100230 h 209630"/>
                <a:gd name="connsiteX27" fmla="*/ 71323 w 473459"/>
                <a:gd name="connsiteY27" fmla="*/ 67951 h 209630"/>
                <a:gd name="connsiteX28" fmla="*/ 147790 w 473459"/>
                <a:gd name="connsiteY28" fmla="*/ 0 h 209630"/>
                <a:gd name="connsiteX29" fmla="*/ 34290 w 473459"/>
                <a:gd name="connsiteY29" fmla="*/ 30461 h 209630"/>
                <a:gd name="connsiteX30" fmla="*/ 0 w 473459"/>
                <a:gd name="connsiteY30" fmla="*/ 36176 h 209630"/>
                <a:gd name="connsiteX31" fmla="*/ 0 w 473459"/>
                <a:gd name="connsiteY31" fmla="*/ 171279 h 209630"/>
                <a:gd name="connsiteX32" fmla="*/ 52807 w 473459"/>
                <a:gd name="connsiteY32" fmla="*/ 198368 h 209630"/>
                <a:gd name="connsiteX33" fmla="*/ 306896 w 473459"/>
                <a:gd name="connsiteY33" fmla="*/ 202426 h 209630"/>
                <a:gd name="connsiteX34" fmla="*/ 308724 w 473459"/>
                <a:gd name="connsiteY34" fmla="*/ 202426 h 209630"/>
                <a:gd name="connsiteX35" fmla="*/ 313828 w 473459"/>
                <a:gd name="connsiteY35" fmla="*/ 207683 h 209630"/>
                <a:gd name="connsiteX36" fmla="*/ 320897 w 473459"/>
                <a:gd name="connsiteY36" fmla="*/ 209626 h 209630"/>
                <a:gd name="connsiteX37" fmla="*/ 330784 w 473459"/>
                <a:gd name="connsiteY37" fmla="*/ 205569 h 209630"/>
                <a:gd name="connsiteX38" fmla="*/ 333573 w 473459"/>
                <a:gd name="connsiteY38" fmla="*/ 204426 h 209630"/>
                <a:gd name="connsiteX39" fmla="*/ 336499 w 473459"/>
                <a:gd name="connsiteY39" fmla="*/ 205169 h 209630"/>
                <a:gd name="connsiteX40" fmla="*/ 349130 w 473459"/>
                <a:gd name="connsiteY40" fmla="*/ 209626 h 209630"/>
                <a:gd name="connsiteX41" fmla="*/ 355113 w 473459"/>
                <a:gd name="connsiteY41" fmla="*/ 208426 h 209630"/>
                <a:gd name="connsiteX42" fmla="*/ 359988 w 473459"/>
                <a:gd name="connsiteY42" fmla="*/ 204711 h 209630"/>
                <a:gd name="connsiteX43" fmla="*/ 361342 w 473459"/>
                <a:gd name="connsiteY43" fmla="*/ 203568 h 209630"/>
                <a:gd name="connsiteX44" fmla="*/ 363028 w 473459"/>
                <a:gd name="connsiteY44" fmla="*/ 203111 h 209630"/>
                <a:gd name="connsiteX45" fmla="*/ 364771 w 473459"/>
                <a:gd name="connsiteY45" fmla="*/ 203340 h 209630"/>
                <a:gd name="connsiteX46" fmla="*/ 366275 w 473459"/>
                <a:gd name="connsiteY46" fmla="*/ 204254 h 209630"/>
                <a:gd name="connsiteX47" fmla="*/ 381191 w 473459"/>
                <a:gd name="connsiteY47" fmla="*/ 209626 h 209630"/>
                <a:gd name="connsiteX48" fmla="*/ 388632 w 473459"/>
                <a:gd name="connsiteY48" fmla="*/ 207912 h 209630"/>
                <a:gd name="connsiteX49" fmla="*/ 394735 w 473459"/>
                <a:gd name="connsiteY49" fmla="*/ 203340 h 209630"/>
                <a:gd name="connsiteX50" fmla="*/ 396564 w 473459"/>
                <a:gd name="connsiteY50" fmla="*/ 201968 h 209630"/>
                <a:gd name="connsiteX51" fmla="*/ 400164 w 473459"/>
                <a:gd name="connsiteY51" fmla="*/ 201968 h 209630"/>
                <a:gd name="connsiteX52" fmla="*/ 401479 w 473459"/>
                <a:gd name="connsiteY52" fmla="*/ 202883 h 209630"/>
                <a:gd name="connsiteX53" fmla="*/ 417309 w 473459"/>
                <a:gd name="connsiteY53" fmla="*/ 209226 h 209630"/>
                <a:gd name="connsiteX54" fmla="*/ 425413 w 473459"/>
                <a:gd name="connsiteY54" fmla="*/ 207340 h 209630"/>
                <a:gd name="connsiteX55" fmla="*/ 431768 w 473459"/>
                <a:gd name="connsiteY55" fmla="*/ 201968 h 209630"/>
                <a:gd name="connsiteX56" fmla="*/ 457486 w 473459"/>
                <a:gd name="connsiteY56" fmla="*/ 201968 h 209630"/>
                <a:gd name="connsiteX57" fmla="*/ 465944 w 473459"/>
                <a:gd name="connsiteY57" fmla="*/ 171279 h 209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73459" h="209630">
                  <a:moveTo>
                    <a:pt x="465944" y="171279"/>
                  </a:moveTo>
                  <a:cubicBezTo>
                    <a:pt x="465487" y="170821"/>
                    <a:pt x="464572" y="170364"/>
                    <a:pt x="464115" y="169964"/>
                  </a:cubicBezTo>
                  <a:cubicBezTo>
                    <a:pt x="463104" y="169450"/>
                    <a:pt x="462052" y="168993"/>
                    <a:pt x="460972" y="168593"/>
                  </a:cubicBezTo>
                  <a:lnTo>
                    <a:pt x="456914" y="167221"/>
                  </a:lnTo>
                  <a:lnTo>
                    <a:pt x="456457" y="167221"/>
                  </a:lnTo>
                  <a:cubicBezTo>
                    <a:pt x="455771" y="167564"/>
                    <a:pt x="455148" y="168021"/>
                    <a:pt x="454628" y="168593"/>
                  </a:cubicBezTo>
                  <a:cubicBezTo>
                    <a:pt x="452988" y="170593"/>
                    <a:pt x="450919" y="172193"/>
                    <a:pt x="448576" y="173279"/>
                  </a:cubicBezTo>
                  <a:cubicBezTo>
                    <a:pt x="446233" y="174365"/>
                    <a:pt x="443667" y="174936"/>
                    <a:pt x="441084" y="174879"/>
                  </a:cubicBezTo>
                  <a:cubicBezTo>
                    <a:pt x="435654" y="174879"/>
                    <a:pt x="430402" y="172993"/>
                    <a:pt x="426225" y="169507"/>
                  </a:cubicBezTo>
                  <a:cubicBezTo>
                    <a:pt x="425293" y="168821"/>
                    <a:pt x="424133" y="168478"/>
                    <a:pt x="422967" y="168535"/>
                  </a:cubicBezTo>
                  <a:cubicBezTo>
                    <a:pt x="421796" y="168593"/>
                    <a:pt x="420698" y="169107"/>
                    <a:pt x="419881" y="169964"/>
                  </a:cubicBezTo>
                  <a:cubicBezTo>
                    <a:pt x="418567" y="171564"/>
                    <a:pt x="416915" y="172822"/>
                    <a:pt x="415040" y="173679"/>
                  </a:cubicBezTo>
                  <a:cubicBezTo>
                    <a:pt x="413172" y="174479"/>
                    <a:pt x="411132" y="174936"/>
                    <a:pt x="409080" y="174879"/>
                  </a:cubicBezTo>
                  <a:cubicBezTo>
                    <a:pt x="404508" y="174708"/>
                    <a:pt x="400101" y="173108"/>
                    <a:pt x="396450" y="170364"/>
                  </a:cubicBezTo>
                  <a:cubicBezTo>
                    <a:pt x="395569" y="169850"/>
                    <a:pt x="394546" y="169564"/>
                    <a:pt x="393518" y="169678"/>
                  </a:cubicBezTo>
                  <a:cubicBezTo>
                    <a:pt x="392495" y="169736"/>
                    <a:pt x="391518" y="170136"/>
                    <a:pt x="390735" y="170821"/>
                  </a:cubicBezTo>
                  <a:cubicBezTo>
                    <a:pt x="389432" y="172136"/>
                    <a:pt x="387877" y="173164"/>
                    <a:pt x="386168" y="173851"/>
                  </a:cubicBezTo>
                  <a:cubicBezTo>
                    <a:pt x="384465" y="174536"/>
                    <a:pt x="382636" y="174879"/>
                    <a:pt x="380790" y="174879"/>
                  </a:cubicBezTo>
                  <a:cubicBezTo>
                    <a:pt x="378299" y="174936"/>
                    <a:pt x="375841" y="174250"/>
                    <a:pt x="373692" y="172993"/>
                  </a:cubicBezTo>
                  <a:cubicBezTo>
                    <a:pt x="371549" y="171736"/>
                    <a:pt x="369789" y="169907"/>
                    <a:pt x="368618" y="167678"/>
                  </a:cubicBezTo>
                  <a:lnTo>
                    <a:pt x="366789" y="167678"/>
                  </a:lnTo>
                  <a:lnTo>
                    <a:pt x="241573" y="165678"/>
                  </a:lnTo>
                  <a:lnTo>
                    <a:pt x="267976" y="100870"/>
                  </a:lnTo>
                  <a:cubicBezTo>
                    <a:pt x="252717" y="125559"/>
                    <a:pt x="233166" y="147333"/>
                    <a:pt x="210255" y="165164"/>
                  </a:cubicBezTo>
                  <a:lnTo>
                    <a:pt x="112700" y="163620"/>
                  </a:lnTo>
                  <a:cubicBezTo>
                    <a:pt x="88354" y="163163"/>
                    <a:pt x="70294" y="155505"/>
                    <a:pt x="59893" y="136531"/>
                  </a:cubicBezTo>
                  <a:cubicBezTo>
                    <a:pt x="53693" y="125502"/>
                    <a:pt x="51441" y="112700"/>
                    <a:pt x="53521" y="100230"/>
                  </a:cubicBezTo>
                  <a:cubicBezTo>
                    <a:pt x="55601" y="87754"/>
                    <a:pt x="61882" y="76364"/>
                    <a:pt x="71323" y="67951"/>
                  </a:cubicBezTo>
                  <a:lnTo>
                    <a:pt x="147790" y="0"/>
                  </a:lnTo>
                  <a:lnTo>
                    <a:pt x="34290" y="30461"/>
                  </a:lnTo>
                  <a:lnTo>
                    <a:pt x="0" y="36176"/>
                  </a:lnTo>
                  <a:lnTo>
                    <a:pt x="0" y="171279"/>
                  </a:lnTo>
                  <a:cubicBezTo>
                    <a:pt x="10344" y="190253"/>
                    <a:pt x="28575" y="197910"/>
                    <a:pt x="52807" y="198368"/>
                  </a:cubicBezTo>
                  <a:lnTo>
                    <a:pt x="306896" y="202426"/>
                  </a:lnTo>
                  <a:lnTo>
                    <a:pt x="308724" y="202426"/>
                  </a:lnTo>
                  <a:cubicBezTo>
                    <a:pt x="309924" y="204597"/>
                    <a:pt x="311690" y="206426"/>
                    <a:pt x="313828" y="207683"/>
                  </a:cubicBezTo>
                  <a:cubicBezTo>
                    <a:pt x="315971" y="208940"/>
                    <a:pt x="318411" y="209626"/>
                    <a:pt x="320897" y="209626"/>
                  </a:cubicBezTo>
                  <a:cubicBezTo>
                    <a:pt x="324583" y="209569"/>
                    <a:pt x="328104" y="208083"/>
                    <a:pt x="330784" y="205569"/>
                  </a:cubicBezTo>
                  <a:cubicBezTo>
                    <a:pt x="331567" y="204883"/>
                    <a:pt x="332544" y="204483"/>
                    <a:pt x="333573" y="204426"/>
                  </a:cubicBezTo>
                  <a:cubicBezTo>
                    <a:pt x="334608" y="204368"/>
                    <a:pt x="335631" y="204597"/>
                    <a:pt x="336499" y="205169"/>
                  </a:cubicBezTo>
                  <a:cubicBezTo>
                    <a:pt x="340168" y="207855"/>
                    <a:pt x="344569" y="209455"/>
                    <a:pt x="349130" y="209626"/>
                  </a:cubicBezTo>
                  <a:cubicBezTo>
                    <a:pt x="351192" y="209683"/>
                    <a:pt x="353239" y="209226"/>
                    <a:pt x="355113" y="208426"/>
                  </a:cubicBezTo>
                  <a:cubicBezTo>
                    <a:pt x="356993" y="207569"/>
                    <a:pt x="358656" y="206312"/>
                    <a:pt x="359988" y="204711"/>
                  </a:cubicBezTo>
                  <a:cubicBezTo>
                    <a:pt x="360359" y="204254"/>
                    <a:pt x="360817" y="203854"/>
                    <a:pt x="361342" y="203568"/>
                  </a:cubicBezTo>
                  <a:cubicBezTo>
                    <a:pt x="361862" y="203340"/>
                    <a:pt x="362440" y="203168"/>
                    <a:pt x="363028" y="203111"/>
                  </a:cubicBezTo>
                  <a:cubicBezTo>
                    <a:pt x="363622" y="203054"/>
                    <a:pt x="364217" y="203168"/>
                    <a:pt x="364771" y="203340"/>
                  </a:cubicBezTo>
                  <a:cubicBezTo>
                    <a:pt x="365331" y="203511"/>
                    <a:pt x="365840" y="203854"/>
                    <a:pt x="366275" y="204254"/>
                  </a:cubicBezTo>
                  <a:cubicBezTo>
                    <a:pt x="370572" y="207569"/>
                    <a:pt x="375784" y="209398"/>
                    <a:pt x="381191" y="209626"/>
                  </a:cubicBezTo>
                  <a:cubicBezTo>
                    <a:pt x="383762" y="209569"/>
                    <a:pt x="386300" y="208998"/>
                    <a:pt x="388632" y="207912"/>
                  </a:cubicBezTo>
                  <a:cubicBezTo>
                    <a:pt x="390963" y="206826"/>
                    <a:pt x="393043" y="205283"/>
                    <a:pt x="394735" y="203340"/>
                  </a:cubicBezTo>
                  <a:cubicBezTo>
                    <a:pt x="395192" y="202426"/>
                    <a:pt x="396107" y="202426"/>
                    <a:pt x="396564" y="201968"/>
                  </a:cubicBezTo>
                  <a:lnTo>
                    <a:pt x="400164" y="201968"/>
                  </a:lnTo>
                  <a:cubicBezTo>
                    <a:pt x="400621" y="202426"/>
                    <a:pt x="401021" y="202426"/>
                    <a:pt x="401479" y="202883"/>
                  </a:cubicBezTo>
                  <a:cubicBezTo>
                    <a:pt x="405885" y="206712"/>
                    <a:pt x="411469" y="208940"/>
                    <a:pt x="417309" y="209226"/>
                  </a:cubicBezTo>
                  <a:cubicBezTo>
                    <a:pt x="420121" y="209226"/>
                    <a:pt x="422899" y="208598"/>
                    <a:pt x="425413" y="207340"/>
                  </a:cubicBezTo>
                  <a:cubicBezTo>
                    <a:pt x="427928" y="206083"/>
                    <a:pt x="430105" y="204254"/>
                    <a:pt x="431768" y="201968"/>
                  </a:cubicBezTo>
                  <a:lnTo>
                    <a:pt x="457486" y="201968"/>
                  </a:lnTo>
                  <a:cubicBezTo>
                    <a:pt x="474974" y="201911"/>
                    <a:pt x="478574" y="180308"/>
                    <a:pt x="465944" y="17127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1F467F2F-14F4-63B4-C459-6C22A187F4D9}"/>
                </a:ext>
              </a:extLst>
            </p:cNvPr>
            <p:cNvSpPr/>
            <p:nvPr/>
          </p:nvSpPr>
          <p:spPr>
            <a:xfrm>
              <a:off x="2986931" y="4157266"/>
              <a:ext cx="35514" cy="20754"/>
            </a:xfrm>
            <a:custGeom>
              <a:avLst/>
              <a:gdLst>
                <a:gd name="connsiteX0" fmla="*/ 28480 w 35514"/>
                <a:gd name="connsiteY0" fmla="*/ 20739 h 20754"/>
                <a:gd name="connsiteX1" fmla="*/ 26652 w 35514"/>
                <a:gd name="connsiteY1" fmla="*/ 20282 h 20754"/>
                <a:gd name="connsiteX2" fmla="*/ 4534 w 35514"/>
                <a:gd name="connsiteY2" fmla="*/ 13310 h 20754"/>
                <a:gd name="connsiteX3" fmla="*/ 717 w 35514"/>
                <a:gd name="connsiteY3" fmla="*/ 9915 h 20754"/>
                <a:gd name="connsiteX4" fmla="*/ 305 w 35514"/>
                <a:gd name="connsiteY4" fmla="*/ 4829 h 20754"/>
                <a:gd name="connsiteX5" fmla="*/ 3523 w 35514"/>
                <a:gd name="connsiteY5" fmla="*/ 863 h 20754"/>
                <a:gd name="connsiteX6" fmla="*/ 8592 w 35514"/>
                <a:gd name="connsiteY6" fmla="*/ 223 h 20754"/>
                <a:gd name="connsiteX7" fmla="*/ 30709 w 35514"/>
                <a:gd name="connsiteY7" fmla="*/ 7024 h 20754"/>
                <a:gd name="connsiteX8" fmla="*/ 34715 w 35514"/>
                <a:gd name="connsiteY8" fmla="*/ 10390 h 20754"/>
                <a:gd name="connsiteX9" fmla="*/ 35224 w 35514"/>
                <a:gd name="connsiteY9" fmla="*/ 15596 h 20754"/>
                <a:gd name="connsiteX10" fmla="*/ 32750 w 35514"/>
                <a:gd name="connsiteY10" fmla="*/ 19351 h 20754"/>
                <a:gd name="connsiteX11" fmla="*/ 28480 w 35514"/>
                <a:gd name="connsiteY11" fmla="*/ 20739 h 20754"/>
                <a:gd name="connsiteX12" fmla="*/ 28480 w 35514"/>
                <a:gd name="connsiteY12" fmla="*/ 20739 h 20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514" h="20754">
                  <a:moveTo>
                    <a:pt x="28480" y="20739"/>
                  </a:moveTo>
                  <a:cubicBezTo>
                    <a:pt x="27835" y="20808"/>
                    <a:pt x="27183" y="20648"/>
                    <a:pt x="26652" y="20282"/>
                  </a:cubicBezTo>
                  <a:lnTo>
                    <a:pt x="4534" y="13310"/>
                  </a:lnTo>
                  <a:cubicBezTo>
                    <a:pt x="2871" y="12710"/>
                    <a:pt x="1506" y="11498"/>
                    <a:pt x="717" y="9915"/>
                  </a:cubicBezTo>
                  <a:cubicBezTo>
                    <a:pt x="-66" y="8338"/>
                    <a:pt x="-215" y="6515"/>
                    <a:pt x="305" y="4829"/>
                  </a:cubicBezTo>
                  <a:cubicBezTo>
                    <a:pt x="831" y="3143"/>
                    <a:pt x="1980" y="1720"/>
                    <a:pt x="3523" y="863"/>
                  </a:cubicBezTo>
                  <a:cubicBezTo>
                    <a:pt x="5066" y="5"/>
                    <a:pt x="6883" y="-223"/>
                    <a:pt x="8592" y="223"/>
                  </a:cubicBezTo>
                  <a:lnTo>
                    <a:pt x="30709" y="7024"/>
                  </a:lnTo>
                  <a:cubicBezTo>
                    <a:pt x="32429" y="7578"/>
                    <a:pt x="33870" y="8784"/>
                    <a:pt x="34715" y="10390"/>
                  </a:cubicBezTo>
                  <a:cubicBezTo>
                    <a:pt x="35561" y="11990"/>
                    <a:pt x="35744" y="13859"/>
                    <a:pt x="35224" y="15596"/>
                  </a:cubicBezTo>
                  <a:cubicBezTo>
                    <a:pt x="34847" y="17093"/>
                    <a:pt x="33972" y="18413"/>
                    <a:pt x="32750" y="19351"/>
                  </a:cubicBezTo>
                  <a:cubicBezTo>
                    <a:pt x="31527" y="20282"/>
                    <a:pt x="30018" y="20774"/>
                    <a:pt x="28480" y="20739"/>
                  </a:cubicBezTo>
                  <a:lnTo>
                    <a:pt x="28480" y="2073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2D9068B3-96EA-D844-E1D9-B914223457B8}"/>
                </a:ext>
              </a:extLst>
            </p:cNvPr>
            <p:cNvSpPr/>
            <p:nvPr/>
          </p:nvSpPr>
          <p:spPr>
            <a:xfrm>
              <a:off x="3170362" y="4307157"/>
              <a:ext cx="26807" cy="32991"/>
            </a:xfrm>
            <a:custGeom>
              <a:avLst/>
              <a:gdLst>
                <a:gd name="connsiteX0" fmla="*/ 15642 w 26807"/>
                <a:gd name="connsiteY0" fmla="*/ 31496 h 32991"/>
                <a:gd name="connsiteX1" fmla="*/ 14270 w 26807"/>
                <a:gd name="connsiteY1" fmla="*/ 30125 h 32991"/>
                <a:gd name="connsiteX2" fmla="*/ 1183 w 26807"/>
                <a:gd name="connsiteY2" fmla="*/ 10751 h 32991"/>
                <a:gd name="connsiteX3" fmla="*/ 126 w 26807"/>
                <a:gd name="connsiteY3" fmla="*/ 5579 h 32991"/>
                <a:gd name="connsiteX4" fmla="*/ 3041 w 26807"/>
                <a:gd name="connsiteY4" fmla="*/ 1178 h 32991"/>
                <a:gd name="connsiteX5" fmla="*/ 8207 w 26807"/>
                <a:gd name="connsiteY5" fmla="*/ 127 h 32991"/>
                <a:gd name="connsiteX6" fmla="*/ 12613 w 26807"/>
                <a:gd name="connsiteY6" fmla="*/ 3036 h 32991"/>
                <a:gd name="connsiteX7" fmla="*/ 25700 w 26807"/>
                <a:gd name="connsiteY7" fmla="*/ 22467 h 32991"/>
                <a:gd name="connsiteX8" fmla="*/ 26752 w 26807"/>
                <a:gd name="connsiteY8" fmla="*/ 27050 h 32991"/>
                <a:gd name="connsiteX9" fmla="*/ 24580 w 26807"/>
                <a:gd name="connsiteY9" fmla="*/ 31222 h 32991"/>
                <a:gd name="connsiteX10" fmla="*/ 20214 w 26807"/>
                <a:gd name="connsiteY10" fmla="*/ 32988 h 32991"/>
                <a:gd name="connsiteX11" fmla="*/ 15756 w 26807"/>
                <a:gd name="connsiteY11" fmla="*/ 31496 h 32991"/>
                <a:gd name="connsiteX12" fmla="*/ 15642 w 26807"/>
                <a:gd name="connsiteY12" fmla="*/ 31496 h 3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07" h="32991">
                  <a:moveTo>
                    <a:pt x="15642" y="31496"/>
                  </a:moveTo>
                  <a:lnTo>
                    <a:pt x="14270" y="30125"/>
                  </a:lnTo>
                  <a:lnTo>
                    <a:pt x="1183" y="10751"/>
                  </a:lnTo>
                  <a:cubicBezTo>
                    <a:pt x="160" y="9236"/>
                    <a:pt x="-223" y="7373"/>
                    <a:pt x="126" y="5579"/>
                  </a:cubicBezTo>
                  <a:cubicBezTo>
                    <a:pt x="474" y="3784"/>
                    <a:pt x="1520" y="2201"/>
                    <a:pt x="3041" y="1178"/>
                  </a:cubicBezTo>
                  <a:cubicBezTo>
                    <a:pt x="4555" y="155"/>
                    <a:pt x="6412" y="-222"/>
                    <a:pt x="8207" y="127"/>
                  </a:cubicBezTo>
                  <a:cubicBezTo>
                    <a:pt x="10001" y="475"/>
                    <a:pt x="11590" y="1521"/>
                    <a:pt x="12613" y="3036"/>
                  </a:cubicBezTo>
                  <a:lnTo>
                    <a:pt x="25700" y="22467"/>
                  </a:lnTo>
                  <a:cubicBezTo>
                    <a:pt x="26586" y="23821"/>
                    <a:pt x="26958" y="25444"/>
                    <a:pt x="26752" y="27050"/>
                  </a:cubicBezTo>
                  <a:cubicBezTo>
                    <a:pt x="26546" y="28656"/>
                    <a:pt x="25775" y="30136"/>
                    <a:pt x="24580" y="31222"/>
                  </a:cubicBezTo>
                  <a:cubicBezTo>
                    <a:pt x="23380" y="32313"/>
                    <a:pt x="21831" y="32936"/>
                    <a:pt x="20214" y="32988"/>
                  </a:cubicBezTo>
                  <a:cubicBezTo>
                    <a:pt x="18597" y="33039"/>
                    <a:pt x="17019" y="32508"/>
                    <a:pt x="15756" y="31496"/>
                  </a:cubicBezTo>
                  <a:lnTo>
                    <a:pt x="15642" y="31496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9844D520-3A3E-BDA6-2B1E-3D6835653B59}"/>
                </a:ext>
              </a:extLst>
            </p:cNvPr>
            <p:cNvSpPr/>
            <p:nvPr/>
          </p:nvSpPr>
          <p:spPr>
            <a:xfrm>
              <a:off x="3970102" y="5946283"/>
              <a:ext cx="474310" cy="209454"/>
            </a:xfrm>
            <a:custGeom>
              <a:avLst/>
              <a:gdLst>
                <a:gd name="connsiteX0" fmla="*/ 148590 w 474310"/>
                <a:gd name="connsiteY0" fmla="*/ 0 h 209454"/>
                <a:gd name="connsiteX1" fmla="*/ 164821 w 474310"/>
                <a:gd name="connsiteY1" fmla="*/ 25260 h 209454"/>
                <a:gd name="connsiteX2" fmla="*/ 256261 w 474310"/>
                <a:gd name="connsiteY2" fmla="*/ 96126 h 209454"/>
                <a:gd name="connsiteX3" fmla="*/ 461601 w 474310"/>
                <a:gd name="connsiteY3" fmla="*/ 168821 h 209454"/>
                <a:gd name="connsiteX4" fmla="*/ 458457 w 474310"/>
                <a:gd name="connsiteY4" fmla="*/ 201739 h 209454"/>
                <a:gd name="connsiteX5" fmla="*/ 432740 w 474310"/>
                <a:gd name="connsiteY5" fmla="*/ 201739 h 209454"/>
                <a:gd name="connsiteX6" fmla="*/ 426391 w 474310"/>
                <a:gd name="connsiteY6" fmla="*/ 207112 h 209454"/>
                <a:gd name="connsiteX7" fmla="*/ 418281 w 474310"/>
                <a:gd name="connsiteY7" fmla="*/ 208998 h 209454"/>
                <a:gd name="connsiteX8" fmla="*/ 402451 w 474310"/>
                <a:gd name="connsiteY8" fmla="*/ 202654 h 209454"/>
                <a:gd name="connsiteX9" fmla="*/ 401136 w 474310"/>
                <a:gd name="connsiteY9" fmla="*/ 201739 h 209454"/>
                <a:gd name="connsiteX10" fmla="*/ 397535 w 474310"/>
                <a:gd name="connsiteY10" fmla="*/ 201739 h 209454"/>
                <a:gd name="connsiteX11" fmla="*/ 395707 w 474310"/>
                <a:gd name="connsiteY11" fmla="*/ 203111 h 209454"/>
                <a:gd name="connsiteX12" fmla="*/ 389603 w 474310"/>
                <a:gd name="connsiteY12" fmla="*/ 207740 h 209454"/>
                <a:gd name="connsiteX13" fmla="*/ 382162 w 474310"/>
                <a:gd name="connsiteY13" fmla="*/ 209455 h 209454"/>
                <a:gd name="connsiteX14" fmla="*/ 367246 w 474310"/>
                <a:gd name="connsiteY14" fmla="*/ 203740 h 209454"/>
                <a:gd name="connsiteX15" fmla="*/ 365743 w 474310"/>
                <a:gd name="connsiteY15" fmla="*/ 202825 h 209454"/>
                <a:gd name="connsiteX16" fmla="*/ 364000 w 474310"/>
                <a:gd name="connsiteY16" fmla="*/ 202596 h 209454"/>
                <a:gd name="connsiteX17" fmla="*/ 362308 w 474310"/>
                <a:gd name="connsiteY17" fmla="*/ 203054 h 209454"/>
                <a:gd name="connsiteX18" fmla="*/ 360960 w 474310"/>
                <a:gd name="connsiteY18" fmla="*/ 204197 h 209454"/>
                <a:gd name="connsiteX19" fmla="*/ 356090 w 474310"/>
                <a:gd name="connsiteY19" fmla="*/ 207912 h 209454"/>
                <a:gd name="connsiteX20" fmla="*/ 350101 w 474310"/>
                <a:gd name="connsiteY20" fmla="*/ 209169 h 209454"/>
                <a:gd name="connsiteX21" fmla="*/ 337471 w 474310"/>
                <a:gd name="connsiteY21" fmla="*/ 204654 h 209454"/>
                <a:gd name="connsiteX22" fmla="*/ 334545 w 474310"/>
                <a:gd name="connsiteY22" fmla="*/ 203854 h 209454"/>
                <a:gd name="connsiteX23" fmla="*/ 331756 w 474310"/>
                <a:gd name="connsiteY23" fmla="*/ 205054 h 209454"/>
                <a:gd name="connsiteX24" fmla="*/ 321812 w 474310"/>
                <a:gd name="connsiteY24" fmla="*/ 209169 h 209454"/>
                <a:gd name="connsiteX25" fmla="*/ 314737 w 474310"/>
                <a:gd name="connsiteY25" fmla="*/ 207169 h 209454"/>
                <a:gd name="connsiteX26" fmla="*/ 309639 w 474310"/>
                <a:gd name="connsiteY26" fmla="*/ 201911 h 209454"/>
                <a:gd name="connsiteX27" fmla="*/ 307810 w 474310"/>
                <a:gd name="connsiteY27" fmla="*/ 201911 h 209454"/>
                <a:gd name="connsiteX28" fmla="*/ 53721 w 474310"/>
                <a:gd name="connsiteY28" fmla="*/ 197853 h 209454"/>
                <a:gd name="connsiteX29" fmla="*/ 915 w 474310"/>
                <a:gd name="connsiteY29" fmla="*/ 170764 h 209454"/>
                <a:gd name="connsiteX30" fmla="*/ 0 w 474310"/>
                <a:gd name="connsiteY30" fmla="*/ 36919 h 209454"/>
                <a:gd name="connsiteX31" fmla="*/ 148590 w 474310"/>
                <a:gd name="connsiteY31" fmla="*/ 0 h 20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74310" h="209454">
                  <a:moveTo>
                    <a:pt x="148590" y="0"/>
                  </a:moveTo>
                  <a:lnTo>
                    <a:pt x="164821" y="25260"/>
                  </a:lnTo>
                  <a:cubicBezTo>
                    <a:pt x="186166" y="58762"/>
                    <a:pt x="218490" y="83810"/>
                    <a:pt x="256261" y="96126"/>
                  </a:cubicBezTo>
                  <a:lnTo>
                    <a:pt x="461601" y="168821"/>
                  </a:lnTo>
                  <a:cubicBezTo>
                    <a:pt x="480117" y="174536"/>
                    <a:pt x="477831" y="201739"/>
                    <a:pt x="458457" y="201739"/>
                  </a:cubicBezTo>
                  <a:lnTo>
                    <a:pt x="432740" y="201739"/>
                  </a:lnTo>
                  <a:cubicBezTo>
                    <a:pt x="431083" y="204025"/>
                    <a:pt x="428905" y="205854"/>
                    <a:pt x="426391" y="207112"/>
                  </a:cubicBezTo>
                  <a:cubicBezTo>
                    <a:pt x="423876" y="208369"/>
                    <a:pt x="421093" y="209054"/>
                    <a:pt x="418281" y="208998"/>
                  </a:cubicBezTo>
                  <a:cubicBezTo>
                    <a:pt x="412440" y="208712"/>
                    <a:pt x="406862" y="206483"/>
                    <a:pt x="402451" y="202654"/>
                  </a:cubicBezTo>
                  <a:cubicBezTo>
                    <a:pt x="402050" y="202197"/>
                    <a:pt x="401593" y="202197"/>
                    <a:pt x="401136" y="201739"/>
                  </a:cubicBezTo>
                  <a:lnTo>
                    <a:pt x="397535" y="201739"/>
                  </a:lnTo>
                  <a:cubicBezTo>
                    <a:pt x="397078" y="202197"/>
                    <a:pt x="396164" y="202197"/>
                    <a:pt x="395707" y="203111"/>
                  </a:cubicBezTo>
                  <a:cubicBezTo>
                    <a:pt x="394015" y="205054"/>
                    <a:pt x="391941" y="206654"/>
                    <a:pt x="389603" y="207740"/>
                  </a:cubicBezTo>
                  <a:cubicBezTo>
                    <a:pt x="387271" y="208826"/>
                    <a:pt x="384734" y="209397"/>
                    <a:pt x="382162" y="209455"/>
                  </a:cubicBezTo>
                  <a:cubicBezTo>
                    <a:pt x="376716" y="209112"/>
                    <a:pt x="371510" y="207112"/>
                    <a:pt x="367246" y="203740"/>
                  </a:cubicBezTo>
                  <a:cubicBezTo>
                    <a:pt x="366812" y="203339"/>
                    <a:pt x="366303" y="202997"/>
                    <a:pt x="365743" y="202825"/>
                  </a:cubicBezTo>
                  <a:cubicBezTo>
                    <a:pt x="365183" y="202654"/>
                    <a:pt x="364589" y="202540"/>
                    <a:pt x="364000" y="202596"/>
                  </a:cubicBezTo>
                  <a:cubicBezTo>
                    <a:pt x="363411" y="202654"/>
                    <a:pt x="362834" y="202825"/>
                    <a:pt x="362308" y="203054"/>
                  </a:cubicBezTo>
                  <a:cubicBezTo>
                    <a:pt x="361788" y="203339"/>
                    <a:pt x="361325" y="203740"/>
                    <a:pt x="360960" y="204197"/>
                  </a:cubicBezTo>
                  <a:cubicBezTo>
                    <a:pt x="359634" y="205797"/>
                    <a:pt x="357971" y="207054"/>
                    <a:pt x="356090" y="207912"/>
                  </a:cubicBezTo>
                  <a:cubicBezTo>
                    <a:pt x="354216" y="208769"/>
                    <a:pt x="352164" y="209226"/>
                    <a:pt x="350101" y="209169"/>
                  </a:cubicBezTo>
                  <a:cubicBezTo>
                    <a:pt x="345535" y="208940"/>
                    <a:pt x="341134" y="207397"/>
                    <a:pt x="337471" y="204654"/>
                  </a:cubicBezTo>
                  <a:cubicBezTo>
                    <a:pt x="336608" y="204082"/>
                    <a:pt x="335579" y="203797"/>
                    <a:pt x="334545" y="203854"/>
                  </a:cubicBezTo>
                  <a:cubicBezTo>
                    <a:pt x="333510" y="203968"/>
                    <a:pt x="332527" y="204368"/>
                    <a:pt x="331756" y="205054"/>
                  </a:cubicBezTo>
                  <a:cubicBezTo>
                    <a:pt x="329047" y="207569"/>
                    <a:pt x="325515" y="209054"/>
                    <a:pt x="321812" y="209169"/>
                  </a:cubicBezTo>
                  <a:cubicBezTo>
                    <a:pt x="319320" y="209169"/>
                    <a:pt x="316874" y="208483"/>
                    <a:pt x="314737" y="207169"/>
                  </a:cubicBezTo>
                  <a:cubicBezTo>
                    <a:pt x="312599" y="205911"/>
                    <a:pt x="310839" y="204082"/>
                    <a:pt x="309639" y="201911"/>
                  </a:cubicBezTo>
                  <a:lnTo>
                    <a:pt x="307810" y="201911"/>
                  </a:lnTo>
                  <a:lnTo>
                    <a:pt x="53721" y="197853"/>
                  </a:lnTo>
                  <a:cubicBezTo>
                    <a:pt x="29318" y="197396"/>
                    <a:pt x="11259" y="189738"/>
                    <a:pt x="915" y="170764"/>
                  </a:cubicBezTo>
                  <a:lnTo>
                    <a:pt x="0" y="36919"/>
                  </a:lnTo>
                  <a:lnTo>
                    <a:pt x="148590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13008F60-0748-C533-8559-F9D4E8AE89D1}"/>
                </a:ext>
              </a:extLst>
            </p:cNvPr>
            <p:cNvSpPr/>
            <p:nvPr/>
          </p:nvSpPr>
          <p:spPr>
            <a:xfrm>
              <a:off x="3970960" y="5946054"/>
              <a:ext cx="473459" cy="209630"/>
            </a:xfrm>
            <a:custGeom>
              <a:avLst/>
              <a:gdLst>
                <a:gd name="connsiteX0" fmla="*/ 465944 w 473459"/>
                <a:gd name="connsiteY0" fmla="*/ 171279 h 209630"/>
                <a:gd name="connsiteX1" fmla="*/ 464115 w 473459"/>
                <a:gd name="connsiteY1" fmla="*/ 169964 h 209630"/>
                <a:gd name="connsiteX2" fmla="*/ 460972 w 473459"/>
                <a:gd name="connsiteY2" fmla="*/ 168593 h 209630"/>
                <a:gd name="connsiteX3" fmla="*/ 456914 w 473459"/>
                <a:gd name="connsiteY3" fmla="*/ 167221 h 209630"/>
                <a:gd name="connsiteX4" fmla="*/ 456457 w 473459"/>
                <a:gd name="connsiteY4" fmla="*/ 167221 h 209630"/>
                <a:gd name="connsiteX5" fmla="*/ 454628 w 473459"/>
                <a:gd name="connsiteY5" fmla="*/ 168593 h 209630"/>
                <a:gd name="connsiteX6" fmla="*/ 448576 w 473459"/>
                <a:gd name="connsiteY6" fmla="*/ 173279 h 209630"/>
                <a:gd name="connsiteX7" fmla="*/ 441084 w 473459"/>
                <a:gd name="connsiteY7" fmla="*/ 174879 h 209630"/>
                <a:gd name="connsiteX8" fmla="*/ 426225 w 473459"/>
                <a:gd name="connsiteY8" fmla="*/ 169507 h 209630"/>
                <a:gd name="connsiteX9" fmla="*/ 422967 w 473459"/>
                <a:gd name="connsiteY9" fmla="*/ 168535 h 209630"/>
                <a:gd name="connsiteX10" fmla="*/ 419881 w 473459"/>
                <a:gd name="connsiteY10" fmla="*/ 169964 h 209630"/>
                <a:gd name="connsiteX11" fmla="*/ 415040 w 473459"/>
                <a:gd name="connsiteY11" fmla="*/ 173679 h 209630"/>
                <a:gd name="connsiteX12" fmla="*/ 409080 w 473459"/>
                <a:gd name="connsiteY12" fmla="*/ 174879 h 209630"/>
                <a:gd name="connsiteX13" fmla="*/ 396450 w 473459"/>
                <a:gd name="connsiteY13" fmla="*/ 170364 h 209630"/>
                <a:gd name="connsiteX14" fmla="*/ 393518 w 473459"/>
                <a:gd name="connsiteY14" fmla="*/ 169678 h 209630"/>
                <a:gd name="connsiteX15" fmla="*/ 390735 w 473459"/>
                <a:gd name="connsiteY15" fmla="*/ 170821 h 209630"/>
                <a:gd name="connsiteX16" fmla="*/ 386168 w 473459"/>
                <a:gd name="connsiteY16" fmla="*/ 173851 h 209630"/>
                <a:gd name="connsiteX17" fmla="*/ 380790 w 473459"/>
                <a:gd name="connsiteY17" fmla="*/ 174879 h 209630"/>
                <a:gd name="connsiteX18" fmla="*/ 373692 w 473459"/>
                <a:gd name="connsiteY18" fmla="*/ 172993 h 209630"/>
                <a:gd name="connsiteX19" fmla="*/ 368618 w 473459"/>
                <a:gd name="connsiteY19" fmla="*/ 167678 h 209630"/>
                <a:gd name="connsiteX20" fmla="*/ 366789 w 473459"/>
                <a:gd name="connsiteY20" fmla="*/ 167678 h 209630"/>
                <a:gd name="connsiteX21" fmla="*/ 241573 w 473459"/>
                <a:gd name="connsiteY21" fmla="*/ 165678 h 209630"/>
                <a:gd name="connsiteX22" fmla="*/ 267976 w 473459"/>
                <a:gd name="connsiteY22" fmla="*/ 100870 h 209630"/>
                <a:gd name="connsiteX23" fmla="*/ 210255 w 473459"/>
                <a:gd name="connsiteY23" fmla="*/ 165164 h 209630"/>
                <a:gd name="connsiteX24" fmla="*/ 112700 w 473459"/>
                <a:gd name="connsiteY24" fmla="*/ 163620 h 209630"/>
                <a:gd name="connsiteX25" fmla="*/ 59893 w 473459"/>
                <a:gd name="connsiteY25" fmla="*/ 136531 h 209630"/>
                <a:gd name="connsiteX26" fmla="*/ 53521 w 473459"/>
                <a:gd name="connsiteY26" fmla="*/ 100230 h 209630"/>
                <a:gd name="connsiteX27" fmla="*/ 71323 w 473459"/>
                <a:gd name="connsiteY27" fmla="*/ 67951 h 209630"/>
                <a:gd name="connsiteX28" fmla="*/ 147790 w 473459"/>
                <a:gd name="connsiteY28" fmla="*/ 0 h 209630"/>
                <a:gd name="connsiteX29" fmla="*/ 34290 w 473459"/>
                <a:gd name="connsiteY29" fmla="*/ 30461 h 209630"/>
                <a:gd name="connsiteX30" fmla="*/ 0 w 473459"/>
                <a:gd name="connsiteY30" fmla="*/ 36176 h 209630"/>
                <a:gd name="connsiteX31" fmla="*/ 0 w 473459"/>
                <a:gd name="connsiteY31" fmla="*/ 171279 h 209630"/>
                <a:gd name="connsiteX32" fmla="*/ 52807 w 473459"/>
                <a:gd name="connsiteY32" fmla="*/ 198368 h 209630"/>
                <a:gd name="connsiteX33" fmla="*/ 306896 w 473459"/>
                <a:gd name="connsiteY33" fmla="*/ 202426 h 209630"/>
                <a:gd name="connsiteX34" fmla="*/ 308724 w 473459"/>
                <a:gd name="connsiteY34" fmla="*/ 202426 h 209630"/>
                <a:gd name="connsiteX35" fmla="*/ 313828 w 473459"/>
                <a:gd name="connsiteY35" fmla="*/ 207683 h 209630"/>
                <a:gd name="connsiteX36" fmla="*/ 320897 w 473459"/>
                <a:gd name="connsiteY36" fmla="*/ 209626 h 209630"/>
                <a:gd name="connsiteX37" fmla="*/ 330784 w 473459"/>
                <a:gd name="connsiteY37" fmla="*/ 205569 h 209630"/>
                <a:gd name="connsiteX38" fmla="*/ 333573 w 473459"/>
                <a:gd name="connsiteY38" fmla="*/ 204426 h 209630"/>
                <a:gd name="connsiteX39" fmla="*/ 336499 w 473459"/>
                <a:gd name="connsiteY39" fmla="*/ 205169 h 209630"/>
                <a:gd name="connsiteX40" fmla="*/ 349130 w 473459"/>
                <a:gd name="connsiteY40" fmla="*/ 209626 h 209630"/>
                <a:gd name="connsiteX41" fmla="*/ 355113 w 473459"/>
                <a:gd name="connsiteY41" fmla="*/ 208426 h 209630"/>
                <a:gd name="connsiteX42" fmla="*/ 359988 w 473459"/>
                <a:gd name="connsiteY42" fmla="*/ 204711 h 209630"/>
                <a:gd name="connsiteX43" fmla="*/ 361342 w 473459"/>
                <a:gd name="connsiteY43" fmla="*/ 203568 h 209630"/>
                <a:gd name="connsiteX44" fmla="*/ 363028 w 473459"/>
                <a:gd name="connsiteY44" fmla="*/ 203111 h 209630"/>
                <a:gd name="connsiteX45" fmla="*/ 364771 w 473459"/>
                <a:gd name="connsiteY45" fmla="*/ 203340 h 209630"/>
                <a:gd name="connsiteX46" fmla="*/ 366275 w 473459"/>
                <a:gd name="connsiteY46" fmla="*/ 204254 h 209630"/>
                <a:gd name="connsiteX47" fmla="*/ 381191 w 473459"/>
                <a:gd name="connsiteY47" fmla="*/ 209626 h 209630"/>
                <a:gd name="connsiteX48" fmla="*/ 388632 w 473459"/>
                <a:gd name="connsiteY48" fmla="*/ 207912 h 209630"/>
                <a:gd name="connsiteX49" fmla="*/ 394735 w 473459"/>
                <a:gd name="connsiteY49" fmla="*/ 203340 h 209630"/>
                <a:gd name="connsiteX50" fmla="*/ 396564 w 473459"/>
                <a:gd name="connsiteY50" fmla="*/ 201968 h 209630"/>
                <a:gd name="connsiteX51" fmla="*/ 400164 w 473459"/>
                <a:gd name="connsiteY51" fmla="*/ 201968 h 209630"/>
                <a:gd name="connsiteX52" fmla="*/ 401479 w 473459"/>
                <a:gd name="connsiteY52" fmla="*/ 202883 h 209630"/>
                <a:gd name="connsiteX53" fmla="*/ 417309 w 473459"/>
                <a:gd name="connsiteY53" fmla="*/ 209226 h 209630"/>
                <a:gd name="connsiteX54" fmla="*/ 425413 w 473459"/>
                <a:gd name="connsiteY54" fmla="*/ 207340 h 209630"/>
                <a:gd name="connsiteX55" fmla="*/ 431768 w 473459"/>
                <a:gd name="connsiteY55" fmla="*/ 201968 h 209630"/>
                <a:gd name="connsiteX56" fmla="*/ 457486 w 473459"/>
                <a:gd name="connsiteY56" fmla="*/ 201968 h 209630"/>
                <a:gd name="connsiteX57" fmla="*/ 465944 w 473459"/>
                <a:gd name="connsiteY57" fmla="*/ 171279 h 209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73459" h="209630">
                  <a:moveTo>
                    <a:pt x="465944" y="171279"/>
                  </a:moveTo>
                  <a:cubicBezTo>
                    <a:pt x="465487" y="170821"/>
                    <a:pt x="464572" y="170364"/>
                    <a:pt x="464115" y="169964"/>
                  </a:cubicBezTo>
                  <a:cubicBezTo>
                    <a:pt x="463104" y="169450"/>
                    <a:pt x="462052" y="168993"/>
                    <a:pt x="460972" y="168593"/>
                  </a:cubicBezTo>
                  <a:lnTo>
                    <a:pt x="456914" y="167221"/>
                  </a:lnTo>
                  <a:lnTo>
                    <a:pt x="456457" y="167221"/>
                  </a:lnTo>
                  <a:cubicBezTo>
                    <a:pt x="455771" y="167564"/>
                    <a:pt x="455148" y="168021"/>
                    <a:pt x="454628" y="168593"/>
                  </a:cubicBezTo>
                  <a:cubicBezTo>
                    <a:pt x="452988" y="170593"/>
                    <a:pt x="450919" y="172193"/>
                    <a:pt x="448576" y="173279"/>
                  </a:cubicBezTo>
                  <a:cubicBezTo>
                    <a:pt x="446233" y="174365"/>
                    <a:pt x="443667" y="174936"/>
                    <a:pt x="441084" y="174879"/>
                  </a:cubicBezTo>
                  <a:cubicBezTo>
                    <a:pt x="435654" y="174879"/>
                    <a:pt x="430402" y="172993"/>
                    <a:pt x="426225" y="169507"/>
                  </a:cubicBezTo>
                  <a:cubicBezTo>
                    <a:pt x="425293" y="168821"/>
                    <a:pt x="424133" y="168478"/>
                    <a:pt x="422967" y="168535"/>
                  </a:cubicBezTo>
                  <a:cubicBezTo>
                    <a:pt x="421796" y="168593"/>
                    <a:pt x="420698" y="169107"/>
                    <a:pt x="419881" y="169964"/>
                  </a:cubicBezTo>
                  <a:cubicBezTo>
                    <a:pt x="418567" y="171564"/>
                    <a:pt x="416915" y="172822"/>
                    <a:pt x="415040" y="173679"/>
                  </a:cubicBezTo>
                  <a:cubicBezTo>
                    <a:pt x="413172" y="174479"/>
                    <a:pt x="411132" y="174936"/>
                    <a:pt x="409080" y="174879"/>
                  </a:cubicBezTo>
                  <a:cubicBezTo>
                    <a:pt x="404508" y="174708"/>
                    <a:pt x="400101" y="173108"/>
                    <a:pt x="396450" y="170364"/>
                  </a:cubicBezTo>
                  <a:cubicBezTo>
                    <a:pt x="395569" y="169850"/>
                    <a:pt x="394546" y="169564"/>
                    <a:pt x="393518" y="169678"/>
                  </a:cubicBezTo>
                  <a:cubicBezTo>
                    <a:pt x="392495" y="169736"/>
                    <a:pt x="391518" y="170136"/>
                    <a:pt x="390735" y="170821"/>
                  </a:cubicBezTo>
                  <a:cubicBezTo>
                    <a:pt x="389432" y="172136"/>
                    <a:pt x="387877" y="173164"/>
                    <a:pt x="386168" y="173851"/>
                  </a:cubicBezTo>
                  <a:cubicBezTo>
                    <a:pt x="384465" y="174536"/>
                    <a:pt x="382636" y="174879"/>
                    <a:pt x="380790" y="174879"/>
                  </a:cubicBezTo>
                  <a:cubicBezTo>
                    <a:pt x="378299" y="174936"/>
                    <a:pt x="375841" y="174250"/>
                    <a:pt x="373692" y="172993"/>
                  </a:cubicBezTo>
                  <a:cubicBezTo>
                    <a:pt x="371549" y="171736"/>
                    <a:pt x="369789" y="169907"/>
                    <a:pt x="368618" y="167678"/>
                  </a:cubicBezTo>
                  <a:lnTo>
                    <a:pt x="366789" y="167678"/>
                  </a:lnTo>
                  <a:lnTo>
                    <a:pt x="241573" y="165678"/>
                  </a:lnTo>
                  <a:lnTo>
                    <a:pt x="267976" y="100870"/>
                  </a:lnTo>
                  <a:cubicBezTo>
                    <a:pt x="252717" y="125559"/>
                    <a:pt x="233166" y="147333"/>
                    <a:pt x="210255" y="165164"/>
                  </a:cubicBezTo>
                  <a:lnTo>
                    <a:pt x="112700" y="163620"/>
                  </a:lnTo>
                  <a:cubicBezTo>
                    <a:pt x="88354" y="163163"/>
                    <a:pt x="70294" y="155505"/>
                    <a:pt x="59893" y="136531"/>
                  </a:cubicBezTo>
                  <a:cubicBezTo>
                    <a:pt x="53693" y="125502"/>
                    <a:pt x="51441" y="112700"/>
                    <a:pt x="53521" y="100230"/>
                  </a:cubicBezTo>
                  <a:cubicBezTo>
                    <a:pt x="55601" y="87754"/>
                    <a:pt x="61882" y="76364"/>
                    <a:pt x="71323" y="67951"/>
                  </a:cubicBezTo>
                  <a:lnTo>
                    <a:pt x="147790" y="0"/>
                  </a:lnTo>
                  <a:lnTo>
                    <a:pt x="34290" y="30461"/>
                  </a:lnTo>
                  <a:lnTo>
                    <a:pt x="0" y="36176"/>
                  </a:lnTo>
                  <a:lnTo>
                    <a:pt x="0" y="171279"/>
                  </a:lnTo>
                  <a:cubicBezTo>
                    <a:pt x="10344" y="190253"/>
                    <a:pt x="28575" y="197910"/>
                    <a:pt x="52807" y="198368"/>
                  </a:cubicBezTo>
                  <a:lnTo>
                    <a:pt x="306896" y="202426"/>
                  </a:lnTo>
                  <a:lnTo>
                    <a:pt x="308724" y="202426"/>
                  </a:lnTo>
                  <a:cubicBezTo>
                    <a:pt x="309924" y="204597"/>
                    <a:pt x="311690" y="206426"/>
                    <a:pt x="313828" y="207683"/>
                  </a:cubicBezTo>
                  <a:cubicBezTo>
                    <a:pt x="315971" y="208940"/>
                    <a:pt x="318411" y="209626"/>
                    <a:pt x="320897" y="209626"/>
                  </a:cubicBezTo>
                  <a:cubicBezTo>
                    <a:pt x="324583" y="209569"/>
                    <a:pt x="328104" y="208083"/>
                    <a:pt x="330784" y="205569"/>
                  </a:cubicBezTo>
                  <a:cubicBezTo>
                    <a:pt x="331567" y="204883"/>
                    <a:pt x="332544" y="204483"/>
                    <a:pt x="333573" y="204426"/>
                  </a:cubicBezTo>
                  <a:cubicBezTo>
                    <a:pt x="334608" y="204368"/>
                    <a:pt x="335631" y="204597"/>
                    <a:pt x="336499" y="205169"/>
                  </a:cubicBezTo>
                  <a:cubicBezTo>
                    <a:pt x="340168" y="207855"/>
                    <a:pt x="344569" y="209455"/>
                    <a:pt x="349130" y="209626"/>
                  </a:cubicBezTo>
                  <a:cubicBezTo>
                    <a:pt x="351192" y="209683"/>
                    <a:pt x="353239" y="209226"/>
                    <a:pt x="355113" y="208426"/>
                  </a:cubicBezTo>
                  <a:cubicBezTo>
                    <a:pt x="356993" y="207569"/>
                    <a:pt x="358656" y="206312"/>
                    <a:pt x="359988" y="204711"/>
                  </a:cubicBezTo>
                  <a:cubicBezTo>
                    <a:pt x="360359" y="204254"/>
                    <a:pt x="360817" y="203854"/>
                    <a:pt x="361342" y="203568"/>
                  </a:cubicBezTo>
                  <a:cubicBezTo>
                    <a:pt x="361862" y="203340"/>
                    <a:pt x="362440" y="203168"/>
                    <a:pt x="363028" y="203111"/>
                  </a:cubicBezTo>
                  <a:cubicBezTo>
                    <a:pt x="363622" y="203054"/>
                    <a:pt x="364217" y="203168"/>
                    <a:pt x="364771" y="203340"/>
                  </a:cubicBezTo>
                  <a:cubicBezTo>
                    <a:pt x="365331" y="203511"/>
                    <a:pt x="365840" y="203854"/>
                    <a:pt x="366275" y="204254"/>
                  </a:cubicBezTo>
                  <a:cubicBezTo>
                    <a:pt x="370572" y="207569"/>
                    <a:pt x="375784" y="209398"/>
                    <a:pt x="381191" y="209626"/>
                  </a:cubicBezTo>
                  <a:cubicBezTo>
                    <a:pt x="383762" y="209569"/>
                    <a:pt x="386300" y="208998"/>
                    <a:pt x="388632" y="207912"/>
                  </a:cubicBezTo>
                  <a:cubicBezTo>
                    <a:pt x="390963" y="206826"/>
                    <a:pt x="393043" y="205283"/>
                    <a:pt x="394735" y="203340"/>
                  </a:cubicBezTo>
                  <a:cubicBezTo>
                    <a:pt x="395192" y="202426"/>
                    <a:pt x="396107" y="202426"/>
                    <a:pt x="396564" y="201968"/>
                  </a:cubicBezTo>
                  <a:lnTo>
                    <a:pt x="400164" y="201968"/>
                  </a:lnTo>
                  <a:cubicBezTo>
                    <a:pt x="400621" y="202426"/>
                    <a:pt x="401021" y="202426"/>
                    <a:pt x="401479" y="202883"/>
                  </a:cubicBezTo>
                  <a:cubicBezTo>
                    <a:pt x="405885" y="206712"/>
                    <a:pt x="411469" y="208940"/>
                    <a:pt x="417309" y="209226"/>
                  </a:cubicBezTo>
                  <a:cubicBezTo>
                    <a:pt x="420121" y="209226"/>
                    <a:pt x="422899" y="208598"/>
                    <a:pt x="425413" y="207340"/>
                  </a:cubicBezTo>
                  <a:cubicBezTo>
                    <a:pt x="427928" y="206083"/>
                    <a:pt x="430105" y="204254"/>
                    <a:pt x="431768" y="201968"/>
                  </a:cubicBezTo>
                  <a:lnTo>
                    <a:pt x="457486" y="201968"/>
                  </a:lnTo>
                  <a:cubicBezTo>
                    <a:pt x="474974" y="201911"/>
                    <a:pt x="478574" y="180308"/>
                    <a:pt x="465944" y="17127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A2AB0090-79BC-EC73-8D0C-832417AED8C4}"/>
                </a:ext>
              </a:extLst>
            </p:cNvPr>
            <p:cNvSpPr/>
            <p:nvPr/>
          </p:nvSpPr>
          <p:spPr>
            <a:xfrm>
              <a:off x="3964039" y="6142193"/>
              <a:ext cx="490633" cy="25260"/>
            </a:xfrm>
            <a:custGeom>
              <a:avLst/>
              <a:gdLst>
                <a:gd name="connsiteX0" fmla="*/ 478288 w 490633"/>
                <a:gd name="connsiteY0" fmla="*/ 25260 h 25260"/>
                <a:gd name="connsiteX1" fmla="*/ 12630 w 490633"/>
                <a:gd name="connsiteY1" fmla="*/ 25260 h 25260"/>
                <a:gd name="connsiteX2" fmla="*/ 3697 w 490633"/>
                <a:gd name="connsiteY2" fmla="*/ 21546 h 25260"/>
                <a:gd name="connsiteX3" fmla="*/ 0 w 490633"/>
                <a:gd name="connsiteY3" fmla="*/ 12630 h 25260"/>
                <a:gd name="connsiteX4" fmla="*/ 3697 w 490633"/>
                <a:gd name="connsiteY4" fmla="*/ 3715 h 25260"/>
                <a:gd name="connsiteX5" fmla="*/ 12630 w 490633"/>
                <a:gd name="connsiteY5" fmla="*/ 0 h 25260"/>
                <a:gd name="connsiteX6" fmla="*/ 490633 w 490633"/>
                <a:gd name="connsiteY6" fmla="*/ 0 h 25260"/>
                <a:gd name="connsiteX7" fmla="*/ 490633 w 490633"/>
                <a:gd name="connsiteY7" fmla="*/ 12630 h 25260"/>
                <a:gd name="connsiteX8" fmla="*/ 487067 w 490633"/>
                <a:gd name="connsiteY8" fmla="*/ 21488 h 25260"/>
                <a:gd name="connsiteX9" fmla="*/ 478288 w 490633"/>
                <a:gd name="connsiteY9" fmla="*/ 25260 h 25260"/>
                <a:gd name="connsiteX10" fmla="*/ 478288 w 490633"/>
                <a:gd name="connsiteY10" fmla="*/ 25260 h 25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633" h="25260">
                  <a:moveTo>
                    <a:pt x="478288" y="25260"/>
                  </a:moveTo>
                  <a:lnTo>
                    <a:pt x="12630" y="25260"/>
                  </a:lnTo>
                  <a:cubicBezTo>
                    <a:pt x="9281" y="25260"/>
                    <a:pt x="6069" y="23946"/>
                    <a:pt x="3697" y="21546"/>
                  </a:cubicBezTo>
                  <a:cubicBezTo>
                    <a:pt x="1331" y="19202"/>
                    <a:pt x="0" y="16002"/>
                    <a:pt x="0" y="12630"/>
                  </a:cubicBezTo>
                  <a:cubicBezTo>
                    <a:pt x="0" y="9258"/>
                    <a:pt x="1331" y="6058"/>
                    <a:pt x="3697" y="3715"/>
                  </a:cubicBezTo>
                  <a:cubicBezTo>
                    <a:pt x="6069" y="1314"/>
                    <a:pt x="9281" y="0"/>
                    <a:pt x="12630" y="0"/>
                  </a:cubicBezTo>
                  <a:lnTo>
                    <a:pt x="490633" y="0"/>
                  </a:lnTo>
                  <a:lnTo>
                    <a:pt x="490633" y="12630"/>
                  </a:lnTo>
                  <a:cubicBezTo>
                    <a:pt x="490661" y="15945"/>
                    <a:pt x="489381" y="19145"/>
                    <a:pt x="487067" y="21488"/>
                  </a:cubicBezTo>
                  <a:cubicBezTo>
                    <a:pt x="484758" y="23889"/>
                    <a:pt x="481597" y="25203"/>
                    <a:pt x="478288" y="25260"/>
                  </a:cubicBezTo>
                  <a:lnTo>
                    <a:pt x="478288" y="2526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04FE6639-D5E0-6A2D-5E45-032B8C39034E}"/>
                </a:ext>
              </a:extLst>
            </p:cNvPr>
            <p:cNvSpPr/>
            <p:nvPr/>
          </p:nvSpPr>
          <p:spPr>
            <a:xfrm>
              <a:off x="3964041" y="6029144"/>
              <a:ext cx="490636" cy="138372"/>
            </a:xfrm>
            <a:custGeom>
              <a:avLst/>
              <a:gdLst>
                <a:gd name="connsiteX0" fmla="*/ 490465 w 490636"/>
                <a:gd name="connsiteY0" fmla="*/ 113106 h 138372"/>
                <a:gd name="connsiteX1" fmla="*/ 477864 w 490636"/>
                <a:gd name="connsiteY1" fmla="*/ 77045 h 138372"/>
                <a:gd name="connsiteX2" fmla="*/ 447145 w 490636"/>
                <a:gd name="connsiteY2" fmla="*/ 54413 h 138372"/>
                <a:gd name="connsiteX3" fmla="*/ 292840 w 490636"/>
                <a:gd name="connsiteY3" fmla="*/ 692 h 138372"/>
                <a:gd name="connsiteX4" fmla="*/ 288028 w 490636"/>
                <a:gd name="connsiteY4" fmla="*/ 29 h 138372"/>
                <a:gd name="connsiteX5" fmla="*/ 283365 w 490636"/>
                <a:gd name="connsiteY5" fmla="*/ 1361 h 138372"/>
                <a:gd name="connsiteX6" fmla="*/ 279627 w 490636"/>
                <a:gd name="connsiteY6" fmla="*/ 4464 h 138372"/>
                <a:gd name="connsiteX7" fmla="*/ 277467 w 490636"/>
                <a:gd name="connsiteY7" fmla="*/ 8807 h 138372"/>
                <a:gd name="connsiteX8" fmla="*/ 221060 w 490636"/>
                <a:gd name="connsiteY8" fmla="*/ 113106 h 138372"/>
                <a:gd name="connsiteX9" fmla="*/ 12634 w 490636"/>
                <a:gd name="connsiteY9" fmla="*/ 113106 h 138372"/>
                <a:gd name="connsiteX10" fmla="*/ 7787 w 490636"/>
                <a:gd name="connsiteY10" fmla="*/ 114078 h 138372"/>
                <a:gd name="connsiteX11" fmla="*/ 3684 w 490636"/>
                <a:gd name="connsiteY11" fmla="*/ 116764 h 138372"/>
                <a:gd name="connsiteX12" fmla="*/ 947 w 490636"/>
                <a:gd name="connsiteY12" fmla="*/ 120879 h 138372"/>
                <a:gd name="connsiteX13" fmla="*/ 4 w 490636"/>
                <a:gd name="connsiteY13" fmla="*/ 125736 h 138372"/>
                <a:gd name="connsiteX14" fmla="*/ 884 w 490636"/>
                <a:gd name="connsiteY14" fmla="*/ 130594 h 138372"/>
                <a:gd name="connsiteX15" fmla="*/ 3616 w 490636"/>
                <a:gd name="connsiteY15" fmla="*/ 134766 h 138372"/>
                <a:gd name="connsiteX16" fmla="*/ 7753 w 490636"/>
                <a:gd name="connsiteY16" fmla="*/ 137509 h 138372"/>
                <a:gd name="connsiteX17" fmla="*/ 12634 w 490636"/>
                <a:gd name="connsiteY17" fmla="*/ 138366 h 138372"/>
                <a:gd name="connsiteX18" fmla="*/ 478464 w 490636"/>
                <a:gd name="connsiteY18" fmla="*/ 138366 h 138372"/>
                <a:gd name="connsiteX19" fmla="*/ 487070 w 490636"/>
                <a:gd name="connsiteY19" fmla="*/ 134823 h 138372"/>
                <a:gd name="connsiteX20" fmla="*/ 490636 w 490636"/>
                <a:gd name="connsiteY20" fmla="*/ 126193 h 138372"/>
                <a:gd name="connsiteX21" fmla="*/ 490465 w 490636"/>
                <a:gd name="connsiteY21" fmla="*/ 113106 h 13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0636" h="138372">
                  <a:moveTo>
                    <a:pt x="490465" y="113106"/>
                  </a:moveTo>
                  <a:cubicBezTo>
                    <a:pt x="489985" y="100076"/>
                    <a:pt x="485596" y="87560"/>
                    <a:pt x="477864" y="77045"/>
                  </a:cubicBezTo>
                  <a:cubicBezTo>
                    <a:pt x="470137" y="66586"/>
                    <a:pt x="459432" y="58699"/>
                    <a:pt x="447145" y="54413"/>
                  </a:cubicBezTo>
                  <a:lnTo>
                    <a:pt x="292840" y="692"/>
                  </a:lnTo>
                  <a:cubicBezTo>
                    <a:pt x="291297" y="138"/>
                    <a:pt x="289663" y="-85"/>
                    <a:pt x="288028" y="29"/>
                  </a:cubicBezTo>
                  <a:cubicBezTo>
                    <a:pt x="286400" y="144"/>
                    <a:pt x="284811" y="595"/>
                    <a:pt x="283365" y="1361"/>
                  </a:cubicBezTo>
                  <a:cubicBezTo>
                    <a:pt x="281919" y="2127"/>
                    <a:pt x="280644" y="3178"/>
                    <a:pt x="279627" y="4464"/>
                  </a:cubicBezTo>
                  <a:cubicBezTo>
                    <a:pt x="278616" y="5744"/>
                    <a:pt x="277878" y="7225"/>
                    <a:pt x="277467" y="8807"/>
                  </a:cubicBezTo>
                  <a:cubicBezTo>
                    <a:pt x="270723" y="31667"/>
                    <a:pt x="254035" y="79674"/>
                    <a:pt x="221060" y="113106"/>
                  </a:cubicBezTo>
                  <a:lnTo>
                    <a:pt x="12634" y="113106"/>
                  </a:lnTo>
                  <a:cubicBezTo>
                    <a:pt x="10971" y="113106"/>
                    <a:pt x="9325" y="113392"/>
                    <a:pt x="7787" y="114078"/>
                  </a:cubicBezTo>
                  <a:cubicBezTo>
                    <a:pt x="6256" y="114707"/>
                    <a:pt x="4856" y="115621"/>
                    <a:pt x="3684" y="116764"/>
                  </a:cubicBezTo>
                  <a:cubicBezTo>
                    <a:pt x="2513" y="117964"/>
                    <a:pt x="1581" y="119336"/>
                    <a:pt x="947" y="120879"/>
                  </a:cubicBezTo>
                  <a:cubicBezTo>
                    <a:pt x="318" y="122422"/>
                    <a:pt x="-8" y="124079"/>
                    <a:pt x="4" y="125736"/>
                  </a:cubicBezTo>
                  <a:cubicBezTo>
                    <a:pt x="-36" y="127394"/>
                    <a:pt x="261" y="129051"/>
                    <a:pt x="884" y="130594"/>
                  </a:cubicBezTo>
                  <a:cubicBezTo>
                    <a:pt x="1507" y="132194"/>
                    <a:pt x="2433" y="133566"/>
                    <a:pt x="3616" y="134766"/>
                  </a:cubicBezTo>
                  <a:cubicBezTo>
                    <a:pt x="4793" y="135909"/>
                    <a:pt x="6204" y="136880"/>
                    <a:pt x="7753" y="137509"/>
                  </a:cubicBezTo>
                  <a:cubicBezTo>
                    <a:pt x="9302" y="138081"/>
                    <a:pt x="10965" y="138424"/>
                    <a:pt x="12634" y="138366"/>
                  </a:cubicBezTo>
                  <a:lnTo>
                    <a:pt x="478464" y="138366"/>
                  </a:lnTo>
                  <a:cubicBezTo>
                    <a:pt x="481693" y="138366"/>
                    <a:pt x="484784" y="137109"/>
                    <a:pt x="487070" y="134823"/>
                  </a:cubicBezTo>
                  <a:cubicBezTo>
                    <a:pt x="489350" y="132537"/>
                    <a:pt x="490636" y="129394"/>
                    <a:pt x="490636" y="126193"/>
                  </a:cubicBezTo>
                  <a:lnTo>
                    <a:pt x="490465" y="113106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02ADDB38-8832-C8F9-8EDA-EBD507078DCF}"/>
                </a:ext>
              </a:extLst>
            </p:cNvPr>
            <p:cNvSpPr/>
            <p:nvPr/>
          </p:nvSpPr>
          <p:spPr>
            <a:xfrm>
              <a:off x="3964041" y="6029144"/>
              <a:ext cx="490636" cy="138372"/>
            </a:xfrm>
            <a:custGeom>
              <a:avLst/>
              <a:gdLst>
                <a:gd name="connsiteX0" fmla="*/ 490465 w 490636"/>
                <a:gd name="connsiteY0" fmla="*/ 113106 h 138372"/>
                <a:gd name="connsiteX1" fmla="*/ 477864 w 490636"/>
                <a:gd name="connsiteY1" fmla="*/ 77045 h 138372"/>
                <a:gd name="connsiteX2" fmla="*/ 447145 w 490636"/>
                <a:gd name="connsiteY2" fmla="*/ 54413 h 138372"/>
                <a:gd name="connsiteX3" fmla="*/ 292840 w 490636"/>
                <a:gd name="connsiteY3" fmla="*/ 692 h 138372"/>
                <a:gd name="connsiteX4" fmla="*/ 288028 w 490636"/>
                <a:gd name="connsiteY4" fmla="*/ 29 h 138372"/>
                <a:gd name="connsiteX5" fmla="*/ 283365 w 490636"/>
                <a:gd name="connsiteY5" fmla="*/ 1361 h 138372"/>
                <a:gd name="connsiteX6" fmla="*/ 279627 w 490636"/>
                <a:gd name="connsiteY6" fmla="*/ 4464 h 138372"/>
                <a:gd name="connsiteX7" fmla="*/ 277467 w 490636"/>
                <a:gd name="connsiteY7" fmla="*/ 8807 h 138372"/>
                <a:gd name="connsiteX8" fmla="*/ 221060 w 490636"/>
                <a:gd name="connsiteY8" fmla="*/ 113106 h 138372"/>
                <a:gd name="connsiteX9" fmla="*/ 12634 w 490636"/>
                <a:gd name="connsiteY9" fmla="*/ 113106 h 138372"/>
                <a:gd name="connsiteX10" fmla="*/ 7787 w 490636"/>
                <a:gd name="connsiteY10" fmla="*/ 114078 h 138372"/>
                <a:gd name="connsiteX11" fmla="*/ 3684 w 490636"/>
                <a:gd name="connsiteY11" fmla="*/ 116764 h 138372"/>
                <a:gd name="connsiteX12" fmla="*/ 947 w 490636"/>
                <a:gd name="connsiteY12" fmla="*/ 120879 h 138372"/>
                <a:gd name="connsiteX13" fmla="*/ 4 w 490636"/>
                <a:gd name="connsiteY13" fmla="*/ 125736 h 138372"/>
                <a:gd name="connsiteX14" fmla="*/ 884 w 490636"/>
                <a:gd name="connsiteY14" fmla="*/ 130594 h 138372"/>
                <a:gd name="connsiteX15" fmla="*/ 3616 w 490636"/>
                <a:gd name="connsiteY15" fmla="*/ 134766 h 138372"/>
                <a:gd name="connsiteX16" fmla="*/ 7753 w 490636"/>
                <a:gd name="connsiteY16" fmla="*/ 137509 h 138372"/>
                <a:gd name="connsiteX17" fmla="*/ 12634 w 490636"/>
                <a:gd name="connsiteY17" fmla="*/ 138366 h 138372"/>
                <a:gd name="connsiteX18" fmla="*/ 478464 w 490636"/>
                <a:gd name="connsiteY18" fmla="*/ 138366 h 138372"/>
                <a:gd name="connsiteX19" fmla="*/ 487070 w 490636"/>
                <a:gd name="connsiteY19" fmla="*/ 134823 h 138372"/>
                <a:gd name="connsiteX20" fmla="*/ 490636 w 490636"/>
                <a:gd name="connsiteY20" fmla="*/ 126193 h 138372"/>
                <a:gd name="connsiteX21" fmla="*/ 490465 w 490636"/>
                <a:gd name="connsiteY21" fmla="*/ 113106 h 13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0636" h="138372">
                  <a:moveTo>
                    <a:pt x="490465" y="113106"/>
                  </a:moveTo>
                  <a:cubicBezTo>
                    <a:pt x="489985" y="100076"/>
                    <a:pt x="485596" y="87560"/>
                    <a:pt x="477864" y="77045"/>
                  </a:cubicBezTo>
                  <a:cubicBezTo>
                    <a:pt x="470137" y="66586"/>
                    <a:pt x="459432" y="58699"/>
                    <a:pt x="447145" y="54413"/>
                  </a:cubicBezTo>
                  <a:lnTo>
                    <a:pt x="292840" y="692"/>
                  </a:lnTo>
                  <a:cubicBezTo>
                    <a:pt x="291297" y="138"/>
                    <a:pt x="289663" y="-85"/>
                    <a:pt x="288028" y="29"/>
                  </a:cubicBezTo>
                  <a:cubicBezTo>
                    <a:pt x="286400" y="144"/>
                    <a:pt x="284811" y="595"/>
                    <a:pt x="283365" y="1361"/>
                  </a:cubicBezTo>
                  <a:cubicBezTo>
                    <a:pt x="281919" y="2127"/>
                    <a:pt x="280644" y="3178"/>
                    <a:pt x="279627" y="4464"/>
                  </a:cubicBezTo>
                  <a:cubicBezTo>
                    <a:pt x="278616" y="5744"/>
                    <a:pt x="277878" y="7225"/>
                    <a:pt x="277467" y="8807"/>
                  </a:cubicBezTo>
                  <a:cubicBezTo>
                    <a:pt x="270723" y="31667"/>
                    <a:pt x="254035" y="79674"/>
                    <a:pt x="221060" y="113106"/>
                  </a:cubicBezTo>
                  <a:lnTo>
                    <a:pt x="12634" y="113106"/>
                  </a:lnTo>
                  <a:cubicBezTo>
                    <a:pt x="10971" y="113106"/>
                    <a:pt x="9325" y="113392"/>
                    <a:pt x="7787" y="114078"/>
                  </a:cubicBezTo>
                  <a:cubicBezTo>
                    <a:pt x="6256" y="114707"/>
                    <a:pt x="4856" y="115621"/>
                    <a:pt x="3684" y="116764"/>
                  </a:cubicBezTo>
                  <a:cubicBezTo>
                    <a:pt x="2513" y="117964"/>
                    <a:pt x="1581" y="119336"/>
                    <a:pt x="947" y="120879"/>
                  </a:cubicBezTo>
                  <a:cubicBezTo>
                    <a:pt x="318" y="122422"/>
                    <a:pt x="-8" y="124079"/>
                    <a:pt x="4" y="125736"/>
                  </a:cubicBezTo>
                  <a:cubicBezTo>
                    <a:pt x="-36" y="127394"/>
                    <a:pt x="261" y="129051"/>
                    <a:pt x="884" y="130594"/>
                  </a:cubicBezTo>
                  <a:cubicBezTo>
                    <a:pt x="1507" y="132194"/>
                    <a:pt x="2433" y="133566"/>
                    <a:pt x="3616" y="134766"/>
                  </a:cubicBezTo>
                  <a:cubicBezTo>
                    <a:pt x="4793" y="135909"/>
                    <a:pt x="6204" y="136880"/>
                    <a:pt x="7753" y="137509"/>
                  </a:cubicBezTo>
                  <a:cubicBezTo>
                    <a:pt x="9302" y="138081"/>
                    <a:pt x="10965" y="138424"/>
                    <a:pt x="12634" y="138366"/>
                  </a:cubicBezTo>
                  <a:lnTo>
                    <a:pt x="478464" y="138366"/>
                  </a:lnTo>
                  <a:cubicBezTo>
                    <a:pt x="481693" y="138366"/>
                    <a:pt x="484784" y="137109"/>
                    <a:pt x="487070" y="134823"/>
                  </a:cubicBezTo>
                  <a:cubicBezTo>
                    <a:pt x="489350" y="132537"/>
                    <a:pt x="490636" y="129394"/>
                    <a:pt x="490636" y="126193"/>
                  </a:cubicBezTo>
                  <a:lnTo>
                    <a:pt x="490465" y="113106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99E86DAF-2CB0-69B3-E700-CBA0CB1CAD63}"/>
                </a:ext>
              </a:extLst>
            </p:cNvPr>
            <p:cNvSpPr/>
            <p:nvPr/>
          </p:nvSpPr>
          <p:spPr>
            <a:xfrm>
              <a:off x="3964041" y="6090816"/>
              <a:ext cx="490636" cy="76758"/>
            </a:xfrm>
            <a:custGeom>
              <a:avLst/>
              <a:gdLst>
                <a:gd name="connsiteX0" fmla="*/ 490465 w 490636"/>
                <a:gd name="connsiteY0" fmla="*/ 51435 h 76758"/>
                <a:gd name="connsiteX1" fmla="*/ 482230 w 490636"/>
                <a:gd name="connsiteY1" fmla="*/ 22231 h 76758"/>
                <a:gd name="connsiteX2" fmla="*/ 461547 w 490636"/>
                <a:gd name="connsiteY2" fmla="*/ 0 h 76758"/>
                <a:gd name="connsiteX3" fmla="*/ 448002 w 490636"/>
                <a:gd name="connsiteY3" fmla="*/ 30232 h 76758"/>
                <a:gd name="connsiteX4" fmla="*/ 244949 w 490636"/>
                <a:gd name="connsiteY4" fmla="*/ 20803 h 76758"/>
                <a:gd name="connsiteX5" fmla="*/ 245286 w 490636"/>
                <a:gd name="connsiteY5" fmla="*/ 20174 h 76758"/>
                <a:gd name="connsiteX6" fmla="*/ 245348 w 490636"/>
                <a:gd name="connsiteY6" fmla="*/ 19431 h 76758"/>
                <a:gd name="connsiteX7" fmla="*/ 220546 w 490636"/>
                <a:gd name="connsiteY7" fmla="*/ 51492 h 76758"/>
                <a:gd name="connsiteX8" fmla="*/ 12634 w 490636"/>
                <a:gd name="connsiteY8" fmla="*/ 51492 h 76758"/>
                <a:gd name="connsiteX9" fmla="*/ 7787 w 490636"/>
                <a:gd name="connsiteY9" fmla="*/ 52464 h 76758"/>
                <a:gd name="connsiteX10" fmla="*/ 3684 w 490636"/>
                <a:gd name="connsiteY10" fmla="*/ 55150 h 76758"/>
                <a:gd name="connsiteX11" fmla="*/ 947 w 490636"/>
                <a:gd name="connsiteY11" fmla="*/ 59265 h 76758"/>
                <a:gd name="connsiteX12" fmla="*/ 4 w 490636"/>
                <a:gd name="connsiteY12" fmla="*/ 64122 h 76758"/>
                <a:gd name="connsiteX13" fmla="*/ 884 w 490636"/>
                <a:gd name="connsiteY13" fmla="*/ 68980 h 76758"/>
                <a:gd name="connsiteX14" fmla="*/ 3616 w 490636"/>
                <a:gd name="connsiteY14" fmla="*/ 73152 h 76758"/>
                <a:gd name="connsiteX15" fmla="*/ 7753 w 490636"/>
                <a:gd name="connsiteY15" fmla="*/ 75895 h 76758"/>
                <a:gd name="connsiteX16" fmla="*/ 12634 w 490636"/>
                <a:gd name="connsiteY16" fmla="*/ 76752 h 76758"/>
                <a:gd name="connsiteX17" fmla="*/ 478464 w 490636"/>
                <a:gd name="connsiteY17" fmla="*/ 76752 h 76758"/>
                <a:gd name="connsiteX18" fmla="*/ 487070 w 490636"/>
                <a:gd name="connsiteY18" fmla="*/ 73209 h 76758"/>
                <a:gd name="connsiteX19" fmla="*/ 490636 w 490636"/>
                <a:gd name="connsiteY19" fmla="*/ 64579 h 76758"/>
                <a:gd name="connsiteX20" fmla="*/ 490465 w 490636"/>
                <a:gd name="connsiteY20" fmla="*/ 51435 h 7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0636" h="76758">
                  <a:moveTo>
                    <a:pt x="490465" y="51435"/>
                  </a:moveTo>
                  <a:cubicBezTo>
                    <a:pt x="490082" y="41205"/>
                    <a:pt x="487259" y="31147"/>
                    <a:pt x="482230" y="22231"/>
                  </a:cubicBezTo>
                  <a:cubicBezTo>
                    <a:pt x="477200" y="13259"/>
                    <a:pt x="470108" y="5658"/>
                    <a:pt x="461547" y="0"/>
                  </a:cubicBezTo>
                  <a:cubicBezTo>
                    <a:pt x="483664" y="15831"/>
                    <a:pt x="479607" y="31604"/>
                    <a:pt x="448002" y="30232"/>
                  </a:cubicBezTo>
                  <a:cubicBezTo>
                    <a:pt x="285068" y="22574"/>
                    <a:pt x="263865" y="22574"/>
                    <a:pt x="244949" y="20803"/>
                  </a:cubicBezTo>
                  <a:cubicBezTo>
                    <a:pt x="245103" y="20631"/>
                    <a:pt x="245217" y="20403"/>
                    <a:pt x="245286" y="20174"/>
                  </a:cubicBezTo>
                  <a:cubicBezTo>
                    <a:pt x="245354" y="19945"/>
                    <a:pt x="245377" y="19660"/>
                    <a:pt x="245348" y="19431"/>
                  </a:cubicBezTo>
                  <a:cubicBezTo>
                    <a:pt x="238245" y="30975"/>
                    <a:pt x="229929" y="41719"/>
                    <a:pt x="220546" y="51492"/>
                  </a:cubicBezTo>
                  <a:lnTo>
                    <a:pt x="12634" y="51492"/>
                  </a:lnTo>
                  <a:cubicBezTo>
                    <a:pt x="10971" y="51492"/>
                    <a:pt x="9325" y="51778"/>
                    <a:pt x="7787" y="52464"/>
                  </a:cubicBezTo>
                  <a:cubicBezTo>
                    <a:pt x="6256" y="53092"/>
                    <a:pt x="4856" y="54007"/>
                    <a:pt x="3684" y="55150"/>
                  </a:cubicBezTo>
                  <a:cubicBezTo>
                    <a:pt x="2513" y="56350"/>
                    <a:pt x="1581" y="57721"/>
                    <a:pt x="947" y="59265"/>
                  </a:cubicBezTo>
                  <a:cubicBezTo>
                    <a:pt x="318" y="60808"/>
                    <a:pt x="-8" y="62465"/>
                    <a:pt x="4" y="64122"/>
                  </a:cubicBezTo>
                  <a:cubicBezTo>
                    <a:pt x="-36" y="65780"/>
                    <a:pt x="261" y="67437"/>
                    <a:pt x="884" y="68980"/>
                  </a:cubicBezTo>
                  <a:cubicBezTo>
                    <a:pt x="1507" y="70523"/>
                    <a:pt x="2433" y="71952"/>
                    <a:pt x="3616" y="73152"/>
                  </a:cubicBezTo>
                  <a:cubicBezTo>
                    <a:pt x="4793" y="74295"/>
                    <a:pt x="6204" y="75266"/>
                    <a:pt x="7753" y="75895"/>
                  </a:cubicBezTo>
                  <a:cubicBezTo>
                    <a:pt x="9302" y="76467"/>
                    <a:pt x="10965" y="76810"/>
                    <a:pt x="12634" y="76752"/>
                  </a:cubicBezTo>
                  <a:lnTo>
                    <a:pt x="478464" y="76752"/>
                  </a:lnTo>
                  <a:cubicBezTo>
                    <a:pt x="481693" y="76752"/>
                    <a:pt x="484784" y="75495"/>
                    <a:pt x="487070" y="73209"/>
                  </a:cubicBezTo>
                  <a:cubicBezTo>
                    <a:pt x="489350" y="70923"/>
                    <a:pt x="490636" y="67780"/>
                    <a:pt x="490636" y="64579"/>
                  </a:cubicBezTo>
                  <a:lnTo>
                    <a:pt x="490465" y="51435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7181B894-4D25-A43C-768C-A5EA6F97D855}"/>
                </a:ext>
              </a:extLst>
            </p:cNvPr>
            <p:cNvSpPr/>
            <p:nvPr/>
          </p:nvSpPr>
          <p:spPr>
            <a:xfrm>
              <a:off x="4185044" y="6138079"/>
              <a:ext cx="269462" cy="4114"/>
            </a:xfrm>
            <a:custGeom>
              <a:avLst/>
              <a:gdLst>
                <a:gd name="connsiteX0" fmla="*/ 269462 w 269462"/>
                <a:gd name="connsiteY0" fmla="*/ 0 h 4114"/>
                <a:gd name="connsiteX1" fmla="*/ 3600 w 269462"/>
                <a:gd name="connsiteY1" fmla="*/ 0 h 4114"/>
                <a:gd name="connsiteX2" fmla="*/ 0 w 269462"/>
                <a:gd name="connsiteY2" fmla="*/ 4115 h 4114"/>
                <a:gd name="connsiteX3" fmla="*/ 269462 w 269462"/>
                <a:gd name="connsiteY3" fmla="*/ 4115 h 4114"/>
                <a:gd name="connsiteX4" fmla="*/ 269462 w 269462"/>
                <a:gd name="connsiteY4" fmla="*/ 0 h 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462" h="4114">
                  <a:moveTo>
                    <a:pt x="269462" y="0"/>
                  </a:moveTo>
                  <a:lnTo>
                    <a:pt x="3600" y="0"/>
                  </a:lnTo>
                  <a:lnTo>
                    <a:pt x="0" y="4115"/>
                  </a:lnTo>
                  <a:lnTo>
                    <a:pt x="269462" y="4115"/>
                  </a:lnTo>
                  <a:lnTo>
                    <a:pt x="269462" y="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D3AC1B7E-05CE-CD38-36BA-B529608AFD72}"/>
                </a:ext>
              </a:extLst>
            </p:cNvPr>
            <p:cNvSpPr/>
            <p:nvPr/>
          </p:nvSpPr>
          <p:spPr>
            <a:xfrm>
              <a:off x="2841461" y="4034953"/>
              <a:ext cx="36093" cy="20704"/>
            </a:xfrm>
            <a:custGeom>
              <a:avLst/>
              <a:gdLst>
                <a:gd name="connsiteX0" fmla="*/ 29013 w 36093"/>
                <a:gd name="connsiteY0" fmla="*/ 20693 h 20704"/>
                <a:gd name="connsiteX1" fmla="*/ 27241 w 36093"/>
                <a:gd name="connsiteY1" fmla="*/ 20236 h 20704"/>
                <a:gd name="connsiteX2" fmla="*/ 5124 w 36093"/>
                <a:gd name="connsiteY2" fmla="*/ 13493 h 20704"/>
                <a:gd name="connsiteX3" fmla="*/ 2655 w 36093"/>
                <a:gd name="connsiteY3" fmla="*/ 12275 h 20704"/>
                <a:gd name="connsiteX4" fmla="*/ 861 w 36093"/>
                <a:gd name="connsiteY4" fmla="*/ 10189 h 20704"/>
                <a:gd name="connsiteX5" fmla="*/ 38 w 36093"/>
                <a:gd name="connsiteY5" fmla="*/ 7566 h 20704"/>
                <a:gd name="connsiteX6" fmla="*/ 306 w 36093"/>
                <a:gd name="connsiteY6" fmla="*/ 4829 h 20704"/>
                <a:gd name="connsiteX7" fmla="*/ 1632 w 36093"/>
                <a:gd name="connsiteY7" fmla="*/ 2417 h 20704"/>
                <a:gd name="connsiteX8" fmla="*/ 3798 w 36093"/>
                <a:gd name="connsiteY8" fmla="*/ 720 h 20704"/>
                <a:gd name="connsiteX9" fmla="*/ 6461 w 36093"/>
                <a:gd name="connsiteY9" fmla="*/ 11 h 20704"/>
                <a:gd name="connsiteX10" fmla="*/ 9182 w 36093"/>
                <a:gd name="connsiteY10" fmla="*/ 405 h 20704"/>
                <a:gd name="connsiteX11" fmla="*/ 31299 w 36093"/>
                <a:gd name="connsiteY11" fmla="*/ 7149 h 20704"/>
                <a:gd name="connsiteX12" fmla="*/ 35288 w 36093"/>
                <a:gd name="connsiteY12" fmla="*/ 10521 h 20704"/>
                <a:gd name="connsiteX13" fmla="*/ 35814 w 36093"/>
                <a:gd name="connsiteY13" fmla="*/ 15721 h 20704"/>
                <a:gd name="connsiteX14" fmla="*/ 33167 w 36093"/>
                <a:gd name="connsiteY14" fmla="*/ 19236 h 20704"/>
                <a:gd name="connsiteX15" fmla="*/ 29013 w 36093"/>
                <a:gd name="connsiteY15" fmla="*/ 20693 h 2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093" h="20704">
                  <a:moveTo>
                    <a:pt x="29013" y="20693"/>
                  </a:moveTo>
                  <a:cubicBezTo>
                    <a:pt x="28390" y="20751"/>
                    <a:pt x="27761" y="20591"/>
                    <a:pt x="27241" y="20236"/>
                  </a:cubicBezTo>
                  <a:lnTo>
                    <a:pt x="5124" y="13493"/>
                  </a:lnTo>
                  <a:cubicBezTo>
                    <a:pt x="4227" y="13258"/>
                    <a:pt x="3387" y="12847"/>
                    <a:pt x="2655" y="12275"/>
                  </a:cubicBezTo>
                  <a:cubicBezTo>
                    <a:pt x="1924" y="11709"/>
                    <a:pt x="1312" y="11001"/>
                    <a:pt x="861" y="10189"/>
                  </a:cubicBezTo>
                  <a:cubicBezTo>
                    <a:pt x="415" y="9378"/>
                    <a:pt x="129" y="8486"/>
                    <a:pt x="38" y="7566"/>
                  </a:cubicBezTo>
                  <a:cubicBezTo>
                    <a:pt x="-60" y="6640"/>
                    <a:pt x="32" y="5709"/>
                    <a:pt x="306" y="4829"/>
                  </a:cubicBezTo>
                  <a:cubicBezTo>
                    <a:pt x="581" y="3943"/>
                    <a:pt x="1032" y="3120"/>
                    <a:pt x="1632" y="2417"/>
                  </a:cubicBezTo>
                  <a:cubicBezTo>
                    <a:pt x="2232" y="1708"/>
                    <a:pt x="2969" y="1131"/>
                    <a:pt x="3798" y="720"/>
                  </a:cubicBezTo>
                  <a:cubicBezTo>
                    <a:pt x="4627" y="302"/>
                    <a:pt x="5535" y="62"/>
                    <a:pt x="6461" y="11"/>
                  </a:cubicBezTo>
                  <a:cubicBezTo>
                    <a:pt x="7381" y="-40"/>
                    <a:pt x="8313" y="91"/>
                    <a:pt x="9182" y="405"/>
                  </a:cubicBezTo>
                  <a:lnTo>
                    <a:pt x="31299" y="7149"/>
                  </a:lnTo>
                  <a:cubicBezTo>
                    <a:pt x="33019" y="7715"/>
                    <a:pt x="34448" y="8926"/>
                    <a:pt x="35288" y="10521"/>
                  </a:cubicBezTo>
                  <a:cubicBezTo>
                    <a:pt x="36134" y="12121"/>
                    <a:pt x="36322" y="13984"/>
                    <a:pt x="35814" y="15721"/>
                  </a:cubicBezTo>
                  <a:cubicBezTo>
                    <a:pt x="35299" y="17127"/>
                    <a:pt x="34373" y="18350"/>
                    <a:pt x="33167" y="19236"/>
                  </a:cubicBezTo>
                  <a:cubicBezTo>
                    <a:pt x="31956" y="20122"/>
                    <a:pt x="30510" y="20631"/>
                    <a:pt x="29013" y="20693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18F6DC77-5BB2-F1D1-C17E-D27936E7F0D6}"/>
                </a:ext>
              </a:extLst>
            </p:cNvPr>
            <p:cNvSpPr/>
            <p:nvPr/>
          </p:nvSpPr>
          <p:spPr>
            <a:xfrm>
              <a:off x="2823082" y="4484221"/>
              <a:ext cx="35500" cy="20526"/>
            </a:xfrm>
            <a:custGeom>
              <a:avLst/>
              <a:gdLst>
                <a:gd name="connsiteX0" fmla="*/ 28480 w 35500"/>
                <a:gd name="connsiteY0" fmla="*/ 20511 h 20526"/>
                <a:gd name="connsiteX1" fmla="*/ 26652 w 35500"/>
                <a:gd name="connsiteY1" fmla="*/ 20054 h 20526"/>
                <a:gd name="connsiteX2" fmla="*/ 4534 w 35500"/>
                <a:gd name="connsiteY2" fmla="*/ 13310 h 20526"/>
                <a:gd name="connsiteX3" fmla="*/ 717 w 35500"/>
                <a:gd name="connsiteY3" fmla="*/ 9916 h 20526"/>
                <a:gd name="connsiteX4" fmla="*/ 305 w 35500"/>
                <a:gd name="connsiteY4" fmla="*/ 4829 h 20526"/>
                <a:gd name="connsiteX5" fmla="*/ 3523 w 35500"/>
                <a:gd name="connsiteY5" fmla="*/ 863 h 20526"/>
                <a:gd name="connsiteX6" fmla="*/ 8592 w 35500"/>
                <a:gd name="connsiteY6" fmla="*/ 223 h 20526"/>
                <a:gd name="connsiteX7" fmla="*/ 30709 w 35500"/>
                <a:gd name="connsiteY7" fmla="*/ 6966 h 20526"/>
                <a:gd name="connsiteX8" fmla="*/ 34698 w 35500"/>
                <a:gd name="connsiteY8" fmla="*/ 10338 h 20526"/>
                <a:gd name="connsiteX9" fmla="*/ 35224 w 35500"/>
                <a:gd name="connsiteY9" fmla="*/ 15539 h 20526"/>
                <a:gd name="connsiteX10" fmla="*/ 32612 w 35500"/>
                <a:gd name="connsiteY10" fmla="*/ 19059 h 20526"/>
                <a:gd name="connsiteX11" fmla="*/ 28480 w 35500"/>
                <a:gd name="connsiteY11" fmla="*/ 20511 h 20526"/>
                <a:gd name="connsiteX12" fmla="*/ 28480 w 35500"/>
                <a:gd name="connsiteY12" fmla="*/ 20511 h 20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500" h="20526">
                  <a:moveTo>
                    <a:pt x="28480" y="20511"/>
                  </a:moveTo>
                  <a:cubicBezTo>
                    <a:pt x="27835" y="20580"/>
                    <a:pt x="27183" y="20419"/>
                    <a:pt x="26652" y="20054"/>
                  </a:cubicBezTo>
                  <a:lnTo>
                    <a:pt x="4534" y="13310"/>
                  </a:lnTo>
                  <a:cubicBezTo>
                    <a:pt x="2871" y="12710"/>
                    <a:pt x="1506" y="11498"/>
                    <a:pt x="717" y="9916"/>
                  </a:cubicBezTo>
                  <a:cubicBezTo>
                    <a:pt x="-66" y="8338"/>
                    <a:pt x="-215" y="6515"/>
                    <a:pt x="305" y="4829"/>
                  </a:cubicBezTo>
                  <a:cubicBezTo>
                    <a:pt x="831" y="3143"/>
                    <a:pt x="1980" y="1720"/>
                    <a:pt x="3523" y="863"/>
                  </a:cubicBezTo>
                  <a:cubicBezTo>
                    <a:pt x="5066" y="6"/>
                    <a:pt x="6883" y="-223"/>
                    <a:pt x="8592" y="223"/>
                  </a:cubicBezTo>
                  <a:lnTo>
                    <a:pt x="30709" y="6966"/>
                  </a:lnTo>
                  <a:cubicBezTo>
                    <a:pt x="32424" y="7532"/>
                    <a:pt x="33852" y="8744"/>
                    <a:pt x="34698" y="10338"/>
                  </a:cubicBezTo>
                  <a:cubicBezTo>
                    <a:pt x="35538" y="11938"/>
                    <a:pt x="35727" y="13802"/>
                    <a:pt x="35224" y="15539"/>
                  </a:cubicBezTo>
                  <a:cubicBezTo>
                    <a:pt x="34721" y="16945"/>
                    <a:pt x="33812" y="18173"/>
                    <a:pt x="32612" y="19059"/>
                  </a:cubicBezTo>
                  <a:cubicBezTo>
                    <a:pt x="31406" y="19945"/>
                    <a:pt x="29972" y="20448"/>
                    <a:pt x="28480" y="20511"/>
                  </a:cubicBezTo>
                  <a:lnTo>
                    <a:pt x="28480" y="20511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9C709BFB-E3E2-0CFC-4AE8-CDC22DF40CFF}"/>
                </a:ext>
              </a:extLst>
            </p:cNvPr>
            <p:cNvSpPr/>
            <p:nvPr/>
          </p:nvSpPr>
          <p:spPr>
            <a:xfrm>
              <a:off x="2526537" y="4133934"/>
              <a:ext cx="118537" cy="367196"/>
            </a:xfrm>
            <a:custGeom>
              <a:avLst/>
              <a:gdLst>
                <a:gd name="connsiteX0" fmla="*/ 35670 w 118537"/>
                <a:gd name="connsiteY0" fmla="*/ 355024 h 367196"/>
                <a:gd name="connsiteX1" fmla="*/ 65 w 118537"/>
                <a:gd name="connsiteY1" fmla="*/ 4351 h 367196"/>
                <a:gd name="connsiteX2" fmla="*/ 637 w 118537"/>
                <a:gd name="connsiteY2" fmla="*/ 1603 h 367196"/>
                <a:gd name="connsiteX3" fmla="*/ 2980 w 118537"/>
                <a:gd name="connsiteY3" fmla="*/ 65 h 367196"/>
                <a:gd name="connsiteX4" fmla="*/ 5729 w 118537"/>
                <a:gd name="connsiteY4" fmla="*/ 637 h 367196"/>
                <a:gd name="connsiteX5" fmla="*/ 7266 w 118537"/>
                <a:gd name="connsiteY5" fmla="*/ 2980 h 367196"/>
                <a:gd name="connsiteX6" fmla="*/ 118537 w 118537"/>
                <a:gd name="connsiteY6" fmla="*/ 367197 h 367196"/>
                <a:gd name="connsiteX7" fmla="*/ 35670 w 118537"/>
                <a:gd name="connsiteY7" fmla="*/ 35502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537" h="367196">
                  <a:moveTo>
                    <a:pt x="35670" y="355024"/>
                  </a:moveTo>
                  <a:lnTo>
                    <a:pt x="65" y="4351"/>
                  </a:lnTo>
                  <a:cubicBezTo>
                    <a:pt x="-118" y="3397"/>
                    <a:pt x="88" y="2408"/>
                    <a:pt x="637" y="1603"/>
                  </a:cubicBezTo>
                  <a:cubicBezTo>
                    <a:pt x="1179" y="802"/>
                    <a:pt x="2025" y="248"/>
                    <a:pt x="2980" y="65"/>
                  </a:cubicBezTo>
                  <a:cubicBezTo>
                    <a:pt x="3934" y="-118"/>
                    <a:pt x="4923" y="88"/>
                    <a:pt x="5729" y="637"/>
                  </a:cubicBezTo>
                  <a:cubicBezTo>
                    <a:pt x="6529" y="1180"/>
                    <a:pt x="7083" y="2025"/>
                    <a:pt x="7266" y="2980"/>
                  </a:cubicBezTo>
                  <a:lnTo>
                    <a:pt x="118537" y="367197"/>
                  </a:lnTo>
                  <a:lnTo>
                    <a:pt x="35670" y="35502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8EFAFA50-E4DC-1177-A0EB-34DC6138D9ED}"/>
                </a:ext>
              </a:extLst>
            </p:cNvPr>
            <p:cNvSpPr/>
            <p:nvPr/>
          </p:nvSpPr>
          <p:spPr>
            <a:xfrm>
              <a:off x="3062789" y="4629319"/>
              <a:ext cx="1314" cy="914"/>
            </a:xfrm>
            <a:custGeom>
              <a:avLst/>
              <a:gdLst>
                <a:gd name="connsiteX0" fmla="*/ 0 w 1314"/>
                <a:gd name="connsiteY0" fmla="*/ 457 h 914"/>
                <a:gd name="connsiteX1" fmla="*/ 457 w 1314"/>
                <a:gd name="connsiteY1" fmla="*/ 0 h 914"/>
                <a:gd name="connsiteX2" fmla="*/ 1315 w 1314"/>
                <a:gd name="connsiteY2" fmla="*/ 914 h 914"/>
                <a:gd name="connsiteX3" fmla="*/ 0 w 1314"/>
                <a:gd name="connsiteY3" fmla="*/ 457 h 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4" h="914">
                  <a:moveTo>
                    <a:pt x="0" y="457"/>
                  </a:moveTo>
                  <a:lnTo>
                    <a:pt x="457" y="0"/>
                  </a:lnTo>
                  <a:lnTo>
                    <a:pt x="1315" y="914"/>
                  </a:lnTo>
                  <a:lnTo>
                    <a:pt x="0" y="457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52DB75C9-341A-87DC-43F5-6D1BE4ACB36D}"/>
                </a:ext>
              </a:extLst>
            </p:cNvPr>
            <p:cNvSpPr/>
            <p:nvPr/>
          </p:nvSpPr>
          <p:spPr>
            <a:xfrm>
              <a:off x="3126734" y="4594571"/>
              <a:ext cx="101633" cy="61389"/>
            </a:xfrm>
            <a:custGeom>
              <a:avLst/>
              <a:gdLst>
                <a:gd name="connsiteX0" fmla="*/ 98527 w 101633"/>
                <a:gd name="connsiteY0" fmla="*/ 56407 h 61389"/>
                <a:gd name="connsiteX1" fmla="*/ 89731 w 101633"/>
                <a:gd name="connsiteY1" fmla="*/ 61288 h 61389"/>
                <a:gd name="connsiteX2" fmla="*/ 80010 w 101633"/>
                <a:gd name="connsiteY2" fmla="*/ 58693 h 61389"/>
                <a:gd name="connsiteX3" fmla="*/ 0 w 101633"/>
                <a:gd name="connsiteY3" fmla="*/ 0 h 61389"/>
                <a:gd name="connsiteX4" fmla="*/ 101556 w 101633"/>
                <a:gd name="connsiteY4" fmla="*/ 46463 h 61389"/>
                <a:gd name="connsiteX5" fmla="*/ 101058 w 101633"/>
                <a:gd name="connsiteY5" fmla="*/ 51744 h 61389"/>
                <a:gd name="connsiteX6" fmla="*/ 98527 w 101633"/>
                <a:gd name="connsiteY6" fmla="*/ 56407 h 61389"/>
                <a:gd name="connsiteX7" fmla="*/ 98527 w 101633"/>
                <a:gd name="connsiteY7" fmla="*/ 56407 h 61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633" h="61389">
                  <a:moveTo>
                    <a:pt x="98527" y="56407"/>
                  </a:moveTo>
                  <a:cubicBezTo>
                    <a:pt x="96338" y="59116"/>
                    <a:pt x="93183" y="60865"/>
                    <a:pt x="89731" y="61288"/>
                  </a:cubicBezTo>
                  <a:cubicBezTo>
                    <a:pt x="86279" y="61716"/>
                    <a:pt x="82793" y="60785"/>
                    <a:pt x="80010" y="58693"/>
                  </a:cubicBezTo>
                  <a:lnTo>
                    <a:pt x="0" y="0"/>
                  </a:lnTo>
                  <a:lnTo>
                    <a:pt x="101556" y="46463"/>
                  </a:lnTo>
                  <a:cubicBezTo>
                    <a:pt x="101750" y="48240"/>
                    <a:pt x="101578" y="50035"/>
                    <a:pt x="101058" y="51744"/>
                  </a:cubicBezTo>
                  <a:cubicBezTo>
                    <a:pt x="100538" y="53453"/>
                    <a:pt x="99675" y="55041"/>
                    <a:pt x="98527" y="56407"/>
                  </a:cubicBezTo>
                  <a:lnTo>
                    <a:pt x="98527" y="56407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B338BDAD-227E-A751-372B-CA1600AF4103}"/>
                </a:ext>
              </a:extLst>
            </p:cNvPr>
            <p:cNvSpPr/>
            <p:nvPr/>
          </p:nvSpPr>
          <p:spPr>
            <a:xfrm>
              <a:off x="2910656" y="4699270"/>
              <a:ext cx="1254613" cy="1305820"/>
            </a:xfrm>
            <a:custGeom>
              <a:avLst/>
              <a:gdLst>
                <a:gd name="connsiteX0" fmla="*/ 1254614 w 1254613"/>
                <a:gd name="connsiteY0" fmla="*/ 1305820 h 1305820"/>
                <a:gd name="connsiteX1" fmla="*/ 1044073 w 1254613"/>
                <a:gd name="connsiteY1" fmla="*/ 1301362 h 1305820"/>
                <a:gd name="connsiteX2" fmla="*/ 821188 w 1254613"/>
                <a:gd name="connsiteY2" fmla="*/ 337585 h 1305820"/>
                <a:gd name="connsiteX3" fmla="*/ 0 w 1254613"/>
                <a:gd name="connsiteY3" fmla="*/ 337585 h 1305820"/>
                <a:gd name="connsiteX4" fmla="*/ 0 w 1254613"/>
                <a:gd name="connsiteY4" fmla="*/ 0 h 1305820"/>
                <a:gd name="connsiteX5" fmla="*/ 963149 w 1254613"/>
                <a:gd name="connsiteY5" fmla="*/ 0 h 1305820"/>
                <a:gd name="connsiteX6" fmla="*/ 1044982 w 1254613"/>
                <a:gd name="connsiteY6" fmla="*/ 25049 h 1305820"/>
                <a:gd name="connsiteX7" fmla="*/ 1098995 w 1254613"/>
                <a:gd name="connsiteY7" fmla="*/ 91440 h 1305820"/>
                <a:gd name="connsiteX8" fmla="*/ 1254614 w 1254613"/>
                <a:gd name="connsiteY8" fmla="*/ 1305820 h 1305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4613" h="1305820">
                  <a:moveTo>
                    <a:pt x="1254614" y="1305820"/>
                  </a:moveTo>
                  <a:lnTo>
                    <a:pt x="1044073" y="1301362"/>
                  </a:lnTo>
                  <a:lnTo>
                    <a:pt x="821188" y="337585"/>
                  </a:lnTo>
                  <a:lnTo>
                    <a:pt x="0" y="337585"/>
                  </a:lnTo>
                  <a:lnTo>
                    <a:pt x="0" y="0"/>
                  </a:lnTo>
                  <a:lnTo>
                    <a:pt x="963149" y="0"/>
                  </a:lnTo>
                  <a:cubicBezTo>
                    <a:pt x="992307" y="46"/>
                    <a:pt x="1020790" y="8767"/>
                    <a:pt x="1044982" y="25049"/>
                  </a:cubicBezTo>
                  <a:cubicBezTo>
                    <a:pt x="1069174" y="41331"/>
                    <a:pt x="1087976" y="64442"/>
                    <a:pt x="1098995" y="91440"/>
                  </a:cubicBezTo>
                  <a:lnTo>
                    <a:pt x="1254614" y="130582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ED6F688B-F3BA-7CD9-0080-A2FD8B426E58}"/>
                </a:ext>
              </a:extLst>
            </p:cNvPr>
            <p:cNvSpPr/>
            <p:nvPr/>
          </p:nvSpPr>
          <p:spPr>
            <a:xfrm>
              <a:off x="2910656" y="4699270"/>
              <a:ext cx="1106023" cy="1305820"/>
            </a:xfrm>
            <a:custGeom>
              <a:avLst/>
              <a:gdLst>
                <a:gd name="connsiteX0" fmla="*/ 1106024 w 1106023"/>
                <a:gd name="connsiteY0" fmla="*/ 1305820 h 1305820"/>
                <a:gd name="connsiteX1" fmla="*/ 1044073 w 1106023"/>
                <a:gd name="connsiteY1" fmla="*/ 1301362 h 1305820"/>
                <a:gd name="connsiteX2" fmla="*/ 821188 w 1106023"/>
                <a:gd name="connsiteY2" fmla="*/ 337585 h 1305820"/>
                <a:gd name="connsiteX3" fmla="*/ 0 w 1106023"/>
                <a:gd name="connsiteY3" fmla="*/ 337585 h 1305820"/>
                <a:gd name="connsiteX4" fmla="*/ 0 w 1106023"/>
                <a:gd name="connsiteY4" fmla="*/ 0 h 1305820"/>
                <a:gd name="connsiteX5" fmla="*/ 797071 w 1106023"/>
                <a:gd name="connsiteY5" fmla="*/ 0 h 1305820"/>
                <a:gd name="connsiteX6" fmla="*/ 878916 w 1106023"/>
                <a:gd name="connsiteY6" fmla="*/ 25032 h 1305820"/>
                <a:gd name="connsiteX7" fmla="*/ 932917 w 1106023"/>
                <a:gd name="connsiteY7" fmla="*/ 91440 h 1305820"/>
                <a:gd name="connsiteX8" fmla="*/ 1106024 w 1106023"/>
                <a:gd name="connsiteY8" fmla="*/ 1305820 h 1305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6023" h="1305820">
                  <a:moveTo>
                    <a:pt x="1106024" y="1305820"/>
                  </a:moveTo>
                  <a:lnTo>
                    <a:pt x="1044073" y="1301362"/>
                  </a:lnTo>
                  <a:lnTo>
                    <a:pt x="821188" y="337585"/>
                  </a:lnTo>
                  <a:lnTo>
                    <a:pt x="0" y="337585"/>
                  </a:lnTo>
                  <a:lnTo>
                    <a:pt x="0" y="0"/>
                  </a:lnTo>
                  <a:lnTo>
                    <a:pt x="797071" y="0"/>
                  </a:lnTo>
                  <a:cubicBezTo>
                    <a:pt x="826235" y="34"/>
                    <a:pt x="854724" y="8750"/>
                    <a:pt x="878916" y="25032"/>
                  </a:cubicBezTo>
                  <a:cubicBezTo>
                    <a:pt x="903113" y="41314"/>
                    <a:pt x="921910" y="64436"/>
                    <a:pt x="932917" y="91440"/>
                  </a:cubicBezTo>
                  <a:lnTo>
                    <a:pt x="1106024" y="130582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ECC901E0-21BF-133B-C0E9-BE6A0CDEB0AE}"/>
                </a:ext>
              </a:extLst>
            </p:cNvPr>
            <p:cNvSpPr/>
            <p:nvPr/>
          </p:nvSpPr>
          <p:spPr>
            <a:xfrm>
              <a:off x="2406078" y="4699270"/>
              <a:ext cx="1210551" cy="1307077"/>
            </a:xfrm>
            <a:custGeom>
              <a:avLst/>
              <a:gdLst>
                <a:gd name="connsiteX0" fmla="*/ 1210551 w 1210551"/>
                <a:gd name="connsiteY0" fmla="*/ 1305820 h 1307077"/>
                <a:gd name="connsiteX1" fmla="*/ 980751 w 1210551"/>
                <a:gd name="connsiteY1" fmla="*/ 1307077 h 1307077"/>
                <a:gd name="connsiteX2" fmla="*/ 815302 w 1210551"/>
                <a:gd name="connsiteY2" fmla="*/ 337585 h 1307077"/>
                <a:gd name="connsiteX3" fmla="*/ 0 w 1210551"/>
                <a:gd name="connsiteY3" fmla="*/ 337585 h 1307077"/>
                <a:gd name="connsiteX4" fmla="*/ 0 w 1210551"/>
                <a:gd name="connsiteY4" fmla="*/ 0 h 1307077"/>
                <a:gd name="connsiteX5" fmla="*/ 963149 w 1210551"/>
                <a:gd name="connsiteY5" fmla="*/ 0 h 1307077"/>
                <a:gd name="connsiteX6" fmla="*/ 1044988 w 1210551"/>
                <a:gd name="connsiteY6" fmla="*/ 25043 h 1307077"/>
                <a:gd name="connsiteX7" fmla="*/ 1098994 w 1210551"/>
                <a:gd name="connsiteY7" fmla="*/ 91440 h 1307077"/>
                <a:gd name="connsiteX8" fmla="*/ 1210551 w 1210551"/>
                <a:gd name="connsiteY8" fmla="*/ 1305820 h 130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0551" h="1307077">
                  <a:moveTo>
                    <a:pt x="1210551" y="1305820"/>
                  </a:moveTo>
                  <a:lnTo>
                    <a:pt x="980751" y="1307077"/>
                  </a:lnTo>
                  <a:lnTo>
                    <a:pt x="815302" y="337585"/>
                  </a:lnTo>
                  <a:lnTo>
                    <a:pt x="0" y="337585"/>
                  </a:lnTo>
                  <a:lnTo>
                    <a:pt x="0" y="0"/>
                  </a:lnTo>
                  <a:lnTo>
                    <a:pt x="963149" y="0"/>
                  </a:lnTo>
                  <a:cubicBezTo>
                    <a:pt x="992307" y="40"/>
                    <a:pt x="1020796" y="8755"/>
                    <a:pt x="1044988" y="25043"/>
                  </a:cubicBezTo>
                  <a:cubicBezTo>
                    <a:pt x="1069179" y="41325"/>
                    <a:pt x="1087982" y="64436"/>
                    <a:pt x="1098994" y="91440"/>
                  </a:cubicBezTo>
                  <a:lnTo>
                    <a:pt x="1210551" y="130582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C278FD42-3E2A-B4A9-4CFB-9D800666264A}"/>
                </a:ext>
              </a:extLst>
            </p:cNvPr>
            <p:cNvSpPr/>
            <p:nvPr/>
          </p:nvSpPr>
          <p:spPr>
            <a:xfrm>
              <a:off x="2554548" y="4699270"/>
              <a:ext cx="896340" cy="1307077"/>
            </a:xfrm>
            <a:custGeom>
              <a:avLst/>
              <a:gdLst>
                <a:gd name="connsiteX0" fmla="*/ 821646 w 896340"/>
                <a:gd name="connsiteY0" fmla="*/ 298666 h 1307077"/>
                <a:gd name="connsiteX1" fmla="*/ 784327 w 896340"/>
                <a:gd name="connsiteY1" fmla="*/ 215798 h 1307077"/>
                <a:gd name="connsiteX2" fmla="*/ 673856 w 896340"/>
                <a:gd name="connsiteY2" fmla="*/ 180537 h 1307077"/>
                <a:gd name="connsiteX3" fmla="*/ 159106 w 896340"/>
                <a:gd name="connsiteY3" fmla="*/ 180537 h 1307077"/>
                <a:gd name="connsiteX4" fmla="*/ 108288 w 896340"/>
                <a:gd name="connsiteY4" fmla="*/ 165323 h 1307077"/>
                <a:gd name="connsiteX5" fmla="*/ 74238 w 896340"/>
                <a:gd name="connsiteY5" fmla="*/ 124644 h 1307077"/>
                <a:gd name="connsiteX6" fmla="*/ 21946 w 896340"/>
                <a:gd name="connsiteY6" fmla="*/ 2800 h 1307077"/>
                <a:gd name="connsiteX7" fmla="*/ 0 w 896340"/>
                <a:gd name="connsiteY7" fmla="*/ 0 h 1307077"/>
                <a:gd name="connsiteX8" fmla="*/ 0 w 896340"/>
                <a:gd name="connsiteY8" fmla="*/ 337585 h 1307077"/>
                <a:gd name="connsiteX9" fmla="*/ 672084 w 896340"/>
                <a:gd name="connsiteY9" fmla="*/ 337585 h 1307077"/>
                <a:gd name="connsiteX10" fmla="*/ 832104 w 896340"/>
                <a:gd name="connsiteY10" fmla="*/ 1307077 h 1307077"/>
                <a:gd name="connsiteX11" fmla="*/ 896341 w 896340"/>
                <a:gd name="connsiteY11" fmla="*/ 1305820 h 1307077"/>
                <a:gd name="connsiteX12" fmla="*/ 821646 w 896340"/>
                <a:gd name="connsiteY12" fmla="*/ 298666 h 130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96340" h="1307077">
                  <a:moveTo>
                    <a:pt x="821646" y="298666"/>
                  </a:moveTo>
                  <a:cubicBezTo>
                    <a:pt x="819640" y="267439"/>
                    <a:pt x="806381" y="237995"/>
                    <a:pt x="784327" y="215798"/>
                  </a:cubicBezTo>
                  <a:cubicBezTo>
                    <a:pt x="757466" y="189452"/>
                    <a:pt x="724091" y="180537"/>
                    <a:pt x="673856" y="180537"/>
                  </a:cubicBezTo>
                  <a:lnTo>
                    <a:pt x="159106" y="180537"/>
                  </a:lnTo>
                  <a:cubicBezTo>
                    <a:pt x="141041" y="180548"/>
                    <a:pt x="123375" y="175256"/>
                    <a:pt x="108288" y="165323"/>
                  </a:cubicBezTo>
                  <a:cubicBezTo>
                    <a:pt x="93200" y="155385"/>
                    <a:pt x="81364" y="141240"/>
                    <a:pt x="74238" y="124644"/>
                  </a:cubicBezTo>
                  <a:lnTo>
                    <a:pt x="21946" y="2800"/>
                  </a:lnTo>
                  <a:lnTo>
                    <a:pt x="0" y="0"/>
                  </a:lnTo>
                  <a:lnTo>
                    <a:pt x="0" y="337585"/>
                  </a:lnTo>
                  <a:lnTo>
                    <a:pt x="672084" y="337585"/>
                  </a:lnTo>
                  <a:lnTo>
                    <a:pt x="832104" y="1307077"/>
                  </a:lnTo>
                  <a:lnTo>
                    <a:pt x="896341" y="1305820"/>
                  </a:lnTo>
                  <a:lnTo>
                    <a:pt x="821646" y="298666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07A9BE15-0367-7DCA-9DF2-D4281C01B8E3}"/>
                </a:ext>
              </a:extLst>
            </p:cNvPr>
            <p:cNvSpPr/>
            <p:nvPr/>
          </p:nvSpPr>
          <p:spPr>
            <a:xfrm>
              <a:off x="2815901" y="4375686"/>
              <a:ext cx="18056" cy="18060"/>
            </a:xfrm>
            <a:custGeom>
              <a:avLst/>
              <a:gdLst>
                <a:gd name="connsiteX0" fmla="*/ 9030 w 18056"/>
                <a:gd name="connsiteY0" fmla="*/ 18061 h 18060"/>
                <a:gd name="connsiteX1" fmla="*/ 14042 w 18056"/>
                <a:gd name="connsiteY1" fmla="*/ 16540 h 18060"/>
                <a:gd name="connsiteX2" fmla="*/ 17368 w 18056"/>
                <a:gd name="connsiteY2" fmla="*/ 12489 h 18060"/>
                <a:gd name="connsiteX3" fmla="*/ 17882 w 18056"/>
                <a:gd name="connsiteY3" fmla="*/ 7271 h 18060"/>
                <a:gd name="connsiteX4" fmla="*/ 15413 w 18056"/>
                <a:gd name="connsiteY4" fmla="*/ 2647 h 18060"/>
                <a:gd name="connsiteX5" fmla="*/ 10790 w 18056"/>
                <a:gd name="connsiteY5" fmla="*/ 173 h 18060"/>
                <a:gd name="connsiteX6" fmla="*/ 5572 w 18056"/>
                <a:gd name="connsiteY6" fmla="*/ 687 h 18060"/>
                <a:gd name="connsiteX7" fmla="*/ 1520 w 18056"/>
                <a:gd name="connsiteY7" fmla="*/ 4013 h 18060"/>
                <a:gd name="connsiteX8" fmla="*/ 0 w 18056"/>
                <a:gd name="connsiteY8" fmla="*/ 9031 h 18060"/>
                <a:gd name="connsiteX9" fmla="*/ 2640 w 18056"/>
                <a:gd name="connsiteY9" fmla="*/ 15415 h 18060"/>
                <a:gd name="connsiteX10" fmla="*/ 9030 w 18056"/>
                <a:gd name="connsiteY10" fmla="*/ 18061 h 18060"/>
                <a:gd name="connsiteX11" fmla="*/ 9030 w 18056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56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2" y="16540"/>
                  </a:cubicBezTo>
                  <a:cubicBezTo>
                    <a:pt x="15528" y="15546"/>
                    <a:pt x="16688" y="14134"/>
                    <a:pt x="17368" y="12489"/>
                  </a:cubicBezTo>
                  <a:cubicBezTo>
                    <a:pt x="18054" y="10837"/>
                    <a:pt x="18231" y="9020"/>
                    <a:pt x="17882" y="7271"/>
                  </a:cubicBezTo>
                  <a:cubicBezTo>
                    <a:pt x="17534" y="5516"/>
                    <a:pt x="16676" y="3910"/>
                    <a:pt x="15413" y="2647"/>
                  </a:cubicBezTo>
                  <a:cubicBezTo>
                    <a:pt x="14150" y="1384"/>
                    <a:pt x="12539" y="521"/>
                    <a:pt x="10790" y="173"/>
                  </a:cubicBezTo>
                  <a:cubicBezTo>
                    <a:pt x="9035" y="-176"/>
                    <a:pt x="7224" y="7"/>
                    <a:pt x="5572" y="687"/>
                  </a:cubicBezTo>
                  <a:cubicBezTo>
                    <a:pt x="3920" y="1373"/>
                    <a:pt x="2514" y="2527"/>
                    <a:pt x="1520" y="4013"/>
                  </a:cubicBezTo>
                  <a:cubicBezTo>
                    <a:pt x="526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0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F5C3B31D-B92D-58B0-56C3-8660E3E74780}"/>
                </a:ext>
              </a:extLst>
            </p:cNvPr>
            <p:cNvSpPr/>
            <p:nvPr/>
          </p:nvSpPr>
          <p:spPr>
            <a:xfrm>
              <a:off x="3192291" y="4213608"/>
              <a:ext cx="18060" cy="18060"/>
            </a:xfrm>
            <a:custGeom>
              <a:avLst/>
              <a:gdLst>
                <a:gd name="connsiteX0" fmla="*/ 9030 w 18060"/>
                <a:gd name="connsiteY0" fmla="*/ 18061 h 18060"/>
                <a:gd name="connsiteX1" fmla="*/ 14048 w 18060"/>
                <a:gd name="connsiteY1" fmla="*/ 16540 h 18060"/>
                <a:gd name="connsiteX2" fmla="*/ 17374 w 18060"/>
                <a:gd name="connsiteY2" fmla="*/ 12489 h 18060"/>
                <a:gd name="connsiteX3" fmla="*/ 17888 w 18060"/>
                <a:gd name="connsiteY3" fmla="*/ 7271 h 18060"/>
                <a:gd name="connsiteX4" fmla="*/ 15414 w 18060"/>
                <a:gd name="connsiteY4" fmla="*/ 2647 h 18060"/>
                <a:gd name="connsiteX5" fmla="*/ 10790 w 18060"/>
                <a:gd name="connsiteY5" fmla="*/ 173 h 18060"/>
                <a:gd name="connsiteX6" fmla="*/ 5572 w 18060"/>
                <a:gd name="connsiteY6" fmla="*/ 687 h 18060"/>
                <a:gd name="connsiteX7" fmla="*/ 1520 w 18060"/>
                <a:gd name="connsiteY7" fmla="*/ 4013 h 18060"/>
                <a:gd name="connsiteX8" fmla="*/ 0 w 18060"/>
                <a:gd name="connsiteY8" fmla="*/ 9031 h 18060"/>
                <a:gd name="connsiteX9" fmla="*/ 674 w 18060"/>
                <a:gd name="connsiteY9" fmla="*/ 12494 h 18060"/>
                <a:gd name="connsiteX10" fmla="*/ 2629 w 18060"/>
                <a:gd name="connsiteY10" fmla="*/ 15432 h 18060"/>
                <a:gd name="connsiteX11" fmla="*/ 5567 w 18060"/>
                <a:gd name="connsiteY11" fmla="*/ 17386 h 18060"/>
                <a:gd name="connsiteX12" fmla="*/ 9030 w 18060"/>
                <a:gd name="connsiteY12" fmla="*/ 18061 h 18060"/>
                <a:gd name="connsiteX13" fmla="*/ 9030 w 18060"/>
                <a:gd name="connsiteY13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60" h="18060">
                  <a:moveTo>
                    <a:pt x="9030" y="18061"/>
                  </a:moveTo>
                  <a:cubicBezTo>
                    <a:pt x="10819" y="18061"/>
                    <a:pt x="12562" y="17529"/>
                    <a:pt x="14048" y="16540"/>
                  </a:cubicBezTo>
                  <a:cubicBezTo>
                    <a:pt x="15534" y="15546"/>
                    <a:pt x="16688" y="14134"/>
                    <a:pt x="17374" y="12489"/>
                  </a:cubicBezTo>
                  <a:cubicBezTo>
                    <a:pt x="18054" y="10837"/>
                    <a:pt x="18237" y="9019"/>
                    <a:pt x="17888" y="7271"/>
                  </a:cubicBezTo>
                  <a:cubicBezTo>
                    <a:pt x="17539" y="5516"/>
                    <a:pt x="16677" y="3910"/>
                    <a:pt x="15414" y="2647"/>
                  </a:cubicBezTo>
                  <a:cubicBezTo>
                    <a:pt x="14151" y="1384"/>
                    <a:pt x="12545" y="521"/>
                    <a:pt x="10790" y="173"/>
                  </a:cubicBezTo>
                  <a:cubicBezTo>
                    <a:pt x="9041" y="-176"/>
                    <a:pt x="7224" y="7"/>
                    <a:pt x="5572" y="687"/>
                  </a:cubicBezTo>
                  <a:cubicBezTo>
                    <a:pt x="3926" y="1373"/>
                    <a:pt x="2515" y="2527"/>
                    <a:pt x="1520" y="4013"/>
                  </a:cubicBezTo>
                  <a:cubicBezTo>
                    <a:pt x="532" y="5499"/>
                    <a:pt x="0" y="7248"/>
                    <a:pt x="0" y="9031"/>
                  </a:cubicBezTo>
                  <a:cubicBezTo>
                    <a:pt x="-5" y="10220"/>
                    <a:pt x="223" y="11397"/>
                    <a:pt x="674" y="12494"/>
                  </a:cubicBezTo>
                  <a:cubicBezTo>
                    <a:pt x="1126" y="13597"/>
                    <a:pt x="1789" y="14592"/>
                    <a:pt x="2629" y="15432"/>
                  </a:cubicBezTo>
                  <a:cubicBezTo>
                    <a:pt x="3469" y="16272"/>
                    <a:pt x="4469" y="16941"/>
                    <a:pt x="5567" y="17386"/>
                  </a:cubicBezTo>
                  <a:cubicBezTo>
                    <a:pt x="6664" y="17838"/>
                    <a:pt x="7841" y="18066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7AA9B148-E3D7-8824-1B36-9E5CA277E7EC}"/>
                </a:ext>
              </a:extLst>
            </p:cNvPr>
            <p:cNvSpPr/>
            <p:nvPr/>
          </p:nvSpPr>
          <p:spPr>
            <a:xfrm>
              <a:off x="3018097" y="4040787"/>
              <a:ext cx="18056" cy="18060"/>
            </a:xfrm>
            <a:custGeom>
              <a:avLst/>
              <a:gdLst>
                <a:gd name="connsiteX0" fmla="*/ 9030 w 18056"/>
                <a:gd name="connsiteY0" fmla="*/ 18061 h 18060"/>
                <a:gd name="connsiteX1" fmla="*/ 14042 w 18056"/>
                <a:gd name="connsiteY1" fmla="*/ 16541 h 18060"/>
                <a:gd name="connsiteX2" fmla="*/ 17368 w 18056"/>
                <a:gd name="connsiteY2" fmla="*/ 12488 h 18060"/>
                <a:gd name="connsiteX3" fmla="*/ 17882 w 18056"/>
                <a:gd name="connsiteY3" fmla="*/ 7271 h 18060"/>
                <a:gd name="connsiteX4" fmla="*/ 15413 w 18056"/>
                <a:gd name="connsiteY4" fmla="*/ 2647 h 18060"/>
                <a:gd name="connsiteX5" fmla="*/ 10790 w 18056"/>
                <a:gd name="connsiteY5" fmla="*/ 173 h 18060"/>
                <a:gd name="connsiteX6" fmla="*/ 5572 w 18056"/>
                <a:gd name="connsiteY6" fmla="*/ 687 h 18060"/>
                <a:gd name="connsiteX7" fmla="*/ 1520 w 18056"/>
                <a:gd name="connsiteY7" fmla="*/ 4013 h 18060"/>
                <a:gd name="connsiteX8" fmla="*/ 0 w 18056"/>
                <a:gd name="connsiteY8" fmla="*/ 9031 h 18060"/>
                <a:gd name="connsiteX9" fmla="*/ 2640 w 18056"/>
                <a:gd name="connsiteY9" fmla="*/ 15415 h 18060"/>
                <a:gd name="connsiteX10" fmla="*/ 9030 w 18056"/>
                <a:gd name="connsiteY10" fmla="*/ 18061 h 18060"/>
                <a:gd name="connsiteX11" fmla="*/ 9030 w 18056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56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2" y="16541"/>
                  </a:cubicBezTo>
                  <a:cubicBezTo>
                    <a:pt x="15528" y="15546"/>
                    <a:pt x="16688" y="14135"/>
                    <a:pt x="17368" y="12488"/>
                  </a:cubicBezTo>
                  <a:cubicBezTo>
                    <a:pt x="18054" y="10837"/>
                    <a:pt x="18231" y="9019"/>
                    <a:pt x="17882" y="7271"/>
                  </a:cubicBezTo>
                  <a:cubicBezTo>
                    <a:pt x="17534" y="5516"/>
                    <a:pt x="16676" y="3910"/>
                    <a:pt x="15413" y="2647"/>
                  </a:cubicBezTo>
                  <a:cubicBezTo>
                    <a:pt x="14150" y="1384"/>
                    <a:pt x="12539" y="521"/>
                    <a:pt x="10790" y="173"/>
                  </a:cubicBezTo>
                  <a:cubicBezTo>
                    <a:pt x="9036" y="-176"/>
                    <a:pt x="7224" y="7"/>
                    <a:pt x="5572" y="687"/>
                  </a:cubicBezTo>
                  <a:cubicBezTo>
                    <a:pt x="3921" y="1373"/>
                    <a:pt x="2509" y="2527"/>
                    <a:pt x="1520" y="4013"/>
                  </a:cubicBezTo>
                  <a:cubicBezTo>
                    <a:pt x="526" y="5499"/>
                    <a:pt x="0" y="7248"/>
                    <a:pt x="0" y="9031"/>
                  </a:cubicBezTo>
                  <a:cubicBezTo>
                    <a:pt x="0" y="11426"/>
                    <a:pt x="949" y="13723"/>
                    <a:pt x="2640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4AB07AE3-FAB0-7B3C-D47F-B757A083C6D6}"/>
                </a:ext>
              </a:extLst>
            </p:cNvPr>
            <p:cNvSpPr/>
            <p:nvPr/>
          </p:nvSpPr>
          <p:spPr>
            <a:xfrm>
              <a:off x="3403969" y="6147908"/>
              <a:ext cx="490633" cy="25260"/>
            </a:xfrm>
            <a:custGeom>
              <a:avLst/>
              <a:gdLst>
                <a:gd name="connsiteX0" fmla="*/ 478288 w 490633"/>
                <a:gd name="connsiteY0" fmla="*/ 25260 h 25260"/>
                <a:gd name="connsiteX1" fmla="*/ 12630 w 490633"/>
                <a:gd name="connsiteY1" fmla="*/ 25260 h 25260"/>
                <a:gd name="connsiteX2" fmla="*/ 3697 w 490633"/>
                <a:gd name="connsiteY2" fmla="*/ 21546 h 25260"/>
                <a:gd name="connsiteX3" fmla="*/ 0 w 490633"/>
                <a:gd name="connsiteY3" fmla="*/ 12630 h 25260"/>
                <a:gd name="connsiteX4" fmla="*/ 3697 w 490633"/>
                <a:gd name="connsiteY4" fmla="*/ 3715 h 25260"/>
                <a:gd name="connsiteX5" fmla="*/ 12630 w 490633"/>
                <a:gd name="connsiteY5" fmla="*/ 0 h 25260"/>
                <a:gd name="connsiteX6" fmla="*/ 490633 w 490633"/>
                <a:gd name="connsiteY6" fmla="*/ 0 h 25260"/>
                <a:gd name="connsiteX7" fmla="*/ 490633 w 490633"/>
                <a:gd name="connsiteY7" fmla="*/ 12630 h 25260"/>
                <a:gd name="connsiteX8" fmla="*/ 487067 w 490633"/>
                <a:gd name="connsiteY8" fmla="*/ 21488 h 25260"/>
                <a:gd name="connsiteX9" fmla="*/ 478288 w 490633"/>
                <a:gd name="connsiteY9" fmla="*/ 25260 h 25260"/>
                <a:gd name="connsiteX10" fmla="*/ 478288 w 490633"/>
                <a:gd name="connsiteY10" fmla="*/ 25260 h 25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633" h="25260">
                  <a:moveTo>
                    <a:pt x="478288" y="25260"/>
                  </a:moveTo>
                  <a:lnTo>
                    <a:pt x="12630" y="25260"/>
                  </a:lnTo>
                  <a:cubicBezTo>
                    <a:pt x="9281" y="25260"/>
                    <a:pt x="6069" y="23946"/>
                    <a:pt x="3697" y="21546"/>
                  </a:cubicBezTo>
                  <a:cubicBezTo>
                    <a:pt x="1331" y="19202"/>
                    <a:pt x="0" y="16002"/>
                    <a:pt x="0" y="12630"/>
                  </a:cubicBezTo>
                  <a:cubicBezTo>
                    <a:pt x="0" y="9258"/>
                    <a:pt x="1331" y="6058"/>
                    <a:pt x="3697" y="3715"/>
                  </a:cubicBezTo>
                  <a:cubicBezTo>
                    <a:pt x="6069" y="1314"/>
                    <a:pt x="9281" y="0"/>
                    <a:pt x="12630" y="0"/>
                  </a:cubicBezTo>
                  <a:lnTo>
                    <a:pt x="490633" y="0"/>
                  </a:lnTo>
                  <a:lnTo>
                    <a:pt x="490633" y="12630"/>
                  </a:lnTo>
                  <a:cubicBezTo>
                    <a:pt x="490661" y="15945"/>
                    <a:pt x="489381" y="19145"/>
                    <a:pt x="487067" y="21488"/>
                  </a:cubicBezTo>
                  <a:cubicBezTo>
                    <a:pt x="484758" y="23889"/>
                    <a:pt x="481597" y="25203"/>
                    <a:pt x="478288" y="25260"/>
                  </a:cubicBezTo>
                  <a:lnTo>
                    <a:pt x="478288" y="2526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731A625C-A57F-F790-7D10-A4E8D0717DA0}"/>
                </a:ext>
              </a:extLst>
            </p:cNvPr>
            <p:cNvSpPr/>
            <p:nvPr/>
          </p:nvSpPr>
          <p:spPr>
            <a:xfrm>
              <a:off x="3403971" y="6034859"/>
              <a:ext cx="490636" cy="138372"/>
            </a:xfrm>
            <a:custGeom>
              <a:avLst/>
              <a:gdLst>
                <a:gd name="connsiteX0" fmla="*/ 490465 w 490636"/>
                <a:gd name="connsiteY0" fmla="*/ 113106 h 138372"/>
                <a:gd name="connsiteX1" fmla="*/ 477864 w 490636"/>
                <a:gd name="connsiteY1" fmla="*/ 77045 h 138372"/>
                <a:gd name="connsiteX2" fmla="*/ 447145 w 490636"/>
                <a:gd name="connsiteY2" fmla="*/ 54413 h 138372"/>
                <a:gd name="connsiteX3" fmla="*/ 292840 w 490636"/>
                <a:gd name="connsiteY3" fmla="*/ 692 h 138372"/>
                <a:gd name="connsiteX4" fmla="*/ 288028 w 490636"/>
                <a:gd name="connsiteY4" fmla="*/ 29 h 138372"/>
                <a:gd name="connsiteX5" fmla="*/ 283365 w 490636"/>
                <a:gd name="connsiteY5" fmla="*/ 1361 h 138372"/>
                <a:gd name="connsiteX6" fmla="*/ 279627 w 490636"/>
                <a:gd name="connsiteY6" fmla="*/ 4464 h 138372"/>
                <a:gd name="connsiteX7" fmla="*/ 277467 w 490636"/>
                <a:gd name="connsiteY7" fmla="*/ 8807 h 138372"/>
                <a:gd name="connsiteX8" fmla="*/ 221060 w 490636"/>
                <a:gd name="connsiteY8" fmla="*/ 113106 h 138372"/>
                <a:gd name="connsiteX9" fmla="*/ 12634 w 490636"/>
                <a:gd name="connsiteY9" fmla="*/ 113106 h 138372"/>
                <a:gd name="connsiteX10" fmla="*/ 7787 w 490636"/>
                <a:gd name="connsiteY10" fmla="*/ 114078 h 138372"/>
                <a:gd name="connsiteX11" fmla="*/ 3684 w 490636"/>
                <a:gd name="connsiteY11" fmla="*/ 116764 h 138372"/>
                <a:gd name="connsiteX12" fmla="*/ 947 w 490636"/>
                <a:gd name="connsiteY12" fmla="*/ 120879 h 138372"/>
                <a:gd name="connsiteX13" fmla="*/ 4 w 490636"/>
                <a:gd name="connsiteY13" fmla="*/ 125736 h 138372"/>
                <a:gd name="connsiteX14" fmla="*/ 884 w 490636"/>
                <a:gd name="connsiteY14" fmla="*/ 130594 h 138372"/>
                <a:gd name="connsiteX15" fmla="*/ 3616 w 490636"/>
                <a:gd name="connsiteY15" fmla="*/ 134766 h 138372"/>
                <a:gd name="connsiteX16" fmla="*/ 7753 w 490636"/>
                <a:gd name="connsiteY16" fmla="*/ 137509 h 138372"/>
                <a:gd name="connsiteX17" fmla="*/ 12634 w 490636"/>
                <a:gd name="connsiteY17" fmla="*/ 138366 h 138372"/>
                <a:gd name="connsiteX18" fmla="*/ 478464 w 490636"/>
                <a:gd name="connsiteY18" fmla="*/ 138366 h 138372"/>
                <a:gd name="connsiteX19" fmla="*/ 487070 w 490636"/>
                <a:gd name="connsiteY19" fmla="*/ 134823 h 138372"/>
                <a:gd name="connsiteX20" fmla="*/ 490636 w 490636"/>
                <a:gd name="connsiteY20" fmla="*/ 126193 h 138372"/>
                <a:gd name="connsiteX21" fmla="*/ 490465 w 490636"/>
                <a:gd name="connsiteY21" fmla="*/ 113106 h 13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0636" h="138372">
                  <a:moveTo>
                    <a:pt x="490465" y="113106"/>
                  </a:moveTo>
                  <a:cubicBezTo>
                    <a:pt x="489985" y="100076"/>
                    <a:pt x="485596" y="87560"/>
                    <a:pt x="477864" y="77045"/>
                  </a:cubicBezTo>
                  <a:cubicBezTo>
                    <a:pt x="470137" y="66586"/>
                    <a:pt x="459432" y="58699"/>
                    <a:pt x="447145" y="54413"/>
                  </a:cubicBezTo>
                  <a:lnTo>
                    <a:pt x="292840" y="692"/>
                  </a:lnTo>
                  <a:cubicBezTo>
                    <a:pt x="291297" y="138"/>
                    <a:pt x="289663" y="-85"/>
                    <a:pt x="288028" y="29"/>
                  </a:cubicBezTo>
                  <a:cubicBezTo>
                    <a:pt x="286400" y="144"/>
                    <a:pt x="284811" y="595"/>
                    <a:pt x="283365" y="1361"/>
                  </a:cubicBezTo>
                  <a:cubicBezTo>
                    <a:pt x="281919" y="2127"/>
                    <a:pt x="280644" y="3178"/>
                    <a:pt x="279627" y="4464"/>
                  </a:cubicBezTo>
                  <a:cubicBezTo>
                    <a:pt x="278616" y="5744"/>
                    <a:pt x="277878" y="7225"/>
                    <a:pt x="277467" y="8807"/>
                  </a:cubicBezTo>
                  <a:cubicBezTo>
                    <a:pt x="270723" y="31667"/>
                    <a:pt x="254035" y="79674"/>
                    <a:pt x="221060" y="113106"/>
                  </a:cubicBezTo>
                  <a:lnTo>
                    <a:pt x="12634" y="113106"/>
                  </a:lnTo>
                  <a:cubicBezTo>
                    <a:pt x="10971" y="113106"/>
                    <a:pt x="9325" y="113392"/>
                    <a:pt x="7787" y="114078"/>
                  </a:cubicBezTo>
                  <a:cubicBezTo>
                    <a:pt x="6256" y="114707"/>
                    <a:pt x="4856" y="115621"/>
                    <a:pt x="3684" y="116764"/>
                  </a:cubicBezTo>
                  <a:cubicBezTo>
                    <a:pt x="2513" y="117964"/>
                    <a:pt x="1581" y="119336"/>
                    <a:pt x="947" y="120879"/>
                  </a:cubicBezTo>
                  <a:cubicBezTo>
                    <a:pt x="318" y="122422"/>
                    <a:pt x="-8" y="124079"/>
                    <a:pt x="4" y="125736"/>
                  </a:cubicBezTo>
                  <a:cubicBezTo>
                    <a:pt x="-36" y="127394"/>
                    <a:pt x="261" y="129051"/>
                    <a:pt x="884" y="130594"/>
                  </a:cubicBezTo>
                  <a:cubicBezTo>
                    <a:pt x="1507" y="132194"/>
                    <a:pt x="2433" y="133566"/>
                    <a:pt x="3616" y="134766"/>
                  </a:cubicBezTo>
                  <a:cubicBezTo>
                    <a:pt x="4793" y="135909"/>
                    <a:pt x="6204" y="136880"/>
                    <a:pt x="7753" y="137509"/>
                  </a:cubicBezTo>
                  <a:cubicBezTo>
                    <a:pt x="9302" y="138081"/>
                    <a:pt x="10965" y="138424"/>
                    <a:pt x="12634" y="138366"/>
                  </a:cubicBezTo>
                  <a:lnTo>
                    <a:pt x="478464" y="138366"/>
                  </a:lnTo>
                  <a:cubicBezTo>
                    <a:pt x="481693" y="138366"/>
                    <a:pt x="484784" y="137109"/>
                    <a:pt x="487070" y="134823"/>
                  </a:cubicBezTo>
                  <a:cubicBezTo>
                    <a:pt x="489350" y="132537"/>
                    <a:pt x="490636" y="129394"/>
                    <a:pt x="490636" y="126193"/>
                  </a:cubicBezTo>
                  <a:lnTo>
                    <a:pt x="490465" y="113106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C6F33AC3-A6C6-7F82-FE05-B570F347476F}"/>
                </a:ext>
              </a:extLst>
            </p:cNvPr>
            <p:cNvSpPr/>
            <p:nvPr/>
          </p:nvSpPr>
          <p:spPr>
            <a:xfrm>
              <a:off x="3403971" y="6034859"/>
              <a:ext cx="490636" cy="138372"/>
            </a:xfrm>
            <a:custGeom>
              <a:avLst/>
              <a:gdLst>
                <a:gd name="connsiteX0" fmla="*/ 490465 w 490636"/>
                <a:gd name="connsiteY0" fmla="*/ 113106 h 138372"/>
                <a:gd name="connsiteX1" fmla="*/ 477864 w 490636"/>
                <a:gd name="connsiteY1" fmla="*/ 77045 h 138372"/>
                <a:gd name="connsiteX2" fmla="*/ 447145 w 490636"/>
                <a:gd name="connsiteY2" fmla="*/ 54413 h 138372"/>
                <a:gd name="connsiteX3" fmla="*/ 292840 w 490636"/>
                <a:gd name="connsiteY3" fmla="*/ 692 h 138372"/>
                <a:gd name="connsiteX4" fmla="*/ 288028 w 490636"/>
                <a:gd name="connsiteY4" fmla="*/ 29 h 138372"/>
                <a:gd name="connsiteX5" fmla="*/ 283365 w 490636"/>
                <a:gd name="connsiteY5" fmla="*/ 1361 h 138372"/>
                <a:gd name="connsiteX6" fmla="*/ 279627 w 490636"/>
                <a:gd name="connsiteY6" fmla="*/ 4464 h 138372"/>
                <a:gd name="connsiteX7" fmla="*/ 277467 w 490636"/>
                <a:gd name="connsiteY7" fmla="*/ 8807 h 138372"/>
                <a:gd name="connsiteX8" fmla="*/ 221060 w 490636"/>
                <a:gd name="connsiteY8" fmla="*/ 113106 h 138372"/>
                <a:gd name="connsiteX9" fmla="*/ 12634 w 490636"/>
                <a:gd name="connsiteY9" fmla="*/ 113106 h 138372"/>
                <a:gd name="connsiteX10" fmla="*/ 7787 w 490636"/>
                <a:gd name="connsiteY10" fmla="*/ 114078 h 138372"/>
                <a:gd name="connsiteX11" fmla="*/ 3684 w 490636"/>
                <a:gd name="connsiteY11" fmla="*/ 116764 h 138372"/>
                <a:gd name="connsiteX12" fmla="*/ 947 w 490636"/>
                <a:gd name="connsiteY12" fmla="*/ 120879 h 138372"/>
                <a:gd name="connsiteX13" fmla="*/ 4 w 490636"/>
                <a:gd name="connsiteY13" fmla="*/ 125736 h 138372"/>
                <a:gd name="connsiteX14" fmla="*/ 884 w 490636"/>
                <a:gd name="connsiteY14" fmla="*/ 130594 h 138372"/>
                <a:gd name="connsiteX15" fmla="*/ 3616 w 490636"/>
                <a:gd name="connsiteY15" fmla="*/ 134766 h 138372"/>
                <a:gd name="connsiteX16" fmla="*/ 7753 w 490636"/>
                <a:gd name="connsiteY16" fmla="*/ 137509 h 138372"/>
                <a:gd name="connsiteX17" fmla="*/ 12634 w 490636"/>
                <a:gd name="connsiteY17" fmla="*/ 138366 h 138372"/>
                <a:gd name="connsiteX18" fmla="*/ 478464 w 490636"/>
                <a:gd name="connsiteY18" fmla="*/ 138366 h 138372"/>
                <a:gd name="connsiteX19" fmla="*/ 487070 w 490636"/>
                <a:gd name="connsiteY19" fmla="*/ 134823 h 138372"/>
                <a:gd name="connsiteX20" fmla="*/ 490636 w 490636"/>
                <a:gd name="connsiteY20" fmla="*/ 126193 h 138372"/>
                <a:gd name="connsiteX21" fmla="*/ 490465 w 490636"/>
                <a:gd name="connsiteY21" fmla="*/ 113106 h 13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0636" h="138372">
                  <a:moveTo>
                    <a:pt x="490465" y="113106"/>
                  </a:moveTo>
                  <a:cubicBezTo>
                    <a:pt x="489985" y="100076"/>
                    <a:pt x="485596" y="87560"/>
                    <a:pt x="477864" y="77045"/>
                  </a:cubicBezTo>
                  <a:cubicBezTo>
                    <a:pt x="470137" y="66586"/>
                    <a:pt x="459432" y="58699"/>
                    <a:pt x="447145" y="54413"/>
                  </a:cubicBezTo>
                  <a:lnTo>
                    <a:pt x="292840" y="692"/>
                  </a:lnTo>
                  <a:cubicBezTo>
                    <a:pt x="291297" y="138"/>
                    <a:pt x="289663" y="-85"/>
                    <a:pt x="288028" y="29"/>
                  </a:cubicBezTo>
                  <a:cubicBezTo>
                    <a:pt x="286400" y="144"/>
                    <a:pt x="284811" y="595"/>
                    <a:pt x="283365" y="1361"/>
                  </a:cubicBezTo>
                  <a:cubicBezTo>
                    <a:pt x="281919" y="2127"/>
                    <a:pt x="280644" y="3178"/>
                    <a:pt x="279627" y="4464"/>
                  </a:cubicBezTo>
                  <a:cubicBezTo>
                    <a:pt x="278616" y="5744"/>
                    <a:pt x="277878" y="7225"/>
                    <a:pt x="277467" y="8807"/>
                  </a:cubicBezTo>
                  <a:cubicBezTo>
                    <a:pt x="270723" y="31667"/>
                    <a:pt x="254035" y="79674"/>
                    <a:pt x="221060" y="113106"/>
                  </a:cubicBezTo>
                  <a:lnTo>
                    <a:pt x="12634" y="113106"/>
                  </a:lnTo>
                  <a:cubicBezTo>
                    <a:pt x="10971" y="113106"/>
                    <a:pt x="9325" y="113392"/>
                    <a:pt x="7787" y="114078"/>
                  </a:cubicBezTo>
                  <a:cubicBezTo>
                    <a:pt x="6256" y="114707"/>
                    <a:pt x="4856" y="115621"/>
                    <a:pt x="3684" y="116764"/>
                  </a:cubicBezTo>
                  <a:cubicBezTo>
                    <a:pt x="2513" y="117964"/>
                    <a:pt x="1581" y="119336"/>
                    <a:pt x="947" y="120879"/>
                  </a:cubicBezTo>
                  <a:cubicBezTo>
                    <a:pt x="318" y="122422"/>
                    <a:pt x="-8" y="124079"/>
                    <a:pt x="4" y="125736"/>
                  </a:cubicBezTo>
                  <a:cubicBezTo>
                    <a:pt x="-36" y="127394"/>
                    <a:pt x="261" y="129051"/>
                    <a:pt x="884" y="130594"/>
                  </a:cubicBezTo>
                  <a:cubicBezTo>
                    <a:pt x="1507" y="132194"/>
                    <a:pt x="2433" y="133566"/>
                    <a:pt x="3616" y="134766"/>
                  </a:cubicBezTo>
                  <a:cubicBezTo>
                    <a:pt x="4793" y="135909"/>
                    <a:pt x="6204" y="136880"/>
                    <a:pt x="7753" y="137509"/>
                  </a:cubicBezTo>
                  <a:cubicBezTo>
                    <a:pt x="9302" y="138081"/>
                    <a:pt x="10965" y="138424"/>
                    <a:pt x="12634" y="138366"/>
                  </a:cubicBezTo>
                  <a:lnTo>
                    <a:pt x="478464" y="138366"/>
                  </a:lnTo>
                  <a:cubicBezTo>
                    <a:pt x="481693" y="138366"/>
                    <a:pt x="484784" y="137109"/>
                    <a:pt x="487070" y="134823"/>
                  </a:cubicBezTo>
                  <a:cubicBezTo>
                    <a:pt x="489350" y="132537"/>
                    <a:pt x="490636" y="129394"/>
                    <a:pt x="490636" y="126193"/>
                  </a:cubicBezTo>
                  <a:lnTo>
                    <a:pt x="490465" y="113106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2EB73549-DA58-607C-96B0-FFA86CEA672C}"/>
                </a:ext>
              </a:extLst>
            </p:cNvPr>
            <p:cNvSpPr/>
            <p:nvPr/>
          </p:nvSpPr>
          <p:spPr>
            <a:xfrm>
              <a:off x="3403971" y="6096531"/>
              <a:ext cx="490636" cy="76758"/>
            </a:xfrm>
            <a:custGeom>
              <a:avLst/>
              <a:gdLst>
                <a:gd name="connsiteX0" fmla="*/ 490465 w 490636"/>
                <a:gd name="connsiteY0" fmla="*/ 51435 h 76758"/>
                <a:gd name="connsiteX1" fmla="*/ 482230 w 490636"/>
                <a:gd name="connsiteY1" fmla="*/ 22231 h 76758"/>
                <a:gd name="connsiteX2" fmla="*/ 461547 w 490636"/>
                <a:gd name="connsiteY2" fmla="*/ 0 h 76758"/>
                <a:gd name="connsiteX3" fmla="*/ 448002 w 490636"/>
                <a:gd name="connsiteY3" fmla="*/ 30232 h 76758"/>
                <a:gd name="connsiteX4" fmla="*/ 244949 w 490636"/>
                <a:gd name="connsiteY4" fmla="*/ 20803 h 76758"/>
                <a:gd name="connsiteX5" fmla="*/ 245286 w 490636"/>
                <a:gd name="connsiteY5" fmla="*/ 20174 h 76758"/>
                <a:gd name="connsiteX6" fmla="*/ 245348 w 490636"/>
                <a:gd name="connsiteY6" fmla="*/ 19431 h 76758"/>
                <a:gd name="connsiteX7" fmla="*/ 220546 w 490636"/>
                <a:gd name="connsiteY7" fmla="*/ 51492 h 76758"/>
                <a:gd name="connsiteX8" fmla="*/ 12634 w 490636"/>
                <a:gd name="connsiteY8" fmla="*/ 51492 h 76758"/>
                <a:gd name="connsiteX9" fmla="*/ 7787 w 490636"/>
                <a:gd name="connsiteY9" fmla="*/ 52464 h 76758"/>
                <a:gd name="connsiteX10" fmla="*/ 3684 w 490636"/>
                <a:gd name="connsiteY10" fmla="*/ 55150 h 76758"/>
                <a:gd name="connsiteX11" fmla="*/ 947 w 490636"/>
                <a:gd name="connsiteY11" fmla="*/ 59265 h 76758"/>
                <a:gd name="connsiteX12" fmla="*/ 4 w 490636"/>
                <a:gd name="connsiteY12" fmla="*/ 64122 h 76758"/>
                <a:gd name="connsiteX13" fmla="*/ 884 w 490636"/>
                <a:gd name="connsiteY13" fmla="*/ 68980 h 76758"/>
                <a:gd name="connsiteX14" fmla="*/ 3616 w 490636"/>
                <a:gd name="connsiteY14" fmla="*/ 73152 h 76758"/>
                <a:gd name="connsiteX15" fmla="*/ 7753 w 490636"/>
                <a:gd name="connsiteY15" fmla="*/ 75895 h 76758"/>
                <a:gd name="connsiteX16" fmla="*/ 12634 w 490636"/>
                <a:gd name="connsiteY16" fmla="*/ 76752 h 76758"/>
                <a:gd name="connsiteX17" fmla="*/ 478464 w 490636"/>
                <a:gd name="connsiteY17" fmla="*/ 76752 h 76758"/>
                <a:gd name="connsiteX18" fmla="*/ 487070 w 490636"/>
                <a:gd name="connsiteY18" fmla="*/ 73209 h 76758"/>
                <a:gd name="connsiteX19" fmla="*/ 490636 w 490636"/>
                <a:gd name="connsiteY19" fmla="*/ 64579 h 76758"/>
                <a:gd name="connsiteX20" fmla="*/ 490465 w 490636"/>
                <a:gd name="connsiteY20" fmla="*/ 51435 h 7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0636" h="76758">
                  <a:moveTo>
                    <a:pt x="490465" y="51435"/>
                  </a:moveTo>
                  <a:cubicBezTo>
                    <a:pt x="490082" y="41205"/>
                    <a:pt x="487259" y="31147"/>
                    <a:pt x="482230" y="22231"/>
                  </a:cubicBezTo>
                  <a:cubicBezTo>
                    <a:pt x="477200" y="13259"/>
                    <a:pt x="470108" y="5658"/>
                    <a:pt x="461547" y="0"/>
                  </a:cubicBezTo>
                  <a:cubicBezTo>
                    <a:pt x="483664" y="15831"/>
                    <a:pt x="479607" y="31604"/>
                    <a:pt x="448002" y="30232"/>
                  </a:cubicBezTo>
                  <a:cubicBezTo>
                    <a:pt x="285068" y="22574"/>
                    <a:pt x="263865" y="22574"/>
                    <a:pt x="244949" y="20803"/>
                  </a:cubicBezTo>
                  <a:cubicBezTo>
                    <a:pt x="245103" y="20631"/>
                    <a:pt x="245217" y="20403"/>
                    <a:pt x="245286" y="20174"/>
                  </a:cubicBezTo>
                  <a:cubicBezTo>
                    <a:pt x="245354" y="19945"/>
                    <a:pt x="245377" y="19660"/>
                    <a:pt x="245348" y="19431"/>
                  </a:cubicBezTo>
                  <a:cubicBezTo>
                    <a:pt x="238245" y="30975"/>
                    <a:pt x="229929" y="41719"/>
                    <a:pt x="220546" y="51492"/>
                  </a:cubicBezTo>
                  <a:lnTo>
                    <a:pt x="12634" y="51492"/>
                  </a:lnTo>
                  <a:cubicBezTo>
                    <a:pt x="10971" y="51492"/>
                    <a:pt x="9325" y="51778"/>
                    <a:pt x="7787" y="52464"/>
                  </a:cubicBezTo>
                  <a:cubicBezTo>
                    <a:pt x="6256" y="53092"/>
                    <a:pt x="4856" y="54007"/>
                    <a:pt x="3684" y="55150"/>
                  </a:cubicBezTo>
                  <a:cubicBezTo>
                    <a:pt x="2513" y="56350"/>
                    <a:pt x="1581" y="57721"/>
                    <a:pt x="947" y="59265"/>
                  </a:cubicBezTo>
                  <a:cubicBezTo>
                    <a:pt x="318" y="60808"/>
                    <a:pt x="-8" y="62465"/>
                    <a:pt x="4" y="64122"/>
                  </a:cubicBezTo>
                  <a:cubicBezTo>
                    <a:pt x="-36" y="65780"/>
                    <a:pt x="261" y="67437"/>
                    <a:pt x="884" y="68980"/>
                  </a:cubicBezTo>
                  <a:cubicBezTo>
                    <a:pt x="1507" y="70523"/>
                    <a:pt x="2433" y="71952"/>
                    <a:pt x="3616" y="73152"/>
                  </a:cubicBezTo>
                  <a:cubicBezTo>
                    <a:pt x="4793" y="74295"/>
                    <a:pt x="6204" y="75266"/>
                    <a:pt x="7753" y="75895"/>
                  </a:cubicBezTo>
                  <a:cubicBezTo>
                    <a:pt x="9302" y="76467"/>
                    <a:pt x="10965" y="76810"/>
                    <a:pt x="12634" y="76752"/>
                  </a:cubicBezTo>
                  <a:lnTo>
                    <a:pt x="478464" y="76752"/>
                  </a:lnTo>
                  <a:cubicBezTo>
                    <a:pt x="481693" y="76752"/>
                    <a:pt x="484784" y="75495"/>
                    <a:pt x="487070" y="73209"/>
                  </a:cubicBezTo>
                  <a:cubicBezTo>
                    <a:pt x="489350" y="70923"/>
                    <a:pt x="490636" y="67780"/>
                    <a:pt x="490636" y="64579"/>
                  </a:cubicBezTo>
                  <a:lnTo>
                    <a:pt x="490465" y="51435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526C90C9-37D3-7F9A-1EAD-AFA58C9C893D}"/>
                </a:ext>
              </a:extLst>
            </p:cNvPr>
            <p:cNvSpPr/>
            <p:nvPr/>
          </p:nvSpPr>
          <p:spPr>
            <a:xfrm>
              <a:off x="3624974" y="6143794"/>
              <a:ext cx="269462" cy="4114"/>
            </a:xfrm>
            <a:custGeom>
              <a:avLst/>
              <a:gdLst>
                <a:gd name="connsiteX0" fmla="*/ 269462 w 269462"/>
                <a:gd name="connsiteY0" fmla="*/ 0 h 4114"/>
                <a:gd name="connsiteX1" fmla="*/ 3600 w 269462"/>
                <a:gd name="connsiteY1" fmla="*/ 0 h 4114"/>
                <a:gd name="connsiteX2" fmla="*/ 0 w 269462"/>
                <a:gd name="connsiteY2" fmla="*/ 4115 h 4114"/>
                <a:gd name="connsiteX3" fmla="*/ 269462 w 269462"/>
                <a:gd name="connsiteY3" fmla="*/ 4115 h 4114"/>
                <a:gd name="connsiteX4" fmla="*/ 269462 w 269462"/>
                <a:gd name="connsiteY4" fmla="*/ 0 h 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462" h="4114">
                  <a:moveTo>
                    <a:pt x="269462" y="0"/>
                  </a:moveTo>
                  <a:lnTo>
                    <a:pt x="3600" y="0"/>
                  </a:lnTo>
                  <a:lnTo>
                    <a:pt x="0" y="4115"/>
                  </a:lnTo>
                  <a:lnTo>
                    <a:pt x="269462" y="4115"/>
                  </a:lnTo>
                  <a:lnTo>
                    <a:pt x="269462" y="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D14F2980-7DB1-9881-2267-A2040E0ACBD8}"/>
                </a:ext>
              </a:extLst>
            </p:cNvPr>
            <p:cNvSpPr/>
            <p:nvPr/>
          </p:nvSpPr>
          <p:spPr>
            <a:xfrm>
              <a:off x="2827611" y="4164459"/>
              <a:ext cx="18061" cy="18060"/>
            </a:xfrm>
            <a:custGeom>
              <a:avLst/>
              <a:gdLst>
                <a:gd name="connsiteX0" fmla="*/ 9030 w 18061"/>
                <a:gd name="connsiteY0" fmla="*/ 18061 h 18060"/>
                <a:gd name="connsiteX1" fmla="*/ 14048 w 18061"/>
                <a:gd name="connsiteY1" fmla="*/ 16540 h 18060"/>
                <a:gd name="connsiteX2" fmla="*/ 17374 w 18061"/>
                <a:gd name="connsiteY2" fmla="*/ 12488 h 18060"/>
                <a:gd name="connsiteX3" fmla="*/ 17888 w 18061"/>
                <a:gd name="connsiteY3" fmla="*/ 7271 h 18060"/>
                <a:gd name="connsiteX4" fmla="*/ 15419 w 18061"/>
                <a:gd name="connsiteY4" fmla="*/ 2647 h 18060"/>
                <a:gd name="connsiteX5" fmla="*/ 10796 w 18061"/>
                <a:gd name="connsiteY5" fmla="*/ 173 h 18060"/>
                <a:gd name="connsiteX6" fmla="*/ 5578 w 18061"/>
                <a:gd name="connsiteY6" fmla="*/ 687 h 18060"/>
                <a:gd name="connsiteX7" fmla="*/ 1526 w 18061"/>
                <a:gd name="connsiteY7" fmla="*/ 4013 h 18060"/>
                <a:gd name="connsiteX8" fmla="*/ 0 w 18061"/>
                <a:gd name="connsiteY8" fmla="*/ 9031 h 18060"/>
                <a:gd name="connsiteX9" fmla="*/ 2646 w 18061"/>
                <a:gd name="connsiteY9" fmla="*/ 15415 h 18060"/>
                <a:gd name="connsiteX10" fmla="*/ 9030 w 18061"/>
                <a:gd name="connsiteY10" fmla="*/ 18061 h 18060"/>
                <a:gd name="connsiteX11" fmla="*/ 9030 w 18061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1" h="18060">
                  <a:moveTo>
                    <a:pt x="9030" y="18061"/>
                  </a:moveTo>
                  <a:cubicBezTo>
                    <a:pt x="10819" y="18061"/>
                    <a:pt x="12562" y="17529"/>
                    <a:pt x="14048" y="16540"/>
                  </a:cubicBezTo>
                  <a:cubicBezTo>
                    <a:pt x="15533" y="15546"/>
                    <a:pt x="16693" y="14135"/>
                    <a:pt x="17374" y="12488"/>
                  </a:cubicBezTo>
                  <a:cubicBezTo>
                    <a:pt x="18059" y="10837"/>
                    <a:pt x="18237" y="9019"/>
                    <a:pt x="17888" y="7271"/>
                  </a:cubicBezTo>
                  <a:cubicBezTo>
                    <a:pt x="17539" y="5516"/>
                    <a:pt x="16682" y="3910"/>
                    <a:pt x="15419" y="2647"/>
                  </a:cubicBezTo>
                  <a:cubicBezTo>
                    <a:pt x="14156" y="1384"/>
                    <a:pt x="12544" y="521"/>
                    <a:pt x="10796" y="173"/>
                  </a:cubicBezTo>
                  <a:cubicBezTo>
                    <a:pt x="9041" y="-176"/>
                    <a:pt x="7230" y="7"/>
                    <a:pt x="5578" y="687"/>
                  </a:cubicBezTo>
                  <a:cubicBezTo>
                    <a:pt x="3926" y="1373"/>
                    <a:pt x="2515" y="2527"/>
                    <a:pt x="1526" y="4013"/>
                  </a:cubicBezTo>
                  <a:cubicBezTo>
                    <a:pt x="532" y="5499"/>
                    <a:pt x="0" y="7248"/>
                    <a:pt x="0" y="9031"/>
                  </a:cubicBezTo>
                  <a:cubicBezTo>
                    <a:pt x="0" y="11426"/>
                    <a:pt x="954" y="13723"/>
                    <a:pt x="2646" y="15415"/>
                  </a:cubicBezTo>
                  <a:cubicBezTo>
                    <a:pt x="4343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9A79CEA5-0EE5-DE56-1622-67FF6E946427}"/>
                </a:ext>
              </a:extLst>
            </p:cNvPr>
            <p:cNvSpPr/>
            <p:nvPr/>
          </p:nvSpPr>
          <p:spPr>
            <a:xfrm>
              <a:off x="3055525" y="4492100"/>
              <a:ext cx="18061" cy="18060"/>
            </a:xfrm>
            <a:custGeom>
              <a:avLst/>
              <a:gdLst>
                <a:gd name="connsiteX0" fmla="*/ 9030 w 18061"/>
                <a:gd name="connsiteY0" fmla="*/ 18061 h 18060"/>
                <a:gd name="connsiteX1" fmla="*/ 14048 w 18061"/>
                <a:gd name="connsiteY1" fmla="*/ 16540 h 18060"/>
                <a:gd name="connsiteX2" fmla="*/ 17374 w 18061"/>
                <a:gd name="connsiteY2" fmla="*/ 12489 h 18060"/>
                <a:gd name="connsiteX3" fmla="*/ 17888 w 18061"/>
                <a:gd name="connsiteY3" fmla="*/ 7271 h 18060"/>
                <a:gd name="connsiteX4" fmla="*/ 15419 w 18061"/>
                <a:gd name="connsiteY4" fmla="*/ 2647 h 18060"/>
                <a:gd name="connsiteX5" fmla="*/ 10796 w 18061"/>
                <a:gd name="connsiteY5" fmla="*/ 173 h 18060"/>
                <a:gd name="connsiteX6" fmla="*/ 5578 w 18061"/>
                <a:gd name="connsiteY6" fmla="*/ 687 h 18060"/>
                <a:gd name="connsiteX7" fmla="*/ 1526 w 18061"/>
                <a:gd name="connsiteY7" fmla="*/ 4013 h 18060"/>
                <a:gd name="connsiteX8" fmla="*/ 0 w 18061"/>
                <a:gd name="connsiteY8" fmla="*/ 9031 h 18060"/>
                <a:gd name="connsiteX9" fmla="*/ 2646 w 18061"/>
                <a:gd name="connsiteY9" fmla="*/ 15415 h 18060"/>
                <a:gd name="connsiteX10" fmla="*/ 9030 w 18061"/>
                <a:gd name="connsiteY10" fmla="*/ 18061 h 18060"/>
                <a:gd name="connsiteX11" fmla="*/ 9030 w 18061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1" h="18060">
                  <a:moveTo>
                    <a:pt x="9030" y="18061"/>
                  </a:moveTo>
                  <a:cubicBezTo>
                    <a:pt x="10819" y="18061"/>
                    <a:pt x="12562" y="17529"/>
                    <a:pt x="14048" y="16540"/>
                  </a:cubicBezTo>
                  <a:cubicBezTo>
                    <a:pt x="15533" y="15546"/>
                    <a:pt x="16688" y="14134"/>
                    <a:pt x="17374" y="12489"/>
                  </a:cubicBezTo>
                  <a:cubicBezTo>
                    <a:pt x="18059" y="10837"/>
                    <a:pt x="18237" y="9020"/>
                    <a:pt x="17888" y="7271"/>
                  </a:cubicBezTo>
                  <a:cubicBezTo>
                    <a:pt x="17539" y="5516"/>
                    <a:pt x="16682" y="3910"/>
                    <a:pt x="15419" y="2647"/>
                  </a:cubicBezTo>
                  <a:cubicBezTo>
                    <a:pt x="14156" y="1384"/>
                    <a:pt x="12544" y="521"/>
                    <a:pt x="10796" y="173"/>
                  </a:cubicBezTo>
                  <a:cubicBezTo>
                    <a:pt x="9041" y="-176"/>
                    <a:pt x="7224" y="7"/>
                    <a:pt x="5578" y="687"/>
                  </a:cubicBezTo>
                  <a:cubicBezTo>
                    <a:pt x="3926" y="1373"/>
                    <a:pt x="2515" y="2527"/>
                    <a:pt x="1526" y="4013"/>
                  </a:cubicBezTo>
                  <a:cubicBezTo>
                    <a:pt x="531" y="5499"/>
                    <a:pt x="0" y="7248"/>
                    <a:pt x="0" y="9031"/>
                  </a:cubicBezTo>
                  <a:cubicBezTo>
                    <a:pt x="0" y="11425"/>
                    <a:pt x="954" y="13723"/>
                    <a:pt x="2646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542B748F-B5D7-5B0F-7B3C-B0C7BF730F1D}"/>
                </a:ext>
              </a:extLst>
            </p:cNvPr>
            <p:cNvSpPr/>
            <p:nvPr/>
          </p:nvSpPr>
          <p:spPr>
            <a:xfrm>
              <a:off x="3022270" y="4291275"/>
              <a:ext cx="18060" cy="18061"/>
            </a:xfrm>
            <a:custGeom>
              <a:avLst/>
              <a:gdLst>
                <a:gd name="connsiteX0" fmla="*/ 8915 w 18060"/>
                <a:gd name="connsiteY0" fmla="*/ 18061 h 18061"/>
                <a:gd name="connsiteX1" fmla="*/ 13962 w 18060"/>
                <a:gd name="connsiteY1" fmla="*/ 16592 h 18061"/>
                <a:gd name="connsiteX2" fmla="*/ 17339 w 18060"/>
                <a:gd name="connsiteY2" fmla="*/ 12568 h 18061"/>
                <a:gd name="connsiteX3" fmla="*/ 17899 w 18060"/>
                <a:gd name="connsiteY3" fmla="*/ 7339 h 18061"/>
                <a:gd name="connsiteX4" fmla="*/ 15453 w 18060"/>
                <a:gd name="connsiteY4" fmla="*/ 2687 h 18061"/>
                <a:gd name="connsiteX5" fmla="*/ 10836 w 18060"/>
                <a:gd name="connsiteY5" fmla="*/ 184 h 18061"/>
                <a:gd name="connsiteX6" fmla="*/ 5601 w 18060"/>
                <a:gd name="connsiteY6" fmla="*/ 675 h 18061"/>
                <a:gd name="connsiteX7" fmla="*/ 1532 w 18060"/>
                <a:gd name="connsiteY7" fmla="*/ 4002 h 18061"/>
                <a:gd name="connsiteX8" fmla="*/ 0 w 18060"/>
                <a:gd name="connsiteY8" fmla="*/ 9031 h 18061"/>
                <a:gd name="connsiteX9" fmla="*/ 2606 w 18060"/>
                <a:gd name="connsiteY9" fmla="*/ 15374 h 18061"/>
                <a:gd name="connsiteX10" fmla="*/ 8915 w 18060"/>
                <a:gd name="connsiteY10" fmla="*/ 18061 h 18061"/>
                <a:gd name="connsiteX11" fmla="*/ 8915 w 18060"/>
                <a:gd name="connsiteY11" fmla="*/ 18061 h 1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0" h="18061">
                  <a:moveTo>
                    <a:pt x="8915" y="18061"/>
                  </a:moveTo>
                  <a:cubicBezTo>
                    <a:pt x="10704" y="18083"/>
                    <a:pt x="12464" y="17575"/>
                    <a:pt x="13962" y="16592"/>
                  </a:cubicBezTo>
                  <a:cubicBezTo>
                    <a:pt x="15465" y="15614"/>
                    <a:pt x="16636" y="14214"/>
                    <a:pt x="17339" y="12568"/>
                  </a:cubicBezTo>
                  <a:cubicBezTo>
                    <a:pt x="18042" y="10917"/>
                    <a:pt x="18237" y="9099"/>
                    <a:pt x="17899" y="7339"/>
                  </a:cubicBezTo>
                  <a:cubicBezTo>
                    <a:pt x="17562" y="5579"/>
                    <a:pt x="16711" y="3961"/>
                    <a:pt x="15453" y="2687"/>
                  </a:cubicBezTo>
                  <a:cubicBezTo>
                    <a:pt x="14196" y="1413"/>
                    <a:pt x="12590" y="544"/>
                    <a:pt x="10836" y="184"/>
                  </a:cubicBezTo>
                  <a:cubicBezTo>
                    <a:pt x="9081" y="-176"/>
                    <a:pt x="7258" y="-5"/>
                    <a:pt x="5601" y="675"/>
                  </a:cubicBezTo>
                  <a:cubicBezTo>
                    <a:pt x="3943" y="1355"/>
                    <a:pt x="2526" y="2516"/>
                    <a:pt x="1532" y="4002"/>
                  </a:cubicBezTo>
                  <a:cubicBezTo>
                    <a:pt x="531" y="5487"/>
                    <a:pt x="0" y="7242"/>
                    <a:pt x="0" y="9031"/>
                  </a:cubicBezTo>
                  <a:cubicBezTo>
                    <a:pt x="0" y="11408"/>
                    <a:pt x="937" y="13683"/>
                    <a:pt x="2606" y="15374"/>
                  </a:cubicBezTo>
                  <a:cubicBezTo>
                    <a:pt x="4275" y="17066"/>
                    <a:pt x="6538" y="18032"/>
                    <a:pt x="8915" y="18061"/>
                  </a:cubicBezTo>
                  <a:lnTo>
                    <a:pt x="8915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803AA8AE-485D-C5ED-155B-0E1503B4173F}"/>
                </a:ext>
              </a:extLst>
            </p:cNvPr>
            <p:cNvSpPr/>
            <p:nvPr/>
          </p:nvSpPr>
          <p:spPr>
            <a:xfrm>
              <a:off x="2668282" y="3988837"/>
              <a:ext cx="18056" cy="18060"/>
            </a:xfrm>
            <a:custGeom>
              <a:avLst/>
              <a:gdLst>
                <a:gd name="connsiteX0" fmla="*/ 9030 w 18056"/>
                <a:gd name="connsiteY0" fmla="*/ 18061 h 18060"/>
                <a:gd name="connsiteX1" fmla="*/ 14042 w 18056"/>
                <a:gd name="connsiteY1" fmla="*/ 16540 h 18060"/>
                <a:gd name="connsiteX2" fmla="*/ 17368 w 18056"/>
                <a:gd name="connsiteY2" fmla="*/ 12489 h 18060"/>
                <a:gd name="connsiteX3" fmla="*/ 17883 w 18056"/>
                <a:gd name="connsiteY3" fmla="*/ 7271 h 18060"/>
                <a:gd name="connsiteX4" fmla="*/ 15414 w 18056"/>
                <a:gd name="connsiteY4" fmla="*/ 2647 h 18060"/>
                <a:gd name="connsiteX5" fmla="*/ 10790 w 18056"/>
                <a:gd name="connsiteY5" fmla="*/ 173 h 18060"/>
                <a:gd name="connsiteX6" fmla="*/ 5573 w 18056"/>
                <a:gd name="connsiteY6" fmla="*/ 687 h 18060"/>
                <a:gd name="connsiteX7" fmla="*/ 1521 w 18056"/>
                <a:gd name="connsiteY7" fmla="*/ 4013 h 18060"/>
                <a:gd name="connsiteX8" fmla="*/ 0 w 18056"/>
                <a:gd name="connsiteY8" fmla="*/ 9031 h 18060"/>
                <a:gd name="connsiteX9" fmla="*/ 669 w 18056"/>
                <a:gd name="connsiteY9" fmla="*/ 12494 h 18060"/>
                <a:gd name="connsiteX10" fmla="*/ 2624 w 18056"/>
                <a:gd name="connsiteY10" fmla="*/ 15432 h 18060"/>
                <a:gd name="connsiteX11" fmla="*/ 5561 w 18056"/>
                <a:gd name="connsiteY11" fmla="*/ 17392 h 18060"/>
                <a:gd name="connsiteX12" fmla="*/ 9030 w 18056"/>
                <a:gd name="connsiteY12" fmla="*/ 18061 h 18060"/>
                <a:gd name="connsiteX13" fmla="*/ 9030 w 18056"/>
                <a:gd name="connsiteY13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56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2" y="16540"/>
                  </a:cubicBezTo>
                  <a:cubicBezTo>
                    <a:pt x="15528" y="15546"/>
                    <a:pt x="16688" y="14134"/>
                    <a:pt x="17368" y="12489"/>
                  </a:cubicBezTo>
                  <a:cubicBezTo>
                    <a:pt x="18054" y="10837"/>
                    <a:pt x="18231" y="9020"/>
                    <a:pt x="17883" y="7271"/>
                  </a:cubicBezTo>
                  <a:cubicBezTo>
                    <a:pt x="17534" y="5516"/>
                    <a:pt x="16677" y="3910"/>
                    <a:pt x="15414" y="2647"/>
                  </a:cubicBezTo>
                  <a:cubicBezTo>
                    <a:pt x="14151" y="1384"/>
                    <a:pt x="12539" y="521"/>
                    <a:pt x="10790" y="173"/>
                  </a:cubicBezTo>
                  <a:cubicBezTo>
                    <a:pt x="9036" y="-176"/>
                    <a:pt x="7224" y="7"/>
                    <a:pt x="5573" y="687"/>
                  </a:cubicBezTo>
                  <a:cubicBezTo>
                    <a:pt x="3921" y="1373"/>
                    <a:pt x="2509" y="2527"/>
                    <a:pt x="1521" y="4013"/>
                  </a:cubicBezTo>
                  <a:cubicBezTo>
                    <a:pt x="526" y="5499"/>
                    <a:pt x="0" y="7248"/>
                    <a:pt x="0" y="9031"/>
                  </a:cubicBezTo>
                  <a:cubicBezTo>
                    <a:pt x="-11" y="10220"/>
                    <a:pt x="218" y="11397"/>
                    <a:pt x="669" y="12494"/>
                  </a:cubicBezTo>
                  <a:cubicBezTo>
                    <a:pt x="1121" y="13597"/>
                    <a:pt x="1784" y="14592"/>
                    <a:pt x="2624" y="15432"/>
                  </a:cubicBezTo>
                  <a:cubicBezTo>
                    <a:pt x="3464" y="16272"/>
                    <a:pt x="4464" y="16941"/>
                    <a:pt x="5561" y="17392"/>
                  </a:cubicBezTo>
                  <a:cubicBezTo>
                    <a:pt x="6664" y="17838"/>
                    <a:pt x="7841" y="18067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04696651-1D16-BC84-C41F-72D7956ADE83}"/>
                </a:ext>
              </a:extLst>
            </p:cNvPr>
            <p:cNvSpPr/>
            <p:nvPr/>
          </p:nvSpPr>
          <p:spPr>
            <a:xfrm>
              <a:off x="2618905" y="4218580"/>
              <a:ext cx="18060" cy="18060"/>
            </a:xfrm>
            <a:custGeom>
              <a:avLst/>
              <a:gdLst>
                <a:gd name="connsiteX0" fmla="*/ 9030 w 18060"/>
                <a:gd name="connsiteY0" fmla="*/ 18061 h 18060"/>
                <a:gd name="connsiteX1" fmla="*/ 14047 w 18060"/>
                <a:gd name="connsiteY1" fmla="*/ 16540 h 18060"/>
                <a:gd name="connsiteX2" fmla="*/ 17373 w 18060"/>
                <a:gd name="connsiteY2" fmla="*/ 12489 h 18060"/>
                <a:gd name="connsiteX3" fmla="*/ 17888 w 18060"/>
                <a:gd name="connsiteY3" fmla="*/ 7271 h 18060"/>
                <a:gd name="connsiteX4" fmla="*/ 15413 w 18060"/>
                <a:gd name="connsiteY4" fmla="*/ 2647 h 18060"/>
                <a:gd name="connsiteX5" fmla="*/ 10790 w 18060"/>
                <a:gd name="connsiteY5" fmla="*/ 173 h 18060"/>
                <a:gd name="connsiteX6" fmla="*/ 5572 w 18060"/>
                <a:gd name="connsiteY6" fmla="*/ 687 h 18060"/>
                <a:gd name="connsiteX7" fmla="*/ 1520 w 18060"/>
                <a:gd name="connsiteY7" fmla="*/ 4013 h 18060"/>
                <a:gd name="connsiteX8" fmla="*/ 0 w 18060"/>
                <a:gd name="connsiteY8" fmla="*/ 9031 h 18060"/>
                <a:gd name="connsiteX9" fmla="*/ 2646 w 18060"/>
                <a:gd name="connsiteY9" fmla="*/ 15415 h 18060"/>
                <a:gd name="connsiteX10" fmla="*/ 9030 w 18060"/>
                <a:gd name="connsiteY10" fmla="*/ 18061 h 18060"/>
                <a:gd name="connsiteX11" fmla="*/ 9030 w 18060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0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7" y="16540"/>
                  </a:cubicBezTo>
                  <a:cubicBezTo>
                    <a:pt x="15533" y="15546"/>
                    <a:pt x="16688" y="14134"/>
                    <a:pt x="17373" y="12489"/>
                  </a:cubicBezTo>
                  <a:cubicBezTo>
                    <a:pt x="18054" y="10837"/>
                    <a:pt x="18236" y="9020"/>
                    <a:pt x="17888" y="7271"/>
                  </a:cubicBezTo>
                  <a:cubicBezTo>
                    <a:pt x="17539" y="5516"/>
                    <a:pt x="16676" y="3910"/>
                    <a:pt x="15413" y="2647"/>
                  </a:cubicBezTo>
                  <a:cubicBezTo>
                    <a:pt x="14150" y="1384"/>
                    <a:pt x="12544" y="521"/>
                    <a:pt x="10790" y="173"/>
                  </a:cubicBezTo>
                  <a:cubicBezTo>
                    <a:pt x="9041" y="-176"/>
                    <a:pt x="7224" y="7"/>
                    <a:pt x="5572" y="687"/>
                  </a:cubicBezTo>
                  <a:cubicBezTo>
                    <a:pt x="3926" y="1373"/>
                    <a:pt x="2514" y="2527"/>
                    <a:pt x="1520" y="4013"/>
                  </a:cubicBezTo>
                  <a:cubicBezTo>
                    <a:pt x="531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6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207F3DB6-9417-E2B5-6B17-2E9A4C73AB5D}"/>
                </a:ext>
              </a:extLst>
            </p:cNvPr>
            <p:cNvSpPr/>
            <p:nvPr/>
          </p:nvSpPr>
          <p:spPr>
            <a:xfrm>
              <a:off x="2346248" y="4070504"/>
              <a:ext cx="27948" cy="31150"/>
            </a:xfrm>
            <a:custGeom>
              <a:avLst/>
              <a:gdLst>
                <a:gd name="connsiteX0" fmla="*/ 6395 w 27948"/>
                <a:gd name="connsiteY0" fmla="*/ 31149 h 31150"/>
                <a:gd name="connsiteX1" fmla="*/ 2337 w 27948"/>
                <a:gd name="connsiteY1" fmla="*/ 29778 h 31150"/>
                <a:gd name="connsiteX2" fmla="*/ 17 w 27948"/>
                <a:gd name="connsiteY2" fmla="*/ 25063 h 31150"/>
                <a:gd name="connsiteX3" fmla="*/ 1651 w 27948"/>
                <a:gd name="connsiteY3" fmla="*/ 20062 h 31150"/>
                <a:gd name="connsiteX4" fmla="*/ 15653 w 27948"/>
                <a:gd name="connsiteY4" fmla="*/ 2917 h 31150"/>
                <a:gd name="connsiteX5" fmla="*/ 17665 w 27948"/>
                <a:gd name="connsiteY5" fmla="*/ 1002 h 31150"/>
                <a:gd name="connsiteX6" fmla="*/ 20282 w 27948"/>
                <a:gd name="connsiteY6" fmla="*/ 65 h 31150"/>
                <a:gd name="connsiteX7" fmla="*/ 23048 w 27948"/>
                <a:gd name="connsiteY7" fmla="*/ 259 h 31150"/>
                <a:gd name="connsiteX8" fmla="*/ 25511 w 27948"/>
                <a:gd name="connsiteY8" fmla="*/ 1551 h 31150"/>
                <a:gd name="connsiteX9" fmla="*/ 27237 w 27948"/>
                <a:gd name="connsiteY9" fmla="*/ 3729 h 31150"/>
                <a:gd name="connsiteX10" fmla="*/ 27940 w 27948"/>
                <a:gd name="connsiteY10" fmla="*/ 6415 h 31150"/>
                <a:gd name="connsiteX11" fmla="*/ 27506 w 27948"/>
                <a:gd name="connsiteY11" fmla="*/ 9158 h 31150"/>
                <a:gd name="connsiteX12" fmla="*/ 25997 w 27948"/>
                <a:gd name="connsiteY12" fmla="*/ 11489 h 31150"/>
                <a:gd name="connsiteX13" fmla="*/ 12053 w 27948"/>
                <a:gd name="connsiteY13" fmla="*/ 28634 h 31150"/>
                <a:gd name="connsiteX14" fmla="*/ 6395 w 27948"/>
                <a:gd name="connsiteY14" fmla="*/ 31149 h 31150"/>
                <a:gd name="connsiteX15" fmla="*/ 6395 w 27948"/>
                <a:gd name="connsiteY15" fmla="*/ 31149 h 3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948" h="31150">
                  <a:moveTo>
                    <a:pt x="6395" y="31149"/>
                  </a:moveTo>
                  <a:cubicBezTo>
                    <a:pt x="4920" y="31183"/>
                    <a:pt x="3486" y="30698"/>
                    <a:pt x="2337" y="29778"/>
                  </a:cubicBezTo>
                  <a:cubicBezTo>
                    <a:pt x="977" y="28566"/>
                    <a:pt x="143" y="26874"/>
                    <a:pt x="17" y="25063"/>
                  </a:cubicBezTo>
                  <a:cubicBezTo>
                    <a:pt x="-109" y="23245"/>
                    <a:pt x="474" y="21451"/>
                    <a:pt x="1651" y="20062"/>
                  </a:cubicBezTo>
                  <a:lnTo>
                    <a:pt x="15653" y="2917"/>
                  </a:lnTo>
                  <a:cubicBezTo>
                    <a:pt x="16185" y="2145"/>
                    <a:pt x="16870" y="1494"/>
                    <a:pt x="17665" y="1002"/>
                  </a:cubicBezTo>
                  <a:cubicBezTo>
                    <a:pt x="18465" y="511"/>
                    <a:pt x="19351" y="191"/>
                    <a:pt x="20282" y="65"/>
                  </a:cubicBezTo>
                  <a:cubicBezTo>
                    <a:pt x="21208" y="-66"/>
                    <a:pt x="22151" y="2"/>
                    <a:pt x="23048" y="259"/>
                  </a:cubicBezTo>
                  <a:cubicBezTo>
                    <a:pt x="23951" y="517"/>
                    <a:pt x="24786" y="957"/>
                    <a:pt x="25511" y="1551"/>
                  </a:cubicBezTo>
                  <a:cubicBezTo>
                    <a:pt x="26232" y="2151"/>
                    <a:pt x="26820" y="2888"/>
                    <a:pt x="27237" y="3729"/>
                  </a:cubicBezTo>
                  <a:cubicBezTo>
                    <a:pt x="27655" y="4563"/>
                    <a:pt x="27895" y="5477"/>
                    <a:pt x="27940" y="6415"/>
                  </a:cubicBezTo>
                  <a:cubicBezTo>
                    <a:pt x="27986" y="7346"/>
                    <a:pt x="27837" y="8284"/>
                    <a:pt x="27506" y="9158"/>
                  </a:cubicBezTo>
                  <a:cubicBezTo>
                    <a:pt x="27169" y="10032"/>
                    <a:pt x="26654" y="10826"/>
                    <a:pt x="25997" y="11489"/>
                  </a:cubicBezTo>
                  <a:lnTo>
                    <a:pt x="12053" y="28634"/>
                  </a:lnTo>
                  <a:cubicBezTo>
                    <a:pt x="10504" y="30080"/>
                    <a:pt x="8509" y="30966"/>
                    <a:pt x="6395" y="31149"/>
                  </a:cubicBezTo>
                  <a:lnTo>
                    <a:pt x="6395" y="3114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4881F782-D4A7-8EFE-ED01-4176721BA523}"/>
                </a:ext>
              </a:extLst>
            </p:cNvPr>
            <p:cNvSpPr/>
            <p:nvPr/>
          </p:nvSpPr>
          <p:spPr>
            <a:xfrm>
              <a:off x="2436025" y="3967120"/>
              <a:ext cx="18060" cy="18060"/>
            </a:xfrm>
            <a:custGeom>
              <a:avLst/>
              <a:gdLst>
                <a:gd name="connsiteX0" fmla="*/ 9030 w 18060"/>
                <a:gd name="connsiteY0" fmla="*/ 18061 h 18060"/>
                <a:gd name="connsiteX1" fmla="*/ 14047 w 18060"/>
                <a:gd name="connsiteY1" fmla="*/ 16540 h 18060"/>
                <a:gd name="connsiteX2" fmla="*/ 17373 w 18060"/>
                <a:gd name="connsiteY2" fmla="*/ 12489 h 18060"/>
                <a:gd name="connsiteX3" fmla="*/ 17888 w 18060"/>
                <a:gd name="connsiteY3" fmla="*/ 7271 h 18060"/>
                <a:gd name="connsiteX4" fmla="*/ 15413 w 18060"/>
                <a:gd name="connsiteY4" fmla="*/ 2647 h 18060"/>
                <a:gd name="connsiteX5" fmla="*/ 10790 w 18060"/>
                <a:gd name="connsiteY5" fmla="*/ 173 h 18060"/>
                <a:gd name="connsiteX6" fmla="*/ 5572 w 18060"/>
                <a:gd name="connsiteY6" fmla="*/ 687 h 18060"/>
                <a:gd name="connsiteX7" fmla="*/ 1520 w 18060"/>
                <a:gd name="connsiteY7" fmla="*/ 4013 h 18060"/>
                <a:gd name="connsiteX8" fmla="*/ 0 w 18060"/>
                <a:gd name="connsiteY8" fmla="*/ 9031 h 18060"/>
                <a:gd name="connsiteX9" fmla="*/ 2646 w 18060"/>
                <a:gd name="connsiteY9" fmla="*/ 15415 h 18060"/>
                <a:gd name="connsiteX10" fmla="*/ 9030 w 18060"/>
                <a:gd name="connsiteY10" fmla="*/ 18061 h 18060"/>
                <a:gd name="connsiteX11" fmla="*/ 9030 w 18060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0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7" y="16540"/>
                  </a:cubicBezTo>
                  <a:cubicBezTo>
                    <a:pt x="15533" y="15546"/>
                    <a:pt x="16688" y="14134"/>
                    <a:pt x="17373" y="12489"/>
                  </a:cubicBezTo>
                  <a:cubicBezTo>
                    <a:pt x="18054" y="10837"/>
                    <a:pt x="18236" y="9020"/>
                    <a:pt x="17888" y="7271"/>
                  </a:cubicBezTo>
                  <a:cubicBezTo>
                    <a:pt x="17539" y="5516"/>
                    <a:pt x="16676" y="3910"/>
                    <a:pt x="15413" y="2647"/>
                  </a:cubicBezTo>
                  <a:cubicBezTo>
                    <a:pt x="14150" y="1384"/>
                    <a:pt x="12544" y="521"/>
                    <a:pt x="10790" y="173"/>
                  </a:cubicBezTo>
                  <a:cubicBezTo>
                    <a:pt x="9041" y="-176"/>
                    <a:pt x="7224" y="7"/>
                    <a:pt x="5572" y="687"/>
                  </a:cubicBezTo>
                  <a:cubicBezTo>
                    <a:pt x="3926" y="1373"/>
                    <a:pt x="2514" y="2527"/>
                    <a:pt x="1520" y="4013"/>
                  </a:cubicBezTo>
                  <a:cubicBezTo>
                    <a:pt x="531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6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C6ED3E5D-0968-722D-C693-1E2714C0ABB9}"/>
                </a:ext>
              </a:extLst>
            </p:cNvPr>
            <p:cNvSpPr/>
            <p:nvPr/>
          </p:nvSpPr>
          <p:spPr>
            <a:xfrm>
              <a:off x="2436025" y="4127140"/>
              <a:ext cx="18060" cy="18060"/>
            </a:xfrm>
            <a:custGeom>
              <a:avLst/>
              <a:gdLst>
                <a:gd name="connsiteX0" fmla="*/ 9030 w 18060"/>
                <a:gd name="connsiteY0" fmla="*/ 18061 h 18060"/>
                <a:gd name="connsiteX1" fmla="*/ 14047 w 18060"/>
                <a:gd name="connsiteY1" fmla="*/ 16540 h 18060"/>
                <a:gd name="connsiteX2" fmla="*/ 17373 w 18060"/>
                <a:gd name="connsiteY2" fmla="*/ 12489 h 18060"/>
                <a:gd name="connsiteX3" fmla="*/ 17888 w 18060"/>
                <a:gd name="connsiteY3" fmla="*/ 7271 h 18060"/>
                <a:gd name="connsiteX4" fmla="*/ 15413 w 18060"/>
                <a:gd name="connsiteY4" fmla="*/ 2647 h 18060"/>
                <a:gd name="connsiteX5" fmla="*/ 10790 w 18060"/>
                <a:gd name="connsiteY5" fmla="*/ 173 h 18060"/>
                <a:gd name="connsiteX6" fmla="*/ 5572 w 18060"/>
                <a:gd name="connsiteY6" fmla="*/ 687 h 18060"/>
                <a:gd name="connsiteX7" fmla="*/ 1520 w 18060"/>
                <a:gd name="connsiteY7" fmla="*/ 4013 h 18060"/>
                <a:gd name="connsiteX8" fmla="*/ 0 w 18060"/>
                <a:gd name="connsiteY8" fmla="*/ 9031 h 18060"/>
                <a:gd name="connsiteX9" fmla="*/ 2646 w 18060"/>
                <a:gd name="connsiteY9" fmla="*/ 15415 h 18060"/>
                <a:gd name="connsiteX10" fmla="*/ 9030 w 18060"/>
                <a:gd name="connsiteY10" fmla="*/ 18061 h 18060"/>
                <a:gd name="connsiteX11" fmla="*/ 9030 w 18060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0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7" y="16540"/>
                  </a:cubicBezTo>
                  <a:cubicBezTo>
                    <a:pt x="15533" y="15546"/>
                    <a:pt x="16688" y="14134"/>
                    <a:pt x="17373" y="12489"/>
                  </a:cubicBezTo>
                  <a:cubicBezTo>
                    <a:pt x="18054" y="10837"/>
                    <a:pt x="18236" y="9020"/>
                    <a:pt x="17888" y="7271"/>
                  </a:cubicBezTo>
                  <a:cubicBezTo>
                    <a:pt x="17539" y="5516"/>
                    <a:pt x="16676" y="3910"/>
                    <a:pt x="15413" y="2647"/>
                  </a:cubicBezTo>
                  <a:cubicBezTo>
                    <a:pt x="14150" y="1384"/>
                    <a:pt x="12544" y="521"/>
                    <a:pt x="10790" y="173"/>
                  </a:cubicBezTo>
                  <a:cubicBezTo>
                    <a:pt x="9041" y="-176"/>
                    <a:pt x="7224" y="7"/>
                    <a:pt x="5572" y="687"/>
                  </a:cubicBezTo>
                  <a:cubicBezTo>
                    <a:pt x="3926" y="1373"/>
                    <a:pt x="2514" y="2527"/>
                    <a:pt x="1520" y="4013"/>
                  </a:cubicBezTo>
                  <a:cubicBezTo>
                    <a:pt x="531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6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13BE029C-688F-4C54-3FD9-9928F9536E39}"/>
                </a:ext>
              </a:extLst>
            </p:cNvPr>
            <p:cNvSpPr/>
            <p:nvPr/>
          </p:nvSpPr>
          <p:spPr>
            <a:xfrm>
              <a:off x="2627706" y="4459182"/>
              <a:ext cx="18060" cy="18060"/>
            </a:xfrm>
            <a:custGeom>
              <a:avLst/>
              <a:gdLst>
                <a:gd name="connsiteX0" fmla="*/ 9030 w 18060"/>
                <a:gd name="connsiteY0" fmla="*/ 18061 h 18060"/>
                <a:gd name="connsiteX1" fmla="*/ 14048 w 18060"/>
                <a:gd name="connsiteY1" fmla="*/ 16540 h 18060"/>
                <a:gd name="connsiteX2" fmla="*/ 17374 w 18060"/>
                <a:gd name="connsiteY2" fmla="*/ 12489 h 18060"/>
                <a:gd name="connsiteX3" fmla="*/ 17888 w 18060"/>
                <a:gd name="connsiteY3" fmla="*/ 7271 h 18060"/>
                <a:gd name="connsiteX4" fmla="*/ 15413 w 18060"/>
                <a:gd name="connsiteY4" fmla="*/ 2647 h 18060"/>
                <a:gd name="connsiteX5" fmla="*/ 10790 w 18060"/>
                <a:gd name="connsiteY5" fmla="*/ 173 h 18060"/>
                <a:gd name="connsiteX6" fmla="*/ 5572 w 18060"/>
                <a:gd name="connsiteY6" fmla="*/ 687 h 18060"/>
                <a:gd name="connsiteX7" fmla="*/ 1520 w 18060"/>
                <a:gd name="connsiteY7" fmla="*/ 4013 h 18060"/>
                <a:gd name="connsiteX8" fmla="*/ 0 w 18060"/>
                <a:gd name="connsiteY8" fmla="*/ 9031 h 18060"/>
                <a:gd name="connsiteX9" fmla="*/ 2646 w 18060"/>
                <a:gd name="connsiteY9" fmla="*/ 15415 h 18060"/>
                <a:gd name="connsiteX10" fmla="*/ 9030 w 18060"/>
                <a:gd name="connsiteY10" fmla="*/ 18061 h 18060"/>
                <a:gd name="connsiteX11" fmla="*/ 9030 w 18060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0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8" y="16540"/>
                  </a:cubicBezTo>
                  <a:cubicBezTo>
                    <a:pt x="15533" y="15546"/>
                    <a:pt x="16688" y="14135"/>
                    <a:pt x="17374" y="12489"/>
                  </a:cubicBezTo>
                  <a:cubicBezTo>
                    <a:pt x="18054" y="10837"/>
                    <a:pt x="18237" y="9020"/>
                    <a:pt x="17888" y="7271"/>
                  </a:cubicBezTo>
                  <a:cubicBezTo>
                    <a:pt x="17539" y="5516"/>
                    <a:pt x="16676" y="3910"/>
                    <a:pt x="15413" y="2647"/>
                  </a:cubicBezTo>
                  <a:cubicBezTo>
                    <a:pt x="14150" y="1384"/>
                    <a:pt x="12544" y="521"/>
                    <a:pt x="10790" y="173"/>
                  </a:cubicBezTo>
                  <a:cubicBezTo>
                    <a:pt x="9041" y="-176"/>
                    <a:pt x="7224" y="7"/>
                    <a:pt x="5572" y="687"/>
                  </a:cubicBezTo>
                  <a:cubicBezTo>
                    <a:pt x="3926" y="1373"/>
                    <a:pt x="2515" y="2527"/>
                    <a:pt x="1520" y="4013"/>
                  </a:cubicBezTo>
                  <a:cubicBezTo>
                    <a:pt x="532" y="5499"/>
                    <a:pt x="0" y="7248"/>
                    <a:pt x="0" y="9031"/>
                  </a:cubicBezTo>
                  <a:cubicBezTo>
                    <a:pt x="0" y="11426"/>
                    <a:pt x="949" y="13723"/>
                    <a:pt x="2646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EE58CB1A-265D-E312-F000-AC767B6778DE}"/>
                </a:ext>
              </a:extLst>
            </p:cNvPr>
            <p:cNvSpPr/>
            <p:nvPr/>
          </p:nvSpPr>
          <p:spPr>
            <a:xfrm>
              <a:off x="3083991" y="4134437"/>
              <a:ext cx="114642" cy="461791"/>
            </a:xfrm>
            <a:custGeom>
              <a:avLst/>
              <a:gdLst>
                <a:gd name="connsiteX0" fmla="*/ 0 w 114642"/>
                <a:gd name="connsiteY0" fmla="*/ 1848 h 461791"/>
                <a:gd name="connsiteX1" fmla="*/ 42863 w 114642"/>
                <a:gd name="connsiteY1" fmla="*/ 424758 h 461791"/>
                <a:gd name="connsiteX2" fmla="*/ 80353 w 114642"/>
                <a:gd name="connsiteY2" fmla="*/ 461791 h 461791"/>
                <a:gd name="connsiteX3" fmla="*/ 114643 w 114642"/>
                <a:gd name="connsiteY3" fmla="*/ 438931 h 461791"/>
                <a:gd name="connsiteX4" fmla="*/ 39719 w 114642"/>
                <a:gd name="connsiteY4" fmla="*/ 32709 h 461791"/>
                <a:gd name="connsiteX5" fmla="*/ 0 w 114642"/>
                <a:gd name="connsiteY5" fmla="*/ 1848 h 46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642" h="461791">
                  <a:moveTo>
                    <a:pt x="0" y="1848"/>
                  </a:moveTo>
                  <a:lnTo>
                    <a:pt x="42863" y="424758"/>
                  </a:lnTo>
                  <a:lnTo>
                    <a:pt x="80353" y="461791"/>
                  </a:lnTo>
                  <a:lnTo>
                    <a:pt x="114643" y="438931"/>
                  </a:lnTo>
                  <a:lnTo>
                    <a:pt x="39719" y="32709"/>
                  </a:lnTo>
                  <a:cubicBezTo>
                    <a:pt x="32061" y="-266"/>
                    <a:pt x="0" y="-2953"/>
                    <a:pt x="0" y="1848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66E15FA0-8C61-4965-6889-AF11222C3A67}"/>
                </a:ext>
              </a:extLst>
            </p:cNvPr>
            <p:cNvSpPr/>
            <p:nvPr/>
          </p:nvSpPr>
          <p:spPr>
            <a:xfrm>
              <a:off x="2594604" y="3889569"/>
              <a:ext cx="292328" cy="86098"/>
            </a:xfrm>
            <a:custGeom>
              <a:avLst/>
              <a:gdLst>
                <a:gd name="connsiteX0" fmla="*/ 24066 w 292328"/>
                <a:gd name="connsiteY0" fmla="*/ 1829 h 86098"/>
                <a:gd name="connsiteX1" fmla="*/ 33953 w 292328"/>
                <a:gd name="connsiteY1" fmla="*/ 29318 h 86098"/>
                <a:gd name="connsiteX2" fmla="*/ 201402 w 292328"/>
                <a:gd name="connsiteY2" fmla="*/ 54178 h 86098"/>
                <a:gd name="connsiteX3" fmla="*/ 256038 w 292328"/>
                <a:gd name="connsiteY3" fmla="*/ 27089 h 86098"/>
                <a:gd name="connsiteX4" fmla="*/ 263662 w 292328"/>
                <a:gd name="connsiteY4" fmla="*/ 19008 h 86098"/>
                <a:gd name="connsiteX5" fmla="*/ 267468 w 292328"/>
                <a:gd name="connsiteY5" fmla="*/ 8573 h 86098"/>
                <a:gd name="connsiteX6" fmla="*/ 267468 w 292328"/>
                <a:gd name="connsiteY6" fmla="*/ 0 h 86098"/>
                <a:gd name="connsiteX7" fmla="*/ 292328 w 292328"/>
                <a:gd name="connsiteY7" fmla="*/ 5715 h 86098"/>
                <a:gd name="connsiteX8" fmla="*/ 277412 w 292328"/>
                <a:gd name="connsiteY8" fmla="*/ 40462 h 86098"/>
                <a:gd name="connsiteX9" fmla="*/ 26924 w 292328"/>
                <a:gd name="connsiteY9" fmla="*/ 54007 h 86098"/>
                <a:gd name="connsiteX10" fmla="*/ 5984 w 292328"/>
                <a:gd name="connsiteY10" fmla="*/ 35113 h 86098"/>
                <a:gd name="connsiteX11" fmla="*/ 292 w 292328"/>
                <a:gd name="connsiteY11" fmla="*/ 7487 h 86098"/>
                <a:gd name="connsiteX12" fmla="*/ 24066 w 292328"/>
                <a:gd name="connsiteY12" fmla="*/ 1829 h 8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2328" h="86098">
                  <a:moveTo>
                    <a:pt x="24066" y="1829"/>
                  </a:moveTo>
                  <a:cubicBezTo>
                    <a:pt x="24066" y="1829"/>
                    <a:pt x="19551" y="20288"/>
                    <a:pt x="33953" y="29318"/>
                  </a:cubicBezTo>
                  <a:cubicBezTo>
                    <a:pt x="50241" y="38805"/>
                    <a:pt x="112934" y="80753"/>
                    <a:pt x="201402" y="54178"/>
                  </a:cubicBezTo>
                  <a:cubicBezTo>
                    <a:pt x="220953" y="48149"/>
                    <a:pt x="239407" y="39005"/>
                    <a:pt x="256038" y="27089"/>
                  </a:cubicBezTo>
                  <a:cubicBezTo>
                    <a:pt x="259107" y="24946"/>
                    <a:pt x="261701" y="22191"/>
                    <a:pt x="263662" y="19008"/>
                  </a:cubicBezTo>
                  <a:cubicBezTo>
                    <a:pt x="265628" y="15825"/>
                    <a:pt x="266925" y="12276"/>
                    <a:pt x="267468" y="8573"/>
                  </a:cubicBezTo>
                  <a:lnTo>
                    <a:pt x="267468" y="0"/>
                  </a:lnTo>
                  <a:lnTo>
                    <a:pt x="292328" y="5715"/>
                  </a:lnTo>
                  <a:cubicBezTo>
                    <a:pt x="292140" y="18814"/>
                    <a:pt x="286779" y="31301"/>
                    <a:pt x="277412" y="40462"/>
                  </a:cubicBezTo>
                  <a:cubicBezTo>
                    <a:pt x="270211" y="47663"/>
                    <a:pt x="163112" y="130245"/>
                    <a:pt x="26924" y="54007"/>
                  </a:cubicBezTo>
                  <a:cubicBezTo>
                    <a:pt x="18111" y="50103"/>
                    <a:pt x="10773" y="43480"/>
                    <a:pt x="5984" y="35113"/>
                  </a:cubicBezTo>
                  <a:cubicBezTo>
                    <a:pt x="1189" y="26746"/>
                    <a:pt x="-800" y="17065"/>
                    <a:pt x="292" y="7487"/>
                  </a:cubicBezTo>
                  <a:lnTo>
                    <a:pt x="24066" y="1829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D4E07521-4626-7781-29B5-AFE211DDF292}"/>
                </a:ext>
              </a:extLst>
            </p:cNvPr>
            <p:cNvSpPr/>
            <p:nvPr/>
          </p:nvSpPr>
          <p:spPr>
            <a:xfrm>
              <a:off x="2904678" y="4543536"/>
              <a:ext cx="377476" cy="135033"/>
            </a:xfrm>
            <a:custGeom>
              <a:avLst/>
              <a:gdLst>
                <a:gd name="connsiteX0" fmla="*/ 56098 w 377476"/>
                <a:gd name="connsiteY0" fmla="*/ 3658 h 135033"/>
                <a:gd name="connsiteX1" fmla="*/ 120163 w 377476"/>
                <a:gd name="connsiteY1" fmla="*/ 12230 h 135033"/>
                <a:gd name="connsiteX2" fmla="*/ 256923 w 377476"/>
                <a:gd name="connsiteY2" fmla="*/ 0 h 135033"/>
                <a:gd name="connsiteX3" fmla="*/ 288527 w 377476"/>
                <a:gd name="connsiteY3" fmla="*/ 13545 h 135033"/>
                <a:gd name="connsiteX4" fmla="*/ 372938 w 377476"/>
                <a:gd name="connsiteY4" fmla="*/ 88925 h 135033"/>
                <a:gd name="connsiteX5" fmla="*/ 377435 w 377476"/>
                <a:gd name="connsiteY5" fmla="*/ 97966 h 135033"/>
                <a:gd name="connsiteX6" fmla="*/ 374395 w 377476"/>
                <a:gd name="connsiteY6" fmla="*/ 107596 h 135033"/>
                <a:gd name="connsiteX7" fmla="*/ 365525 w 377476"/>
                <a:gd name="connsiteY7" fmla="*/ 112420 h 135033"/>
                <a:gd name="connsiteX8" fmla="*/ 355793 w 377476"/>
                <a:gd name="connsiteY8" fmla="*/ 109728 h 135033"/>
                <a:gd name="connsiteX9" fmla="*/ 275783 w 377476"/>
                <a:gd name="connsiteY9" fmla="*/ 51035 h 135033"/>
                <a:gd name="connsiteX10" fmla="*/ 327675 w 377476"/>
                <a:gd name="connsiteY10" fmla="*/ 112414 h 135033"/>
                <a:gd name="connsiteX11" fmla="*/ 330492 w 377476"/>
                <a:gd name="connsiteY11" fmla="*/ 117975 h 135033"/>
                <a:gd name="connsiteX12" fmla="*/ 330401 w 377476"/>
                <a:gd name="connsiteY12" fmla="*/ 124210 h 135033"/>
                <a:gd name="connsiteX13" fmla="*/ 327424 w 377476"/>
                <a:gd name="connsiteY13" fmla="*/ 129690 h 135033"/>
                <a:gd name="connsiteX14" fmla="*/ 322246 w 377476"/>
                <a:gd name="connsiteY14" fmla="*/ 133159 h 135033"/>
                <a:gd name="connsiteX15" fmla="*/ 315125 w 377476"/>
                <a:gd name="connsiteY15" fmla="*/ 133703 h 135033"/>
                <a:gd name="connsiteX16" fmla="*/ 308758 w 377476"/>
                <a:gd name="connsiteY16" fmla="*/ 130474 h 135033"/>
                <a:gd name="connsiteX17" fmla="*/ 239321 w 377476"/>
                <a:gd name="connsiteY17" fmla="*/ 62293 h 135033"/>
                <a:gd name="connsiteX18" fmla="*/ 292128 w 377476"/>
                <a:gd name="connsiteY18" fmla="*/ 114243 h 135033"/>
                <a:gd name="connsiteX19" fmla="*/ 295243 w 377476"/>
                <a:gd name="connsiteY19" fmla="*/ 119318 h 135033"/>
                <a:gd name="connsiteX20" fmla="*/ 295534 w 377476"/>
                <a:gd name="connsiteY20" fmla="*/ 125273 h 135033"/>
                <a:gd name="connsiteX21" fmla="*/ 292928 w 377476"/>
                <a:gd name="connsiteY21" fmla="*/ 130628 h 135033"/>
                <a:gd name="connsiteX22" fmla="*/ 288070 w 377476"/>
                <a:gd name="connsiteY22" fmla="*/ 134074 h 135033"/>
                <a:gd name="connsiteX23" fmla="*/ 282029 w 377476"/>
                <a:gd name="connsiteY23" fmla="*/ 134954 h 135033"/>
                <a:gd name="connsiteX24" fmla="*/ 276354 w 377476"/>
                <a:gd name="connsiteY24" fmla="*/ 132702 h 135033"/>
                <a:gd name="connsiteX25" fmla="*/ 202345 w 377476"/>
                <a:gd name="connsiteY25" fmla="*/ 78524 h 135033"/>
                <a:gd name="connsiteX26" fmla="*/ 252409 w 377476"/>
                <a:gd name="connsiteY26" fmla="*/ 115500 h 135033"/>
                <a:gd name="connsiteX27" fmla="*/ 255660 w 377476"/>
                <a:gd name="connsiteY27" fmla="*/ 119249 h 135033"/>
                <a:gd name="connsiteX28" fmla="*/ 256832 w 377476"/>
                <a:gd name="connsiteY28" fmla="*/ 124072 h 135033"/>
                <a:gd name="connsiteX29" fmla="*/ 255660 w 377476"/>
                <a:gd name="connsiteY29" fmla="*/ 128896 h 135033"/>
                <a:gd name="connsiteX30" fmla="*/ 252409 w 377476"/>
                <a:gd name="connsiteY30" fmla="*/ 132645 h 135033"/>
                <a:gd name="connsiteX31" fmla="*/ 247414 w 377476"/>
                <a:gd name="connsiteY31" fmla="*/ 134680 h 135033"/>
                <a:gd name="connsiteX32" fmla="*/ 242064 w 377476"/>
                <a:gd name="connsiteY32" fmla="*/ 134017 h 135033"/>
                <a:gd name="connsiteX33" fmla="*/ 174742 w 377476"/>
                <a:gd name="connsiteY33" fmla="*/ 106070 h 135033"/>
                <a:gd name="connsiteX34" fmla="*/ 164546 w 377476"/>
                <a:gd name="connsiteY34" fmla="*/ 104110 h 135033"/>
                <a:gd name="connsiteX35" fmla="*/ 154453 w 377476"/>
                <a:gd name="connsiteY35" fmla="*/ 106528 h 135033"/>
                <a:gd name="connsiteX36" fmla="*/ 129022 w 377476"/>
                <a:gd name="connsiteY36" fmla="*/ 119158 h 135033"/>
                <a:gd name="connsiteX37" fmla="*/ 61813 w 377476"/>
                <a:gd name="connsiteY37" fmla="*/ 134988 h 135033"/>
                <a:gd name="connsiteX38" fmla="*/ 19808 w 377476"/>
                <a:gd name="connsiteY38" fmla="*/ 134988 h 135033"/>
                <a:gd name="connsiteX39" fmla="*/ 56098 w 377476"/>
                <a:gd name="connsiteY39" fmla="*/ 3658 h 135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77476" h="135033">
                  <a:moveTo>
                    <a:pt x="56098" y="3658"/>
                  </a:moveTo>
                  <a:lnTo>
                    <a:pt x="120163" y="12230"/>
                  </a:lnTo>
                  <a:lnTo>
                    <a:pt x="256923" y="0"/>
                  </a:lnTo>
                  <a:cubicBezTo>
                    <a:pt x="268805" y="280"/>
                    <a:pt x="280126" y="5132"/>
                    <a:pt x="288527" y="13545"/>
                  </a:cubicBezTo>
                  <a:lnTo>
                    <a:pt x="372938" y="88925"/>
                  </a:lnTo>
                  <a:cubicBezTo>
                    <a:pt x="375550" y="91240"/>
                    <a:pt x="377161" y="94486"/>
                    <a:pt x="377435" y="97966"/>
                  </a:cubicBezTo>
                  <a:cubicBezTo>
                    <a:pt x="377710" y="101447"/>
                    <a:pt x="376618" y="104899"/>
                    <a:pt x="374395" y="107596"/>
                  </a:cubicBezTo>
                  <a:cubicBezTo>
                    <a:pt x="372178" y="110294"/>
                    <a:pt x="368994" y="112020"/>
                    <a:pt x="365525" y="112420"/>
                  </a:cubicBezTo>
                  <a:cubicBezTo>
                    <a:pt x="362056" y="112814"/>
                    <a:pt x="358564" y="111854"/>
                    <a:pt x="355793" y="109728"/>
                  </a:cubicBezTo>
                  <a:lnTo>
                    <a:pt x="275783" y="51035"/>
                  </a:lnTo>
                  <a:lnTo>
                    <a:pt x="327675" y="112414"/>
                  </a:lnTo>
                  <a:cubicBezTo>
                    <a:pt x="329047" y="114014"/>
                    <a:pt x="330018" y="115923"/>
                    <a:pt x="330492" y="117975"/>
                  </a:cubicBezTo>
                  <a:cubicBezTo>
                    <a:pt x="330967" y="120032"/>
                    <a:pt x="330938" y="122170"/>
                    <a:pt x="330401" y="124210"/>
                  </a:cubicBezTo>
                  <a:cubicBezTo>
                    <a:pt x="329869" y="126250"/>
                    <a:pt x="328847" y="128130"/>
                    <a:pt x="327424" y="129690"/>
                  </a:cubicBezTo>
                  <a:cubicBezTo>
                    <a:pt x="326006" y="131251"/>
                    <a:pt x="324229" y="132439"/>
                    <a:pt x="322246" y="133159"/>
                  </a:cubicBezTo>
                  <a:cubicBezTo>
                    <a:pt x="319966" y="133988"/>
                    <a:pt x="317502" y="134177"/>
                    <a:pt x="315125" y="133703"/>
                  </a:cubicBezTo>
                  <a:cubicBezTo>
                    <a:pt x="312747" y="133228"/>
                    <a:pt x="310547" y="132114"/>
                    <a:pt x="308758" y="130474"/>
                  </a:cubicBezTo>
                  <a:lnTo>
                    <a:pt x="239321" y="62293"/>
                  </a:lnTo>
                  <a:lnTo>
                    <a:pt x="292128" y="114243"/>
                  </a:lnTo>
                  <a:cubicBezTo>
                    <a:pt x="293574" y="115649"/>
                    <a:pt x="294648" y="117392"/>
                    <a:pt x="295243" y="119318"/>
                  </a:cubicBezTo>
                  <a:cubicBezTo>
                    <a:pt x="295842" y="121249"/>
                    <a:pt x="295939" y="123295"/>
                    <a:pt x="295534" y="125273"/>
                  </a:cubicBezTo>
                  <a:cubicBezTo>
                    <a:pt x="295134" y="127250"/>
                    <a:pt x="294237" y="129090"/>
                    <a:pt x="292928" y="130628"/>
                  </a:cubicBezTo>
                  <a:cubicBezTo>
                    <a:pt x="291625" y="132171"/>
                    <a:pt x="289956" y="133354"/>
                    <a:pt x="288070" y="134074"/>
                  </a:cubicBezTo>
                  <a:cubicBezTo>
                    <a:pt x="286167" y="134891"/>
                    <a:pt x="284081" y="135194"/>
                    <a:pt x="282029" y="134954"/>
                  </a:cubicBezTo>
                  <a:cubicBezTo>
                    <a:pt x="279972" y="134714"/>
                    <a:pt x="278017" y="133937"/>
                    <a:pt x="276354" y="132702"/>
                  </a:cubicBezTo>
                  <a:lnTo>
                    <a:pt x="202345" y="78524"/>
                  </a:lnTo>
                  <a:lnTo>
                    <a:pt x="252409" y="115500"/>
                  </a:lnTo>
                  <a:cubicBezTo>
                    <a:pt x="253774" y="116472"/>
                    <a:pt x="254889" y="117757"/>
                    <a:pt x="255660" y="119249"/>
                  </a:cubicBezTo>
                  <a:cubicBezTo>
                    <a:pt x="256432" y="120741"/>
                    <a:pt x="256832" y="122393"/>
                    <a:pt x="256832" y="124072"/>
                  </a:cubicBezTo>
                  <a:cubicBezTo>
                    <a:pt x="256832" y="125753"/>
                    <a:pt x="256432" y="127404"/>
                    <a:pt x="255660" y="128896"/>
                  </a:cubicBezTo>
                  <a:cubicBezTo>
                    <a:pt x="254889" y="130388"/>
                    <a:pt x="253774" y="131673"/>
                    <a:pt x="252409" y="132645"/>
                  </a:cubicBezTo>
                  <a:cubicBezTo>
                    <a:pt x="250945" y="133737"/>
                    <a:pt x="249225" y="134440"/>
                    <a:pt x="247414" y="134680"/>
                  </a:cubicBezTo>
                  <a:cubicBezTo>
                    <a:pt x="245602" y="134920"/>
                    <a:pt x="243762" y="134691"/>
                    <a:pt x="242064" y="134017"/>
                  </a:cubicBezTo>
                  <a:lnTo>
                    <a:pt x="174742" y="106070"/>
                  </a:lnTo>
                  <a:cubicBezTo>
                    <a:pt x="171518" y="104699"/>
                    <a:pt x="168044" y="104036"/>
                    <a:pt x="164546" y="104110"/>
                  </a:cubicBezTo>
                  <a:cubicBezTo>
                    <a:pt x="161048" y="104190"/>
                    <a:pt x="157608" y="105013"/>
                    <a:pt x="154453" y="106528"/>
                  </a:cubicBezTo>
                  <a:lnTo>
                    <a:pt x="129022" y="119158"/>
                  </a:lnTo>
                  <a:cubicBezTo>
                    <a:pt x="108139" y="129547"/>
                    <a:pt x="85136" y="134965"/>
                    <a:pt x="61813" y="134988"/>
                  </a:cubicBezTo>
                  <a:lnTo>
                    <a:pt x="19808" y="134988"/>
                  </a:lnTo>
                  <a:cubicBezTo>
                    <a:pt x="-40485" y="134988"/>
                    <a:pt x="56098" y="3658"/>
                    <a:pt x="56098" y="3658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92A37F9D-A9B4-DEBE-454D-A471592F5A9C}"/>
                </a:ext>
              </a:extLst>
            </p:cNvPr>
            <p:cNvSpPr/>
            <p:nvPr/>
          </p:nvSpPr>
          <p:spPr>
            <a:xfrm>
              <a:off x="2531506" y="4432723"/>
              <a:ext cx="31163" cy="63607"/>
            </a:xfrm>
            <a:custGeom>
              <a:avLst/>
              <a:gdLst>
                <a:gd name="connsiteX0" fmla="*/ 31164 w 31163"/>
                <a:gd name="connsiteY0" fmla="*/ 63608 h 63607"/>
                <a:gd name="connsiteX1" fmla="*/ 8589 w 31163"/>
                <a:gd name="connsiteY1" fmla="*/ 61836 h 63607"/>
                <a:gd name="connsiteX2" fmla="*/ 4326 w 31163"/>
                <a:gd name="connsiteY2" fmla="*/ 60350 h 63607"/>
                <a:gd name="connsiteX3" fmla="*/ 1229 w 31163"/>
                <a:gd name="connsiteY3" fmla="*/ 57059 h 63607"/>
                <a:gd name="connsiteX4" fmla="*/ 5 w 31163"/>
                <a:gd name="connsiteY4" fmla="*/ 52715 h 63607"/>
                <a:gd name="connsiteX5" fmla="*/ 931 w 31163"/>
                <a:gd name="connsiteY5" fmla="*/ 48292 h 63607"/>
                <a:gd name="connsiteX6" fmla="*/ 24877 w 31163"/>
                <a:gd name="connsiteY6" fmla="*/ 0 h 63607"/>
                <a:gd name="connsiteX7" fmla="*/ 31164 w 31163"/>
                <a:gd name="connsiteY7" fmla="*/ 63608 h 6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63" h="63607">
                  <a:moveTo>
                    <a:pt x="31164" y="63608"/>
                  </a:moveTo>
                  <a:lnTo>
                    <a:pt x="8589" y="61836"/>
                  </a:lnTo>
                  <a:cubicBezTo>
                    <a:pt x="7069" y="61693"/>
                    <a:pt x="5606" y="61185"/>
                    <a:pt x="4326" y="60350"/>
                  </a:cubicBezTo>
                  <a:cubicBezTo>
                    <a:pt x="3040" y="59522"/>
                    <a:pt x="1983" y="58390"/>
                    <a:pt x="1229" y="57059"/>
                  </a:cubicBezTo>
                  <a:cubicBezTo>
                    <a:pt x="474" y="55733"/>
                    <a:pt x="57" y="54241"/>
                    <a:pt x="5" y="52715"/>
                  </a:cubicBezTo>
                  <a:cubicBezTo>
                    <a:pt x="-46" y="51184"/>
                    <a:pt x="268" y="49669"/>
                    <a:pt x="931" y="48292"/>
                  </a:cubicBezTo>
                  <a:lnTo>
                    <a:pt x="24877" y="0"/>
                  </a:lnTo>
                  <a:lnTo>
                    <a:pt x="31164" y="6360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D3CA75CF-14C3-79F7-4A29-5C908D9BE609}"/>
                </a:ext>
              </a:extLst>
            </p:cNvPr>
            <p:cNvSpPr/>
            <p:nvPr/>
          </p:nvSpPr>
          <p:spPr>
            <a:xfrm>
              <a:off x="3108794" y="4622975"/>
              <a:ext cx="50597" cy="38419"/>
            </a:xfrm>
            <a:custGeom>
              <a:avLst/>
              <a:gdLst>
                <a:gd name="connsiteX0" fmla="*/ 48292 w 50597"/>
                <a:gd name="connsiteY0" fmla="*/ 38405 h 38419"/>
                <a:gd name="connsiteX1" fmla="*/ 47578 w 50597"/>
                <a:gd name="connsiteY1" fmla="*/ 38331 h 38419"/>
                <a:gd name="connsiteX2" fmla="*/ 46977 w 50597"/>
                <a:gd name="connsiteY2" fmla="*/ 37948 h 38419"/>
                <a:gd name="connsiteX3" fmla="*/ 915 w 50597"/>
                <a:gd name="connsiteY3" fmla="*/ 4115 h 38419"/>
                <a:gd name="connsiteX4" fmla="*/ 23 w 50597"/>
                <a:gd name="connsiteY4" fmla="*/ 2612 h 38419"/>
                <a:gd name="connsiteX5" fmla="*/ 457 w 50597"/>
                <a:gd name="connsiteY5" fmla="*/ 915 h 38419"/>
                <a:gd name="connsiteX6" fmla="*/ 1960 w 50597"/>
                <a:gd name="connsiteY6" fmla="*/ 23 h 38419"/>
                <a:gd name="connsiteX7" fmla="*/ 3658 w 50597"/>
                <a:gd name="connsiteY7" fmla="*/ 457 h 38419"/>
                <a:gd name="connsiteX8" fmla="*/ 49664 w 50597"/>
                <a:gd name="connsiteY8" fmla="*/ 34347 h 38419"/>
                <a:gd name="connsiteX9" fmla="*/ 50269 w 50597"/>
                <a:gd name="connsiteY9" fmla="*/ 34987 h 38419"/>
                <a:gd name="connsiteX10" fmla="*/ 50572 w 50597"/>
                <a:gd name="connsiteY10" fmla="*/ 35822 h 38419"/>
                <a:gd name="connsiteX11" fmla="*/ 50521 w 50597"/>
                <a:gd name="connsiteY11" fmla="*/ 36702 h 38419"/>
                <a:gd name="connsiteX12" fmla="*/ 50121 w 50597"/>
                <a:gd name="connsiteY12" fmla="*/ 37491 h 38419"/>
                <a:gd name="connsiteX13" fmla="*/ 48292 w 50597"/>
                <a:gd name="connsiteY13" fmla="*/ 38405 h 38419"/>
                <a:gd name="connsiteX14" fmla="*/ 48292 w 50597"/>
                <a:gd name="connsiteY14" fmla="*/ 38405 h 3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0597" h="38419">
                  <a:moveTo>
                    <a:pt x="48292" y="38405"/>
                  </a:moveTo>
                  <a:cubicBezTo>
                    <a:pt x="48052" y="38439"/>
                    <a:pt x="47806" y="38411"/>
                    <a:pt x="47578" y="38331"/>
                  </a:cubicBezTo>
                  <a:cubicBezTo>
                    <a:pt x="47349" y="38257"/>
                    <a:pt x="47143" y="38119"/>
                    <a:pt x="46977" y="37948"/>
                  </a:cubicBezTo>
                  <a:lnTo>
                    <a:pt x="915" y="4115"/>
                  </a:lnTo>
                  <a:cubicBezTo>
                    <a:pt x="429" y="3749"/>
                    <a:pt x="109" y="3212"/>
                    <a:pt x="23" y="2612"/>
                  </a:cubicBezTo>
                  <a:cubicBezTo>
                    <a:pt x="-63" y="2012"/>
                    <a:pt x="92" y="1401"/>
                    <a:pt x="457" y="915"/>
                  </a:cubicBezTo>
                  <a:cubicBezTo>
                    <a:pt x="817" y="429"/>
                    <a:pt x="1360" y="109"/>
                    <a:pt x="1960" y="23"/>
                  </a:cubicBezTo>
                  <a:cubicBezTo>
                    <a:pt x="2561" y="-63"/>
                    <a:pt x="3172" y="92"/>
                    <a:pt x="3658" y="457"/>
                  </a:cubicBezTo>
                  <a:lnTo>
                    <a:pt x="49664" y="34347"/>
                  </a:lnTo>
                  <a:cubicBezTo>
                    <a:pt x="49909" y="34519"/>
                    <a:pt x="50115" y="34736"/>
                    <a:pt x="50269" y="34987"/>
                  </a:cubicBezTo>
                  <a:cubicBezTo>
                    <a:pt x="50429" y="35245"/>
                    <a:pt x="50532" y="35525"/>
                    <a:pt x="50572" y="35822"/>
                  </a:cubicBezTo>
                  <a:cubicBezTo>
                    <a:pt x="50618" y="36113"/>
                    <a:pt x="50601" y="36416"/>
                    <a:pt x="50521" y="36702"/>
                  </a:cubicBezTo>
                  <a:cubicBezTo>
                    <a:pt x="50441" y="36988"/>
                    <a:pt x="50304" y="37256"/>
                    <a:pt x="50121" y="37491"/>
                  </a:cubicBezTo>
                  <a:cubicBezTo>
                    <a:pt x="49612" y="37971"/>
                    <a:pt x="48978" y="38291"/>
                    <a:pt x="48292" y="38405"/>
                  </a:cubicBezTo>
                  <a:lnTo>
                    <a:pt x="48292" y="38405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4C4B84C5-FF87-4137-87A7-9B99144C19A2}"/>
                </a:ext>
              </a:extLst>
            </p:cNvPr>
            <p:cNvSpPr/>
            <p:nvPr/>
          </p:nvSpPr>
          <p:spPr>
            <a:xfrm>
              <a:off x="3144832" y="4606948"/>
              <a:ext cx="54014" cy="53060"/>
            </a:xfrm>
            <a:custGeom>
              <a:avLst/>
              <a:gdLst>
                <a:gd name="connsiteX0" fmla="*/ 51517 w 54014"/>
                <a:gd name="connsiteY0" fmla="*/ 53060 h 53060"/>
                <a:gd name="connsiteX1" fmla="*/ 50202 w 54014"/>
                <a:gd name="connsiteY1" fmla="*/ 52603 h 53060"/>
                <a:gd name="connsiteX2" fmla="*/ 539 w 54014"/>
                <a:gd name="connsiteY2" fmla="*/ 3682 h 53060"/>
                <a:gd name="connsiteX3" fmla="*/ 2 w 54014"/>
                <a:gd name="connsiteY3" fmla="*/ 2145 h 53060"/>
                <a:gd name="connsiteX4" fmla="*/ 653 w 54014"/>
                <a:gd name="connsiteY4" fmla="*/ 653 h 53060"/>
                <a:gd name="connsiteX5" fmla="*/ 2145 w 54014"/>
                <a:gd name="connsiteY5" fmla="*/ 2 h 53060"/>
                <a:gd name="connsiteX6" fmla="*/ 3682 w 54014"/>
                <a:gd name="connsiteY6" fmla="*/ 539 h 53060"/>
                <a:gd name="connsiteX7" fmla="*/ 53346 w 54014"/>
                <a:gd name="connsiteY7" fmla="*/ 49288 h 53060"/>
                <a:gd name="connsiteX8" fmla="*/ 53843 w 54014"/>
                <a:gd name="connsiteY8" fmla="*/ 50002 h 53060"/>
                <a:gd name="connsiteX9" fmla="*/ 54014 w 54014"/>
                <a:gd name="connsiteY9" fmla="*/ 50860 h 53060"/>
                <a:gd name="connsiteX10" fmla="*/ 53843 w 54014"/>
                <a:gd name="connsiteY10" fmla="*/ 51717 h 53060"/>
                <a:gd name="connsiteX11" fmla="*/ 53346 w 54014"/>
                <a:gd name="connsiteY11" fmla="*/ 52431 h 53060"/>
                <a:gd name="connsiteX12" fmla="*/ 51517 w 54014"/>
                <a:gd name="connsiteY12" fmla="*/ 53060 h 53060"/>
                <a:gd name="connsiteX13" fmla="*/ 51517 w 54014"/>
                <a:gd name="connsiteY13" fmla="*/ 53060 h 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014" h="53060">
                  <a:moveTo>
                    <a:pt x="51517" y="53060"/>
                  </a:moveTo>
                  <a:cubicBezTo>
                    <a:pt x="51117" y="53060"/>
                    <a:pt x="50202" y="53060"/>
                    <a:pt x="50202" y="52603"/>
                  </a:cubicBezTo>
                  <a:lnTo>
                    <a:pt x="539" y="3682"/>
                  </a:lnTo>
                  <a:cubicBezTo>
                    <a:pt x="173" y="3259"/>
                    <a:pt x="-21" y="2705"/>
                    <a:pt x="2" y="2145"/>
                  </a:cubicBezTo>
                  <a:cubicBezTo>
                    <a:pt x="19" y="1585"/>
                    <a:pt x="253" y="1053"/>
                    <a:pt x="653" y="653"/>
                  </a:cubicBezTo>
                  <a:cubicBezTo>
                    <a:pt x="1048" y="253"/>
                    <a:pt x="1579" y="25"/>
                    <a:pt x="2145" y="2"/>
                  </a:cubicBezTo>
                  <a:cubicBezTo>
                    <a:pt x="2705" y="-21"/>
                    <a:pt x="3254" y="173"/>
                    <a:pt x="3682" y="539"/>
                  </a:cubicBezTo>
                  <a:lnTo>
                    <a:pt x="53346" y="49288"/>
                  </a:lnTo>
                  <a:cubicBezTo>
                    <a:pt x="53557" y="49494"/>
                    <a:pt x="53728" y="49734"/>
                    <a:pt x="53843" y="50002"/>
                  </a:cubicBezTo>
                  <a:cubicBezTo>
                    <a:pt x="53957" y="50277"/>
                    <a:pt x="54014" y="50568"/>
                    <a:pt x="54014" y="50860"/>
                  </a:cubicBezTo>
                  <a:cubicBezTo>
                    <a:pt x="54014" y="51157"/>
                    <a:pt x="53957" y="51442"/>
                    <a:pt x="53843" y="51717"/>
                  </a:cubicBezTo>
                  <a:cubicBezTo>
                    <a:pt x="53728" y="51986"/>
                    <a:pt x="53557" y="52231"/>
                    <a:pt x="53346" y="52431"/>
                  </a:cubicBezTo>
                  <a:cubicBezTo>
                    <a:pt x="52831" y="52854"/>
                    <a:pt x="52180" y="53077"/>
                    <a:pt x="51517" y="53060"/>
                  </a:cubicBezTo>
                  <a:lnTo>
                    <a:pt x="51517" y="5306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0A737726-7412-7D09-967D-5BAE7AB12FB8}"/>
                </a:ext>
              </a:extLst>
            </p:cNvPr>
            <p:cNvSpPr/>
            <p:nvPr/>
          </p:nvSpPr>
          <p:spPr>
            <a:xfrm>
              <a:off x="3058731" y="4639308"/>
              <a:ext cx="102322" cy="39229"/>
            </a:xfrm>
            <a:custGeom>
              <a:avLst/>
              <a:gdLst>
                <a:gd name="connsiteX0" fmla="*/ 35662 w 102322"/>
                <a:gd name="connsiteY0" fmla="*/ 2184 h 39229"/>
                <a:gd name="connsiteX1" fmla="*/ 85725 w 102322"/>
                <a:gd name="connsiteY1" fmla="*/ 27901 h 39229"/>
                <a:gd name="connsiteX2" fmla="*/ 102013 w 102322"/>
                <a:gd name="connsiteY2" fmla="*/ 25672 h 39229"/>
                <a:gd name="connsiteX3" fmla="*/ 101670 w 102322"/>
                <a:gd name="connsiteY3" fmla="*/ 32004 h 39229"/>
                <a:gd name="connsiteX4" fmla="*/ 97898 w 102322"/>
                <a:gd name="connsiteY4" fmla="*/ 37102 h 39229"/>
                <a:gd name="connsiteX5" fmla="*/ 92903 w 102322"/>
                <a:gd name="connsiteY5" fmla="*/ 39137 h 39229"/>
                <a:gd name="connsiteX6" fmla="*/ 87554 w 102322"/>
                <a:gd name="connsiteY6" fmla="*/ 38474 h 39229"/>
                <a:gd name="connsiteX7" fmla="*/ 20288 w 102322"/>
                <a:gd name="connsiteY7" fmla="*/ 10470 h 39229"/>
                <a:gd name="connsiteX8" fmla="*/ 10093 w 102322"/>
                <a:gd name="connsiteY8" fmla="*/ 8510 h 39229"/>
                <a:gd name="connsiteX9" fmla="*/ 0 w 102322"/>
                <a:gd name="connsiteY9" fmla="*/ 10927 h 39229"/>
                <a:gd name="connsiteX10" fmla="*/ 13087 w 102322"/>
                <a:gd name="connsiteY10" fmla="*/ 3269 h 39229"/>
                <a:gd name="connsiteX11" fmla="*/ 24243 w 102322"/>
                <a:gd name="connsiteY11" fmla="*/ 29 h 39229"/>
                <a:gd name="connsiteX12" fmla="*/ 35662 w 102322"/>
                <a:gd name="connsiteY12" fmla="*/ 2184 h 39229"/>
                <a:gd name="connsiteX13" fmla="*/ 35662 w 102322"/>
                <a:gd name="connsiteY13" fmla="*/ 2184 h 39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2322" h="39229">
                  <a:moveTo>
                    <a:pt x="35662" y="2184"/>
                  </a:moveTo>
                  <a:cubicBezTo>
                    <a:pt x="50978" y="9899"/>
                    <a:pt x="76695" y="22986"/>
                    <a:pt x="85725" y="27901"/>
                  </a:cubicBezTo>
                  <a:cubicBezTo>
                    <a:pt x="98355" y="35159"/>
                    <a:pt x="102013" y="25672"/>
                    <a:pt x="102013" y="25672"/>
                  </a:cubicBezTo>
                  <a:cubicBezTo>
                    <a:pt x="102521" y="27770"/>
                    <a:pt x="102401" y="29970"/>
                    <a:pt x="101670" y="32004"/>
                  </a:cubicBezTo>
                  <a:cubicBezTo>
                    <a:pt x="100938" y="34039"/>
                    <a:pt x="99630" y="35810"/>
                    <a:pt x="97898" y="37102"/>
                  </a:cubicBezTo>
                  <a:cubicBezTo>
                    <a:pt x="96435" y="38194"/>
                    <a:pt x="94715" y="38896"/>
                    <a:pt x="92903" y="39137"/>
                  </a:cubicBezTo>
                  <a:cubicBezTo>
                    <a:pt x="91091" y="39377"/>
                    <a:pt x="89251" y="39148"/>
                    <a:pt x="87554" y="38474"/>
                  </a:cubicBezTo>
                  <a:lnTo>
                    <a:pt x="20288" y="10470"/>
                  </a:lnTo>
                  <a:cubicBezTo>
                    <a:pt x="17065" y="9098"/>
                    <a:pt x="13590" y="8436"/>
                    <a:pt x="10093" y="8510"/>
                  </a:cubicBezTo>
                  <a:cubicBezTo>
                    <a:pt x="6595" y="8590"/>
                    <a:pt x="3155" y="9413"/>
                    <a:pt x="0" y="10927"/>
                  </a:cubicBezTo>
                  <a:lnTo>
                    <a:pt x="13087" y="3269"/>
                  </a:lnTo>
                  <a:cubicBezTo>
                    <a:pt x="16499" y="1326"/>
                    <a:pt x="20323" y="218"/>
                    <a:pt x="24243" y="29"/>
                  </a:cubicBezTo>
                  <a:cubicBezTo>
                    <a:pt x="28164" y="-160"/>
                    <a:pt x="32078" y="578"/>
                    <a:pt x="35662" y="2184"/>
                  </a:cubicBezTo>
                  <a:lnTo>
                    <a:pt x="35662" y="218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168CEBCC-3FBD-145D-4E90-E06FF33099F1}"/>
                </a:ext>
              </a:extLst>
            </p:cNvPr>
            <p:cNvSpPr/>
            <p:nvPr/>
          </p:nvSpPr>
          <p:spPr>
            <a:xfrm>
              <a:off x="2295487" y="4249671"/>
              <a:ext cx="654881" cy="429139"/>
            </a:xfrm>
            <a:custGeom>
              <a:avLst/>
              <a:gdLst>
                <a:gd name="connsiteX0" fmla="*/ 654882 w 654881"/>
                <a:gd name="connsiteY0" fmla="*/ 302895 h 429139"/>
                <a:gd name="connsiteX1" fmla="*/ 267176 w 654881"/>
                <a:gd name="connsiteY1" fmla="*/ 245745 h 429139"/>
                <a:gd name="connsiteX2" fmla="*/ 241916 w 654881"/>
                <a:gd name="connsiteY2" fmla="*/ 0 h 429139"/>
                <a:gd name="connsiteX3" fmla="*/ 0 w 654881"/>
                <a:gd name="connsiteY3" fmla="*/ 12173 h 429139"/>
                <a:gd name="connsiteX4" fmla="*/ 49206 w 654881"/>
                <a:gd name="connsiteY4" fmla="*/ 326669 h 429139"/>
                <a:gd name="connsiteX5" fmla="*/ 90103 w 654881"/>
                <a:gd name="connsiteY5" fmla="*/ 399981 h 429139"/>
                <a:gd name="connsiteX6" fmla="*/ 168821 w 654881"/>
                <a:gd name="connsiteY6" fmla="*/ 429139 h 429139"/>
                <a:gd name="connsiteX7" fmla="*/ 609790 w 654881"/>
                <a:gd name="connsiteY7" fmla="*/ 429139 h 429139"/>
                <a:gd name="connsiteX8" fmla="*/ 654882 w 654881"/>
                <a:gd name="connsiteY8" fmla="*/ 302895 h 42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4881" h="429139">
                  <a:moveTo>
                    <a:pt x="654882" y="302895"/>
                  </a:moveTo>
                  <a:lnTo>
                    <a:pt x="267176" y="245745"/>
                  </a:lnTo>
                  <a:lnTo>
                    <a:pt x="241916" y="0"/>
                  </a:lnTo>
                  <a:lnTo>
                    <a:pt x="0" y="12173"/>
                  </a:lnTo>
                  <a:lnTo>
                    <a:pt x="49206" y="326669"/>
                  </a:lnTo>
                  <a:cubicBezTo>
                    <a:pt x="53670" y="355199"/>
                    <a:pt x="68174" y="381196"/>
                    <a:pt x="90103" y="399981"/>
                  </a:cubicBezTo>
                  <a:cubicBezTo>
                    <a:pt x="112031" y="418766"/>
                    <a:pt x="139949" y="429105"/>
                    <a:pt x="168821" y="429139"/>
                  </a:cubicBezTo>
                  <a:lnTo>
                    <a:pt x="609790" y="429139"/>
                  </a:lnTo>
                  <a:lnTo>
                    <a:pt x="654882" y="302895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E77023A8-80CF-DED1-41DA-13594DCE3C78}"/>
                </a:ext>
              </a:extLst>
            </p:cNvPr>
            <p:cNvSpPr/>
            <p:nvPr/>
          </p:nvSpPr>
          <p:spPr>
            <a:xfrm>
              <a:off x="2295487" y="4250586"/>
              <a:ext cx="707688" cy="428625"/>
            </a:xfrm>
            <a:custGeom>
              <a:avLst/>
              <a:gdLst>
                <a:gd name="connsiteX0" fmla="*/ 707688 w 707688"/>
                <a:gd name="connsiteY0" fmla="*/ 301981 h 428625"/>
                <a:gd name="connsiteX1" fmla="*/ 267176 w 707688"/>
                <a:gd name="connsiteY1" fmla="*/ 245745 h 428625"/>
                <a:gd name="connsiteX2" fmla="*/ 241916 w 707688"/>
                <a:gd name="connsiteY2" fmla="*/ 0 h 428625"/>
                <a:gd name="connsiteX3" fmla="*/ 0 w 707688"/>
                <a:gd name="connsiteY3" fmla="*/ 12173 h 428625"/>
                <a:gd name="connsiteX4" fmla="*/ 49206 w 707688"/>
                <a:gd name="connsiteY4" fmla="*/ 325755 h 428625"/>
                <a:gd name="connsiteX5" fmla="*/ 89988 w 707688"/>
                <a:gd name="connsiteY5" fmla="*/ 399313 h 428625"/>
                <a:gd name="connsiteX6" fmla="*/ 168821 w 707688"/>
                <a:gd name="connsiteY6" fmla="*/ 428625 h 428625"/>
                <a:gd name="connsiteX7" fmla="*/ 663911 w 707688"/>
                <a:gd name="connsiteY7" fmla="*/ 428625 h 428625"/>
                <a:gd name="connsiteX8" fmla="*/ 707688 w 707688"/>
                <a:gd name="connsiteY8" fmla="*/ 301981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7688" h="428625">
                  <a:moveTo>
                    <a:pt x="707688" y="301981"/>
                  </a:moveTo>
                  <a:lnTo>
                    <a:pt x="267176" y="245745"/>
                  </a:lnTo>
                  <a:lnTo>
                    <a:pt x="241916" y="0"/>
                  </a:lnTo>
                  <a:lnTo>
                    <a:pt x="0" y="12173"/>
                  </a:lnTo>
                  <a:lnTo>
                    <a:pt x="49206" y="325755"/>
                  </a:lnTo>
                  <a:cubicBezTo>
                    <a:pt x="53584" y="354359"/>
                    <a:pt x="68048" y="380448"/>
                    <a:pt x="89988" y="399313"/>
                  </a:cubicBezTo>
                  <a:cubicBezTo>
                    <a:pt x="111922" y="418178"/>
                    <a:pt x="139886" y="428574"/>
                    <a:pt x="168821" y="428625"/>
                  </a:cubicBezTo>
                  <a:lnTo>
                    <a:pt x="663911" y="428625"/>
                  </a:lnTo>
                  <a:lnTo>
                    <a:pt x="707688" y="301981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1CF03356-EC3A-A279-FF0C-10F25CEA6AA9}"/>
                </a:ext>
              </a:extLst>
            </p:cNvPr>
            <p:cNvSpPr/>
            <p:nvPr/>
          </p:nvSpPr>
          <p:spPr>
            <a:xfrm>
              <a:off x="2905684" y="4547194"/>
              <a:ext cx="97497" cy="131102"/>
            </a:xfrm>
            <a:custGeom>
              <a:avLst/>
              <a:gdLst>
                <a:gd name="connsiteX0" fmla="*/ 53721 w 97497"/>
                <a:gd name="connsiteY0" fmla="*/ 0 h 131102"/>
                <a:gd name="connsiteX1" fmla="*/ 97498 w 97497"/>
                <a:gd name="connsiteY1" fmla="*/ 5372 h 131102"/>
                <a:gd name="connsiteX2" fmla="*/ 54178 w 97497"/>
                <a:gd name="connsiteY2" fmla="*/ 131102 h 131102"/>
                <a:gd name="connsiteX3" fmla="*/ 0 w 97497"/>
                <a:gd name="connsiteY3" fmla="*/ 131102 h 131102"/>
                <a:gd name="connsiteX4" fmla="*/ 53721 w 97497"/>
                <a:gd name="connsiteY4" fmla="*/ 0 h 13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497" h="131102">
                  <a:moveTo>
                    <a:pt x="53721" y="0"/>
                  </a:moveTo>
                  <a:lnTo>
                    <a:pt x="97498" y="5372"/>
                  </a:lnTo>
                  <a:lnTo>
                    <a:pt x="54178" y="131102"/>
                  </a:lnTo>
                  <a:lnTo>
                    <a:pt x="0" y="131102"/>
                  </a:lnTo>
                  <a:lnTo>
                    <a:pt x="53721" y="0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C055E63D-5AA4-BCD0-3522-5FE89357607B}"/>
                </a:ext>
              </a:extLst>
            </p:cNvPr>
            <p:cNvSpPr/>
            <p:nvPr/>
          </p:nvSpPr>
          <p:spPr>
            <a:xfrm>
              <a:off x="2561355" y="4481757"/>
              <a:ext cx="402623" cy="64979"/>
            </a:xfrm>
            <a:custGeom>
              <a:avLst/>
              <a:gdLst>
                <a:gd name="connsiteX0" fmla="*/ 402565 w 402623"/>
                <a:gd name="connsiteY0" fmla="*/ 62236 h 64979"/>
                <a:gd name="connsiteX1" fmla="*/ 401490 w 402623"/>
                <a:gd name="connsiteY1" fmla="*/ 64179 h 64979"/>
                <a:gd name="connsiteX2" fmla="*/ 399421 w 402623"/>
                <a:gd name="connsiteY2" fmla="*/ 64980 h 64979"/>
                <a:gd name="connsiteX3" fmla="*/ 398964 w 402623"/>
                <a:gd name="connsiteY3" fmla="*/ 64980 h 64979"/>
                <a:gd name="connsiteX4" fmla="*/ 857 w 402623"/>
                <a:gd name="connsiteY4" fmla="*/ 7201 h 64979"/>
                <a:gd name="connsiteX5" fmla="*/ 0 w 402623"/>
                <a:gd name="connsiteY5" fmla="*/ 0 h 64979"/>
                <a:gd name="connsiteX6" fmla="*/ 400050 w 402623"/>
                <a:gd name="connsiteY6" fmla="*/ 58179 h 64979"/>
                <a:gd name="connsiteX7" fmla="*/ 402090 w 402623"/>
                <a:gd name="connsiteY7" fmla="*/ 59722 h 64979"/>
                <a:gd name="connsiteX8" fmla="*/ 402565 w 402623"/>
                <a:gd name="connsiteY8" fmla="*/ 62236 h 64979"/>
                <a:gd name="connsiteX9" fmla="*/ 402565 w 402623"/>
                <a:gd name="connsiteY9" fmla="*/ 62236 h 6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623" h="64979">
                  <a:moveTo>
                    <a:pt x="402565" y="62236"/>
                  </a:moveTo>
                  <a:cubicBezTo>
                    <a:pt x="402445" y="62991"/>
                    <a:pt x="402062" y="63676"/>
                    <a:pt x="401490" y="64179"/>
                  </a:cubicBezTo>
                  <a:cubicBezTo>
                    <a:pt x="400913" y="64677"/>
                    <a:pt x="400181" y="64962"/>
                    <a:pt x="399421" y="64980"/>
                  </a:cubicBezTo>
                  <a:lnTo>
                    <a:pt x="398964" y="64980"/>
                  </a:lnTo>
                  <a:lnTo>
                    <a:pt x="857" y="7201"/>
                  </a:lnTo>
                  <a:lnTo>
                    <a:pt x="0" y="0"/>
                  </a:lnTo>
                  <a:lnTo>
                    <a:pt x="400050" y="58179"/>
                  </a:lnTo>
                  <a:cubicBezTo>
                    <a:pt x="400896" y="58419"/>
                    <a:pt x="401627" y="58973"/>
                    <a:pt x="402090" y="59722"/>
                  </a:cubicBezTo>
                  <a:cubicBezTo>
                    <a:pt x="402559" y="60470"/>
                    <a:pt x="402725" y="61368"/>
                    <a:pt x="402565" y="62236"/>
                  </a:cubicBezTo>
                  <a:lnTo>
                    <a:pt x="402565" y="62236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D4DCE25D-2F78-6318-AA05-46026B6721DB}"/>
                </a:ext>
              </a:extLst>
            </p:cNvPr>
            <p:cNvSpPr/>
            <p:nvPr/>
          </p:nvSpPr>
          <p:spPr>
            <a:xfrm>
              <a:off x="2453739" y="4408756"/>
              <a:ext cx="15889" cy="36139"/>
            </a:xfrm>
            <a:custGeom>
              <a:avLst/>
              <a:gdLst>
                <a:gd name="connsiteX0" fmla="*/ 9089 w 15889"/>
                <a:gd name="connsiteY0" fmla="*/ 36140 h 36139"/>
                <a:gd name="connsiteX1" fmla="*/ 4449 w 15889"/>
                <a:gd name="connsiteY1" fmla="*/ 34299 h 36139"/>
                <a:gd name="connsiteX2" fmla="*/ 2289 w 15889"/>
                <a:gd name="connsiteY2" fmla="*/ 29796 h 36139"/>
                <a:gd name="connsiteX3" fmla="*/ 60 w 15889"/>
                <a:gd name="connsiteY3" fmla="*/ 7679 h 36139"/>
                <a:gd name="connsiteX4" fmla="*/ 266 w 15889"/>
                <a:gd name="connsiteY4" fmla="*/ 4925 h 36139"/>
                <a:gd name="connsiteX5" fmla="*/ 1551 w 15889"/>
                <a:gd name="connsiteY5" fmla="*/ 2478 h 36139"/>
                <a:gd name="connsiteX6" fmla="*/ 3706 w 15889"/>
                <a:gd name="connsiteY6" fmla="*/ 747 h 36139"/>
                <a:gd name="connsiteX7" fmla="*/ 6369 w 15889"/>
                <a:gd name="connsiteY7" fmla="*/ 15 h 36139"/>
                <a:gd name="connsiteX8" fmla="*/ 9107 w 15889"/>
                <a:gd name="connsiteY8" fmla="*/ 404 h 36139"/>
                <a:gd name="connsiteX9" fmla="*/ 11461 w 15889"/>
                <a:gd name="connsiteY9" fmla="*/ 1850 h 36139"/>
                <a:gd name="connsiteX10" fmla="*/ 13050 w 15889"/>
                <a:gd name="connsiteY10" fmla="*/ 4113 h 36139"/>
                <a:gd name="connsiteX11" fmla="*/ 13604 w 15889"/>
                <a:gd name="connsiteY11" fmla="*/ 6822 h 36139"/>
                <a:gd name="connsiteX12" fmla="*/ 15833 w 15889"/>
                <a:gd name="connsiteY12" fmla="*/ 28939 h 36139"/>
                <a:gd name="connsiteX13" fmla="*/ 15622 w 15889"/>
                <a:gd name="connsiteY13" fmla="*/ 31619 h 36139"/>
                <a:gd name="connsiteX14" fmla="*/ 14324 w 15889"/>
                <a:gd name="connsiteY14" fmla="*/ 33968 h 36139"/>
                <a:gd name="connsiteX15" fmla="*/ 12170 w 15889"/>
                <a:gd name="connsiteY15" fmla="*/ 35574 h 36139"/>
                <a:gd name="connsiteX16" fmla="*/ 9547 w 15889"/>
                <a:gd name="connsiteY16" fmla="*/ 36140 h 36139"/>
                <a:gd name="connsiteX17" fmla="*/ 9089 w 15889"/>
                <a:gd name="connsiteY17" fmla="*/ 36140 h 3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889" h="36139">
                  <a:moveTo>
                    <a:pt x="9089" y="36140"/>
                  </a:moveTo>
                  <a:cubicBezTo>
                    <a:pt x="7364" y="36128"/>
                    <a:pt x="5706" y="35471"/>
                    <a:pt x="4449" y="34299"/>
                  </a:cubicBezTo>
                  <a:cubicBezTo>
                    <a:pt x="3186" y="33122"/>
                    <a:pt x="2414" y="31516"/>
                    <a:pt x="2289" y="29796"/>
                  </a:cubicBezTo>
                  <a:lnTo>
                    <a:pt x="60" y="7679"/>
                  </a:lnTo>
                  <a:cubicBezTo>
                    <a:pt x="-66" y="6759"/>
                    <a:pt x="8" y="5816"/>
                    <a:pt x="266" y="4925"/>
                  </a:cubicBezTo>
                  <a:cubicBezTo>
                    <a:pt x="523" y="4027"/>
                    <a:pt x="957" y="3193"/>
                    <a:pt x="1551" y="2478"/>
                  </a:cubicBezTo>
                  <a:cubicBezTo>
                    <a:pt x="2146" y="1758"/>
                    <a:pt x="2877" y="1169"/>
                    <a:pt x="3706" y="747"/>
                  </a:cubicBezTo>
                  <a:cubicBezTo>
                    <a:pt x="4535" y="318"/>
                    <a:pt x="5443" y="72"/>
                    <a:pt x="6369" y="15"/>
                  </a:cubicBezTo>
                  <a:cubicBezTo>
                    <a:pt x="7301" y="-48"/>
                    <a:pt x="8232" y="84"/>
                    <a:pt x="9107" y="404"/>
                  </a:cubicBezTo>
                  <a:cubicBezTo>
                    <a:pt x="9987" y="718"/>
                    <a:pt x="10787" y="1210"/>
                    <a:pt x="11461" y="1850"/>
                  </a:cubicBezTo>
                  <a:cubicBezTo>
                    <a:pt x="12141" y="2490"/>
                    <a:pt x="12679" y="3255"/>
                    <a:pt x="13050" y="4113"/>
                  </a:cubicBezTo>
                  <a:cubicBezTo>
                    <a:pt x="13416" y="4970"/>
                    <a:pt x="13604" y="5890"/>
                    <a:pt x="13604" y="6822"/>
                  </a:cubicBezTo>
                  <a:lnTo>
                    <a:pt x="15833" y="28939"/>
                  </a:lnTo>
                  <a:cubicBezTo>
                    <a:pt x="15953" y="29836"/>
                    <a:pt x="15879" y="30750"/>
                    <a:pt x="15622" y="31619"/>
                  </a:cubicBezTo>
                  <a:cubicBezTo>
                    <a:pt x="15365" y="32482"/>
                    <a:pt x="14919" y="33288"/>
                    <a:pt x="14324" y="33968"/>
                  </a:cubicBezTo>
                  <a:cubicBezTo>
                    <a:pt x="13730" y="34648"/>
                    <a:pt x="12993" y="35197"/>
                    <a:pt x="12170" y="35574"/>
                  </a:cubicBezTo>
                  <a:cubicBezTo>
                    <a:pt x="11347" y="35945"/>
                    <a:pt x="10450" y="36140"/>
                    <a:pt x="9547" y="36140"/>
                  </a:cubicBezTo>
                  <a:lnTo>
                    <a:pt x="9089" y="361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A9097657-C231-F52B-8A1A-14CBFEF291C0}"/>
                </a:ext>
              </a:extLst>
            </p:cNvPr>
            <p:cNvSpPr/>
            <p:nvPr/>
          </p:nvSpPr>
          <p:spPr>
            <a:xfrm>
              <a:off x="2529731" y="4584347"/>
              <a:ext cx="35514" cy="20579"/>
            </a:xfrm>
            <a:custGeom>
              <a:avLst/>
              <a:gdLst>
                <a:gd name="connsiteX0" fmla="*/ 28423 w 35514"/>
                <a:gd name="connsiteY0" fmla="*/ 20568 h 20579"/>
                <a:gd name="connsiteX1" fmla="*/ 26652 w 35514"/>
                <a:gd name="connsiteY1" fmla="*/ 20111 h 20579"/>
                <a:gd name="connsiteX2" fmla="*/ 4534 w 35514"/>
                <a:gd name="connsiteY2" fmla="*/ 13310 h 20579"/>
                <a:gd name="connsiteX3" fmla="*/ 717 w 35514"/>
                <a:gd name="connsiteY3" fmla="*/ 9915 h 20579"/>
                <a:gd name="connsiteX4" fmla="*/ 305 w 35514"/>
                <a:gd name="connsiteY4" fmla="*/ 4829 h 20579"/>
                <a:gd name="connsiteX5" fmla="*/ 3523 w 35514"/>
                <a:gd name="connsiteY5" fmla="*/ 863 h 20579"/>
                <a:gd name="connsiteX6" fmla="*/ 8592 w 35514"/>
                <a:gd name="connsiteY6" fmla="*/ 223 h 20579"/>
                <a:gd name="connsiteX7" fmla="*/ 30709 w 35514"/>
                <a:gd name="connsiteY7" fmla="*/ 7024 h 20579"/>
                <a:gd name="connsiteX8" fmla="*/ 34715 w 35514"/>
                <a:gd name="connsiteY8" fmla="*/ 10390 h 20579"/>
                <a:gd name="connsiteX9" fmla="*/ 35224 w 35514"/>
                <a:gd name="connsiteY9" fmla="*/ 15596 h 20579"/>
                <a:gd name="connsiteX10" fmla="*/ 32681 w 35514"/>
                <a:gd name="connsiteY10" fmla="*/ 19259 h 20579"/>
                <a:gd name="connsiteX11" fmla="*/ 28423 w 35514"/>
                <a:gd name="connsiteY11" fmla="*/ 20568 h 20579"/>
                <a:gd name="connsiteX12" fmla="*/ 28423 w 35514"/>
                <a:gd name="connsiteY12" fmla="*/ 20568 h 2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514" h="20579">
                  <a:moveTo>
                    <a:pt x="28423" y="20568"/>
                  </a:moveTo>
                  <a:cubicBezTo>
                    <a:pt x="27795" y="20625"/>
                    <a:pt x="27166" y="20465"/>
                    <a:pt x="26652" y="20111"/>
                  </a:cubicBezTo>
                  <a:lnTo>
                    <a:pt x="4534" y="13310"/>
                  </a:lnTo>
                  <a:cubicBezTo>
                    <a:pt x="2871" y="12710"/>
                    <a:pt x="1506" y="11499"/>
                    <a:pt x="717" y="9915"/>
                  </a:cubicBezTo>
                  <a:cubicBezTo>
                    <a:pt x="-66" y="8338"/>
                    <a:pt x="-215" y="6515"/>
                    <a:pt x="305" y="4829"/>
                  </a:cubicBezTo>
                  <a:cubicBezTo>
                    <a:pt x="831" y="3143"/>
                    <a:pt x="1980" y="1720"/>
                    <a:pt x="3523" y="863"/>
                  </a:cubicBezTo>
                  <a:cubicBezTo>
                    <a:pt x="5066" y="5"/>
                    <a:pt x="6883" y="-223"/>
                    <a:pt x="8592" y="223"/>
                  </a:cubicBezTo>
                  <a:lnTo>
                    <a:pt x="30709" y="7024"/>
                  </a:lnTo>
                  <a:cubicBezTo>
                    <a:pt x="32429" y="7578"/>
                    <a:pt x="33870" y="8784"/>
                    <a:pt x="34715" y="10390"/>
                  </a:cubicBezTo>
                  <a:cubicBezTo>
                    <a:pt x="35561" y="11990"/>
                    <a:pt x="35744" y="13859"/>
                    <a:pt x="35224" y="15596"/>
                  </a:cubicBezTo>
                  <a:cubicBezTo>
                    <a:pt x="34813" y="17071"/>
                    <a:pt x="33915" y="18362"/>
                    <a:pt x="32681" y="19259"/>
                  </a:cubicBezTo>
                  <a:cubicBezTo>
                    <a:pt x="31452" y="20162"/>
                    <a:pt x="29949" y="20625"/>
                    <a:pt x="28423" y="20568"/>
                  </a:cubicBezTo>
                  <a:lnTo>
                    <a:pt x="28423" y="20568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503524C1-9413-7B45-26EB-DCF50C05F051}"/>
                </a:ext>
              </a:extLst>
            </p:cNvPr>
            <p:cNvSpPr/>
            <p:nvPr/>
          </p:nvSpPr>
          <p:spPr>
            <a:xfrm>
              <a:off x="2744477" y="4581715"/>
              <a:ext cx="27009" cy="30003"/>
            </a:xfrm>
            <a:custGeom>
              <a:avLst/>
              <a:gdLst>
                <a:gd name="connsiteX0" fmla="*/ 6444 w 27009"/>
                <a:gd name="connsiteY0" fmla="*/ 30001 h 30003"/>
                <a:gd name="connsiteX1" fmla="*/ 2387 w 27009"/>
                <a:gd name="connsiteY1" fmla="*/ 28629 h 30003"/>
                <a:gd name="connsiteX2" fmla="*/ 32 w 27009"/>
                <a:gd name="connsiteY2" fmla="*/ 24069 h 30003"/>
                <a:gd name="connsiteX3" fmla="*/ 1472 w 27009"/>
                <a:gd name="connsiteY3" fmla="*/ 19142 h 30003"/>
                <a:gd name="connsiteX4" fmla="*/ 15474 w 27009"/>
                <a:gd name="connsiteY4" fmla="*/ 1997 h 30003"/>
                <a:gd name="connsiteX5" fmla="*/ 19932 w 27009"/>
                <a:gd name="connsiteY5" fmla="*/ 9 h 30003"/>
                <a:gd name="connsiteX6" fmla="*/ 24567 w 27009"/>
                <a:gd name="connsiteY6" fmla="*/ 1551 h 30003"/>
                <a:gd name="connsiteX7" fmla="*/ 26944 w 27009"/>
                <a:gd name="connsiteY7" fmla="*/ 5815 h 30003"/>
                <a:gd name="connsiteX8" fmla="*/ 25818 w 27009"/>
                <a:gd name="connsiteY8" fmla="*/ 10570 h 30003"/>
                <a:gd name="connsiteX9" fmla="*/ 11817 w 27009"/>
                <a:gd name="connsiteY9" fmla="*/ 27715 h 30003"/>
                <a:gd name="connsiteX10" fmla="*/ 6444 w 27009"/>
                <a:gd name="connsiteY10" fmla="*/ 30001 h 30003"/>
                <a:gd name="connsiteX11" fmla="*/ 6444 w 27009"/>
                <a:gd name="connsiteY11" fmla="*/ 30001 h 3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009" h="30003">
                  <a:moveTo>
                    <a:pt x="6444" y="30001"/>
                  </a:moveTo>
                  <a:cubicBezTo>
                    <a:pt x="4970" y="30047"/>
                    <a:pt x="3530" y="29561"/>
                    <a:pt x="2387" y="28629"/>
                  </a:cubicBezTo>
                  <a:cubicBezTo>
                    <a:pt x="1044" y="27469"/>
                    <a:pt x="204" y="25835"/>
                    <a:pt x="32" y="24069"/>
                  </a:cubicBezTo>
                  <a:cubicBezTo>
                    <a:pt x="-139" y="22303"/>
                    <a:pt x="375" y="20537"/>
                    <a:pt x="1472" y="19142"/>
                  </a:cubicBezTo>
                  <a:lnTo>
                    <a:pt x="15474" y="1997"/>
                  </a:lnTo>
                  <a:cubicBezTo>
                    <a:pt x="16657" y="797"/>
                    <a:pt x="18252" y="89"/>
                    <a:pt x="19932" y="9"/>
                  </a:cubicBezTo>
                  <a:cubicBezTo>
                    <a:pt x="21618" y="-77"/>
                    <a:pt x="23269" y="477"/>
                    <a:pt x="24567" y="1551"/>
                  </a:cubicBezTo>
                  <a:cubicBezTo>
                    <a:pt x="25864" y="2626"/>
                    <a:pt x="26716" y="4146"/>
                    <a:pt x="26944" y="5815"/>
                  </a:cubicBezTo>
                  <a:cubicBezTo>
                    <a:pt x="27179" y="7489"/>
                    <a:pt x="26773" y="9181"/>
                    <a:pt x="25818" y="10570"/>
                  </a:cubicBezTo>
                  <a:lnTo>
                    <a:pt x="11817" y="27715"/>
                  </a:lnTo>
                  <a:cubicBezTo>
                    <a:pt x="10308" y="29024"/>
                    <a:pt x="8428" y="29824"/>
                    <a:pt x="6444" y="30001"/>
                  </a:cubicBezTo>
                  <a:lnTo>
                    <a:pt x="6444" y="30001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DCF2EEDA-FE4F-BD50-8644-0188884DA3E8}"/>
                </a:ext>
              </a:extLst>
            </p:cNvPr>
            <p:cNvSpPr/>
            <p:nvPr/>
          </p:nvSpPr>
          <p:spPr>
            <a:xfrm>
              <a:off x="2652052" y="4543535"/>
              <a:ext cx="18056" cy="18060"/>
            </a:xfrm>
            <a:custGeom>
              <a:avLst/>
              <a:gdLst>
                <a:gd name="connsiteX0" fmla="*/ 9030 w 18056"/>
                <a:gd name="connsiteY0" fmla="*/ 18061 h 18060"/>
                <a:gd name="connsiteX1" fmla="*/ 14048 w 18056"/>
                <a:gd name="connsiteY1" fmla="*/ 16540 h 18060"/>
                <a:gd name="connsiteX2" fmla="*/ 17368 w 18056"/>
                <a:gd name="connsiteY2" fmla="*/ 12489 h 18060"/>
                <a:gd name="connsiteX3" fmla="*/ 17882 w 18056"/>
                <a:gd name="connsiteY3" fmla="*/ 7271 h 18060"/>
                <a:gd name="connsiteX4" fmla="*/ 15413 w 18056"/>
                <a:gd name="connsiteY4" fmla="*/ 2647 h 18060"/>
                <a:gd name="connsiteX5" fmla="*/ 10790 w 18056"/>
                <a:gd name="connsiteY5" fmla="*/ 173 h 18060"/>
                <a:gd name="connsiteX6" fmla="*/ 5572 w 18056"/>
                <a:gd name="connsiteY6" fmla="*/ 687 h 18060"/>
                <a:gd name="connsiteX7" fmla="*/ 1520 w 18056"/>
                <a:gd name="connsiteY7" fmla="*/ 4013 h 18060"/>
                <a:gd name="connsiteX8" fmla="*/ 0 w 18056"/>
                <a:gd name="connsiteY8" fmla="*/ 9031 h 18060"/>
                <a:gd name="connsiteX9" fmla="*/ 2640 w 18056"/>
                <a:gd name="connsiteY9" fmla="*/ 15415 h 18060"/>
                <a:gd name="connsiteX10" fmla="*/ 9030 w 18056"/>
                <a:gd name="connsiteY10" fmla="*/ 18061 h 18060"/>
                <a:gd name="connsiteX11" fmla="*/ 9030 w 18056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56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8" y="16540"/>
                  </a:cubicBezTo>
                  <a:cubicBezTo>
                    <a:pt x="15528" y="15546"/>
                    <a:pt x="16688" y="14134"/>
                    <a:pt x="17368" y="12489"/>
                  </a:cubicBezTo>
                  <a:cubicBezTo>
                    <a:pt x="18054" y="10837"/>
                    <a:pt x="18231" y="9020"/>
                    <a:pt x="17882" y="7271"/>
                  </a:cubicBezTo>
                  <a:cubicBezTo>
                    <a:pt x="17534" y="5516"/>
                    <a:pt x="16676" y="3910"/>
                    <a:pt x="15413" y="2647"/>
                  </a:cubicBezTo>
                  <a:cubicBezTo>
                    <a:pt x="14150" y="1384"/>
                    <a:pt x="12539" y="521"/>
                    <a:pt x="10790" y="173"/>
                  </a:cubicBezTo>
                  <a:cubicBezTo>
                    <a:pt x="9035" y="-176"/>
                    <a:pt x="7224" y="7"/>
                    <a:pt x="5572" y="687"/>
                  </a:cubicBezTo>
                  <a:cubicBezTo>
                    <a:pt x="3921" y="1373"/>
                    <a:pt x="2515" y="2527"/>
                    <a:pt x="1520" y="4013"/>
                  </a:cubicBezTo>
                  <a:cubicBezTo>
                    <a:pt x="526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0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67E2DEB4-433A-9A96-1204-F50ACEC9D09C}"/>
                </a:ext>
              </a:extLst>
            </p:cNvPr>
            <p:cNvSpPr/>
            <p:nvPr/>
          </p:nvSpPr>
          <p:spPr>
            <a:xfrm>
              <a:off x="2520607" y="4434950"/>
              <a:ext cx="18056" cy="18060"/>
            </a:xfrm>
            <a:custGeom>
              <a:avLst/>
              <a:gdLst>
                <a:gd name="connsiteX0" fmla="*/ 9030 w 18056"/>
                <a:gd name="connsiteY0" fmla="*/ 18061 h 18060"/>
                <a:gd name="connsiteX1" fmla="*/ 14048 w 18056"/>
                <a:gd name="connsiteY1" fmla="*/ 16540 h 18060"/>
                <a:gd name="connsiteX2" fmla="*/ 17368 w 18056"/>
                <a:gd name="connsiteY2" fmla="*/ 12489 h 18060"/>
                <a:gd name="connsiteX3" fmla="*/ 17882 w 18056"/>
                <a:gd name="connsiteY3" fmla="*/ 7271 h 18060"/>
                <a:gd name="connsiteX4" fmla="*/ 15413 w 18056"/>
                <a:gd name="connsiteY4" fmla="*/ 2647 h 18060"/>
                <a:gd name="connsiteX5" fmla="*/ 10790 w 18056"/>
                <a:gd name="connsiteY5" fmla="*/ 173 h 18060"/>
                <a:gd name="connsiteX6" fmla="*/ 5572 w 18056"/>
                <a:gd name="connsiteY6" fmla="*/ 687 h 18060"/>
                <a:gd name="connsiteX7" fmla="*/ 1520 w 18056"/>
                <a:gd name="connsiteY7" fmla="*/ 4013 h 18060"/>
                <a:gd name="connsiteX8" fmla="*/ 0 w 18056"/>
                <a:gd name="connsiteY8" fmla="*/ 9031 h 18060"/>
                <a:gd name="connsiteX9" fmla="*/ 2640 w 18056"/>
                <a:gd name="connsiteY9" fmla="*/ 15415 h 18060"/>
                <a:gd name="connsiteX10" fmla="*/ 9030 w 18056"/>
                <a:gd name="connsiteY10" fmla="*/ 18061 h 18060"/>
                <a:gd name="connsiteX11" fmla="*/ 9030 w 18056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56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8" y="16540"/>
                  </a:cubicBezTo>
                  <a:cubicBezTo>
                    <a:pt x="15528" y="15546"/>
                    <a:pt x="16688" y="14134"/>
                    <a:pt x="17368" y="12489"/>
                  </a:cubicBezTo>
                  <a:cubicBezTo>
                    <a:pt x="18054" y="10837"/>
                    <a:pt x="18231" y="9020"/>
                    <a:pt x="17882" y="7271"/>
                  </a:cubicBezTo>
                  <a:cubicBezTo>
                    <a:pt x="17534" y="5516"/>
                    <a:pt x="16676" y="3910"/>
                    <a:pt x="15413" y="2647"/>
                  </a:cubicBezTo>
                  <a:cubicBezTo>
                    <a:pt x="14150" y="1384"/>
                    <a:pt x="12539" y="521"/>
                    <a:pt x="10790" y="173"/>
                  </a:cubicBezTo>
                  <a:cubicBezTo>
                    <a:pt x="9035" y="-176"/>
                    <a:pt x="7224" y="7"/>
                    <a:pt x="5572" y="687"/>
                  </a:cubicBezTo>
                  <a:cubicBezTo>
                    <a:pt x="3921" y="1373"/>
                    <a:pt x="2515" y="2527"/>
                    <a:pt x="1520" y="4013"/>
                  </a:cubicBezTo>
                  <a:cubicBezTo>
                    <a:pt x="526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0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57EFB3CF-ACDD-1A54-424C-4DC3A775F642}"/>
                </a:ext>
              </a:extLst>
            </p:cNvPr>
            <p:cNvSpPr/>
            <p:nvPr/>
          </p:nvSpPr>
          <p:spPr>
            <a:xfrm>
              <a:off x="2383447" y="4514960"/>
              <a:ext cx="18056" cy="18060"/>
            </a:xfrm>
            <a:custGeom>
              <a:avLst/>
              <a:gdLst>
                <a:gd name="connsiteX0" fmla="*/ 9030 w 18056"/>
                <a:gd name="connsiteY0" fmla="*/ 18061 h 18060"/>
                <a:gd name="connsiteX1" fmla="*/ 14048 w 18056"/>
                <a:gd name="connsiteY1" fmla="*/ 16540 h 18060"/>
                <a:gd name="connsiteX2" fmla="*/ 17368 w 18056"/>
                <a:gd name="connsiteY2" fmla="*/ 12489 h 18060"/>
                <a:gd name="connsiteX3" fmla="*/ 17882 w 18056"/>
                <a:gd name="connsiteY3" fmla="*/ 7271 h 18060"/>
                <a:gd name="connsiteX4" fmla="*/ 15413 w 18056"/>
                <a:gd name="connsiteY4" fmla="*/ 2647 h 18060"/>
                <a:gd name="connsiteX5" fmla="*/ 10790 w 18056"/>
                <a:gd name="connsiteY5" fmla="*/ 173 h 18060"/>
                <a:gd name="connsiteX6" fmla="*/ 5572 w 18056"/>
                <a:gd name="connsiteY6" fmla="*/ 687 h 18060"/>
                <a:gd name="connsiteX7" fmla="*/ 1520 w 18056"/>
                <a:gd name="connsiteY7" fmla="*/ 4013 h 18060"/>
                <a:gd name="connsiteX8" fmla="*/ 0 w 18056"/>
                <a:gd name="connsiteY8" fmla="*/ 9031 h 18060"/>
                <a:gd name="connsiteX9" fmla="*/ 2640 w 18056"/>
                <a:gd name="connsiteY9" fmla="*/ 15415 h 18060"/>
                <a:gd name="connsiteX10" fmla="*/ 9030 w 18056"/>
                <a:gd name="connsiteY10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056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8" y="16540"/>
                  </a:cubicBezTo>
                  <a:cubicBezTo>
                    <a:pt x="15528" y="15546"/>
                    <a:pt x="16688" y="14134"/>
                    <a:pt x="17368" y="12489"/>
                  </a:cubicBezTo>
                  <a:cubicBezTo>
                    <a:pt x="18054" y="10837"/>
                    <a:pt x="18231" y="9020"/>
                    <a:pt x="17882" y="7271"/>
                  </a:cubicBezTo>
                  <a:cubicBezTo>
                    <a:pt x="17534" y="5516"/>
                    <a:pt x="16676" y="3910"/>
                    <a:pt x="15413" y="2647"/>
                  </a:cubicBezTo>
                  <a:cubicBezTo>
                    <a:pt x="14150" y="1384"/>
                    <a:pt x="12539" y="521"/>
                    <a:pt x="10790" y="173"/>
                  </a:cubicBezTo>
                  <a:cubicBezTo>
                    <a:pt x="9035" y="-176"/>
                    <a:pt x="7224" y="7"/>
                    <a:pt x="5572" y="687"/>
                  </a:cubicBezTo>
                  <a:cubicBezTo>
                    <a:pt x="3921" y="1373"/>
                    <a:pt x="2515" y="2527"/>
                    <a:pt x="1520" y="4013"/>
                  </a:cubicBezTo>
                  <a:cubicBezTo>
                    <a:pt x="526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0" y="15415"/>
                  </a:cubicBezTo>
                  <a:cubicBezTo>
                    <a:pt x="4338" y="17112"/>
                    <a:pt x="6635" y="18061"/>
                    <a:pt x="9030" y="18061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153E9C0F-151C-7D61-5EB7-DC825EC1B26C}"/>
                </a:ext>
              </a:extLst>
            </p:cNvPr>
            <p:cNvSpPr/>
            <p:nvPr/>
          </p:nvSpPr>
          <p:spPr>
            <a:xfrm>
              <a:off x="2815901" y="4642862"/>
              <a:ext cx="18056" cy="18060"/>
            </a:xfrm>
            <a:custGeom>
              <a:avLst/>
              <a:gdLst>
                <a:gd name="connsiteX0" fmla="*/ 9030 w 18056"/>
                <a:gd name="connsiteY0" fmla="*/ 18061 h 18060"/>
                <a:gd name="connsiteX1" fmla="*/ 14042 w 18056"/>
                <a:gd name="connsiteY1" fmla="*/ 16540 h 18060"/>
                <a:gd name="connsiteX2" fmla="*/ 17368 w 18056"/>
                <a:gd name="connsiteY2" fmla="*/ 12489 h 18060"/>
                <a:gd name="connsiteX3" fmla="*/ 17882 w 18056"/>
                <a:gd name="connsiteY3" fmla="*/ 7271 h 18060"/>
                <a:gd name="connsiteX4" fmla="*/ 15413 w 18056"/>
                <a:gd name="connsiteY4" fmla="*/ 2647 h 18060"/>
                <a:gd name="connsiteX5" fmla="*/ 10790 w 18056"/>
                <a:gd name="connsiteY5" fmla="*/ 173 h 18060"/>
                <a:gd name="connsiteX6" fmla="*/ 5572 w 18056"/>
                <a:gd name="connsiteY6" fmla="*/ 687 h 18060"/>
                <a:gd name="connsiteX7" fmla="*/ 1520 w 18056"/>
                <a:gd name="connsiteY7" fmla="*/ 4013 h 18060"/>
                <a:gd name="connsiteX8" fmla="*/ 0 w 18056"/>
                <a:gd name="connsiteY8" fmla="*/ 9031 h 18060"/>
                <a:gd name="connsiteX9" fmla="*/ 686 w 18056"/>
                <a:gd name="connsiteY9" fmla="*/ 12489 h 18060"/>
                <a:gd name="connsiteX10" fmla="*/ 2640 w 18056"/>
                <a:gd name="connsiteY10" fmla="*/ 15415 h 18060"/>
                <a:gd name="connsiteX11" fmla="*/ 5572 w 18056"/>
                <a:gd name="connsiteY11" fmla="*/ 17375 h 18060"/>
                <a:gd name="connsiteX12" fmla="*/ 9030 w 18056"/>
                <a:gd name="connsiteY12" fmla="*/ 18061 h 18060"/>
                <a:gd name="connsiteX13" fmla="*/ 9030 w 18056"/>
                <a:gd name="connsiteY13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56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2" y="16540"/>
                  </a:cubicBezTo>
                  <a:cubicBezTo>
                    <a:pt x="15528" y="15546"/>
                    <a:pt x="16688" y="14134"/>
                    <a:pt x="17368" y="12489"/>
                  </a:cubicBezTo>
                  <a:cubicBezTo>
                    <a:pt x="18054" y="10837"/>
                    <a:pt x="18231" y="9020"/>
                    <a:pt x="17882" y="7271"/>
                  </a:cubicBezTo>
                  <a:cubicBezTo>
                    <a:pt x="17534" y="5516"/>
                    <a:pt x="16676" y="3910"/>
                    <a:pt x="15413" y="2647"/>
                  </a:cubicBezTo>
                  <a:cubicBezTo>
                    <a:pt x="14150" y="1384"/>
                    <a:pt x="12539" y="521"/>
                    <a:pt x="10790" y="173"/>
                  </a:cubicBezTo>
                  <a:cubicBezTo>
                    <a:pt x="9035" y="-176"/>
                    <a:pt x="7224" y="7"/>
                    <a:pt x="5572" y="687"/>
                  </a:cubicBezTo>
                  <a:cubicBezTo>
                    <a:pt x="3920" y="1373"/>
                    <a:pt x="2514" y="2527"/>
                    <a:pt x="1520" y="4013"/>
                  </a:cubicBezTo>
                  <a:cubicBezTo>
                    <a:pt x="526" y="5499"/>
                    <a:pt x="0" y="7248"/>
                    <a:pt x="0" y="9031"/>
                  </a:cubicBezTo>
                  <a:cubicBezTo>
                    <a:pt x="0" y="10214"/>
                    <a:pt x="234" y="11391"/>
                    <a:pt x="686" y="12489"/>
                  </a:cubicBezTo>
                  <a:cubicBezTo>
                    <a:pt x="1137" y="13580"/>
                    <a:pt x="1806" y="14580"/>
                    <a:pt x="2640" y="15415"/>
                  </a:cubicBezTo>
                  <a:cubicBezTo>
                    <a:pt x="3480" y="16255"/>
                    <a:pt x="4475" y="16918"/>
                    <a:pt x="5572" y="17375"/>
                  </a:cubicBezTo>
                  <a:cubicBezTo>
                    <a:pt x="6669" y="17826"/>
                    <a:pt x="7841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812710F9-F7E7-0FFE-ACFE-EF3D4CD3FEF0}"/>
                </a:ext>
              </a:extLst>
            </p:cNvPr>
            <p:cNvSpPr/>
            <p:nvPr/>
          </p:nvSpPr>
          <p:spPr>
            <a:xfrm>
              <a:off x="2272540" y="3934889"/>
              <a:ext cx="694580" cy="743178"/>
            </a:xfrm>
            <a:custGeom>
              <a:avLst/>
              <a:gdLst>
                <a:gd name="connsiteX0" fmla="*/ 694580 w 694580"/>
                <a:gd name="connsiteY0" fmla="*/ 721061 h 743178"/>
                <a:gd name="connsiteX1" fmla="*/ 687322 w 694580"/>
                <a:gd name="connsiteY1" fmla="*/ 743179 h 743178"/>
                <a:gd name="connsiteX2" fmla="*/ 192232 w 694580"/>
                <a:gd name="connsiteY2" fmla="*/ 743179 h 743178"/>
                <a:gd name="connsiteX3" fmla="*/ 113439 w 694580"/>
                <a:gd name="connsiteY3" fmla="*/ 714101 h 743178"/>
                <a:gd name="connsiteX4" fmla="*/ 72617 w 694580"/>
                <a:gd name="connsiteY4" fmla="*/ 640709 h 743178"/>
                <a:gd name="connsiteX5" fmla="*/ 1751 w 694580"/>
                <a:gd name="connsiteY5" fmla="*/ 187109 h 743178"/>
                <a:gd name="connsiteX6" fmla="*/ 27057 w 694580"/>
                <a:gd name="connsiteY6" fmla="*/ 75232 h 743178"/>
                <a:gd name="connsiteX7" fmla="*/ 121366 w 694580"/>
                <a:gd name="connsiteY7" fmla="*/ 9944 h 743178"/>
                <a:gd name="connsiteX8" fmla="*/ 163314 w 694580"/>
                <a:gd name="connsiteY8" fmla="*/ 0 h 743178"/>
                <a:gd name="connsiteX9" fmla="*/ 88910 w 694580"/>
                <a:gd name="connsiteY9" fmla="*/ 68397 h 743178"/>
                <a:gd name="connsiteX10" fmla="*/ 71245 w 694580"/>
                <a:gd name="connsiteY10" fmla="*/ 167907 h 743178"/>
                <a:gd name="connsiteX11" fmla="*/ 136682 w 694580"/>
                <a:gd name="connsiteY11" fmla="*/ 585845 h 743178"/>
                <a:gd name="connsiteX12" fmla="*/ 177596 w 694580"/>
                <a:gd name="connsiteY12" fmla="*/ 659117 h 743178"/>
                <a:gd name="connsiteX13" fmla="*/ 256297 w 694580"/>
                <a:gd name="connsiteY13" fmla="*/ 688257 h 743178"/>
                <a:gd name="connsiteX14" fmla="*/ 694580 w 694580"/>
                <a:gd name="connsiteY14" fmla="*/ 721061 h 743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4580" h="743178">
                  <a:moveTo>
                    <a:pt x="694580" y="721061"/>
                  </a:moveTo>
                  <a:lnTo>
                    <a:pt x="687322" y="743179"/>
                  </a:lnTo>
                  <a:lnTo>
                    <a:pt x="192232" y="743179"/>
                  </a:lnTo>
                  <a:cubicBezTo>
                    <a:pt x="163337" y="743213"/>
                    <a:pt x="135385" y="732897"/>
                    <a:pt x="113439" y="714101"/>
                  </a:cubicBezTo>
                  <a:cubicBezTo>
                    <a:pt x="91499" y="695304"/>
                    <a:pt x="77017" y="669267"/>
                    <a:pt x="72617" y="640709"/>
                  </a:cubicBezTo>
                  <a:lnTo>
                    <a:pt x="1751" y="187109"/>
                  </a:lnTo>
                  <a:cubicBezTo>
                    <a:pt x="-4124" y="147961"/>
                    <a:pt x="4905" y="108036"/>
                    <a:pt x="27057" y="75232"/>
                  </a:cubicBezTo>
                  <a:cubicBezTo>
                    <a:pt x="49202" y="42422"/>
                    <a:pt x="82858" y="19128"/>
                    <a:pt x="121366" y="9944"/>
                  </a:cubicBezTo>
                  <a:lnTo>
                    <a:pt x="163314" y="0"/>
                  </a:lnTo>
                  <a:cubicBezTo>
                    <a:pt x="131687" y="14030"/>
                    <a:pt x="105547" y="38062"/>
                    <a:pt x="88910" y="68397"/>
                  </a:cubicBezTo>
                  <a:cubicBezTo>
                    <a:pt x="72274" y="98732"/>
                    <a:pt x="66067" y="133697"/>
                    <a:pt x="71245" y="167907"/>
                  </a:cubicBezTo>
                  <a:lnTo>
                    <a:pt x="136682" y="585845"/>
                  </a:lnTo>
                  <a:cubicBezTo>
                    <a:pt x="141157" y="614363"/>
                    <a:pt x="155667" y="640343"/>
                    <a:pt x="177596" y="659117"/>
                  </a:cubicBezTo>
                  <a:cubicBezTo>
                    <a:pt x="199524" y="677890"/>
                    <a:pt x="227430" y="688223"/>
                    <a:pt x="256297" y="688257"/>
                  </a:cubicBezTo>
                  <a:lnTo>
                    <a:pt x="694580" y="721061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558498E7-582F-45CC-46B6-93FDFB40ABA6}"/>
                </a:ext>
              </a:extLst>
            </p:cNvPr>
            <p:cNvSpPr/>
            <p:nvPr/>
          </p:nvSpPr>
          <p:spPr>
            <a:xfrm>
              <a:off x="2959342" y="4552509"/>
              <a:ext cx="104298" cy="125730"/>
            </a:xfrm>
            <a:custGeom>
              <a:avLst/>
              <a:gdLst>
                <a:gd name="connsiteX0" fmla="*/ 51492 w 104298"/>
                <a:gd name="connsiteY0" fmla="*/ 103841 h 125730"/>
                <a:gd name="connsiteX1" fmla="*/ 44297 w 104298"/>
                <a:gd name="connsiteY1" fmla="*/ 102144 h 125730"/>
                <a:gd name="connsiteX2" fmla="*/ 38376 w 104298"/>
                <a:gd name="connsiteY2" fmla="*/ 97721 h 125730"/>
                <a:gd name="connsiteX3" fmla="*/ 34701 w 104298"/>
                <a:gd name="connsiteY3" fmla="*/ 91303 h 125730"/>
                <a:gd name="connsiteX4" fmla="*/ 33890 w 104298"/>
                <a:gd name="connsiteY4" fmla="*/ 83953 h 125730"/>
                <a:gd name="connsiteX5" fmla="*/ 43777 w 104298"/>
                <a:gd name="connsiteY5" fmla="*/ 0 h 125730"/>
                <a:gd name="connsiteX6" fmla="*/ 0 w 104298"/>
                <a:gd name="connsiteY6" fmla="*/ 125730 h 125730"/>
                <a:gd name="connsiteX7" fmla="*/ 6344 w 104298"/>
                <a:gd name="connsiteY7" fmla="*/ 125730 h 125730"/>
                <a:gd name="connsiteX8" fmla="*/ 73609 w 104298"/>
                <a:gd name="connsiteY8" fmla="*/ 109899 h 125730"/>
                <a:gd name="connsiteX9" fmla="*/ 104299 w 104298"/>
                <a:gd name="connsiteY9" fmla="*/ 95497 h 125730"/>
                <a:gd name="connsiteX10" fmla="*/ 51492 w 104298"/>
                <a:gd name="connsiteY10" fmla="*/ 103841 h 12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98" h="125730">
                  <a:moveTo>
                    <a:pt x="51492" y="103841"/>
                  </a:moveTo>
                  <a:cubicBezTo>
                    <a:pt x="49006" y="103773"/>
                    <a:pt x="46554" y="103196"/>
                    <a:pt x="44297" y="102144"/>
                  </a:cubicBezTo>
                  <a:cubicBezTo>
                    <a:pt x="42039" y="101092"/>
                    <a:pt x="40022" y="99584"/>
                    <a:pt x="38376" y="97721"/>
                  </a:cubicBezTo>
                  <a:cubicBezTo>
                    <a:pt x="36725" y="95852"/>
                    <a:pt x="35473" y="93669"/>
                    <a:pt x="34701" y="91303"/>
                  </a:cubicBezTo>
                  <a:cubicBezTo>
                    <a:pt x="33930" y="88937"/>
                    <a:pt x="33656" y="86433"/>
                    <a:pt x="33890" y="83953"/>
                  </a:cubicBezTo>
                  <a:lnTo>
                    <a:pt x="43777" y="0"/>
                  </a:lnTo>
                  <a:lnTo>
                    <a:pt x="0" y="125730"/>
                  </a:lnTo>
                  <a:lnTo>
                    <a:pt x="6344" y="125730"/>
                  </a:lnTo>
                  <a:cubicBezTo>
                    <a:pt x="29695" y="125753"/>
                    <a:pt x="52721" y="120329"/>
                    <a:pt x="73609" y="109899"/>
                  </a:cubicBezTo>
                  <a:lnTo>
                    <a:pt x="104299" y="95497"/>
                  </a:lnTo>
                  <a:cubicBezTo>
                    <a:pt x="97212" y="96698"/>
                    <a:pt x="78181" y="103841"/>
                    <a:pt x="51492" y="10384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7720ABC4-AD17-C990-D4B2-438C25BC7C92}"/>
                </a:ext>
              </a:extLst>
            </p:cNvPr>
            <p:cNvSpPr/>
            <p:nvPr/>
          </p:nvSpPr>
          <p:spPr>
            <a:xfrm>
              <a:off x="2618091" y="3559279"/>
              <a:ext cx="264160" cy="392986"/>
            </a:xfrm>
            <a:custGeom>
              <a:avLst/>
              <a:gdLst>
                <a:gd name="connsiteX0" fmla="*/ 264161 w 264160"/>
                <a:gd name="connsiteY0" fmla="*/ 63571 h 392986"/>
                <a:gd name="connsiteX1" fmla="*/ 37104 w 264160"/>
                <a:gd name="connsiteY1" fmla="*/ 77115 h 392986"/>
                <a:gd name="connsiteX2" fmla="*/ 31389 w 264160"/>
                <a:gd name="connsiteY2" fmla="*/ 120435 h 392986"/>
                <a:gd name="connsiteX3" fmla="*/ 699 w 264160"/>
                <a:gd name="connsiteY3" fmla="*/ 331890 h 392986"/>
                <a:gd name="connsiteX4" fmla="*/ 699 w 264160"/>
                <a:gd name="connsiteY4" fmla="*/ 332347 h 392986"/>
                <a:gd name="connsiteX5" fmla="*/ 242 w 264160"/>
                <a:gd name="connsiteY5" fmla="*/ 336805 h 392986"/>
                <a:gd name="connsiteX6" fmla="*/ 745 w 264160"/>
                <a:gd name="connsiteY6" fmla="*/ 345652 h 392986"/>
                <a:gd name="connsiteX7" fmla="*/ 4757 w 264160"/>
                <a:gd name="connsiteY7" fmla="*/ 353550 h 392986"/>
                <a:gd name="connsiteX8" fmla="*/ 4757 w 264160"/>
                <a:gd name="connsiteY8" fmla="*/ 354121 h 392986"/>
                <a:gd name="connsiteX9" fmla="*/ 5214 w 264160"/>
                <a:gd name="connsiteY9" fmla="*/ 354579 h 392986"/>
                <a:gd name="connsiteX10" fmla="*/ 10586 w 264160"/>
                <a:gd name="connsiteY10" fmla="*/ 359493 h 392986"/>
                <a:gd name="connsiteX11" fmla="*/ 51677 w 264160"/>
                <a:gd name="connsiteY11" fmla="*/ 380296 h 392986"/>
                <a:gd name="connsiteX12" fmla="*/ 148409 w 264160"/>
                <a:gd name="connsiteY12" fmla="*/ 390977 h 392986"/>
                <a:gd name="connsiteX13" fmla="*/ 238100 w 264160"/>
                <a:gd name="connsiteY13" fmla="*/ 353207 h 392986"/>
                <a:gd name="connsiteX14" fmla="*/ 243815 w 264160"/>
                <a:gd name="connsiteY14" fmla="*/ 335148 h 392986"/>
                <a:gd name="connsiteX15" fmla="*/ 240215 w 264160"/>
                <a:gd name="connsiteY15" fmla="*/ 225019 h 392986"/>
                <a:gd name="connsiteX16" fmla="*/ 247473 w 264160"/>
                <a:gd name="connsiteY16" fmla="*/ 187129 h 392986"/>
                <a:gd name="connsiteX17" fmla="*/ 264161 w 264160"/>
                <a:gd name="connsiteY17" fmla="*/ 63571 h 392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64160" h="392986">
                  <a:moveTo>
                    <a:pt x="264161" y="63571"/>
                  </a:moveTo>
                  <a:cubicBezTo>
                    <a:pt x="264161" y="63571"/>
                    <a:pt x="57449" y="-88105"/>
                    <a:pt x="37104" y="77115"/>
                  </a:cubicBezTo>
                  <a:lnTo>
                    <a:pt x="31389" y="120435"/>
                  </a:lnTo>
                  <a:lnTo>
                    <a:pt x="699" y="331890"/>
                  </a:lnTo>
                  <a:lnTo>
                    <a:pt x="699" y="332347"/>
                  </a:lnTo>
                  <a:lnTo>
                    <a:pt x="242" y="336805"/>
                  </a:lnTo>
                  <a:cubicBezTo>
                    <a:pt x="-204" y="339754"/>
                    <a:pt x="-32" y="342766"/>
                    <a:pt x="745" y="345652"/>
                  </a:cubicBezTo>
                  <a:cubicBezTo>
                    <a:pt x="1522" y="348532"/>
                    <a:pt x="2888" y="351224"/>
                    <a:pt x="4757" y="353550"/>
                  </a:cubicBezTo>
                  <a:lnTo>
                    <a:pt x="4757" y="354121"/>
                  </a:lnTo>
                  <a:lnTo>
                    <a:pt x="5214" y="354579"/>
                  </a:lnTo>
                  <a:cubicBezTo>
                    <a:pt x="6666" y="356556"/>
                    <a:pt x="8489" y="358225"/>
                    <a:pt x="10586" y="359493"/>
                  </a:cubicBezTo>
                  <a:cubicBezTo>
                    <a:pt x="23468" y="367934"/>
                    <a:pt x="37247" y="374913"/>
                    <a:pt x="51677" y="380296"/>
                  </a:cubicBezTo>
                  <a:cubicBezTo>
                    <a:pt x="82481" y="392040"/>
                    <a:pt x="115782" y="395715"/>
                    <a:pt x="148409" y="390977"/>
                  </a:cubicBezTo>
                  <a:cubicBezTo>
                    <a:pt x="181036" y="386234"/>
                    <a:pt x="211908" y="373232"/>
                    <a:pt x="238100" y="353207"/>
                  </a:cubicBezTo>
                  <a:cubicBezTo>
                    <a:pt x="242232" y="348132"/>
                    <a:pt x="244272" y="341674"/>
                    <a:pt x="243815" y="335148"/>
                  </a:cubicBezTo>
                  <a:lnTo>
                    <a:pt x="240215" y="225019"/>
                  </a:lnTo>
                  <a:cubicBezTo>
                    <a:pt x="243947" y="212675"/>
                    <a:pt x="246376" y="199976"/>
                    <a:pt x="247473" y="187129"/>
                  </a:cubicBezTo>
                  <a:cubicBezTo>
                    <a:pt x="254217" y="122207"/>
                    <a:pt x="264161" y="63571"/>
                    <a:pt x="264161" y="63571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106ABF55-7945-3497-C394-5510D38A9E81}"/>
                </a:ext>
              </a:extLst>
            </p:cNvPr>
            <p:cNvSpPr/>
            <p:nvPr/>
          </p:nvSpPr>
          <p:spPr>
            <a:xfrm>
              <a:off x="2367445" y="4338595"/>
              <a:ext cx="18060" cy="18060"/>
            </a:xfrm>
            <a:custGeom>
              <a:avLst/>
              <a:gdLst>
                <a:gd name="connsiteX0" fmla="*/ 9030 w 18060"/>
                <a:gd name="connsiteY0" fmla="*/ 18061 h 18060"/>
                <a:gd name="connsiteX1" fmla="*/ 14047 w 18060"/>
                <a:gd name="connsiteY1" fmla="*/ 16540 h 18060"/>
                <a:gd name="connsiteX2" fmla="*/ 17373 w 18060"/>
                <a:gd name="connsiteY2" fmla="*/ 12489 h 18060"/>
                <a:gd name="connsiteX3" fmla="*/ 17888 w 18060"/>
                <a:gd name="connsiteY3" fmla="*/ 7271 h 18060"/>
                <a:gd name="connsiteX4" fmla="*/ 15413 w 18060"/>
                <a:gd name="connsiteY4" fmla="*/ 2647 h 18060"/>
                <a:gd name="connsiteX5" fmla="*/ 10790 w 18060"/>
                <a:gd name="connsiteY5" fmla="*/ 173 h 18060"/>
                <a:gd name="connsiteX6" fmla="*/ 5572 w 18060"/>
                <a:gd name="connsiteY6" fmla="*/ 687 h 18060"/>
                <a:gd name="connsiteX7" fmla="*/ 1520 w 18060"/>
                <a:gd name="connsiteY7" fmla="*/ 4013 h 18060"/>
                <a:gd name="connsiteX8" fmla="*/ 0 w 18060"/>
                <a:gd name="connsiteY8" fmla="*/ 9031 h 18060"/>
                <a:gd name="connsiteX9" fmla="*/ 2646 w 18060"/>
                <a:gd name="connsiteY9" fmla="*/ 15415 h 18060"/>
                <a:gd name="connsiteX10" fmla="*/ 9030 w 18060"/>
                <a:gd name="connsiteY10" fmla="*/ 18061 h 18060"/>
                <a:gd name="connsiteX11" fmla="*/ 9030 w 18060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0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7" y="16540"/>
                  </a:cubicBezTo>
                  <a:cubicBezTo>
                    <a:pt x="15533" y="15546"/>
                    <a:pt x="16688" y="14134"/>
                    <a:pt x="17373" y="12489"/>
                  </a:cubicBezTo>
                  <a:cubicBezTo>
                    <a:pt x="18054" y="10837"/>
                    <a:pt x="18236" y="9020"/>
                    <a:pt x="17888" y="7271"/>
                  </a:cubicBezTo>
                  <a:cubicBezTo>
                    <a:pt x="17539" y="5516"/>
                    <a:pt x="16676" y="3910"/>
                    <a:pt x="15413" y="2647"/>
                  </a:cubicBezTo>
                  <a:cubicBezTo>
                    <a:pt x="14150" y="1384"/>
                    <a:pt x="12544" y="521"/>
                    <a:pt x="10790" y="173"/>
                  </a:cubicBezTo>
                  <a:cubicBezTo>
                    <a:pt x="9041" y="-176"/>
                    <a:pt x="7224" y="7"/>
                    <a:pt x="5572" y="687"/>
                  </a:cubicBezTo>
                  <a:cubicBezTo>
                    <a:pt x="3926" y="1373"/>
                    <a:pt x="2514" y="2527"/>
                    <a:pt x="1520" y="4013"/>
                  </a:cubicBezTo>
                  <a:cubicBezTo>
                    <a:pt x="531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6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B630C786-AAB1-9696-52C5-88FB635A6C96}"/>
                </a:ext>
              </a:extLst>
            </p:cNvPr>
            <p:cNvSpPr/>
            <p:nvPr/>
          </p:nvSpPr>
          <p:spPr>
            <a:xfrm>
              <a:off x="2832126" y="3487346"/>
              <a:ext cx="147219" cy="147219"/>
            </a:xfrm>
            <a:custGeom>
              <a:avLst/>
              <a:gdLst>
                <a:gd name="connsiteX0" fmla="*/ 73552 w 147219"/>
                <a:gd name="connsiteY0" fmla="*/ 147220 h 147219"/>
                <a:gd name="connsiteX1" fmla="*/ 114471 w 147219"/>
                <a:gd name="connsiteY1" fmla="*/ 134841 h 147219"/>
                <a:gd name="connsiteX2" fmla="*/ 141606 w 147219"/>
                <a:gd name="connsiteY2" fmla="*/ 101808 h 147219"/>
                <a:gd name="connsiteX3" fmla="*/ 145807 w 147219"/>
                <a:gd name="connsiteY3" fmla="*/ 59266 h 147219"/>
                <a:gd name="connsiteX4" fmla="*/ 125661 w 147219"/>
                <a:gd name="connsiteY4" fmla="*/ 21564 h 147219"/>
                <a:gd name="connsiteX5" fmla="*/ 87960 w 147219"/>
                <a:gd name="connsiteY5" fmla="*/ 1413 h 147219"/>
                <a:gd name="connsiteX6" fmla="*/ 45417 w 147219"/>
                <a:gd name="connsiteY6" fmla="*/ 5613 h 147219"/>
                <a:gd name="connsiteX7" fmla="*/ 12384 w 147219"/>
                <a:gd name="connsiteY7" fmla="*/ 32754 h 147219"/>
                <a:gd name="connsiteX8" fmla="*/ 0 w 147219"/>
                <a:gd name="connsiteY8" fmla="*/ 73668 h 147219"/>
                <a:gd name="connsiteX9" fmla="*/ 21563 w 147219"/>
                <a:gd name="connsiteY9" fmla="*/ 125663 h 147219"/>
                <a:gd name="connsiteX10" fmla="*/ 73552 w 147219"/>
                <a:gd name="connsiteY10" fmla="*/ 147220 h 147219"/>
                <a:gd name="connsiteX11" fmla="*/ 73552 w 147219"/>
                <a:gd name="connsiteY11" fmla="*/ 147220 h 147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219" h="147219">
                  <a:moveTo>
                    <a:pt x="73552" y="147220"/>
                  </a:moveTo>
                  <a:cubicBezTo>
                    <a:pt x="88120" y="147231"/>
                    <a:pt x="102356" y="142922"/>
                    <a:pt x="114471" y="134841"/>
                  </a:cubicBezTo>
                  <a:cubicBezTo>
                    <a:pt x="126587" y="126754"/>
                    <a:pt x="136028" y="115261"/>
                    <a:pt x="141606" y="101808"/>
                  </a:cubicBezTo>
                  <a:cubicBezTo>
                    <a:pt x="147184" y="88355"/>
                    <a:pt x="148647" y="73547"/>
                    <a:pt x="145807" y="59266"/>
                  </a:cubicBezTo>
                  <a:cubicBezTo>
                    <a:pt x="142972" y="44978"/>
                    <a:pt x="135960" y="31857"/>
                    <a:pt x="125661" y="21564"/>
                  </a:cubicBezTo>
                  <a:cubicBezTo>
                    <a:pt x="115363" y="11266"/>
                    <a:pt x="102241" y="4253"/>
                    <a:pt x="87960" y="1413"/>
                  </a:cubicBezTo>
                  <a:cubicBezTo>
                    <a:pt x="73672" y="-1427"/>
                    <a:pt x="58870" y="35"/>
                    <a:pt x="45417" y="5613"/>
                  </a:cubicBezTo>
                  <a:cubicBezTo>
                    <a:pt x="31964" y="11197"/>
                    <a:pt x="20471" y="20638"/>
                    <a:pt x="12384" y="32754"/>
                  </a:cubicBezTo>
                  <a:cubicBezTo>
                    <a:pt x="4298" y="44864"/>
                    <a:pt x="-6" y="59106"/>
                    <a:pt x="0" y="73668"/>
                  </a:cubicBezTo>
                  <a:cubicBezTo>
                    <a:pt x="17" y="93173"/>
                    <a:pt x="7772" y="111872"/>
                    <a:pt x="21563" y="125663"/>
                  </a:cubicBezTo>
                  <a:cubicBezTo>
                    <a:pt x="35353" y="139453"/>
                    <a:pt x="54053" y="147202"/>
                    <a:pt x="73552" y="147220"/>
                  </a:cubicBezTo>
                  <a:lnTo>
                    <a:pt x="73552" y="147220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1B671102-562A-5B34-3DF3-68D2EAC53B5A}"/>
                </a:ext>
              </a:extLst>
            </p:cNvPr>
            <p:cNvSpPr/>
            <p:nvPr/>
          </p:nvSpPr>
          <p:spPr>
            <a:xfrm>
              <a:off x="2419147" y="4252306"/>
              <a:ext cx="35498" cy="20522"/>
            </a:xfrm>
            <a:custGeom>
              <a:avLst/>
              <a:gdLst>
                <a:gd name="connsiteX0" fmla="*/ 28422 w 35498"/>
                <a:gd name="connsiteY0" fmla="*/ 20511 h 20522"/>
                <a:gd name="connsiteX1" fmla="*/ 26650 w 35498"/>
                <a:gd name="connsiteY1" fmla="*/ 20054 h 20522"/>
                <a:gd name="connsiteX2" fmla="*/ 4533 w 35498"/>
                <a:gd name="connsiteY2" fmla="*/ 13310 h 20522"/>
                <a:gd name="connsiteX3" fmla="*/ 721 w 35498"/>
                <a:gd name="connsiteY3" fmla="*/ 9915 h 20522"/>
                <a:gd name="connsiteX4" fmla="*/ 310 w 35498"/>
                <a:gd name="connsiteY4" fmla="*/ 4829 h 20522"/>
                <a:gd name="connsiteX5" fmla="*/ 3527 w 35498"/>
                <a:gd name="connsiteY5" fmla="*/ 863 h 20522"/>
                <a:gd name="connsiteX6" fmla="*/ 8591 w 35498"/>
                <a:gd name="connsiteY6" fmla="*/ 223 h 20522"/>
                <a:gd name="connsiteX7" fmla="*/ 30708 w 35498"/>
                <a:gd name="connsiteY7" fmla="*/ 6966 h 20522"/>
                <a:gd name="connsiteX8" fmla="*/ 34697 w 35498"/>
                <a:gd name="connsiteY8" fmla="*/ 10338 h 20522"/>
                <a:gd name="connsiteX9" fmla="*/ 35223 w 35498"/>
                <a:gd name="connsiteY9" fmla="*/ 15539 h 20522"/>
                <a:gd name="connsiteX10" fmla="*/ 32571 w 35498"/>
                <a:gd name="connsiteY10" fmla="*/ 19054 h 20522"/>
                <a:gd name="connsiteX11" fmla="*/ 28422 w 35498"/>
                <a:gd name="connsiteY11" fmla="*/ 20511 h 20522"/>
                <a:gd name="connsiteX12" fmla="*/ 28422 w 35498"/>
                <a:gd name="connsiteY12" fmla="*/ 20511 h 2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498" h="20522">
                  <a:moveTo>
                    <a:pt x="28422" y="20511"/>
                  </a:moveTo>
                  <a:cubicBezTo>
                    <a:pt x="27793" y="20568"/>
                    <a:pt x="27170" y="20408"/>
                    <a:pt x="26650" y="20054"/>
                  </a:cubicBezTo>
                  <a:lnTo>
                    <a:pt x="4533" y="13310"/>
                  </a:lnTo>
                  <a:cubicBezTo>
                    <a:pt x="2870" y="12710"/>
                    <a:pt x="1504" y="11498"/>
                    <a:pt x="721" y="9915"/>
                  </a:cubicBezTo>
                  <a:cubicBezTo>
                    <a:pt x="-68" y="8338"/>
                    <a:pt x="-216" y="6515"/>
                    <a:pt x="310" y="4829"/>
                  </a:cubicBezTo>
                  <a:cubicBezTo>
                    <a:pt x="830" y="3143"/>
                    <a:pt x="1984" y="1720"/>
                    <a:pt x="3527" y="863"/>
                  </a:cubicBezTo>
                  <a:cubicBezTo>
                    <a:pt x="5070" y="5"/>
                    <a:pt x="6882" y="-223"/>
                    <a:pt x="8591" y="223"/>
                  </a:cubicBezTo>
                  <a:lnTo>
                    <a:pt x="30708" y="6966"/>
                  </a:lnTo>
                  <a:cubicBezTo>
                    <a:pt x="32422" y="7532"/>
                    <a:pt x="33857" y="8744"/>
                    <a:pt x="34697" y="10338"/>
                  </a:cubicBezTo>
                  <a:cubicBezTo>
                    <a:pt x="35537" y="11938"/>
                    <a:pt x="35725" y="13801"/>
                    <a:pt x="35223" y="15539"/>
                  </a:cubicBezTo>
                  <a:cubicBezTo>
                    <a:pt x="34702" y="16945"/>
                    <a:pt x="33782" y="18168"/>
                    <a:pt x="32571" y="19054"/>
                  </a:cubicBezTo>
                  <a:cubicBezTo>
                    <a:pt x="31365" y="19939"/>
                    <a:pt x="29919" y="20448"/>
                    <a:pt x="28422" y="20511"/>
                  </a:cubicBezTo>
                  <a:lnTo>
                    <a:pt x="28422" y="20511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9B269C5F-3373-3D11-3ADB-40292C7E61B4}"/>
                </a:ext>
              </a:extLst>
            </p:cNvPr>
            <p:cNvSpPr/>
            <p:nvPr/>
          </p:nvSpPr>
          <p:spPr>
            <a:xfrm>
              <a:off x="2656904" y="3485061"/>
              <a:ext cx="266306" cy="360399"/>
            </a:xfrm>
            <a:custGeom>
              <a:avLst/>
              <a:gdLst>
                <a:gd name="connsiteX0" fmla="*/ 258261 w 266306"/>
                <a:gd name="connsiteY0" fmla="*/ 22574 h 360399"/>
                <a:gd name="connsiteX1" fmla="*/ 143961 w 266306"/>
                <a:gd name="connsiteY1" fmla="*/ 360159 h 360399"/>
                <a:gd name="connsiteX2" fmla="*/ 0 w 266306"/>
                <a:gd name="connsiteY2" fmla="*/ 144418 h 360399"/>
                <a:gd name="connsiteX3" fmla="*/ 17602 w 266306"/>
                <a:gd name="connsiteY3" fmla="*/ 0 h 360399"/>
                <a:gd name="connsiteX4" fmla="*/ 258261 w 266306"/>
                <a:gd name="connsiteY4" fmla="*/ 22574 h 3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306" h="360399">
                  <a:moveTo>
                    <a:pt x="258261" y="22574"/>
                  </a:moveTo>
                  <a:cubicBezTo>
                    <a:pt x="258261" y="22574"/>
                    <a:pt x="311525" y="350672"/>
                    <a:pt x="143961" y="360159"/>
                  </a:cubicBezTo>
                  <a:cubicBezTo>
                    <a:pt x="-914" y="368732"/>
                    <a:pt x="0" y="144418"/>
                    <a:pt x="0" y="144418"/>
                  </a:cubicBezTo>
                  <a:lnTo>
                    <a:pt x="17602" y="0"/>
                  </a:lnTo>
                  <a:lnTo>
                    <a:pt x="258261" y="22574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F59FACD3-E635-FF7F-D032-8082A9E01338}"/>
                </a:ext>
              </a:extLst>
            </p:cNvPr>
            <p:cNvSpPr/>
            <p:nvPr/>
          </p:nvSpPr>
          <p:spPr>
            <a:xfrm>
              <a:off x="2592000" y="3347730"/>
              <a:ext cx="366955" cy="295408"/>
            </a:xfrm>
            <a:custGeom>
              <a:avLst/>
              <a:gdLst>
                <a:gd name="connsiteX0" fmla="*/ 312369 w 366955"/>
                <a:gd name="connsiteY0" fmla="*/ 179393 h 295408"/>
                <a:gd name="connsiteX1" fmla="*/ 165208 w 366955"/>
                <a:gd name="connsiteY1" fmla="*/ 179393 h 295408"/>
                <a:gd name="connsiteX2" fmla="*/ 152412 w 366955"/>
                <a:gd name="connsiteY2" fmla="*/ 181925 h 295408"/>
                <a:gd name="connsiteX3" fmla="*/ 141571 w 366955"/>
                <a:gd name="connsiteY3" fmla="*/ 189172 h 295408"/>
                <a:gd name="connsiteX4" fmla="*/ 134341 w 366955"/>
                <a:gd name="connsiteY4" fmla="*/ 200025 h 295408"/>
                <a:gd name="connsiteX5" fmla="*/ 131833 w 366955"/>
                <a:gd name="connsiteY5" fmla="*/ 212826 h 295408"/>
                <a:gd name="connsiteX6" fmla="*/ 129301 w 366955"/>
                <a:gd name="connsiteY6" fmla="*/ 225622 h 295408"/>
                <a:gd name="connsiteX7" fmla="*/ 122054 w 366955"/>
                <a:gd name="connsiteY7" fmla="*/ 236463 h 295408"/>
                <a:gd name="connsiteX8" fmla="*/ 111196 w 366955"/>
                <a:gd name="connsiteY8" fmla="*/ 243693 h 295408"/>
                <a:gd name="connsiteX9" fmla="*/ 98400 w 366955"/>
                <a:gd name="connsiteY9" fmla="*/ 246202 h 295408"/>
                <a:gd name="connsiteX10" fmla="*/ 92010 w 366955"/>
                <a:gd name="connsiteY10" fmla="*/ 248848 h 295408"/>
                <a:gd name="connsiteX11" fmla="*/ 89370 w 366955"/>
                <a:gd name="connsiteY11" fmla="*/ 255232 h 295408"/>
                <a:gd name="connsiteX12" fmla="*/ 89370 w 366955"/>
                <a:gd name="connsiteY12" fmla="*/ 287750 h 295408"/>
                <a:gd name="connsiteX13" fmla="*/ 88799 w 366955"/>
                <a:gd name="connsiteY13" fmla="*/ 290687 h 295408"/>
                <a:gd name="connsiteX14" fmla="*/ 87141 w 366955"/>
                <a:gd name="connsiteY14" fmla="*/ 293179 h 295408"/>
                <a:gd name="connsiteX15" fmla="*/ 84649 w 366955"/>
                <a:gd name="connsiteY15" fmla="*/ 294842 h 295408"/>
                <a:gd name="connsiteX16" fmla="*/ 81712 w 366955"/>
                <a:gd name="connsiteY16" fmla="*/ 295408 h 295408"/>
                <a:gd name="connsiteX17" fmla="*/ 76911 w 366955"/>
                <a:gd name="connsiteY17" fmla="*/ 293596 h 295408"/>
                <a:gd name="connsiteX18" fmla="*/ 74511 w 366955"/>
                <a:gd name="connsiteY18" fmla="*/ 289064 h 295408"/>
                <a:gd name="connsiteX19" fmla="*/ 69996 w 366955"/>
                <a:gd name="connsiteY19" fmla="*/ 257975 h 295408"/>
                <a:gd name="connsiteX20" fmla="*/ 64281 w 366955"/>
                <a:gd name="connsiteY20" fmla="*/ 247116 h 295408"/>
                <a:gd name="connsiteX21" fmla="*/ 28163 w 366955"/>
                <a:gd name="connsiteY21" fmla="*/ 266090 h 295408"/>
                <a:gd name="connsiteX22" fmla="*/ 11018 w 366955"/>
                <a:gd name="connsiteY22" fmla="*/ 99498 h 295408"/>
                <a:gd name="connsiteX23" fmla="*/ 95885 w 366955"/>
                <a:gd name="connsiteY23" fmla="*/ 42348 h 295408"/>
                <a:gd name="connsiteX24" fmla="*/ 105475 w 366955"/>
                <a:gd name="connsiteY24" fmla="*/ 39445 h 295408"/>
                <a:gd name="connsiteX25" fmla="*/ 113030 w 366955"/>
                <a:gd name="connsiteY25" fmla="*/ 32861 h 295408"/>
                <a:gd name="connsiteX26" fmla="*/ 191097 w 366955"/>
                <a:gd name="connsiteY26" fmla="*/ 800 h 295408"/>
                <a:gd name="connsiteX27" fmla="*/ 227570 w 366955"/>
                <a:gd name="connsiteY27" fmla="*/ 13264 h 295408"/>
                <a:gd name="connsiteX28" fmla="*/ 253391 w 366955"/>
                <a:gd name="connsiteY28" fmla="*/ 41890 h 295408"/>
                <a:gd name="connsiteX29" fmla="*/ 265324 w 366955"/>
                <a:gd name="connsiteY29" fmla="*/ 51955 h 295408"/>
                <a:gd name="connsiteX30" fmla="*/ 280937 w 366955"/>
                <a:gd name="connsiteY30" fmla="*/ 52235 h 295408"/>
                <a:gd name="connsiteX31" fmla="*/ 312798 w 366955"/>
                <a:gd name="connsiteY31" fmla="*/ 48777 h 295408"/>
                <a:gd name="connsiteX32" fmla="*/ 342316 w 366955"/>
                <a:gd name="connsiteY32" fmla="*/ 61264 h 295408"/>
                <a:gd name="connsiteX33" fmla="*/ 312369 w 366955"/>
                <a:gd name="connsiteY33" fmla="*/ 179393 h 29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66955" h="295408">
                  <a:moveTo>
                    <a:pt x="312369" y="179393"/>
                  </a:moveTo>
                  <a:lnTo>
                    <a:pt x="165208" y="179393"/>
                  </a:lnTo>
                  <a:cubicBezTo>
                    <a:pt x="160819" y="179388"/>
                    <a:pt x="156470" y="180245"/>
                    <a:pt x="152412" y="181925"/>
                  </a:cubicBezTo>
                  <a:cubicBezTo>
                    <a:pt x="148355" y="183600"/>
                    <a:pt x="144668" y="186063"/>
                    <a:pt x="141571" y="189172"/>
                  </a:cubicBezTo>
                  <a:cubicBezTo>
                    <a:pt x="138468" y="192281"/>
                    <a:pt x="136010" y="195967"/>
                    <a:pt x="134341" y="200025"/>
                  </a:cubicBezTo>
                  <a:cubicBezTo>
                    <a:pt x="132667" y="204088"/>
                    <a:pt x="131815" y="208437"/>
                    <a:pt x="131833" y="212826"/>
                  </a:cubicBezTo>
                  <a:cubicBezTo>
                    <a:pt x="131838" y="217215"/>
                    <a:pt x="130981" y="221565"/>
                    <a:pt x="129301" y="225622"/>
                  </a:cubicBezTo>
                  <a:cubicBezTo>
                    <a:pt x="127621" y="229674"/>
                    <a:pt x="125157" y="233360"/>
                    <a:pt x="122054" y="236463"/>
                  </a:cubicBezTo>
                  <a:cubicBezTo>
                    <a:pt x="118945" y="239567"/>
                    <a:pt x="115253" y="242024"/>
                    <a:pt x="111196" y="243693"/>
                  </a:cubicBezTo>
                  <a:cubicBezTo>
                    <a:pt x="107138" y="245362"/>
                    <a:pt x="102789" y="246219"/>
                    <a:pt x="98400" y="246202"/>
                  </a:cubicBezTo>
                  <a:cubicBezTo>
                    <a:pt x="96005" y="246202"/>
                    <a:pt x="93708" y="247150"/>
                    <a:pt x="92010" y="248848"/>
                  </a:cubicBezTo>
                  <a:cubicBezTo>
                    <a:pt x="90319" y="250540"/>
                    <a:pt x="89370" y="252837"/>
                    <a:pt x="89370" y="255232"/>
                  </a:cubicBezTo>
                  <a:lnTo>
                    <a:pt x="89370" y="287750"/>
                  </a:lnTo>
                  <a:cubicBezTo>
                    <a:pt x="89376" y="288756"/>
                    <a:pt x="89181" y="289756"/>
                    <a:pt x="88799" y="290687"/>
                  </a:cubicBezTo>
                  <a:cubicBezTo>
                    <a:pt x="88421" y="291619"/>
                    <a:pt x="87856" y="292470"/>
                    <a:pt x="87141" y="293179"/>
                  </a:cubicBezTo>
                  <a:cubicBezTo>
                    <a:pt x="86427" y="293894"/>
                    <a:pt x="85581" y="294459"/>
                    <a:pt x="84649" y="294842"/>
                  </a:cubicBezTo>
                  <a:cubicBezTo>
                    <a:pt x="83718" y="295225"/>
                    <a:pt x="82718" y="295414"/>
                    <a:pt x="81712" y="295408"/>
                  </a:cubicBezTo>
                  <a:cubicBezTo>
                    <a:pt x="79946" y="295408"/>
                    <a:pt x="78237" y="294762"/>
                    <a:pt x="76911" y="293596"/>
                  </a:cubicBezTo>
                  <a:cubicBezTo>
                    <a:pt x="75585" y="292431"/>
                    <a:pt x="74734" y="290819"/>
                    <a:pt x="74511" y="289064"/>
                  </a:cubicBezTo>
                  <a:lnTo>
                    <a:pt x="69996" y="257975"/>
                  </a:lnTo>
                  <a:lnTo>
                    <a:pt x="64281" y="247116"/>
                  </a:lnTo>
                  <a:lnTo>
                    <a:pt x="28163" y="266090"/>
                  </a:lnTo>
                  <a:cubicBezTo>
                    <a:pt x="28163" y="266090"/>
                    <a:pt x="-21444" y="175793"/>
                    <a:pt x="11018" y="99498"/>
                  </a:cubicBezTo>
                  <a:cubicBezTo>
                    <a:pt x="29534" y="55721"/>
                    <a:pt x="75140" y="43548"/>
                    <a:pt x="95885" y="42348"/>
                  </a:cubicBezTo>
                  <a:cubicBezTo>
                    <a:pt x="99251" y="42068"/>
                    <a:pt x="102520" y="41079"/>
                    <a:pt x="105475" y="39445"/>
                  </a:cubicBezTo>
                  <a:cubicBezTo>
                    <a:pt x="108430" y="37810"/>
                    <a:pt x="111001" y="35564"/>
                    <a:pt x="113030" y="32861"/>
                  </a:cubicBezTo>
                  <a:cubicBezTo>
                    <a:pt x="122517" y="18859"/>
                    <a:pt x="145091" y="-4629"/>
                    <a:pt x="191097" y="800"/>
                  </a:cubicBezTo>
                  <a:cubicBezTo>
                    <a:pt x="204116" y="1783"/>
                    <a:pt x="216672" y="6075"/>
                    <a:pt x="227570" y="13264"/>
                  </a:cubicBezTo>
                  <a:cubicBezTo>
                    <a:pt x="238474" y="20454"/>
                    <a:pt x="247361" y="30306"/>
                    <a:pt x="253391" y="41890"/>
                  </a:cubicBezTo>
                  <a:cubicBezTo>
                    <a:pt x="256094" y="46520"/>
                    <a:pt x="260306" y="50074"/>
                    <a:pt x="265324" y="51955"/>
                  </a:cubicBezTo>
                  <a:cubicBezTo>
                    <a:pt x="270341" y="53841"/>
                    <a:pt x="275856" y="53938"/>
                    <a:pt x="280937" y="52235"/>
                  </a:cubicBezTo>
                  <a:cubicBezTo>
                    <a:pt x="291087" y="48383"/>
                    <a:pt x="302054" y="47194"/>
                    <a:pt x="312798" y="48777"/>
                  </a:cubicBezTo>
                  <a:cubicBezTo>
                    <a:pt x="323542" y="50354"/>
                    <a:pt x="333698" y="54652"/>
                    <a:pt x="342316" y="61264"/>
                  </a:cubicBezTo>
                  <a:cubicBezTo>
                    <a:pt x="389065" y="93668"/>
                    <a:pt x="363804" y="175336"/>
                    <a:pt x="312369" y="179393"/>
                  </a:cubicBez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5F691638-FE4A-D345-FAD9-7B11047850F8}"/>
                </a:ext>
              </a:extLst>
            </p:cNvPr>
            <p:cNvSpPr/>
            <p:nvPr/>
          </p:nvSpPr>
          <p:spPr>
            <a:xfrm>
              <a:off x="2643022" y="3687372"/>
              <a:ext cx="25717" cy="34290"/>
            </a:xfrm>
            <a:custGeom>
              <a:avLst/>
              <a:gdLst>
                <a:gd name="connsiteX0" fmla="*/ 4515 w 25717"/>
                <a:gd name="connsiteY0" fmla="*/ 3143 h 34290"/>
                <a:gd name="connsiteX1" fmla="*/ 25718 w 25717"/>
                <a:gd name="connsiteY1" fmla="*/ 0 h 34290"/>
                <a:gd name="connsiteX2" fmla="*/ 0 w 25717"/>
                <a:gd name="connsiteY2" fmla="*/ 34290 h 34290"/>
                <a:gd name="connsiteX3" fmla="*/ 4515 w 25717"/>
                <a:gd name="connsiteY3" fmla="*/ 3143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17" h="34290">
                  <a:moveTo>
                    <a:pt x="4515" y="3143"/>
                  </a:moveTo>
                  <a:cubicBezTo>
                    <a:pt x="4515" y="3143"/>
                    <a:pt x="18059" y="5429"/>
                    <a:pt x="25718" y="0"/>
                  </a:cubicBezTo>
                  <a:lnTo>
                    <a:pt x="0" y="34290"/>
                  </a:lnTo>
                  <a:lnTo>
                    <a:pt x="4515" y="3143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25B09769-11DD-A699-DBBA-56A21A5CCF40}"/>
                </a:ext>
              </a:extLst>
            </p:cNvPr>
            <p:cNvSpPr/>
            <p:nvPr/>
          </p:nvSpPr>
          <p:spPr>
            <a:xfrm>
              <a:off x="2883644" y="3517649"/>
              <a:ext cx="52337" cy="16786"/>
            </a:xfrm>
            <a:custGeom>
              <a:avLst/>
              <a:gdLst>
                <a:gd name="connsiteX0" fmla="*/ 21177 w 52337"/>
                <a:gd name="connsiteY0" fmla="*/ 16275 h 16786"/>
                <a:gd name="connsiteX1" fmla="*/ 4032 w 52337"/>
                <a:gd name="connsiteY1" fmla="*/ 16732 h 16786"/>
                <a:gd name="connsiteX2" fmla="*/ 2603 w 52337"/>
                <a:gd name="connsiteY2" fmla="*/ 16687 h 16786"/>
                <a:gd name="connsiteX3" fmla="*/ 1317 w 52337"/>
                <a:gd name="connsiteY3" fmla="*/ 16058 h 16786"/>
                <a:gd name="connsiteX4" fmla="*/ 397 w 52337"/>
                <a:gd name="connsiteY4" fmla="*/ 14966 h 16786"/>
                <a:gd name="connsiteX5" fmla="*/ 9 w 52337"/>
                <a:gd name="connsiteY5" fmla="*/ 13589 h 16786"/>
                <a:gd name="connsiteX6" fmla="*/ 209 w 52337"/>
                <a:gd name="connsiteY6" fmla="*/ 12172 h 16786"/>
                <a:gd name="connsiteX7" fmla="*/ 974 w 52337"/>
                <a:gd name="connsiteY7" fmla="*/ 10960 h 16786"/>
                <a:gd name="connsiteX8" fmla="*/ 2163 w 52337"/>
                <a:gd name="connsiteY8" fmla="*/ 10172 h 16786"/>
                <a:gd name="connsiteX9" fmla="*/ 3575 w 52337"/>
                <a:gd name="connsiteY9" fmla="*/ 9932 h 16786"/>
                <a:gd name="connsiteX10" fmla="*/ 20720 w 52337"/>
                <a:gd name="connsiteY10" fmla="*/ 9474 h 16786"/>
                <a:gd name="connsiteX11" fmla="*/ 27006 w 52337"/>
                <a:gd name="connsiteY11" fmla="*/ 8617 h 16786"/>
                <a:gd name="connsiteX12" fmla="*/ 47352 w 52337"/>
                <a:gd name="connsiteY12" fmla="*/ 445 h 16786"/>
                <a:gd name="connsiteX13" fmla="*/ 48598 w 52337"/>
                <a:gd name="connsiteY13" fmla="*/ 22 h 16786"/>
                <a:gd name="connsiteX14" fmla="*/ 49912 w 52337"/>
                <a:gd name="connsiteY14" fmla="*/ 136 h 16786"/>
                <a:gd name="connsiteX15" fmla="*/ 51066 w 52337"/>
                <a:gd name="connsiteY15" fmla="*/ 771 h 16786"/>
                <a:gd name="connsiteX16" fmla="*/ 51866 w 52337"/>
                <a:gd name="connsiteY16" fmla="*/ 1816 h 16786"/>
                <a:gd name="connsiteX17" fmla="*/ 52312 w 52337"/>
                <a:gd name="connsiteY17" fmla="*/ 3062 h 16786"/>
                <a:gd name="connsiteX18" fmla="*/ 52204 w 52337"/>
                <a:gd name="connsiteY18" fmla="*/ 4382 h 16786"/>
                <a:gd name="connsiteX19" fmla="*/ 51558 w 52337"/>
                <a:gd name="connsiteY19" fmla="*/ 5542 h 16786"/>
                <a:gd name="connsiteX20" fmla="*/ 50495 w 52337"/>
                <a:gd name="connsiteY20" fmla="*/ 6331 h 16786"/>
                <a:gd name="connsiteX21" fmla="*/ 28378 w 52337"/>
                <a:gd name="connsiteY21" fmla="*/ 14904 h 16786"/>
                <a:gd name="connsiteX22" fmla="*/ 21177 w 52337"/>
                <a:gd name="connsiteY22" fmla="*/ 16275 h 16786"/>
                <a:gd name="connsiteX23" fmla="*/ 21177 w 52337"/>
                <a:gd name="connsiteY23" fmla="*/ 16275 h 16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2337" h="16786">
                  <a:moveTo>
                    <a:pt x="21177" y="16275"/>
                  </a:moveTo>
                  <a:lnTo>
                    <a:pt x="4032" y="16732"/>
                  </a:lnTo>
                  <a:cubicBezTo>
                    <a:pt x="3558" y="16818"/>
                    <a:pt x="3072" y="16801"/>
                    <a:pt x="2603" y="16687"/>
                  </a:cubicBezTo>
                  <a:cubicBezTo>
                    <a:pt x="2135" y="16572"/>
                    <a:pt x="1695" y="16355"/>
                    <a:pt x="1317" y="16058"/>
                  </a:cubicBezTo>
                  <a:cubicBezTo>
                    <a:pt x="934" y="15761"/>
                    <a:pt x="626" y="15389"/>
                    <a:pt x="397" y="14966"/>
                  </a:cubicBezTo>
                  <a:cubicBezTo>
                    <a:pt x="174" y="14538"/>
                    <a:pt x="37" y="14069"/>
                    <a:pt x="9" y="13589"/>
                  </a:cubicBezTo>
                  <a:cubicBezTo>
                    <a:pt x="-26" y="13109"/>
                    <a:pt x="43" y="12623"/>
                    <a:pt x="209" y="12172"/>
                  </a:cubicBezTo>
                  <a:cubicBezTo>
                    <a:pt x="374" y="11720"/>
                    <a:pt x="637" y="11309"/>
                    <a:pt x="974" y="10960"/>
                  </a:cubicBezTo>
                  <a:cubicBezTo>
                    <a:pt x="1312" y="10617"/>
                    <a:pt x="1717" y="10349"/>
                    <a:pt x="2163" y="10172"/>
                  </a:cubicBezTo>
                  <a:cubicBezTo>
                    <a:pt x="2615" y="9994"/>
                    <a:pt x="3095" y="9909"/>
                    <a:pt x="3575" y="9932"/>
                  </a:cubicBezTo>
                  <a:lnTo>
                    <a:pt x="20720" y="9474"/>
                  </a:lnTo>
                  <a:cubicBezTo>
                    <a:pt x="22846" y="9446"/>
                    <a:pt x="24954" y="9160"/>
                    <a:pt x="27006" y="8617"/>
                  </a:cubicBezTo>
                  <a:cubicBezTo>
                    <a:pt x="34110" y="6777"/>
                    <a:pt x="40951" y="4034"/>
                    <a:pt x="47352" y="445"/>
                  </a:cubicBezTo>
                  <a:cubicBezTo>
                    <a:pt x="47735" y="222"/>
                    <a:pt x="48158" y="73"/>
                    <a:pt x="48598" y="22"/>
                  </a:cubicBezTo>
                  <a:cubicBezTo>
                    <a:pt x="49038" y="-30"/>
                    <a:pt x="49489" y="11"/>
                    <a:pt x="49912" y="136"/>
                  </a:cubicBezTo>
                  <a:cubicBezTo>
                    <a:pt x="50335" y="268"/>
                    <a:pt x="50729" y="485"/>
                    <a:pt x="51066" y="771"/>
                  </a:cubicBezTo>
                  <a:cubicBezTo>
                    <a:pt x="51404" y="1062"/>
                    <a:pt x="51678" y="1416"/>
                    <a:pt x="51866" y="1816"/>
                  </a:cubicBezTo>
                  <a:cubicBezTo>
                    <a:pt x="52101" y="2193"/>
                    <a:pt x="52255" y="2622"/>
                    <a:pt x="52312" y="3062"/>
                  </a:cubicBezTo>
                  <a:cubicBezTo>
                    <a:pt x="52369" y="3508"/>
                    <a:pt x="52329" y="3959"/>
                    <a:pt x="52204" y="4382"/>
                  </a:cubicBezTo>
                  <a:cubicBezTo>
                    <a:pt x="52072" y="4811"/>
                    <a:pt x="51855" y="5205"/>
                    <a:pt x="51558" y="5542"/>
                  </a:cubicBezTo>
                  <a:cubicBezTo>
                    <a:pt x="51266" y="5880"/>
                    <a:pt x="50901" y="6148"/>
                    <a:pt x="50495" y="6331"/>
                  </a:cubicBezTo>
                  <a:cubicBezTo>
                    <a:pt x="43597" y="10286"/>
                    <a:pt x="36139" y="13172"/>
                    <a:pt x="28378" y="14904"/>
                  </a:cubicBezTo>
                  <a:cubicBezTo>
                    <a:pt x="26103" y="15875"/>
                    <a:pt x="23651" y="16344"/>
                    <a:pt x="21177" y="16275"/>
                  </a:cubicBezTo>
                  <a:lnTo>
                    <a:pt x="21177" y="16275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97E4FCB2-DB4E-0A66-F553-61EB160C58EE}"/>
                </a:ext>
              </a:extLst>
            </p:cNvPr>
            <p:cNvSpPr/>
            <p:nvPr/>
          </p:nvSpPr>
          <p:spPr>
            <a:xfrm>
              <a:off x="2698982" y="3799469"/>
              <a:ext cx="162924" cy="77543"/>
            </a:xfrm>
            <a:custGeom>
              <a:avLst/>
              <a:gdLst>
                <a:gd name="connsiteX0" fmla="*/ 162924 w 162924"/>
                <a:gd name="connsiteY0" fmla="*/ 76555 h 77543"/>
                <a:gd name="connsiteX1" fmla="*/ 161153 w 162924"/>
                <a:gd name="connsiteY1" fmla="*/ 24205 h 77543"/>
                <a:gd name="connsiteX2" fmla="*/ 60969 w 162924"/>
                <a:gd name="connsiteY2" fmla="*/ 41350 h 77543"/>
                <a:gd name="connsiteX3" fmla="*/ 5876 w 162924"/>
                <a:gd name="connsiteY3" fmla="*/ 1345 h 77543"/>
                <a:gd name="connsiteX4" fmla="*/ 3784 w 162924"/>
                <a:gd name="connsiteY4" fmla="*/ 71 h 77543"/>
                <a:gd name="connsiteX5" fmla="*/ 1361 w 162924"/>
                <a:gd name="connsiteY5" fmla="*/ 431 h 77543"/>
                <a:gd name="connsiteX6" fmla="*/ 70 w 162924"/>
                <a:gd name="connsiteY6" fmla="*/ 2523 h 77543"/>
                <a:gd name="connsiteX7" fmla="*/ 447 w 162924"/>
                <a:gd name="connsiteY7" fmla="*/ 4946 h 77543"/>
                <a:gd name="connsiteX8" fmla="*/ 73599 w 162924"/>
                <a:gd name="connsiteY8" fmla="*/ 51466 h 77543"/>
                <a:gd name="connsiteX9" fmla="*/ 115696 w 162924"/>
                <a:gd name="connsiteY9" fmla="*/ 73137 h 77543"/>
                <a:gd name="connsiteX10" fmla="*/ 162924 w 162924"/>
                <a:gd name="connsiteY10" fmla="*/ 76555 h 77543"/>
                <a:gd name="connsiteX11" fmla="*/ 162924 w 162924"/>
                <a:gd name="connsiteY11" fmla="*/ 76555 h 7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924" h="77543">
                  <a:moveTo>
                    <a:pt x="162924" y="76555"/>
                  </a:moveTo>
                  <a:lnTo>
                    <a:pt x="161153" y="24205"/>
                  </a:lnTo>
                  <a:cubicBezTo>
                    <a:pt x="146236" y="37750"/>
                    <a:pt x="104746" y="55352"/>
                    <a:pt x="60969" y="41350"/>
                  </a:cubicBezTo>
                  <a:cubicBezTo>
                    <a:pt x="38846" y="34155"/>
                    <a:pt x="19564" y="20154"/>
                    <a:pt x="5876" y="1345"/>
                  </a:cubicBezTo>
                  <a:cubicBezTo>
                    <a:pt x="5350" y="688"/>
                    <a:pt x="4607" y="237"/>
                    <a:pt x="3784" y="71"/>
                  </a:cubicBezTo>
                  <a:cubicBezTo>
                    <a:pt x="2956" y="-95"/>
                    <a:pt x="2104" y="31"/>
                    <a:pt x="1361" y="431"/>
                  </a:cubicBezTo>
                  <a:cubicBezTo>
                    <a:pt x="693" y="951"/>
                    <a:pt x="235" y="1694"/>
                    <a:pt x="70" y="2523"/>
                  </a:cubicBezTo>
                  <a:cubicBezTo>
                    <a:pt x="-96" y="3346"/>
                    <a:pt x="35" y="4209"/>
                    <a:pt x="447" y="4946"/>
                  </a:cubicBezTo>
                  <a:cubicBezTo>
                    <a:pt x="18181" y="29023"/>
                    <a:pt x="44270" y="45614"/>
                    <a:pt x="73599" y="51466"/>
                  </a:cubicBezTo>
                  <a:cubicBezTo>
                    <a:pt x="86029" y="61456"/>
                    <a:pt x="100345" y="68828"/>
                    <a:pt x="115696" y="73137"/>
                  </a:cubicBezTo>
                  <a:cubicBezTo>
                    <a:pt x="131046" y="77452"/>
                    <a:pt x="147111" y="78612"/>
                    <a:pt x="162924" y="76555"/>
                  </a:cubicBezTo>
                  <a:lnTo>
                    <a:pt x="162924" y="76555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C7348168-96AB-33BD-B9B9-76E6FD957CC5}"/>
                </a:ext>
              </a:extLst>
            </p:cNvPr>
            <p:cNvSpPr/>
            <p:nvPr/>
          </p:nvSpPr>
          <p:spPr>
            <a:xfrm>
              <a:off x="2793784" y="3771782"/>
              <a:ext cx="28861" cy="9030"/>
            </a:xfrm>
            <a:custGeom>
              <a:avLst/>
              <a:gdLst>
                <a:gd name="connsiteX0" fmla="*/ 24803 w 28861"/>
                <a:gd name="connsiteY0" fmla="*/ 9030 h 9030"/>
                <a:gd name="connsiteX1" fmla="*/ 4515 w 28861"/>
                <a:gd name="connsiteY1" fmla="*/ 9030 h 9030"/>
                <a:gd name="connsiteX2" fmla="*/ 1320 w 28861"/>
                <a:gd name="connsiteY2" fmla="*/ 7710 h 9030"/>
                <a:gd name="connsiteX3" fmla="*/ 0 w 28861"/>
                <a:gd name="connsiteY3" fmla="*/ 4515 h 9030"/>
                <a:gd name="connsiteX4" fmla="*/ 1320 w 28861"/>
                <a:gd name="connsiteY4" fmla="*/ 1320 h 9030"/>
                <a:gd name="connsiteX5" fmla="*/ 4515 w 28861"/>
                <a:gd name="connsiteY5" fmla="*/ 0 h 9030"/>
                <a:gd name="connsiteX6" fmla="*/ 24346 w 28861"/>
                <a:gd name="connsiteY6" fmla="*/ 0 h 9030"/>
                <a:gd name="connsiteX7" fmla="*/ 26078 w 28861"/>
                <a:gd name="connsiteY7" fmla="*/ 326 h 9030"/>
                <a:gd name="connsiteX8" fmla="*/ 27552 w 28861"/>
                <a:gd name="connsiteY8" fmla="*/ 1303 h 9030"/>
                <a:gd name="connsiteX9" fmla="*/ 28529 w 28861"/>
                <a:gd name="connsiteY9" fmla="*/ 2778 h 9030"/>
                <a:gd name="connsiteX10" fmla="*/ 28861 w 28861"/>
                <a:gd name="connsiteY10" fmla="*/ 4515 h 9030"/>
                <a:gd name="connsiteX11" fmla="*/ 27478 w 28861"/>
                <a:gd name="connsiteY11" fmla="*/ 7356 h 9030"/>
                <a:gd name="connsiteX12" fmla="*/ 24803 w 28861"/>
                <a:gd name="connsiteY12" fmla="*/ 9030 h 9030"/>
                <a:gd name="connsiteX13" fmla="*/ 24803 w 28861"/>
                <a:gd name="connsiteY13" fmla="*/ 9030 h 9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861" h="9030">
                  <a:moveTo>
                    <a:pt x="24803" y="9030"/>
                  </a:moveTo>
                  <a:lnTo>
                    <a:pt x="4515" y="9030"/>
                  </a:lnTo>
                  <a:cubicBezTo>
                    <a:pt x="3315" y="9030"/>
                    <a:pt x="2166" y="8556"/>
                    <a:pt x="1320" y="7710"/>
                  </a:cubicBezTo>
                  <a:cubicBezTo>
                    <a:pt x="474" y="6864"/>
                    <a:pt x="0" y="5715"/>
                    <a:pt x="0" y="4515"/>
                  </a:cubicBezTo>
                  <a:cubicBezTo>
                    <a:pt x="0" y="3321"/>
                    <a:pt x="474" y="2172"/>
                    <a:pt x="1320" y="1320"/>
                  </a:cubicBezTo>
                  <a:cubicBezTo>
                    <a:pt x="2166" y="475"/>
                    <a:pt x="3315" y="0"/>
                    <a:pt x="4515" y="0"/>
                  </a:cubicBezTo>
                  <a:lnTo>
                    <a:pt x="24346" y="0"/>
                  </a:lnTo>
                  <a:cubicBezTo>
                    <a:pt x="24940" y="-5"/>
                    <a:pt x="25529" y="103"/>
                    <a:pt x="26078" y="326"/>
                  </a:cubicBezTo>
                  <a:cubicBezTo>
                    <a:pt x="26632" y="555"/>
                    <a:pt x="27135" y="886"/>
                    <a:pt x="27552" y="1303"/>
                  </a:cubicBezTo>
                  <a:cubicBezTo>
                    <a:pt x="27975" y="1726"/>
                    <a:pt x="28306" y="2229"/>
                    <a:pt x="28529" y="2778"/>
                  </a:cubicBezTo>
                  <a:cubicBezTo>
                    <a:pt x="28752" y="3332"/>
                    <a:pt x="28867" y="3921"/>
                    <a:pt x="28861" y="4515"/>
                  </a:cubicBezTo>
                  <a:cubicBezTo>
                    <a:pt x="28672" y="5573"/>
                    <a:pt x="28198" y="6556"/>
                    <a:pt x="27478" y="7356"/>
                  </a:cubicBezTo>
                  <a:cubicBezTo>
                    <a:pt x="26763" y="8156"/>
                    <a:pt x="25832" y="8733"/>
                    <a:pt x="24803" y="9030"/>
                  </a:cubicBezTo>
                  <a:lnTo>
                    <a:pt x="24803" y="903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BF21DAA1-ED98-7371-4D6B-B1D5704B7902}"/>
                </a:ext>
              </a:extLst>
            </p:cNvPr>
            <p:cNvSpPr/>
            <p:nvPr/>
          </p:nvSpPr>
          <p:spPr>
            <a:xfrm>
              <a:off x="2769912" y="3727971"/>
              <a:ext cx="78544" cy="34562"/>
            </a:xfrm>
            <a:custGeom>
              <a:avLst/>
              <a:gdLst>
                <a:gd name="connsiteX0" fmla="*/ 56784 w 78544"/>
                <a:gd name="connsiteY0" fmla="*/ 34325 h 34562"/>
                <a:gd name="connsiteX1" fmla="*/ 377 w 78544"/>
                <a:gd name="connsiteY1" fmla="*/ 5750 h 34562"/>
                <a:gd name="connsiteX2" fmla="*/ 217 w 78544"/>
                <a:gd name="connsiteY2" fmla="*/ 2698 h 34562"/>
                <a:gd name="connsiteX3" fmla="*/ 2206 w 78544"/>
                <a:gd name="connsiteY3" fmla="*/ 377 h 34562"/>
                <a:gd name="connsiteX4" fmla="*/ 5264 w 78544"/>
                <a:gd name="connsiteY4" fmla="*/ 206 h 34562"/>
                <a:gd name="connsiteX5" fmla="*/ 7635 w 78544"/>
                <a:gd name="connsiteY5" fmla="*/ 2149 h 34562"/>
                <a:gd name="connsiteX6" fmla="*/ 73529 w 78544"/>
                <a:gd name="connsiteY6" fmla="*/ 22952 h 34562"/>
                <a:gd name="connsiteX7" fmla="*/ 75147 w 78544"/>
                <a:gd name="connsiteY7" fmla="*/ 22900 h 34562"/>
                <a:gd name="connsiteX8" fmla="*/ 76655 w 78544"/>
                <a:gd name="connsiteY8" fmla="*/ 23483 h 34562"/>
                <a:gd name="connsiteX9" fmla="*/ 77816 w 78544"/>
                <a:gd name="connsiteY9" fmla="*/ 24609 h 34562"/>
                <a:gd name="connsiteX10" fmla="*/ 78444 w 78544"/>
                <a:gd name="connsiteY10" fmla="*/ 26095 h 34562"/>
                <a:gd name="connsiteX11" fmla="*/ 77901 w 78544"/>
                <a:gd name="connsiteY11" fmla="*/ 29227 h 34562"/>
                <a:gd name="connsiteX12" fmla="*/ 75301 w 78544"/>
                <a:gd name="connsiteY12" fmla="*/ 31067 h 34562"/>
                <a:gd name="connsiteX13" fmla="*/ 56784 w 78544"/>
                <a:gd name="connsiteY13" fmla="*/ 34325 h 34562"/>
                <a:gd name="connsiteX14" fmla="*/ 56784 w 78544"/>
                <a:gd name="connsiteY14" fmla="*/ 34325 h 3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8544" h="34562">
                  <a:moveTo>
                    <a:pt x="56784" y="34325"/>
                  </a:moveTo>
                  <a:cubicBezTo>
                    <a:pt x="20265" y="37011"/>
                    <a:pt x="5349" y="16265"/>
                    <a:pt x="377" y="5750"/>
                  </a:cubicBezTo>
                  <a:cubicBezTo>
                    <a:pt x="-63" y="4790"/>
                    <a:pt x="-120" y="3698"/>
                    <a:pt x="217" y="2698"/>
                  </a:cubicBezTo>
                  <a:cubicBezTo>
                    <a:pt x="560" y="1698"/>
                    <a:pt x="1269" y="869"/>
                    <a:pt x="2206" y="377"/>
                  </a:cubicBezTo>
                  <a:cubicBezTo>
                    <a:pt x="3172" y="-57"/>
                    <a:pt x="4263" y="-120"/>
                    <a:pt x="5264" y="206"/>
                  </a:cubicBezTo>
                  <a:cubicBezTo>
                    <a:pt x="6269" y="538"/>
                    <a:pt x="7115" y="1229"/>
                    <a:pt x="7635" y="2149"/>
                  </a:cubicBezTo>
                  <a:cubicBezTo>
                    <a:pt x="12550" y="12093"/>
                    <a:pt x="28838" y="34210"/>
                    <a:pt x="73529" y="22952"/>
                  </a:cubicBezTo>
                  <a:cubicBezTo>
                    <a:pt x="74061" y="22826"/>
                    <a:pt x="74609" y="22809"/>
                    <a:pt x="75147" y="22900"/>
                  </a:cubicBezTo>
                  <a:cubicBezTo>
                    <a:pt x="75684" y="22992"/>
                    <a:pt x="76198" y="23186"/>
                    <a:pt x="76655" y="23483"/>
                  </a:cubicBezTo>
                  <a:cubicBezTo>
                    <a:pt x="77112" y="23775"/>
                    <a:pt x="77507" y="24158"/>
                    <a:pt x="77816" y="24609"/>
                  </a:cubicBezTo>
                  <a:cubicBezTo>
                    <a:pt x="78124" y="25055"/>
                    <a:pt x="78335" y="25563"/>
                    <a:pt x="78444" y="26095"/>
                  </a:cubicBezTo>
                  <a:cubicBezTo>
                    <a:pt x="78684" y="27169"/>
                    <a:pt x="78490" y="28295"/>
                    <a:pt x="77901" y="29227"/>
                  </a:cubicBezTo>
                  <a:cubicBezTo>
                    <a:pt x="77313" y="30158"/>
                    <a:pt x="76375" y="30821"/>
                    <a:pt x="75301" y="31067"/>
                  </a:cubicBezTo>
                  <a:cubicBezTo>
                    <a:pt x="69249" y="32759"/>
                    <a:pt x="63048" y="33850"/>
                    <a:pt x="56784" y="34325"/>
                  </a:cubicBezTo>
                  <a:lnTo>
                    <a:pt x="56784" y="34325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0E8CCABE-EDD0-D4F6-CF75-4C7ED1D2A946}"/>
                </a:ext>
              </a:extLst>
            </p:cNvPr>
            <p:cNvSpPr/>
            <p:nvPr/>
          </p:nvSpPr>
          <p:spPr>
            <a:xfrm>
              <a:off x="2771661" y="3645825"/>
              <a:ext cx="26176" cy="26173"/>
            </a:xfrm>
            <a:custGeom>
              <a:avLst/>
              <a:gdLst>
                <a:gd name="connsiteX0" fmla="*/ 13087 w 26176"/>
                <a:gd name="connsiteY0" fmla="*/ 26174 h 26173"/>
                <a:gd name="connsiteX1" fmla="*/ 20363 w 26176"/>
                <a:gd name="connsiteY1" fmla="*/ 23968 h 26173"/>
                <a:gd name="connsiteX2" fmla="*/ 25180 w 26176"/>
                <a:gd name="connsiteY2" fmla="*/ 18093 h 26173"/>
                <a:gd name="connsiteX3" fmla="*/ 25923 w 26176"/>
                <a:gd name="connsiteY3" fmla="*/ 10532 h 26173"/>
                <a:gd name="connsiteX4" fmla="*/ 22346 w 26176"/>
                <a:gd name="connsiteY4" fmla="*/ 3834 h 26173"/>
                <a:gd name="connsiteX5" fmla="*/ 15642 w 26176"/>
                <a:gd name="connsiteY5" fmla="*/ 251 h 26173"/>
                <a:gd name="connsiteX6" fmla="*/ 8081 w 26176"/>
                <a:gd name="connsiteY6" fmla="*/ 994 h 26173"/>
                <a:gd name="connsiteX7" fmla="*/ 2206 w 26176"/>
                <a:gd name="connsiteY7" fmla="*/ 5817 h 26173"/>
                <a:gd name="connsiteX8" fmla="*/ 0 w 26176"/>
                <a:gd name="connsiteY8" fmla="*/ 13086 h 26173"/>
                <a:gd name="connsiteX9" fmla="*/ 1000 w 26176"/>
                <a:gd name="connsiteY9" fmla="*/ 18093 h 26173"/>
                <a:gd name="connsiteX10" fmla="*/ 3835 w 26176"/>
                <a:gd name="connsiteY10" fmla="*/ 22339 h 26173"/>
                <a:gd name="connsiteX11" fmla="*/ 8081 w 26176"/>
                <a:gd name="connsiteY11" fmla="*/ 25179 h 26173"/>
                <a:gd name="connsiteX12" fmla="*/ 13087 w 26176"/>
                <a:gd name="connsiteY12" fmla="*/ 26174 h 26173"/>
                <a:gd name="connsiteX13" fmla="*/ 13087 w 26176"/>
                <a:gd name="connsiteY13" fmla="*/ 26174 h 2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176" h="26173">
                  <a:moveTo>
                    <a:pt x="13087" y="26174"/>
                  </a:moveTo>
                  <a:cubicBezTo>
                    <a:pt x="15676" y="26174"/>
                    <a:pt x="18208" y="25408"/>
                    <a:pt x="20363" y="23968"/>
                  </a:cubicBezTo>
                  <a:cubicBezTo>
                    <a:pt x="22512" y="22533"/>
                    <a:pt x="24192" y="20488"/>
                    <a:pt x="25180" y="18093"/>
                  </a:cubicBezTo>
                  <a:cubicBezTo>
                    <a:pt x="26169" y="15704"/>
                    <a:pt x="26432" y="13075"/>
                    <a:pt x="25923" y="10532"/>
                  </a:cubicBezTo>
                  <a:cubicBezTo>
                    <a:pt x="25420" y="7994"/>
                    <a:pt x="24175" y="5663"/>
                    <a:pt x="22346" y="3834"/>
                  </a:cubicBezTo>
                  <a:cubicBezTo>
                    <a:pt x="20511" y="2005"/>
                    <a:pt x="18179" y="754"/>
                    <a:pt x="15642" y="251"/>
                  </a:cubicBezTo>
                  <a:cubicBezTo>
                    <a:pt x="13104" y="-252"/>
                    <a:pt x="10476" y="5"/>
                    <a:pt x="8081" y="994"/>
                  </a:cubicBezTo>
                  <a:cubicBezTo>
                    <a:pt x="5692" y="1988"/>
                    <a:pt x="3646" y="3662"/>
                    <a:pt x="2206" y="5817"/>
                  </a:cubicBezTo>
                  <a:cubicBezTo>
                    <a:pt x="772" y="7966"/>
                    <a:pt x="0" y="10498"/>
                    <a:pt x="0" y="13086"/>
                  </a:cubicBezTo>
                  <a:cubicBezTo>
                    <a:pt x="0" y="14807"/>
                    <a:pt x="343" y="16510"/>
                    <a:pt x="1000" y="18093"/>
                  </a:cubicBezTo>
                  <a:cubicBezTo>
                    <a:pt x="1657" y="19682"/>
                    <a:pt x="2623" y="21128"/>
                    <a:pt x="3835" y="22339"/>
                  </a:cubicBezTo>
                  <a:cubicBezTo>
                    <a:pt x="5052" y="23556"/>
                    <a:pt x="6492" y="24522"/>
                    <a:pt x="8081" y="25179"/>
                  </a:cubicBezTo>
                  <a:cubicBezTo>
                    <a:pt x="9670" y="25837"/>
                    <a:pt x="11373" y="26174"/>
                    <a:pt x="13087" y="26174"/>
                  </a:cubicBezTo>
                  <a:lnTo>
                    <a:pt x="13087" y="26174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9F0628D8-7EB0-52D0-7046-FF76A154784A}"/>
                </a:ext>
              </a:extLst>
            </p:cNvPr>
            <p:cNvSpPr/>
            <p:nvPr/>
          </p:nvSpPr>
          <p:spPr>
            <a:xfrm>
              <a:off x="2788211" y="3658803"/>
              <a:ext cx="5486" cy="6000"/>
            </a:xfrm>
            <a:custGeom>
              <a:avLst/>
              <a:gdLst>
                <a:gd name="connsiteX0" fmla="*/ 2886 w 5486"/>
                <a:gd name="connsiteY0" fmla="*/ 5995 h 6000"/>
                <a:gd name="connsiteX1" fmla="*/ 3921 w 5486"/>
                <a:gd name="connsiteY1" fmla="*/ 5744 h 6000"/>
                <a:gd name="connsiteX2" fmla="*/ 4772 w 5486"/>
                <a:gd name="connsiteY2" fmla="*/ 5109 h 6000"/>
                <a:gd name="connsiteX3" fmla="*/ 5315 w 5486"/>
                <a:gd name="connsiteY3" fmla="*/ 4195 h 6000"/>
                <a:gd name="connsiteX4" fmla="*/ 5458 w 5486"/>
                <a:gd name="connsiteY4" fmla="*/ 3138 h 6000"/>
                <a:gd name="connsiteX5" fmla="*/ 5378 w 5486"/>
                <a:gd name="connsiteY5" fmla="*/ 1972 h 6000"/>
                <a:gd name="connsiteX6" fmla="*/ 4818 w 5486"/>
                <a:gd name="connsiteY6" fmla="*/ 949 h 6000"/>
                <a:gd name="connsiteX7" fmla="*/ 3886 w 5486"/>
                <a:gd name="connsiteY7" fmla="*/ 246 h 6000"/>
                <a:gd name="connsiteX8" fmla="*/ 2743 w 5486"/>
                <a:gd name="connsiteY8" fmla="*/ 0 h 6000"/>
                <a:gd name="connsiteX9" fmla="*/ 1600 w 5486"/>
                <a:gd name="connsiteY9" fmla="*/ 246 h 6000"/>
                <a:gd name="connsiteX10" fmla="*/ 669 w 5486"/>
                <a:gd name="connsiteY10" fmla="*/ 949 h 6000"/>
                <a:gd name="connsiteX11" fmla="*/ 109 w 5486"/>
                <a:gd name="connsiteY11" fmla="*/ 1972 h 6000"/>
                <a:gd name="connsiteX12" fmla="*/ 29 w 5486"/>
                <a:gd name="connsiteY12" fmla="*/ 3138 h 6000"/>
                <a:gd name="connsiteX13" fmla="*/ 195 w 5486"/>
                <a:gd name="connsiteY13" fmla="*/ 4258 h 6000"/>
                <a:gd name="connsiteX14" fmla="*/ 812 w 5486"/>
                <a:gd name="connsiteY14" fmla="*/ 5212 h 6000"/>
                <a:gd name="connsiteX15" fmla="*/ 1760 w 5486"/>
                <a:gd name="connsiteY15" fmla="*/ 5829 h 6000"/>
                <a:gd name="connsiteX16" fmla="*/ 2886 w 5486"/>
                <a:gd name="connsiteY16" fmla="*/ 5995 h 6000"/>
                <a:gd name="connsiteX17" fmla="*/ 2886 w 5486"/>
                <a:gd name="connsiteY17" fmla="*/ 5995 h 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86" h="6000">
                  <a:moveTo>
                    <a:pt x="2886" y="5995"/>
                  </a:moveTo>
                  <a:cubicBezTo>
                    <a:pt x="3246" y="5978"/>
                    <a:pt x="3595" y="5892"/>
                    <a:pt x="3921" y="5744"/>
                  </a:cubicBezTo>
                  <a:cubicBezTo>
                    <a:pt x="4241" y="5589"/>
                    <a:pt x="4532" y="5372"/>
                    <a:pt x="4772" y="5109"/>
                  </a:cubicBezTo>
                  <a:cubicBezTo>
                    <a:pt x="5012" y="4841"/>
                    <a:pt x="5195" y="4532"/>
                    <a:pt x="5315" y="4195"/>
                  </a:cubicBezTo>
                  <a:cubicBezTo>
                    <a:pt x="5429" y="3852"/>
                    <a:pt x="5481" y="3498"/>
                    <a:pt x="5458" y="3138"/>
                  </a:cubicBezTo>
                  <a:cubicBezTo>
                    <a:pt x="5515" y="2749"/>
                    <a:pt x="5487" y="2349"/>
                    <a:pt x="5378" y="1972"/>
                  </a:cubicBezTo>
                  <a:cubicBezTo>
                    <a:pt x="5264" y="1594"/>
                    <a:pt x="5075" y="1246"/>
                    <a:pt x="4818" y="949"/>
                  </a:cubicBezTo>
                  <a:cubicBezTo>
                    <a:pt x="4561" y="652"/>
                    <a:pt x="4241" y="412"/>
                    <a:pt x="3886" y="246"/>
                  </a:cubicBezTo>
                  <a:cubicBezTo>
                    <a:pt x="3526" y="86"/>
                    <a:pt x="3138" y="0"/>
                    <a:pt x="2743" y="0"/>
                  </a:cubicBezTo>
                  <a:cubicBezTo>
                    <a:pt x="2349" y="0"/>
                    <a:pt x="1960" y="86"/>
                    <a:pt x="1600" y="246"/>
                  </a:cubicBezTo>
                  <a:cubicBezTo>
                    <a:pt x="1246" y="412"/>
                    <a:pt x="926" y="652"/>
                    <a:pt x="669" y="949"/>
                  </a:cubicBezTo>
                  <a:cubicBezTo>
                    <a:pt x="412" y="1246"/>
                    <a:pt x="223" y="1594"/>
                    <a:pt x="109" y="1972"/>
                  </a:cubicBezTo>
                  <a:cubicBezTo>
                    <a:pt x="0" y="2349"/>
                    <a:pt x="-28" y="2749"/>
                    <a:pt x="29" y="3138"/>
                  </a:cubicBezTo>
                  <a:cubicBezTo>
                    <a:pt x="6" y="3521"/>
                    <a:pt x="57" y="3903"/>
                    <a:pt x="195" y="4258"/>
                  </a:cubicBezTo>
                  <a:cubicBezTo>
                    <a:pt x="332" y="4618"/>
                    <a:pt x="537" y="4943"/>
                    <a:pt x="812" y="5212"/>
                  </a:cubicBezTo>
                  <a:cubicBezTo>
                    <a:pt x="1080" y="5487"/>
                    <a:pt x="1406" y="5692"/>
                    <a:pt x="1760" y="5829"/>
                  </a:cubicBezTo>
                  <a:cubicBezTo>
                    <a:pt x="2120" y="5966"/>
                    <a:pt x="2503" y="6018"/>
                    <a:pt x="2886" y="5995"/>
                  </a:cubicBezTo>
                  <a:lnTo>
                    <a:pt x="2886" y="5995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F811F7F2-5ABA-3C2C-A558-B78B5E97F3C2}"/>
                </a:ext>
              </a:extLst>
            </p:cNvPr>
            <p:cNvSpPr/>
            <p:nvPr/>
          </p:nvSpPr>
          <p:spPr>
            <a:xfrm>
              <a:off x="2876366" y="3653997"/>
              <a:ext cx="26173" cy="26173"/>
            </a:xfrm>
            <a:custGeom>
              <a:avLst/>
              <a:gdLst>
                <a:gd name="connsiteX0" fmla="*/ 13087 w 26173"/>
                <a:gd name="connsiteY0" fmla="*/ 26174 h 26173"/>
                <a:gd name="connsiteX1" fmla="*/ 20357 w 26173"/>
                <a:gd name="connsiteY1" fmla="*/ 23968 h 26173"/>
                <a:gd name="connsiteX2" fmla="*/ 25175 w 26173"/>
                <a:gd name="connsiteY2" fmla="*/ 18093 h 26173"/>
                <a:gd name="connsiteX3" fmla="*/ 25923 w 26173"/>
                <a:gd name="connsiteY3" fmla="*/ 10532 h 26173"/>
                <a:gd name="connsiteX4" fmla="*/ 22340 w 26173"/>
                <a:gd name="connsiteY4" fmla="*/ 3834 h 26173"/>
                <a:gd name="connsiteX5" fmla="*/ 15636 w 26173"/>
                <a:gd name="connsiteY5" fmla="*/ 251 h 26173"/>
                <a:gd name="connsiteX6" fmla="*/ 8075 w 26173"/>
                <a:gd name="connsiteY6" fmla="*/ 994 h 26173"/>
                <a:gd name="connsiteX7" fmla="*/ 2206 w 26173"/>
                <a:gd name="connsiteY7" fmla="*/ 5817 h 26173"/>
                <a:gd name="connsiteX8" fmla="*/ 0 w 26173"/>
                <a:gd name="connsiteY8" fmla="*/ 13087 h 26173"/>
                <a:gd name="connsiteX9" fmla="*/ 3829 w 26173"/>
                <a:gd name="connsiteY9" fmla="*/ 22339 h 26173"/>
                <a:gd name="connsiteX10" fmla="*/ 13087 w 26173"/>
                <a:gd name="connsiteY10" fmla="*/ 26174 h 2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73" h="26173">
                  <a:moveTo>
                    <a:pt x="13087" y="26174"/>
                  </a:moveTo>
                  <a:cubicBezTo>
                    <a:pt x="15676" y="26174"/>
                    <a:pt x="18202" y="25408"/>
                    <a:pt x="20357" y="23968"/>
                  </a:cubicBezTo>
                  <a:cubicBezTo>
                    <a:pt x="22511" y="22528"/>
                    <a:pt x="24186" y="20488"/>
                    <a:pt x="25175" y="18093"/>
                  </a:cubicBezTo>
                  <a:cubicBezTo>
                    <a:pt x="26169" y="15704"/>
                    <a:pt x="26426" y="13069"/>
                    <a:pt x="25923" y="10532"/>
                  </a:cubicBezTo>
                  <a:cubicBezTo>
                    <a:pt x="25415" y="7994"/>
                    <a:pt x="24169" y="5663"/>
                    <a:pt x="22340" y="3834"/>
                  </a:cubicBezTo>
                  <a:cubicBezTo>
                    <a:pt x="20511" y="2000"/>
                    <a:pt x="18179" y="754"/>
                    <a:pt x="15636" y="251"/>
                  </a:cubicBezTo>
                  <a:cubicBezTo>
                    <a:pt x="13099" y="-252"/>
                    <a:pt x="10470" y="5"/>
                    <a:pt x="8075" y="994"/>
                  </a:cubicBezTo>
                  <a:cubicBezTo>
                    <a:pt x="5686" y="1988"/>
                    <a:pt x="3640" y="3662"/>
                    <a:pt x="2206" y="5817"/>
                  </a:cubicBezTo>
                  <a:cubicBezTo>
                    <a:pt x="766" y="7966"/>
                    <a:pt x="0" y="10498"/>
                    <a:pt x="0" y="13087"/>
                  </a:cubicBezTo>
                  <a:cubicBezTo>
                    <a:pt x="0" y="16556"/>
                    <a:pt x="1377" y="19888"/>
                    <a:pt x="3829" y="22339"/>
                  </a:cubicBezTo>
                  <a:cubicBezTo>
                    <a:pt x="6287" y="24796"/>
                    <a:pt x="9613" y="26174"/>
                    <a:pt x="13087" y="26174"/>
                  </a:cubicBez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FF139059-3559-A004-FFE9-593CD759914F}"/>
                </a:ext>
              </a:extLst>
            </p:cNvPr>
            <p:cNvSpPr/>
            <p:nvPr/>
          </p:nvSpPr>
          <p:spPr>
            <a:xfrm>
              <a:off x="2893105" y="3667084"/>
              <a:ext cx="5372" cy="5372"/>
            </a:xfrm>
            <a:custGeom>
              <a:avLst/>
              <a:gdLst>
                <a:gd name="connsiteX0" fmla="*/ 2686 w 5372"/>
                <a:gd name="connsiteY0" fmla="*/ 5372 h 5372"/>
                <a:gd name="connsiteX1" fmla="*/ 4589 w 5372"/>
                <a:gd name="connsiteY1" fmla="*/ 4583 h 5372"/>
                <a:gd name="connsiteX2" fmla="*/ 5372 w 5372"/>
                <a:gd name="connsiteY2" fmla="*/ 2686 h 5372"/>
                <a:gd name="connsiteX3" fmla="*/ 4589 w 5372"/>
                <a:gd name="connsiteY3" fmla="*/ 789 h 5372"/>
                <a:gd name="connsiteX4" fmla="*/ 2686 w 5372"/>
                <a:gd name="connsiteY4" fmla="*/ 0 h 5372"/>
                <a:gd name="connsiteX5" fmla="*/ 789 w 5372"/>
                <a:gd name="connsiteY5" fmla="*/ 789 h 5372"/>
                <a:gd name="connsiteX6" fmla="*/ 0 w 5372"/>
                <a:gd name="connsiteY6" fmla="*/ 2686 h 5372"/>
                <a:gd name="connsiteX7" fmla="*/ 789 w 5372"/>
                <a:gd name="connsiteY7" fmla="*/ 4583 h 5372"/>
                <a:gd name="connsiteX8" fmla="*/ 2686 w 5372"/>
                <a:gd name="connsiteY8" fmla="*/ 5372 h 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72" h="5372">
                  <a:moveTo>
                    <a:pt x="2686" y="5372"/>
                  </a:moveTo>
                  <a:cubicBezTo>
                    <a:pt x="3400" y="5372"/>
                    <a:pt x="4086" y="5086"/>
                    <a:pt x="4589" y="4583"/>
                  </a:cubicBezTo>
                  <a:cubicBezTo>
                    <a:pt x="5092" y="4080"/>
                    <a:pt x="5372" y="3400"/>
                    <a:pt x="5372" y="2686"/>
                  </a:cubicBezTo>
                  <a:cubicBezTo>
                    <a:pt x="5372" y="1972"/>
                    <a:pt x="5092" y="1291"/>
                    <a:pt x="4589" y="789"/>
                  </a:cubicBezTo>
                  <a:cubicBezTo>
                    <a:pt x="4086" y="286"/>
                    <a:pt x="3400" y="0"/>
                    <a:pt x="2686" y="0"/>
                  </a:cubicBezTo>
                  <a:cubicBezTo>
                    <a:pt x="1977" y="0"/>
                    <a:pt x="1292" y="286"/>
                    <a:pt x="789" y="789"/>
                  </a:cubicBezTo>
                  <a:cubicBezTo>
                    <a:pt x="286" y="1291"/>
                    <a:pt x="0" y="1972"/>
                    <a:pt x="0" y="2686"/>
                  </a:cubicBezTo>
                  <a:cubicBezTo>
                    <a:pt x="0" y="3400"/>
                    <a:pt x="286" y="4080"/>
                    <a:pt x="789" y="4583"/>
                  </a:cubicBezTo>
                  <a:cubicBezTo>
                    <a:pt x="1292" y="5086"/>
                    <a:pt x="1977" y="5372"/>
                    <a:pt x="2686" y="5372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4A35011E-79C3-B80E-F529-F23222340E0F}"/>
                </a:ext>
              </a:extLst>
            </p:cNvPr>
            <p:cNvSpPr/>
            <p:nvPr/>
          </p:nvSpPr>
          <p:spPr>
            <a:xfrm>
              <a:off x="2816815" y="3698059"/>
              <a:ext cx="38347" cy="32461"/>
            </a:xfrm>
            <a:custGeom>
              <a:avLst/>
              <a:gdLst>
                <a:gd name="connsiteX0" fmla="*/ 22117 w 38347"/>
                <a:gd name="connsiteY0" fmla="*/ 32461 h 32461"/>
                <a:gd name="connsiteX1" fmla="*/ 4058 w 38347"/>
                <a:gd name="connsiteY1" fmla="*/ 32461 h 32461"/>
                <a:gd name="connsiteX2" fmla="*/ 1189 w 38347"/>
                <a:gd name="connsiteY2" fmla="*/ 31272 h 32461"/>
                <a:gd name="connsiteX3" fmla="*/ 0 w 38347"/>
                <a:gd name="connsiteY3" fmla="*/ 28403 h 32461"/>
                <a:gd name="connsiteX4" fmla="*/ 1189 w 38347"/>
                <a:gd name="connsiteY4" fmla="*/ 25535 h 32461"/>
                <a:gd name="connsiteX5" fmla="*/ 4058 w 38347"/>
                <a:gd name="connsiteY5" fmla="*/ 24346 h 32461"/>
                <a:gd name="connsiteX6" fmla="*/ 22117 w 38347"/>
                <a:gd name="connsiteY6" fmla="*/ 24346 h 32461"/>
                <a:gd name="connsiteX7" fmla="*/ 27855 w 38347"/>
                <a:gd name="connsiteY7" fmla="*/ 21968 h 32461"/>
                <a:gd name="connsiteX8" fmla="*/ 30232 w 38347"/>
                <a:gd name="connsiteY8" fmla="*/ 16230 h 32461"/>
                <a:gd name="connsiteX9" fmla="*/ 27855 w 38347"/>
                <a:gd name="connsiteY9" fmla="*/ 10493 h 32461"/>
                <a:gd name="connsiteX10" fmla="*/ 22117 w 38347"/>
                <a:gd name="connsiteY10" fmla="*/ 8115 h 32461"/>
                <a:gd name="connsiteX11" fmla="*/ 20563 w 38347"/>
                <a:gd name="connsiteY11" fmla="*/ 7807 h 32461"/>
                <a:gd name="connsiteX12" fmla="*/ 19248 w 38347"/>
                <a:gd name="connsiteY12" fmla="*/ 6926 h 32461"/>
                <a:gd name="connsiteX13" fmla="*/ 18368 w 38347"/>
                <a:gd name="connsiteY13" fmla="*/ 5612 h 32461"/>
                <a:gd name="connsiteX14" fmla="*/ 18059 w 38347"/>
                <a:gd name="connsiteY14" fmla="*/ 4058 h 32461"/>
                <a:gd name="connsiteX15" fmla="*/ 18368 w 38347"/>
                <a:gd name="connsiteY15" fmla="*/ 2503 h 32461"/>
                <a:gd name="connsiteX16" fmla="*/ 19248 w 38347"/>
                <a:gd name="connsiteY16" fmla="*/ 1189 h 32461"/>
                <a:gd name="connsiteX17" fmla="*/ 20563 w 38347"/>
                <a:gd name="connsiteY17" fmla="*/ 309 h 32461"/>
                <a:gd name="connsiteX18" fmla="*/ 22117 w 38347"/>
                <a:gd name="connsiteY18" fmla="*/ 0 h 32461"/>
                <a:gd name="connsiteX19" fmla="*/ 33593 w 38347"/>
                <a:gd name="connsiteY19" fmla="*/ 4755 h 32461"/>
                <a:gd name="connsiteX20" fmla="*/ 38348 w 38347"/>
                <a:gd name="connsiteY20" fmla="*/ 16230 h 32461"/>
                <a:gd name="connsiteX21" fmla="*/ 33593 w 38347"/>
                <a:gd name="connsiteY21" fmla="*/ 27706 h 32461"/>
                <a:gd name="connsiteX22" fmla="*/ 22117 w 38347"/>
                <a:gd name="connsiteY22" fmla="*/ 32461 h 32461"/>
                <a:gd name="connsiteX23" fmla="*/ 22117 w 38347"/>
                <a:gd name="connsiteY23" fmla="*/ 32461 h 32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347" h="32461">
                  <a:moveTo>
                    <a:pt x="22117" y="32461"/>
                  </a:moveTo>
                  <a:lnTo>
                    <a:pt x="4058" y="32461"/>
                  </a:lnTo>
                  <a:cubicBezTo>
                    <a:pt x="2983" y="32461"/>
                    <a:pt x="1949" y="32032"/>
                    <a:pt x="1189" y="31272"/>
                  </a:cubicBezTo>
                  <a:cubicBezTo>
                    <a:pt x="429" y="30512"/>
                    <a:pt x="0" y="29478"/>
                    <a:pt x="0" y="28403"/>
                  </a:cubicBezTo>
                  <a:cubicBezTo>
                    <a:pt x="0" y="27329"/>
                    <a:pt x="429" y="26295"/>
                    <a:pt x="1189" y="25535"/>
                  </a:cubicBezTo>
                  <a:cubicBezTo>
                    <a:pt x="1949" y="24775"/>
                    <a:pt x="2983" y="24346"/>
                    <a:pt x="4058" y="24346"/>
                  </a:cubicBezTo>
                  <a:lnTo>
                    <a:pt x="22117" y="24346"/>
                  </a:lnTo>
                  <a:cubicBezTo>
                    <a:pt x="24266" y="24346"/>
                    <a:pt x="26335" y="23489"/>
                    <a:pt x="27855" y="21968"/>
                  </a:cubicBezTo>
                  <a:cubicBezTo>
                    <a:pt x="29375" y="20448"/>
                    <a:pt x="30232" y="18385"/>
                    <a:pt x="30232" y="16230"/>
                  </a:cubicBezTo>
                  <a:cubicBezTo>
                    <a:pt x="30232" y="14076"/>
                    <a:pt x="29375" y="12013"/>
                    <a:pt x="27855" y="10493"/>
                  </a:cubicBezTo>
                  <a:cubicBezTo>
                    <a:pt x="26335" y="8973"/>
                    <a:pt x="24266" y="8115"/>
                    <a:pt x="22117" y="8115"/>
                  </a:cubicBezTo>
                  <a:cubicBezTo>
                    <a:pt x="21586" y="8115"/>
                    <a:pt x="21054" y="8012"/>
                    <a:pt x="20563" y="7807"/>
                  </a:cubicBezTo>
                  <a:cubicBezTo>
                    <a:pt x="20071" y="7601"/>
                    <a:pt x="19625" y="7304"/>
                    <a:pt x="19248" y="6926"/>
                  </a:cubicBezTo>
                  <a:cubicBezTo>
                    <a:pt x="18871" y="6549"/>
                    <a:pt x="18574" y="6104"/>
                    <a:pt x="18368" y="5612"/>
                  </a:cubicBezTo>
                  <a:cubicBezTo>
                    <a:pt x="18162" y="5121"/>
                    <a:pt x="18059" y="4589"/>
                    <a:pt x="18059" y="4058"/>
                  </a:cubicBezTo>
                  <a:cubicBezTo>
                    <a:pt x="18059" y="3526"/>
                    <a:pt x="18162" y="3000"/>
                    <a:pt x="18368" y="2503"/>
                  </a:cubicBezTo>
                  <a:cubicBezTo>
                    <a:pt x="18574" y="2012"/>
                    <a:pt x="18871" y="1566"/>
                    <a:pt x="19248" y="1189"/>
                  </a:cubicBezTo>
                  <a:cubicBezTo>
                    <a:pt x="19625" y="811"/>
                    <a:pt x="20071" y="514"/>
                    <a:pt x="20563" y="309"/>
                  </a:cubicBezTo>
                  <a:cubicBezTo>
                    <a:pt x="21054" y="103"/>
                    <a:pt x="21586" y="0"/>
                    <a:pt x="22117" y="0"/>
                  </a:cubicBezTo>
                  <a:cubicBezTo>
                    <a:pt x="26421" y="0"/>
                    <a:pt x="30547" y="1709"/>
                    <a:pt x="33593" y="4755"/>
                  </a:cubicBezTo>
                  <a:cubicBezTo>
                    <a:pt x="36639" y="7795"/>
                    <a:pt x="38348" y="11927"/>
                    <a:pt x="38348" y="16230"/>
                  </a:cubicBezTo>
                  <a:cubicBezTo>
                    <a:pt x="38348" y="20534"/>
                    <a:pt x="36639" y="24666"/>
                    <a:pt x="33593" y="27706"/>
                  </a:cubicBezTo>
                  <a:cubicBezTo>
                    <a:pt x="30547" y="30752"/>
                    <a:pt x="26421" y="32461"/>
                    <a:pt x="22117" y="32461"/>
                  </a:cubicBezTo>
                  <a:lnTo>
                    <a:pt x="22117" y="32461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D29A82BF-7D94-C222-AE65-865FEDCAD248}"/>
                </a:ext>
              </a:extLst>
            </p:cNvPr>
            <p:cNvSpPr/>
            <p:nvPr/>
          </p:nvSpPr>
          <p:spPr>
            <a:xfrm>
              <a:off x="2727311" y="3622332"/>
              <a:ext cx="220842" cy="96512"/>
            </a:xfrm>
            <a:custGeom>
              <a:avLst/>
              <a:gdLst>
                <a:gd name="connsiteX0" fmla="*/ 202776 w 220842"/>
                <a:gd name="connsiteY0" fmla="*/ 12691 h 96512"/>
                <a:gd name="connsiteX1" fmla="*/ 144997 w 220842"/>
                <a:gd name="connsiteY1" fmla="*/ 8633 h 96512"/>
                <a:gd name="connsiteX2" fmla="*/ 137339 w 220842"/>
                <a:gd name="connsiteY2" fmla="*/ 8176 h 96512"/>
                <a:gd name="connsiteX3" fmla="*/ 86761 w 220842"/>
                <a:gd name="connsiteY3" fmla="*/ 4575 h 96512"/>
                <a:gd name="connsiteX4" fmla="*/ 86304 w 220842"/>
                <a:gd name="connsiteY4" fmla="*/ 4575 h 96512"/>
                <a:gd name="connsiteX5" fmla="*/ 21325 w 220842"/>
                <a:gd name="connsiteY5" fmla="*/ 61 h 96512"/>
                <a:gd name="connsiteX6" fmla="*/ 13947 w 220842"/>
                <a:gd name="connsiteY6" fmla="*/ 935 h 96512"/>
                <a:gd name="connsiteX7" fmla="*/ 7483 w 220842"/>
                <a:gd name="connsiteY7" fmla="*/ 4598 h 96512"/>
                <a:gd name="connsiteX8" fmla="*/ 2939 w 220842"/>
                <a:gd name="connsiteY8" fmla="*/ 10479 h 96512"/>
                <a:gd name="connsiteX9" fmla="*/ 1036 w 220842"/>
                <a:gd name="connsiteY9" fmla="*/ 17663 h 96512"/>
                <a:gd name="connsiteX10" fmla="*/ 122 w 220842"/>
                <a:gd name="connsiteY10" fmla="*/ 32522 h 96512"/>
                <a:gd name="connsiteX11" fmla="*/ 2717 w 220842"/>
                <a:gd name="connsiteY11" fmla="*/ 52650 h 96512"/>
                <a:gd name="connsiteX12" fmla="*/ 12815 w 220842"/>
                <a:gd name="connsiteY12" fmla="*/ 70252 h 96512"/>
                <a:gd name="connsiteX13" fmla="*/ 28880 w 220842"/>
                <a:gd name="connsiteY13" fmla="*/ 82654 h 96512"/>
                <a:gd name="connsiteX14" fmla="*/ 48471 w 220842"/>
                <a:gd name="connsiteY14" fmla="*/ 87957 h 96512"/>
                <a:gd name="connsiteX15" fmla="*/ 68599 w 220842"/>
                <a:gd name="connsiteY15" fmla="*/ 85362 h 96512"/>
                <a:gd name="connsiteX16" fmla="*/ 86201 w 220842"/>
                <a:gd name="connsiteY16" fmla="*/ 75264 h 96512"/>
                <a:gd name="connsiteX17" fmla="*/ 98597 w 220842"/>
                <a:gd name="connsiteY17" fmla="*/ 59199 h 96512"/>
                <a:gd name="connsiteX18" fmla="*/ 103906 w 220842"/>
                <a:gd name="connsiteY18" fmla="*/ 39608 h 96512"/>
                <a:gd name="connsiteX19" fmla="*/ 104821 w 220842"/>
                <a:gd name="connsiteY19" fmla="*/ 24692 h 96512"/>
                <a:gd name="connsiteX20" fmla="*/ 101677 w 220842"/>
                <a:gd name="connsiteY20" fmla="*/ 13262 h 96512"/>
                <a:gd name="connsiteX21" fmla="*/ 121966 w 220842"/>
                <a:gd name="connsiteY21" fmla="*/ 14577 h 96512"/>
                <a:gd name="connsiteX22" fmla="*/ 116994 w 220842"/>
                <a:gd name="connsiteY22" fmla="*/ 26007 h 96512"/>
                <a:gd name="connsiteX23" fmla="*/ 116136 w 220842"/>
                <a:gd name="connsiteY23" fmla="*/ 40865 h 96512"/>
                <a:gd name="connsiteX24" fmla="*/ 118697 w 220842"/>
                <a:gd name="connsiteY24" fmla="*/ 60999 h 96512"/>
                <a:gd name="connsiteX25" fmla="*/ 128767 w 220842"/>
                <a:gd name="connsiteY25" fmla="*/ 78625 h 96512"/>
                <a:gd name="connsiteX26" fmla="*/ 144814 w 220842"/>
                <a:gd name="connsiteY26" fmla="*/ 91049 h 96512"/>
                <a:gd name="connsiteX27" fmla="*/ 164400 w 220842"/>
                <a:gd name="connsiteY27" fmla="*/ 96387 h 96512"/>
                <a:gd name="connsiteX28" fmla="*/ 184534 w 220842"/>
                <a:gd name="connsiteY28" fmla="*/ 93826 h 96512"/>
                <a:gd name="connsiteX29" fmla="*/ 202153 w 220842"/>
                <a:gd name="connsiteY29" fmla="*/ 83757 h 96512"/>
                <a:gd name="connsiteX30" fmla="*/ 214583 w 220842"/>
                <a:gd name="connsiteY30" fmla="*/ 67703 h 96512"/>
                <a:gd name="connsiteX31" fmla="*/ 219921 w 220842"/>
                <a:gd name="connsiteY31" fmla="*/ 48124 h 96512"/>
                <a:gd name="connsiteX32" fmla="*/ 220835 w 220842"/>
                <a:gd name="connsiteY32" fmla="*/ 33208 h 96512"/>
                <a:gd name="connsiteX33" fmla="*/ 215840 w 220842"/>
                <a:gd name="connsiteY33" fmla="*/ 19394 h 96512"/>
                <a:gd name="connsiteX34" fmla="*/ 202776 w 220842"/>
                <a:gd name="connsiteY34" fmla="*/ 12691 h 96512"/>
                <a:gd name="connsiteX35" fmla="*/ 96705 w 220842"/>
                <a:gd name="connsiteY35" fmla="*/ 24863 h 96512"/>
                <a:gd name="connsiteX36" fmla="*/ 95791 w 220842"/>
                <a:gd name="connsiteY36" fmla="*/ 39780 h 96512"/>
                <a:gd name="connsiteX37" fmla="*/ 80515 w 220842"/>
                <a:gd name="connsiteY37" fmla="*/ 69961 h 96512"/>
                <a:gd name="connsiteX38" fmla="*/ 48402 w 220842"/>
                <a:gd name="connsiteY38" fmla="*/ 80591 h 96512"/>
                <a:gd name="connsiteX39" fmla="*/ 18136 w 220842"/>
                <a:gd name="connsiteY39" fmla="*/ 65486 h 96512"/>
                <a:gd name="connsiteX40" fmla="*/ 7323 w 220842"/>
                <a:gd name="connsiteY40" fmla="*/ 33436 h 96512"/>
                <a:gd name="connsiteX41" fmla="*/ 8237 w 220842"/>
                <a:gd name="connsiteY41" fmla="*/ 18577 h 96512"/>
                <a:gd name="connsiteX42" fmla="*/ 9335 w 220842"/>
                <a:gd name="connsiteY42" fmla="*/ 14199 h 96512"/>
                <a:gd name="connsiteX43" fmla="*/ 12043 w 220842"/>
                <a:gd name="connsiteY43" fmla="*/ 10593 h 96512"/>
                <a:gd name="connsiteX44" fmla="*/ 15935 w 220842"/>
                <a:gd name="connsiteY44" fmla="*/ 8313 h 96512"/>
                <a:gd name="connsiteX45" fmla="*/ 20410 w 220842"/>
                <a:gd name="connsiteY45" fmla="*/ 7718 h 96512"/>
                <a:gd name="connsiteX46" fmla="*/ 85447 w 220842"/>
                <a:gd name="connsiteY46" fmla="*/ 12234 h 96512"/>
                <a:gd name="connsiteX47" fmla="*/ 85847 w 220842"/>
                <a:gd name="connsiteY47" fmla="*/ 12234 h 96512"/>
                <a:gd name="connsiteX48" fmla="*/ 93825 w 220842"/>
                <a:gd name="connsiteY48" fmla="*/ 16360 h 96512"/>
                <a:gd name="connsiteX49" fmla="*/ 96705 w 220842"/>
                <a:gd name="connsiteY49" fmla="*/ 24863 h 96512"/>
                <a:gd name="connsiteX50" fmla="*/ 96705 w 220842"/>
                <a:gd name="connsiteY50" fmla="*/ 24863 h 96512"/>
                <a:gd name="connsiteX51" fmla="*/ 211806 w 220842"/>
                <a:gd name="connsiteY51" fmla="*/ 47723 h 96512"/>
                <a:gd name="connsiteX52" fmla="*/ 207885 w 220842"/>
                <a:gd name="connsiteY52" fmla="*/ 65228 h 96512"/>
                <a:gd name="connsiteX53" fmla="*/ 197358 w 220842"/>
                <a:gd name="connsiteY53" fmla="*/ 79750 h 96512"/>
                <a:gd name="connsiteX54" fmla="*/ 181933 w 220842"/>
                <a:gd name="connsiteY54" fmla="*/ 88912 h 96512"/>
                <a:gd name="connsiteX55" fmla="*/ 164142 w 220842"/>
                <a:gd name="connsiteY55" fmla="*/ 91215 h 96512"/>
                <a:gd name="connsiteX56" fmla="*/ 146895 w 220842"/>
                <a:gd name="connsiteY56" fmla="*/ 86283 h 96512"/>
                <a:gd name="connsiteX57" fmla="*/ 133013 w 220842"/>
                <a:gd name="connsiteY57" fmla="*/ 74921 h 96512"/>
                <a:gd name="connsiteX58" fmla="*/ 124766 w 220842"/>
                <a:gd name="connsiteY58" fmla="*/ 58988 h 96512"/>
                <a:gd name="connsiteX59" fmla="*/ 123509 w 220842"/>
                <a:gd name="connsiteY59" fmla="*/ 41094 h 96512"/>
                <a:gd name="connsiteX60" fmla="*/ 124423 w 220842"/>
                <a:gd name="connsiteY60" fmla="*/ 26235 h 96512"/>
                <a:gd name="connsiteX61" fmla="*/ 125520 w 220842"/>
                <a:gd name="connsiteY61" fmla="*/ 21857 h 96512"/>
                <a:gd name="connsiteX62" fmla="*/ 128229 w 220842"/>
                <a:gd name="connsiteY62" fmla="*/ 18251 h 96512"/>
                <a:gd name="connsiteX63" fmla="*/ 132121 w 220842"/>
                <a:gd name="connsiteY63" fmla="*/ 15971 h 96512"/>
                <a:gd name="connsiteX64" fmla="*/ 136596 w 220842"/>
                <a:gd name="connsiteY64" fmla="*/ 15377 h 96512"/>
                <a:gd name="connsiteX65" fmla="*/ 144254 w 220842"/>
                <a:gd name="connsiteY65" fmla="*/ 15834 h 96512"/>
                <a:gd name="connsiteX66" fmla="*/ 202033 w 220842"/>
                <a:gd name="connsiteY66" fmla="*/ 19891 h 96512"/>
                <a:gd name="connsiteX67" fmla="*/ 206405 w 220842"/>
                <a:gd name="connsiteY67" fmla="*/ 20994 h 96512"/>
                <a:gd name="connsiteX68" fmla="*/ 210017 w 220842"/>
                <a:gd name="connsiteY68" fmla="*/ 23698 h 96512"/>
                <a:gd name="connsiteX69" fmla="*/ 212297 w 220842"/>
                <a:gd name="connsiteY69" fmla="*/ 27589 h 96512"/>
                <a:gd name="connsiteX70" fmla="*/ 212891 w 220842"/>
                <a:gd name="connsiteY70" fmla="*/ 32064 h 96512"/>
                <a:gd name="connsiteX71" fmla="*/ 211806 w 220842"/>
                <a:gd name="connsiteY71" fmla="*/ 47723 h 9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20842" h="96512">
                  <a:moveTo>
                    <a:pt x="202776" y="12691"/>
                  </a:moveTo>
                  <a:lnTo>
                    <a:pt x="144997" y="8633"/>
                  </a:lnTo>
                  <a:lnTo>
                    <a:pt x="137339" y="8176"/>
                  </a:lnTo>
                  <a:lnTo>
                    <a:pt x="86761" y="4575"/>
                  </a:lnTo>
                  <a:lnTo>
                    <a:pt x="86304" y="4575"/>
                  </a:lnTo>
                  <a:lnTo>
                    <a:pt x="21325" y="61"/>
                  </a:lnTo>
                  <a:cubicBezTo>
                    <a:pt x="18833" y="-140"/>
                    <a:pt x="16324" y="158"/>
                    <a:pt x="13947" y="935"/>
                  </a:cubicBezTo>
                  <a:cubicBezTo>
                    <a:pt x="11569" y="1712"/>
                    <a:pt x="9369" y="2958"/>
                    <a:pt x="7483" y="4598"/>
                  </a:cubicBezTo>
                  <a:cubicBezTo>
                    <a:pt x="5591" y="6238"/>
                    <a:pt x="4048" y="8239"/>
                    <a:pt x="2939" y="10479"/>
                  </a:cubicBezTo>
                  <a:cubicBezTo>
                    <a:pt x="1836" y="12725"/>
                    <a:pt x="1185" y="15165"/>
                    <a:pt x="1036" y="17663"/>
                  </a:cubicBezTo>
                  <a:lnTo>
                    <a:pt x="122" y="32522"/>
                  </a:lnTo>
                  <a:cubicBezTo>
                    <a:pt x="-347" y="39334"/>
                    <a:pt x="539" y="46175"/>
                    <a:pt x="2717" y="52650"/>
                  </a:cubicBezTo>
                  <a:cubicBezTo>
                    <a:pt x="4894" y="59125"/>
                    <a:pt x="8323" y="65103"/>
                    <a:pt x="12815" y="70252"/>
                  </a:cubicBezTo>
                  <a:cubicBezTo>
                    <a:pt x="17301" y="75401"/>
                    <a:pt x="22765" y="79613"/>
                    <a:pt x="28880" y="82654"/>
                  </a:cubicBezTo>
                  <a:cubicBezTo>
                    <a:pt x="35001" y="85688"/>
                    <a:pt x="41653" y="87494"/>
                    <a:pt x="48471" y="87957"/>
                  </a:cubicBezTo>
                  <a:cubicBezTo>
                    <a:pt x="55283" y="88420"/>
                    <a:pt x="62124" y="87540"/>
                    <a:pt x="68599" y="85362"/>
                  </a:cubicBezTo>
                  <a:cubicBezTo>
                    <a:pt x="75074" y="83185"/>
                    <a:pt x="81052" y="79756"/>
                    <a:pt x="86201" y="75264"/>
                  </a:cubicBezTo>
                  <a:cubicBezTo>
                    <a:pt x="91350" y="70772"/>
                    <a:pt x="95562" y="65314"/>
                    <a:pt x="98597" y="59199"/>
                  </a:cubicBezTo>
                  <a:cubicBezTo>
                    <a:pt x="101637" y="53079"/>
                    <a:pt x="103438" y="46421"/>
                    <a:pt x="103906" y="39608"/>
                  </a:cubicBezTo>
                  <a:lnTo>
                    <a:pt x="104821" y="24692"/>
                  </a:lnTo>
                  <a:cubicBezTo>
                    <a:pt x="105164" y="20629"/>
                    <a:pt x="104049" y="16577"/>
                    <a:pt x="101677" y="13262"/>
                  </a:cubicBezTo>
                  <a:lnTo>
                    <a:pt x="121966" y="14577"/>
                  </a:lnTo>
                  <a:cubicBezTo>
                    <a:pt x="119148" y="17771"/>
                    <a:pt x="117411" y="21772"/>
                    <a:pt x="116994" y="26007"/>
                  </a:cubicBezTo>
                  <a:lnTo>
                    <a:pt x="116136" y="40865"/>
                  </a:lnTo>
                  <a:cubicBezTo>
                    <a:pt x="115656" y="47678"/>
                    <a:pt x="116531" y="54524"/>
                    <a:pt x="118697" y="60999"/>
                  </a:cubicBezTo>
                  <a:cubicBezTo>
                    <a:pt x="120863" y="67480"/>
                    <a:pt x="124286" y="73464"/>
                    <a:pt x="128767" y="78625"/>
                  </a:cubicBezTo>
                  <a:cubicBezTo>
                    <a:pt x="133247" y="83780"/>
                    <a:pt x="138705" y="87997"/>
                    <a:pt x="144814" y="91049"/>
                  </a:cubicBezTo>
                  <a:cubicBezTo>
                    <a:pt x="150929" y="94095"/>
                    <a:pt x="157582" y="95912"/>
                    <a:pt x="164400" y="96387"/>
                  </a:cubicBezTo>
                  <a:cubicBezTo>
                    <a:pt x="171212" y="96861"/>
                    <a:pt x="178053" y="95993"/>
                    <a:pt x="184534" y="93826"/>
                  </a:cubicBezTo>
                  <a:cubicBezTo>
                    <a:pt x="191009" y="91660"/>
                    <a:pt x="196998" y="88237"/>
                    <a:pt x="202153" y="83757"/>
                  </a:cubicBezTo>
                  <a:cubicBezTo>
                    <a:pt x="207308" y="79270"/>
                    <a:pt x="211531" y="73818"/>
                    <a:pt x="214583" y="67703"/>
                  </a:cubicBezTo>
                  <a:cubicBezTo>
                    <a:pt x="217629" y="61594"/>
                    <a:pt x="219441" y="54936"/>
                    <a:pt x="219921" y="48124"/>
                  </a:cubicBezTo>
                  <a:lnTo>
                    <a:pt x="220835" y="33208"/>
                  </a:lnTo>
                  <a:cubicBezTo>
                    <a:pt x="220972" y="28138"/>
                    <a:pt x="219189" y="23206"/>
                    <a:pt x="215840" y="19394"/>
                  </a:cubicBezTo>
                  <a:cubicBezTo>
                    <a:pt x="212491" y="15588"/>
                    <a:pt x="207822" y="13194"/>
                    <a:pt x="202776" y="12691"/>
                  </a:cubicBezTo>
                  <a:close/>
                  <a:moveTo>
                    <a:pt x="96705" y="24863"/>
                  </a:moveTo>
                  <a:lnTo>
                    <a:pt x="95791" y="39780"/>
                  </a:lnTo>
                  <a:cubicBezTo>
                    <a:pt x="94882" y="51461"/>
                    <a:pt x="89390" y="62314"/>
                    <a:pt x="80515" y="69961"/>
                  </a:cubicBezTo>
                  <a:cubicBezTo>
                    <a:pt x="71634" y="77607"/>
                    <a:pt x="60089" y="81425"/>
                    <a:pt x="48402" y="80591"/>
                  </a:cubicBezTo>
                  <a:cubicBezTo>
                    <a:pt x="36715" y="79750"/>
                    <a:pt x="25834" y="74321"/>
                    <a:pt x="18136" y="65486"/>
                  </a:cubicBezTo>
                  <a:cubicBezTo>
                    <a:pt x="10437" y="56650"/>
                    <a:pt x="6551" y="45129"/>
                    <a:pt x="7323" y="33436"/>
                  </a:cubicBezTo>
                  <a:lnTo>
                    <a:pt x="8237" y="18577"/>
                  </a:lnTo>
                  <a:cubicBezTo>
                    <a:pt x="8311" y="17063"/>
                    <a:pt x="8683" y="15571"/>
                    <a:pt x="9335" y="14199"/>
                  </a:cubicBezTo>
                  <a:cubicBezTo>
                    <a:pt x="9992" y="12834"/>
                    <a:pt x="10912" y="11605"/>
                    <a:pt x="12043" y="10593"/>
                  </a:cubicBezTo>
                  <a:cubicBezTo>
                    <a:pt x="13175" y="9582"/>
                    <a:pt x="14501" y="8810"/>
                    <a:pt x="15935" y="8313"/>
                  </a:cubicBezTo>
                  <a:cubicBezTo>
                    <a:pt x="17375" y="7821"/>
                    <a:pt x="18896" y="7616"/>
                    <a:pt x="20410" y="7718"/>
                  </a:cubicBezTo>
                  <a:lnTo>
                    <a:pt x="85447" y="12234"/>
                  </a:lnTo>
                  <a:lnTo>
                    <a:pt x="85847" y="12234"/>
                  </a:lnTo>
                  <a:cubicBezTo>
                    <a:pt x="88939" y="12525"/>
                    <a:pt x="91796" y="14005"/>
                    <a:pt x="93825" y="16360"/>
                  </a:cubicBezTo>
                  <a:cubicBezTo>
                    <a:pt x="95848" y="18714"/>
                    <a:pt x="96883" y="21760"/>
                    <a:pt x="96705" y="24863"/>
                  </a:cubicBezTo>
                  <a:lnTo>
                    <a:pt x="96705" y="24863"/>
                  </a:lnTo>
                  <a:close/>
                  <a:moveTo>
                    <a:pt x="211806" y="47723"/>
                  </a:moveTo>
                  <a:cubicBezTo>
                    <a:pt x="211703" y="53764"/>
                    <a:pt x="210371" y="59719"/>
                    <a:pt x="207885" y="65228"/>
                  </a:cubicBezTo>
                  <a:cubicBezTo>
                    <a:pt x="205405" y="70738"/>
                    <a:pt x="201821" y="75681"/>
                    <a:pt x="197358" y="79750"/>
                  </a:cubicBezTo>
                  <a:cubicBezTo>
                    <a:pt x="192895" y="83825"/>
                    <a:pt x="187642" y="86940"/>
                    <a:pt x="181933" y="88912"/>
                  </a:cubicBezTo>
                  <a:cubicBezTo>
                    <a:pt x="176218" y="90883"/>
                    <a:pt x="170166" y="91666"/>
                    <a:pt x="164142" y="91215"/>
                  </a:cubicBezTo>
                  <a:cubicBezTo>
                    <a:pt x="158119" y="90763"/>
                    <a:pt x="152249" y="89083"/>
                    <a:pt x="146895" y="86283"/>
                  </a:cubicBezTo>
                  <a:cubicBezTo>
                    <a:pt x="141540" y="83482"/>
                    <a:pt x="136819" y="79613"/>
                    <a:pt x="133013" y="74921"/>
                  </a:cubicBezTo>
                  <a:cubicBezTo>
                    <a:pt x="129207" y="70229"/>
                    <a:pt x="126401" y="64806"/>
                    <a:pt x="124766" y="58988"/>
                  </a:cubicBezTo>
                  <a:cubicBezTo>
                    <a:pt x="123132" y="53170"/>
                    <a:pt x="122703" y="47083"/>
                    <a:pt x="123509" y="41094"/>
                  </a:cubicBezTo>
                  <a:lnTo>
                    <a:pt x="124423" y="26235"/>
                  </a:lnTo>
                  <a:cubicBezTo>
                    <a:pt x="124497" y="24721"/>
                    <a:pt x="124869" y="23229"/>
                    <a:pt x="125520" y="21857"/>
                  </a:cubicBezTo>
                  <a:cubicBezTo>
                    <a:pt x="126178" y="20492"/>
                    <a:pt x="127098" y="19263"/>
                    <a:pt x="128229" y="18251"/>
                  </a:cubicBezTo>
                  <a:cubicBezTo>
                    <a:pt x="129367" y="17240"/>
                    <a:pt x="130687" y="16468"/>
                    <a:pt x="132121" y="15971"/>
                  </a:cubicBezTo>
                  <a:cubicBezTo>
                    <a:pt x="133561" y="15480"/>
                    <a:pt x="135082" y="15274"/>
                    <a:pt x="136596" y="15377"/>
                  </a:cubicBezTo>
                  <a:lnTo>
                    <a:pt x="144254" y="15834"/>
                  </a:lnTo>
                  <a:lnTo>
                    <a:pt x="202033" y="19891"/>
                  </a:lnTo>
                  <a:cubicBezTo>
                    <a:pt x="203547" y="19966"/>
                    <a:pt x="205033" y="20337"/>
                    <a:pt x="206405" y="20994"/>
                  </a:cubicBezTo>
                  <a:cubicBezTo>
                    <a:pt x="207776" y="21646"/>
                    <a:pt x="209005" y="22566"/>
                    <a:pt x="210017" y="23698"/>
                  </a:cubicBezTo>
                  <a:cubicBezTo>
                    <a:pt x="211028" y="24835"/>
                    <a:pt x="211800" y="26155"/>
                    <a:pt x="212297" y="27589"/>
                  </a:cubicBezTo>
                  <a:cubicBezTo>
                    <a:pt x="212789" y="29030"/>
                    <a:pt x="212989" y="30550"/>
                    <a:pt x="212891" y="32064"/>
                  </a:cubicBezTo>
                  <a:lnTo>
                    <a:pt x="211806" y="47723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6E280797-52BC-568E-0691-B6199DC7E6A2}"/>
                </a:ext>
              </a:extLst>
            </p:cNvPr>
            <p:cNvSpPr/>
            <p:nvPr/>
          </p:nvSpPr>
          <p:spPr>
            <a:xfrm>
              <a:off x="2596191" y="3583079"/>
              <a:ext cx="75515" cy="108231"/>
            </a:xfrm>
            <a:custGeom>
              <a:avLst/>
              <a:gdLst>
                <a:gd name="connsiteX0" fmla="*/ 66033 w 75515"/>
                <a:gd name="connsiteY0" fmla="*/ 22169 h 108231"/>
                <a:gd name="connsiteX1" fmla="*/ 60181 w 75515"/>
                <a:gd name="connsiteY1" fmla="*/ 10727 h 108231"/>
                <a:gd name="connsiteX2" fmla="*/ 50031 w 75515"/>
                <a:gd name="connsiteY2" fmla="*/ 2841 h 108231"/>
                <a:gd name="connsiteX3" fmla="*/ 37498 w 75515"/>
                <a:gd name="connsiteY3" fmla="*/ 0 h 108231"/>
                <a:gd name="connsiteX4" fmla="*/ 24942 w 75515"/>
                <a:gd name="connsiteY4" fmla="*/ 2738 h 108231"/>
                <a:gd name="connsiteX5" fmla="*/ 49803 w 75515"/>
                <a:gd name="connsiteY5" fmla="*/ 107437 h 108231"/>
                <a:gd name="connsiteX6" fmla="*/ 72663 w 75515"/>
                <a:gd name="connsiteY6" fmla="*/ 68175 h 108231"/>
                <a:gd name="connsiteX7" fmla="*/ 66033 w 75515"/>
                <a:gd name="connsiteY7" fmla="*/ 22169 h 10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515" h="108231">
                  <a:moveTo>
                    <a:pt x="66033" y="22169"/>
                  </a:moveTo>
                  <a:cubicBezTo>
                    <a:pt x="64942" y="17974"/>
                    <a:pt x="62947" y="14065"/>
                    <a:pt x="60181" y="10727"/>
                  </a:cubicBezTo>
                  <a:cubicBezTo>
                    <a:pt x="57415" y="7384"/>
                    <a:pt x="53952" y="4692"/>
                    <a:pt x="50031" y="2841"/>
                  </a:cubicBezTo>
                  <a:cubicBezTo>
                    <a:pt x="46111" y="989"/>
                    <a:pt x="41836" y="17"/>
                    <a:pt x="37498" y="0"/>
                  </a:cubicBezTo>
                  <a:cubicBezTo>
                    <a:pt x="33161" y="-17"/>
                    <a:pt x="28874" y="915"/>
                    <a:pt x="24942" y="2738"/>
                  </a:cubicBezTo>
                  <a:cubicBezTo>
                    <a:pt x="-12034" y="15825"/>
                    <a:pt x="-11176" y="98407"/>
                    <a:pt x="49803" y="107437"/>
                  </a:cubicBezTo>
                  <a:cubicBezTo>
                    <a:pt x="81807" y="112409"/>
                    <a:pt x="76377" y="93435"/>
                    <a:pt x="72663" y="68175"/>
                  </a:cubicBezTo>
                  <a:lnTo>
                    <a:pt x="66033" y="22169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FD0019C0-A86C-C8D5-E773-48824F8B1A0C}"/>
                </a:ext>
              </a:extLst>
            </p:cNvPr>
            <p:cNvSpPr/>
            <p:nvPr/>
          </p:nvSpPr>
          <p:spPr>
            <a:xfrm>
              <a:off x="2615857" y="3602727"/>
              <a:ext cx="37634" cy="46598"/>
            </a:xfrm>
            <a:custGeom>
              <a:avLst/>
              <a:gdLst>
                <a:gd name="connsiteX0" fmla="*/ 1905 w 37634"/>
                <a:gd name="connsiteY0" fmla="*/ 3835 h 46598"/>
                <a:gd name="connsiteX1" fmla="*/ 10598 w 37634"/>
                <a:gd name="connsiteY1" fmla="*/ 332 h 46598"/>
                <a:gd name="connsiteX2" fmla="*/ 19965 w 37634"/>
                <a:gd name="connsiteY2" fmla="*/ 692 h 46598"/>
                <a:gd name="connsiteX3" fmla="*/ 27748 w 37634"/>
                <a:gd name="connsiteY3" fmla="*/ 5447 h 46598"/>
                <a:gd name="connsiteX4" fmla="*/ 33052 w 37634"/>
                <a:gd name="connsiteY4" fmla="*/ 12865 h 46598"/>
                <a:gd name="connsiteX5" fmla="*/ 37567 w 37634"/>
                <a:gd name="connsiteY5" fmla="*/ 35725 h 46598"/>
                <a:gd name="connsiteX6" fmla="*/ 37567 w 37634"/>
                <a:gd name="connsiteY6" fmla="*/ 42926 h 46598"/>
                <a:gd name="connsiteX7" fmla="*/ 37235 w 37634"/>
                <a:gd name="connsiteY7" fmla="*/ 44411 h 46598"/>
                <a:gd name="connsiteX8" fmla="*/ 36338 w 37634"/>
                <a:gd name="connsiteY8" fmla="*/ 45646 h 46598"/>
                <a:gd name="connsiteX9" fmla="*/ 35024 w 37634"/>
                <a:gd name="connsiteY9" fmla="*/ 46412 h 46598"/>
                <a:gd name="connsiteX10" fmla="*/ 33509 w 37634"/>
                <a:gd name="connsiteY10" fmla="*/ 46583 h 46598"/>
                <a:gd name="connsiteX11" fmla="*/ 32029 w 37634"/>
                <a:gd name="connsiteY11" fmla="*/ 46257 h 46598"/>
                <a:gd name="connsiteX12" fmla="*/ 30806 w 37634"/>
                <a:gd name="connsiteY12" fmla="*/ 45355 h 46598"/>
                <a:gd name="connsiteX13" fmla="*/ 30057 w 37634"/>
                <a:gd name="connsiteY13" fmla="*/ 44034 h 46598"/>
                <a:gd name="connsiteX14" fmla="*/ 29909 w 37634"/>
                <a:gd name="connsiteY14" fmla="*/ 42526 h 46598"/>
                <a:gd name="connsiteX15" fmla="*/ 29909 w 37634"/>
                <a:gd name="connsiteY15" fmla="*/ 35268 h 46598"/>
                <a:gd name="connsiteX16" fmla="*/ 26251 w 37634"/>
                <a:gd name="connsiteY16" fmla="*/ 16351 h 46598"/>
                <a:gd name="connsiteX17" fmla="*/ 22833 w 37634"/>
                <a:gd name="connsiteY17" fmla="*/ 11173 h 46598"/>
                <a:gd name="connsiteX18" fmla="*/ 17679 w 37634"/>
                <a:gd name="connsiteY18" fmla="*/ 7721 h 46598"/>
                <a:gd name="connsiteX19" fmla="*/ 5506 w 37634"/>
                <a:gd name="connsiteY19" fmla="*/ 10464 h 46598"/>
                <a:gd name="connsiteX20" fmla="*/ 4157 w 37634"/>
                <a:gd name="connsiteY20" fmla="*/ 10927 h 46598"/>
                <a:gd name="connsiteX21" fmla="*/ 2728 w 37634"/>
                <a:gd name="connsiteY21" fmla="*/ 10830 h 46598"/>
                <a:gd name="connsiteX22" fmla="*/ 1454 w 37634"/>
                <a:gd name="connsiteY22" fmla="*/ 10185 h 46598"/>
                <a:gd name="connsiteX23" fmla="*/ 534 w 37634"/>
                <a:gd name="connsiteY23" fmla="*/ 9093 h 46598"/>
                <a:gd name="connsiteX24" fmla="*/ 36 w 37634"/>
                <a:gd name="connsiteY24" fmla="*/ 7675 h 46598"/>
                <a:gd name="connsiteX25" fmla="*/ 122 w 37634"/>
                <a:gd name="connsiteY25" fmla="*/ 6178 h 46598"/>
                <a:gd name="connsiteX26" fmla="*/ 779 w 37634"/>
                <a:gd name="connsiteY26" fmla="*/ 4829 h 46598"/>
                <a:gd name="connsiteX27" fmla="*/ 1905 w 37634"/>
                <a:gd name="connsiteY27" fmla="*/ 3835 h 46598"/>
                <a:gd name="connsiteX28" fmla="*/ 1905 w 37634"/>
                <a:gd name="connsiteY28" fmla="*/ 3835 h 4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7634" h="46598">
                  <a:moveTo>
                    <a:pt x="1905" y="3835"/>
                  </a:moveTo>
                  <a:cubicBezTo>
                    <a:pt x="4523" y="2069"/>
                    <a:pt x="7483" y="875"/>
                    <a:pt x="10598" y="332"/>
                  </a:cubicBezTo>
                  <a:cubicBezTo>
                    <a:pt x="13712" y="-211"/>
                    <a:pt x="16901" y="-85"/>
                    <a:pt x="19965" y="692"/>
                  </a:cubicBezTo>
                  <a:cubicBezTo>
                    <a:pt x="22851" y="1738"/>
                    <a:pt x="25497" y="3355"/>
                    <a:pt x="27748" y="5447"/>
                  </a:cubicBezTo>
                  <a:cubicBezTo>
                    <a:pt x="29994" y="7538"/>
                    <a:pt x="31800" y="10059"/>
                    <a:pt x="33052" y="12865"/>
                  </a:cubicBezTo>
                  <a:cubicBezTo>
                    <a:pt x="36441" y="19991"/>
                    <a:pt x="37990" y="27850"/>
                    <a:pt x="37567" y="35725"/>
                  </a:cubicBezTo>
                  <a:lnTo>
                    <a:pt x="37567" y="42926"/>
                  </a:lnTo>
                  <a:cubicBezTo>
                    <a:pt x="37561" y="43440"/>
                    <a:pt x="37447" y="43949"/>
                    <a:pt x="37235" y="44411"/>
                  </a:cubicBezTo>
                  <a:cubicBezTo>
                    <a:pt x="37024" y="44880"/>
                    <a:pt x="36721" y="45303"/>
                    <a:pt x="36338" y="45646"/>
                  </a:cubicBezTo>
                  <a:cubicBezTo>
                    <a:pt x="35955" y="45989"/>
                    <a:pt x="35509" y="46246"/>
                    <a:pt x="35024" y="46412"/>
                  </a:cubicBezTo>
                  <a:cubicBezTo>
                    <a:pt x="34532" y="46572"/>
                    <a:pt x="34018" y="46629"/>
                    <a:pt x="33509" y="46583"/>
                  </a:cubicBezTo>
                  <a:cubicBezTo>
                    <a:pt x="32995" y="46578"/>
                    <a:pt x="32492" y="46469"/>
                    <a:pt x="32029" y="46257"/>
                  </a:cubicBezTo>
                  <a:cubicBezTo>
                    <a:pt x="31560" y="46040"/>
                    <a:pt x="31149" y="45738"/>
                    <a:pt x="30806" y="45355"/>
                  </a:cubicBezTo>
                  <a:cubicBezTo>
                    <a:pt x="30469" y="44972"/>
                    <a:pt x="30212" y="44520"/>
                    <a:pt x="30057" y="44034"/>
                  </a:cubicBezTo>
                  <a:cubicBezTo>
                    <a:pt x="29903" y="43548"/>
                    <a:pt x="29851" y="43034"/>
                    <a:pt x="29909" y="42526"/>
                  </a:cubicBezTo>
                  <a:lnTo>
                    <a:pt x="29909" y="35268"/>
                  </a:lnTo>
                  <a:cubicBezTo>
                    <a:pt x="30069" y="28769"/>
                    <a:pt x="28823" y="22317"/>
                    <a:pt x="26251" y="16351"/>
                  </a:cubicBezTo>
                  <a:cubicBezTo>
                    <a:pt x="25468" y="14414"/>
                    <a:pt x="24302" y="12653"/>
                    <a:pt x="22833" y="11173"/>
                  </a:cubicBezTo>
                  <a:cubicBezTo>
                    <a:pt x="21359" y="9693"/>
                    <a:pt x="19610" y="8516"/>
                    <a:pt x="17679" y="7721"/>
                  </a:cubicBezTo>
                  <a:cubicBezTo>
                    <a:pt x="13421" y="7076"/>
                    <a:pt x="9072" y="8053"/>
                    <a:pt x="5506" y="10464"/>
                  </a:cubicBezTo>
                  <a:cubicBezTo>
                    <a:pt x="5088" y="10710"/>
                    <a:pt x="4631" y="10864"/>
                    <a:pt x="4157" y="10927"/>
                  </a:cubicBezTo>
                  <a:cubicBezTo>
                    <a:pt x="3677" y="10990"/>
                    <a:pt x="3191" y="10956"/>
                    <a:pt x="2728" y="10830"/>
                  </a:cubicBezTo>
                  <a:cubicBezTo>
                    <a:pt x="2265" y="10699"/>
                    <a:pt x="1831" y="10482"/>
                    <a:pt x="1454" y="10185"/>
                  </a:cubicBezTo>
                  <a:cubicBezTo>
                    <a:pt x="1076" y="9887"/>
                    <a:pt x="762" y="9516"/>
                    <a:pt x="534" y="9093"/>
                  </a:cubicBezTo>
                  <a:cubicBezTo>
                    <a:pt x="276" y="8658"/>
                    <a:pt x="105" y="8178"/>
                    <a:pt x="36" y="7675"/>
                  </a:cubicBezTo>
                  <a:cubicBezTo>
                    <a:pt x="-32" y="7178"/>
                    <a:pt x="-4" y="6670"/>
                    <a:pt x="122" y="6178"/>
                  </a:cubicBezTo>
                  <a:cubicBezTo>
                    <a:pt x="253" y="5692"/>
                    <a:pt x="476" y="5230"/>
                    <a:pt x="779" y="4829"/>
                  </a:cubicBezTo>
                  <a:cubicBezTo>
                    <a:pt x="1088" y="4429"/>
                    <a:pt x="1465" y="4092"/>
                    <a:pt x="1905" y="3835"/>
                  </a:cubicBezTo>
                  <a:lnTo>
                    <a:pt x="1905" y="3835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0A07D2CE-66FD-BC9D-4F70-790C9C138D04}"/>
                </a:ext>
              </a:extLst>
            </p:cNvPr>
            <p:cNvSpPr/>
            <p:nvPr/>
          </p:nvSpPr>
          <p:spPr>
            <a:xfrm>
              <a:off x="2884537" y="4675494"/>
              <a:ext cx="458858" cy="24918"/>
            </a:xfrm>
            <a:custGeom>
              <a:avLst/>
              <a:gdLst>
                <a:gd name="connsiteX0" fmla="*/ 6745 w 458858"/>
                <a:gd name="connsiteY0" fmla="*/ 1 h 24918"/>
                <a:gd name="connsiteX1" fmla="*/ 452058 w 458858"/>
                <a:gd name="connsiteY1" fmla="*/ 1 h 24918"/>
                <a:gd name="connsiteX2" fmla="*/ 456795 w 458858"/>
                <a:gd name="connsiteY2" fmla="*/ 2019 h 24918"/>
                <a:gd name="connsiteX3" fmla="*/ 458859 w 458858"/>
                <a:gd name="connsiteY3" fmla="*/ 6745 h 24918"/>
                <a:gd name="connsiteX4" fmla="*/ 458859 w 458858"/>
                <a:gd name="connsiteY4" fmla="*/ 18175 h 24918"/>
                <a:gd name="connsiteX5" fmla="*/ 456795 w 458858"/>
                <a:gd name="connsiteY5" fmla="*/ 22901 h 24918"/>
                <a:gd name="connsiteX6" fmla="*/ 452058 w 458858"/>
                <a:gd name="connsiteY6" fmla="*/ 24919 h 24918"/>
                <a:gd name="connsiteX7" fmla="*/ 6745 w 458858"/>
                <a:gd name="connsiteY7" fmla="*/ 24919 h 24918"/>
                <a:gd name="connsiteX8" fmla="*/ 2024 w 458858"/>
                <a:gd name="connsiteY8" fmla="*/ 22896 h 24918"/>
                <a:gd name="connsiteX9" fmla="*/ 1 w 458858"/>
                <a:gd name="connsiteY9" fmla="*/ 18175 h 24918"/>
                <a:gd name="connsiteX10" fmla="*/ 1 w 458858"/>
                <a:gd name="connsiteY10" fmla="*/ 6745 h 24918"/>
                <a:gd name="connsiteX11" fmla="*/ 481 w 458858"/>
                <a:gd name="connsiteY11" fmla="*/ 4145 h 24918"/>
                <a:gd name="connsiteX12" fmla="*/ 1939 w 458858"/>
                <a:gd name="connsiteY12" fmla="*/ 1944 h 24918"/>
                <a:gd name="connsiteX13" fmla="*/ 4145 w 458858"/>
                <a:gd name="connsiteY13" fmla="*/ 482 h 24918"/>
                <a:gd name="connsiteX14" fmla="*/ 6745 w 458858"/>
                <a:gd name="connsiteY14" fmla="*/ 1 h 2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8858" h="24918">
                  <a:moveTo>
                    <a:pt x="6745" y="1"/>
                  </a:moveTo>
                  <a:lnTo>
                    <a:pt x="452058" y="1"/>
                  </a:lnTo>
                  <a:cubicBezTo>
                    <a:pt x="453835" y="47"/>
                    <a:pt x="455532" y="767"/>
                    <a:pt x="456795" y="2019"/>
                  </a:cubicBezTo>
                  <a:cubicBezTo>
                    <a:pt x="458064" y="3276"/>
                    <a:pt x="458796" y="4968"/>
                    <a:pt x="458859" y="6745"/>
                  </a:cubicBezTo>
                  <a:lnTo>
                    <a:pt x="458859" y="18175"/>
                  </a:lnTo>
                  <a:cubicBezTo>
                    <a:pt x="458796" y="19958"/>
                    <a:pt x="458064" y="21644"/>
                    <a:pt x="456795" y="22901"/>
                  </a:cubicBezTo>
                  <a:cubicBezTo>
                    <a:pt x="455532" y="24153"/>
                    <a:pt x="453835" y="24879"/>
                    <a:pt x="452058" y="24919"/>
                  </a:cubicBezTo>
                  <a:lnTo>
                    <a:pt x="6745" y="24919"/>
                  </a:lnTo>
                  <a:cubicBezTo>
                    <a:pt x="4968" y="24873"/>
                    <a:pt x="3276" y="24153"/>
                    <a:pt x="2024" y="22896"/>
                  </a:cubicBezTo>
                  <a:cubicBezTo>
                    <a:pt x="767" y="21638"/>
                    <a:pt x="41" y="19952"/>
                    <a:pt x="1" y="18175"/>
                  </a:cubicBezTo>
                  <a:lnTo>
                    <a:pt x="1" y="6745"/>
                  </a:lnTo>
                  <a:cubicBezTo>
                    <a:pt x="-16" y="5854"/>
                    <a:pt x="150" y="4973"/>
                    <a:pt x="481" y="4145"/>
                  </a:cubicBezTo>
                  <a:cubicBezTo>
                    <a:pt x="813" y="3322"/>
                    <a:pt x="1310" y="2573"/>
                    <a:pt x="1939" y="1944"/>
                  </a:cubicBezTo>
                  <a:cubicBezTo>
                    <a:pt x="2567" y="1316"/>
                    <a:pt x="3316" y="818"/>
                    <a:pt x="4145" y="482"/>
                  </a:cubicBezTo>
                  <a:cubicBezTo>
                    <a:pt x="4968" y="150"/>
                    <a:pt x="5853" y="-16"/>
                    <a:pt x="6745" y="1"/>
                  </a:cubicBez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FCE889A2-20F7-3527-C2FE-9B9A2AFDFE05}"/>
                </a:ext>
              </a:extLst>
            </p:cNvPr>
            <p:cNvSpPr/>
            <p:nvPr/>
          </p:nvSpPr>
          <p:spPr>
            <a:xfrm>
              <a:off x="2884537" y="4675494"/>
              <a:ext cx="458858" cy="24918"/>
            </a:xfrm>
            <a:custGeom>
              <a:avLst/>
              <a:gdLst>
                <a:gd name="connsiteX0" fmla="*/ 6745 w 458858"/>
                <a:gd name="connsiteY0" fmla="*/ 1 h 24918"/>
                <a:gd name="connsiteX1" fmla="*/ 452058 w 458858"/>
                <a:gd name="connsiteY1" fmla="*/ 1 h 24918"/>
                <a:gd name="connsiteX2" fmla="*/ 456795 w 458858"/>
                <a:gd name="connsiteY2" fmla="*/ 2019 h 24918"/>
                <a:gd name="connsiteX3" fmla="*/ 458859 w 458858"/>
                <a:gd name="connsiteY3" fmla="*/ 6745 h 24918"/>
                <a:gd name="connsiteX4" fmla="*/ 458859 w 458858"/>
                <a:gd name="connsiteY4" fmla="*/ 18175 h 24918"/>
                <a:gd name="connsiteX5" fmla="*/ 456795 w 458858"/>
                <a:gd name="connsiteY5" fmla="*/ 22901 h 24918"/>
                <a:gd name="connsiteX6" fmla="*/ 452058 w 458858"/>
                <a:gd name="connsiteY6" fmla="*/ 24919 h 24918"/>
                <a:gd name="connsiteX7" fmla="*/ 6745 w 458858"/>
                <a:gd name="connsiteY7" fmla="*/ 24919 h 24918"/>
                <a:gd name="connsiteX8" fmla="*/ 2024 w 458858"/>
                <a:gd name="connsiteY8" fmla="*/ 22896 h 24918"/>
                <a:gd name="connsiteX9" fmla="*/ 1 w 458858"/>
                <a:gd name="connsiteY9" fmla="*/ 18175 h 24918"/>
                <a:gd name="connsiteX10" fmla="*/ 1 w 458858"/>
                <a:gd name="connsiteY10" fmla="*/ 6745 h 24918"/>
                <a:gd name="connsiteX11" fmla="*/ 481 w 458858"/>
                <a:gd name="connsiteY11" fmla="*/ 4145 h 24918"/>
                <a:gd name="connsiteX12" fmla="*/ 1939 w 458858"/>
                <a:gd name="connsiteY12" fmla="*/ 1944 h 24918"/>
                <a:gd name="connsiteX13" fmla="*/ 4145 w 458858"/>
                <a:gd name="connsiteY13" fmla="*/ 482 h 24918"/>
                <a:gd name="connsiteX14" fmla="*/ 6745 w 458858"/>
                <a:gd name="connsiteY14" fmla="*/ 1 h 2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8858" h="24918">
                  <a:moveTo>
                    <a:pt x="6745" y="1"/>
                  </a:moveTo>
                  <a:lnTo>
                    <a:pt x="452058" y="1"/>
                  </a:lnTo>
                  <a:cubicBezTo>
                    <a:pt x="453835" y="47"/>
                    <a:pt x="455532" y="767"/>
                    <a:pt x="456795" y="2019"/>
                  </a:cubicBezTo>
                  <a:cubicBezTo>
                    <a:pt x="458064" y="3276"/>
                    <a:pt x="458796" y="4968"/>
                    <a:pt x="458859" y="6745"/>
                  </a:cubicBezTo>
                  <a:lnTo>
                    <a:pt x="458859" y="18175"/>
                  </a:lnTo>
                  <a:cubicBezTo>
                    <a:pt x="458796" y="19958"/>
                    <a:pt x="458064" y="21644"/>
                    <a:pt x="456795" y="22901"/>
                  </a:cubicBezTo>
                  <a:cubicBezTo>
                    <a:pt x="455532" y="24153"/>
                    <a:pt x="453835" y="24879"/>
                    <a:pt x="452058" y="24919"/>
                  </a:cubicBezTo>
                  <a:lnTo>
                    <a:pt x="6745" y="24919"/>
                  </a:lnTo>
                  <a:cubicBezTo>
                    <a:pt x="4968" y="24873"/>
                    <a:pt x="3276" y="24153"/>
                    <a:pt x="2024" y="22896"/>
                  </a:cubicBezTo>
                  <a:cubicBezTo>
                    <a:pt x="767" y="21638"/>
                    <a:pt x="41" y="19952"/>
                    <a:pt x="1" y="18175"/>
                  </a:cubicBezTo>
                  <a:lnTo>
                    <a:pt x="1" y="6745"/>
                  </a:lnTo>
                  <a:cubicBezTo>
                    <a:pt x="-16" y="5854"/>
                    <a:pt x="150" y="4973"/>
                    <a:pt x="481" y="4145"/>
                  </a:cubicBezTo>
                  <a:cubicBezTo>
                    <a:pt x="813" y="3322"/>
                    <a:pt x="1310" y="2573"/>
                    <a:pt x="1939" y="1944"/>
                  </a:cubicBezTo>
                  <a:cubicBezTo>
                    <a:pt x="2567" y="1316"/>
                    <a:pt x="3316" y="818"/>
                    <a:pt x="4145" y="482"/>
                  </a:cubicBezTo>
                  <a:cubicBezTo>
                    <a:pt x="4968" y="150"/>
                    <a:pt x="5853" y="-16"/>
                    <a:pt x="6745" y="1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A860C8D9-C10D-70CF-F64F-C985EF98B057}"/>
                </a:ext>
              </a:extLst>
            </p:cNvPr>
            <p:cNvSpPr/>
            <p:nvPr/>
          </p:nvSpPr>
          <p:spPr>
            <a:xfrm>
              <a:off x="3184690" y="4675496"/>
              <a:ext cx="789355" cy="24917"/>
            </a:xfrm>
            <a:custGeom>
              <a:avLst/>
              <a:gdLst>
                <a:gd name="connsiteX0" fmla="*/ 6744 w 789355"/>
                <a:gd name="connsiteY0" fmla="*/ 0 h 24917"/>
                <a:gd name="connsiteX1" fmla="*/ 782612 w 789355"/>
                <a:gd name="connsiteY1" fmla="*/ 0 h 24917"/>
                <a:gd name="connsiteX2" fmla="*/ 787333 w 789355"/>
                <a:gd name="connsiteY2" fmla="*/ 2023 h 24917"/>
                <a:gd name="connsiteX3" fmla="*/ 789356 w 789355"/>
                <a:gd name="connsiteY3" fmla="*/ 6744 h 24917"/>
                <a:gd name="connsiteX4" fmla="*/ 789356 w 789355"/>
                <a:gd name="connsiteY4" fmla="*/ 18174 h 24917"/>
                <a:gd name="connsiteX5" fmla="*/ 787333 w 789355"/>
                <a:gd name="connsiteY5" fmla="*/ 22895 h 24917"/>
                <a:gd name="connsiteX6" fmla="*/ 782612 w 789355"/>
                <a:gd name="connsiteY6" fmla="*/ 24918 h 24917"/>
                <a:gd name="connsiteX7" fmla="*/ 6744 w 789355"/>
                <a:gd name="connsiteY7" fmla="*/ 24918 h 24917"/>
                <a:gd name="connsiteX8" fmla="*/ 2023 w 789355"/>
                <a:gd name="connsiteY8" fmla="*/ 22895 h 24917"/>
                <a:gd name="connsiteX9" fmla="*/ 0 w 789355"/>
                <a:gd name="connsiteY9" fmla="*/ 18174 h 24917"/>
                <a:gd name="connsiteX10" fmla="*/ 0 w 789355"/>
                <a:gd name="connsiteY10" fmla="*/ 6744 h 24917"/>
                <a:gd name="connsiteX11" fmla="*/ 2109 w 789355"/>
                <a:gd name="connsiteY11" fmla="*/ 2109 h 24917"/>
                <a:gd name="connsiteX12" fmla="*/ 6744 w 789355"/>
                <a:gd name="connsiteY12" fmla="*/ 0 h 24917"/>
                <a:gd name="connsiteX13" fmla="*/ 6744 w 789355"/>
                <a:gd name="connsiteY13" fmla="*/ 0 h 2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355" h="24917">
                  <a:moveTo>
                    <a:pt x="6744" y="0"/>
                  </a:moveTo>
                  <a:lnTo>
                    <a:pt x="782612" y="0"/>
                  </a:lnTo>
                  <a:cubicBezTo>
                    <a:pt x="784384" y="46"/>
                    <a:pt x="786076" y="766"/>
                    <a:pt x="787333" y="2023"/>
                  </a:cubicBezTo>
                  <a:cubicBezTo>
                    <a:pt x="788590" y="3281"/>
                    <a:pt x="789310" y="4966"/>
                    <a:pt x="789356" y="6744"/>
                  </a:cubicBezTo>
                  <a:lnTo>
                    <a:pt x="789356" y="18174"/>
                  </a:lnTo>
                  <a:cubicBezTo>
                    <a:pt x="789310" y="19951"/>
                    <a:pt x="788590" y="21637"/>
                    <a:pt x="787333" y="22895"/>
                  </a:cubicBezTo>
                  <a:cubicBezTo>
                    <a:pt x="786076" y="24152"/>
                    <a:pt x="784384" y="24872"/>
                    <a:pt x="782612" y="24918"/>
                  </a:cubicBezTo>
                  <a:lnTo>
                    <a:pt x="6744" y="24918"/>
                  </a:lnTo>
                  <a:cubicBezTo>
                    <a:pt x="4966" y="24872"/>
                    <a:pt x="3281" y="24152"/>
                    <a:pt x="2023" y="22895"/>
                  </a:cubicBezTo>
                  <a:cubicBezTo>
                    <a:pt x="766" y="21637"/>
                    <a:pt x="46" y="19951"/>
                    <a:pt x="0" y="18174"/>
                  </a:cubicBezTo>
                  <a:lnTo>
                    <a:pt x="0" y="6744"/>
                  </a:lnTo>
                  <a:cubicBezTo>
                    <a:pt x="120" y="4995"/>
                    <a:pt x="869" y="3349"/>
                    <a:pt x="2109" y="2109"/>
                  </a:cubicBezTo>
                  <a:cubicBezTo>
                    <a:pt x="3349" y="869"/>
                    <a:pt x="4995" y="120"/>
                    <a:pt x="6744" y="0"/>
                  </a:cubicBezTo>
                  <a:lnTo>
                    <a:pt x="6744" y="0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75DC7FD2-D38E-00EA-4827-E7FB11E723A8}"/>
                </a:ext>
              </a:extLst>
            </p:cNvPr>
            <p:cNvSpPr/>
            <p:nvPr/>
          </p:nvSpPr>
          <p:spPr>
            <a:xfrm>
              <a:off x="3164899" y="4675467"/>
              <a:ext cx="794746" cy="4572"/>
            </a:xfrm>
            <a:custGeom>
              <a:avLst/>
              <a:gdLst>
                <a:gd name="connsiteX0" fmla="*/ 792459 w 794746"/>
                <a:gd name="connsiteY0" fmla="*/ 4544 h 4572"/>
                <a:gd name="connsiteX1" fmla="*/ 2646 w 794746"/>
                <a:gd name="connsiteY1" fmla="*/ 4544 h 4572"/>
                <a:gd name="connsiteX2" fmla="*/ 1669 w 794746"/>
                <a:gd name="connsiteY2" fmla="*/ 4486 h 4572"/>
                <a:gd name="connsiteX3" fmla="*/ 800 w 794746"/>
                <a:gd name="connsiteY3" fmla="*/ 4024 h 4572"/>
                <a:gd name="connsiteX4" fmla="*/ 212 w 794746"/>
                <a:gd name="connsiteY4" fmla="*/ 3246 h 4572"/>
                <a:gd name="connsiteX5" fmla="*/ 0 w 794746"/>
                <a:gd name="connsiteY5" fmla="*/ 2286 h 4572"/>
                <a:gd name="connsiteX6" fmla="*/ 212 w 794746"/>
                <a:gd name="connsiteY6" fmla="*/ 1326 h 4572"/>
                <a:gd name="connsiteX7" fmla="*/ 800 w 794746"/>
                <a:gd name="connsiteY7" fmla="*/ 549 h 4572"/>
                <a:gd name="connsiteX8" fmla="*/ 1669 w 794746"/>
                <a:gd name="connsiteY8" fmla="*/ 86 h 4572"/>
                <a:gd name="connsiteX9" fmla="*/ 2646 w 794746"/>
                <a:gd name="connsiteY9" fmla="*/ 29 h 4572"/>
                <a:gd name="connsiteX10" fmla="*/ 792459 w 794746"/>
                <a:gd name="connsiteY10" fmla="*/ 29 h 4572"/>
                <a:gd name="connsiteX11" fmla="*/ 793339 w 794746"/>
                <a:gd name="connsiteY11" fmla="*/ 166 h 4572"/>
                <a:gd name="connsiteX12" fmla="*/ 794088 w 794746"/>
                <a:gd name="connsiteY12" fmla="*/ 640 h 4572"/>
                <a:gd name="connsiteX13" fmla="*/ 794585 w 794746"/>
                <a:gd name="connsiteY13" fmla="*/ 1383 h 4572"/>
                <a:gd name="connsiteX14" fmla="*/ 794745 w 794746"/>
                <a:gd name="connsiteY14" fmla="*/ 2257 h 4572"/>
                <a:gd name="connsiteX15" fmla="*/ 794031 w 794746"/>
                <a:gd name="connsiteY15" fmla="*/ 3829 h 4572"/>
                <a:gd name="connsiteX16" fmla="*/ 792459 w 794746"/>
                <a:gd name="connsiteY16" fmla="*/ 4544 h 4572"/>
                <a:gd name="connsiteX17" fmla="*/ 792459 w 794746"/>
                <a:gd name="connsiteY17" fmla="*/ 4544 h 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94746" h="4572">
                  <a:moveTo>
                    <a:pt x="792459" y="4544"/>
                  </a:moveTo>
                  <a:lnTo>
                    <a:pt x="2646" y="4544"/>
                  </a:lnTo>
                  <a:cubicBezTo>
                    <a:pt x="2320" y="4595"/>
                    <a:pt x="1983" y="4578"/>
                    <a:pt x="1669" y="4486"/>
                  </a:cubicBezTo>
                  <a:cubicBezTo>
                    <a:pt x="1349" y="4395"/>
                    <a:pt x="1052" y="4240"/>
                    <a:pt x="800" y="4024"/>
                  </a:cubicBezTo>
                  <a:cubicBezTo>
                    <a:pt x="549" y="3812"/>
                    <a:pt x="349" y="3544"/>
                    <a:pt x="212" y="3246"/>
                  </a:cubicBezTo>
                  <a:cubicBezTo>
                    <a:pt x="74" y="2943"/>
                    <a:pt x="0" y="2617"/>
                    <a:pt x="0" y="2286"/>
                  </a:cubicBezTo>
                  <a:cubicBezTo>
                    <a:pt x="0" y="1955"/>
                    <a:pt x="74" y="1629"/>
                    <a:pt x="212" y="1326"/>
                  </a:cubicBezTo>
                  <a:cubicBezTo>
                    <a:pt x="349" y="1029"/>
                    <a:pt x="549" y="760"/>
                    <a:pt x="800" y="549"/>
                  </a:cubicBezTo>
                  <a:cubicBezTo>
                    <a:pt x="1052" y="332"/>
                    <a:pt x="1349" y="177"/>
                    <a:pt x="1669" y="86"/>
                  </a:cubicBezTo>
                  <a:cubicBezTo>
                    <a:pt x="1983" y="-6"/>
                    <a:pt x="2320" y="-23"/>
                    <a:pt x="2646" y="29"/>
                  </a:cubicBezTo>
                  <a:lnTo>
                    <a:pt x="792459" y="29"/>
                  </a:lnTo>
                  <a:cubicBezTo>
                    <a:pt x="792756" y="11"/>
                    <a:pt x="793059" y="57"/>
                    <a:pt x="793339" y="166"/>
                  </a:cubicBezTo>
                  <a:cubicBezTo>
                    <a:pt x="793619" y="269"/>
                    <a:pt x="793876" y="435"/>
                    <a:pt x="794088" y="640"/>
                  </a:cubicBezTo>
                  <a:cubicBezTo>
                    <a:pt x="794305" y="852"/>
                    <a:pt x="794477" y="1103"/>
                    <a:pt x="794585" y="1383"/>
                  </a:cubicBezTo>
                  <a:cubicBezTo>
                    <a:pt x="794700" y="1658"/>
                    <a:pt x="794757" y="1960"/>
                    <a:pt x="794745" y="2257"/>
                  </a:cubicBezTo>
                  <a:cubicBezTo>
                    <a:pt x="794705" y="2852"/>
                    <a:pt x="794454" y="3406"/>
                    <a:pt x="794031" y="3829"/>
                  </a:cubicBezTo>
                  <a:cubicBezTo>
                    <a:pt x="793614" y="4252"/>
                    <a:pt x="793054" y="4503"/>
                    <a:pt x="792459" y="4544"/>
                  </a:cubicBezTo>
                  <a:lnTo>
                    <a:pt x="792459" y="4544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1B257D3A-585B-5882-1D88-29278562C721}"/>
                </a:ext>
              </a:extLst>
            </p:cNvPr>
            <p:cNvSpPr/>
            <p:nvPr/>
          </p:nvSpPr>
          <p:spPr>
            <a:xfrm>
              <a:off x="3170850" y="4123025"/>
              <a:ext cx="252482" cy="552470"/>
            </a:xfrm>
            <a:custGeom>
              <a:avLst/>
              <a:gdLst>
                <a:gd name="connsiteX0" fmla="*/ 18812 w 252482"/>
                <a:gd name="connsiteY0" fmla="*/ 552470 h 552470"/>
                <a:gd name="connsiteX1" fmla="*/ 135684 w 252482"/>
                <a:gd name="connsiteY1" fmla="*/ 552470 h 552470"/>
                <a:gd name="connsiteX2" fmla="*/ 147708 w 252482"/>
                <a:gd name="connsiteY2" fmla="*/ 548121 h 552470"/>
                <a:gd name="connsiteX3" fmla="*/ 154200 w 252482"/>
                <a:gd name="connsiteY3" fmla="*/ 537097 h 552470"/>
                <a:gd name="connsiteX4" fmla="*/ 252155 w 252482"/>
                <a:gd name="connsiteY4" fmla="*/ 22118 h 552470"/>
                <a:gd name="connsiteX5" fmla="*/ 251881 w 252482"/>
                <a:gd name="connsiteY5" fmla="*/ 13940 h 552470"/>
                <a:gd name="connsiteX6" fmla="*/ 248138 w 252482"/>
                <a:gd name="connsiteY6" fmla="*/ 6671 h 552470"/>
                <a:gd name="connsiteX7" fmla="*/ 241634 w 252482"/>
                <a:gd name="connsiteY7" fmla="*/ 1705 h 552470"/>
                <a:gd name="connsiteX8" fmla="*/ 233639 w 252482"/>
                <a:gd name="connsiteY8" fmla="*/ 1 h 552470"/>
                <a:gd name="connsiteX9" fmla="*/ 116710 w 252482"/>
                <a:gd name="connsiteY9" fmla="*/ 1 h 552470"/>
                <a:gd name="connsiteX10" fmla="*/ 104702 w 252482"/>
                <a:gd name="connsiteY10" fmla="*/ 4356 h 552470"/>
                <a:gd name="connsiteX11" fmla="*/ 98250 w 252482"/>
                <a:gd name="connsiteY11" fmla="*/ 15375 h 552470"/>
                <a:gd name="connsiteX12" fmla="*/ 295 w 252482"/>
                <a:gd name="connsiteY12" fmla="*/ 530353 h 552470"/>
                <a:gd name="connsiteX13" fmla="*/ 633 w 252482"/>
                <a:gd name="connsiteY13" fmla="*/ 538498 h 552470"/>
                <a:gd name="connsiteX14" fmla="*/ 4382 w 252482"/>
                <a:gd name="connsiteY14" fmla="*/ 545738 h 552470"/>
                <a:gd name="connsiteX15" fmla="*/ 10851 w 252482"/>
                <a:gd name="connsiteY15" fmla="*/ 550705 h 552470"/>
                <a:gd name="connsiteX16" fmla="*/ 18812 w 252482"/>
                <a:gd name="connsiteY16" fmla="*/ 552470 h 552470"/>
                <a:gd name="connsiteX17" fmla="*/ 18812 w 252482"/>
                <a:gd name="connsiteY17" fmla="*/ 552470 h 55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2482" h="552470">
                  <a:moveTo>
                    <a:pt x="18812" y="552470"/>
                  </a:moveTo>
                  <a:lnTo>
                    <a:pt x="135684" y="552470"/>
                  </a:lnTo>
                  <a:cubicBezTo>
                    <a:pt x="140073" y="552465"/>
                    <a:pt x="144330" y="550928"/>
                    <a:pt x="147708" y="548121"/>
                  </a:cubicBezTo>
                  <a:cubicBezTo>
                    <a:pt x="151091" y="545315"/>
                    <a:pt x="153383" y="541418"/>
                    <a:pt x="154200" y="537097"/>
                  </a:cubicBezTo>
                  <a:lnTo>
                    <a:pt x="252155" y="22118"/>
                  </a:lnTo>
                  <a:cubicBezTo>
                    <a:pt x="252670" y="19410"/>
                    <a:pt x="252578" y="16615"/>
                    <a:pt x="251881" y="13940"/>
                  </a:cubicBezTo>
                  <a:cubicBezTo>
                    <a:pt x="251189" y="11271"/>
                    <a:pt x="249909" y="8785"/>
                    <a:pt x="248138" y="6671"/>
                  </a:cubicBezTo>
                  <a:cubicBezTo>
                    <a:pt x="246366" y="4556"/>
                    <a:pt x="244143" y="2859"/>
                    <a:pt x="241634" y="1705"/>
                  </a:cubicBezTo>
                  <a:cubicBezTo>
                    <a:pt x="239131" y="550"/>
                    <a:pt x="236399" y="-33"/>
                    <a:pt x="233639" y="1"/>
                  </a:cubicBezTo>
                  <a:lnTo>
                    <a:pt x="116710" y="1"/>
                  </a:lnTo>
                  <a:cubicBezTo>
                    <a:pt x="112321" y="7"/>
                    <a:pt x="108074" y="1550"/>
                    <a:pt x="104702" y="4356"/>
                  </a:cubicBezTo>
                  <a:cubicBezTo>
                    <a:pt x="101331" y="7162"/>
                    <a:pt x="99051" y="11060"/>
                    <a:pt x="98250" y="15375"/>
                  </a:cubicBezTo>
                  <a:lnTo>
                    <a:pt x="295" y="530353"/>
                  </a:lnTo>
                  <a:cubicBezTo>
                    <a:pt x="-190" y="533062"/>
                    <a:pt x="-76" y="535840"/>
                    <a:pt x="633" y="538498"/>
                  </a:cubicBezTo>
                  <a:cubicBezTo>
                    <a:pt x="1335" y="541160"/>
                    <a:pt x="2616" y="543629"/>
                    <a:pt x="4382" y="545738"/>
                  </a:cubicBezTo>
                  <a:cubicBezTo>
                    <a:pt x="6147" y="547847"/>
                    <a:pt x="8359" y="549545"/>
                    <a:pt x="10851" y="550705"/>
                  </a:cubicBezTo>
                  <a:cubicBezTo>
                    <a:pt x="13343" y="551870"/>
                    <a:pt x="16057" y="552470"/>
                    <a:pt x="18812" y="552470"/>
                  </a:cubicBezTo>
                  <a:lnTo>
                    <a:pt x="18812" y="552470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0FA16E8A-C588-52EB-0A79-10AA498B17BD}"/>
                </a:ext>
              </a:extLst>
            </p:cNvPr>
            <p:cNvSpPr/>
            <p:nvPr/>
          </p:nvSpPr>
          <p:spPr>
            <a:xfrm>
              <a:off x="3170850" y="4123025"/>
              <a:ext cx="252482" cy="552470"/>
            </a:xfrm>
            <a:custGeom>
              <a:avLst/>
              <a:gdLst>
                <a:gd name="connsiteX0" fmla="*/ 18812 w 252482"/>
                <a:gd name="connsiteY0" fmla="*/ 552470 h 552470"/>
                <a:gd name="connsiteX1" fmla="*/ 135684 w 252482"/>
                <a:gd name="connsiteY1" fmla="*/ 552470 h 552470"/>
                <a:gd name="connsiteX2" fmla="*/ 147708 w 252482"/>
                <a:gd name="connsiteY2" fmla="*/ 548121 h 552470"/>
                <a:gd name="connsiteX3" fmla="*/ 154200 w 252482"/>
                <a:gd name="connsiteY3" fmla="*/ 537097 h 552470"/>
                <a:gd name="connsiteX4" fmla="*/ 252155 w 252482"/>
                <a:gd name="connsiteY4" fmla="*/ 22118 h 552470"/>
                <a:gd name="connsiteX5" fmla="*/ 251881 w 252482"/>
                <a:gd name="connsiteY5" fmla="*/ 13940 h 552470"/>
                <a:gd name="connsiteX6" fmla="*/ 248138 w 252482"/>
                <a:gd name="connsiteY6" fmla="*/ 6671 h 552470"/>
                <a:gd name="connsiteX7" fmla="*/ 241634 w 252482"/>
                <a:gd name="connsiteY7" fmla="*/ 1705 h 552470"/>
                <a:gd name="connsiteX8" fmla="*/ 233639 w 252482"/>
                <a:gd name="connsiteY8" fmla="*/ 1 h 552470"/>
                <a:gd name="connsiteX9" fmla="*/ 116710 w 252482"/>
                <a:gd name="connsiteY9" fmla="*/ 1 h 552470"/>
                <a:gd name="connsiteX10" fmla="*/ 104702 w 252482"/>
                <a:gd name="connsiteY10" fmla="*/ 4356 h 552470"/>
                <a:gd name="connsiteX11" fmla="*/ 98250 w 252482"/>
                <a:gd name="connsiteY11" fmla="*/ 15375 h 552470"/>
                <a:gd name="connsiteX12" fmla="*/ 295 w 252482"/>
                <a:gd name="connsiteY12" fmla="*/ 530353 h 552470"/>
                <a:gd name="connsiteX13" fmla="*/ 633 w 252482"/>
                <a:gd name="connsiteY13" fmla="*/ 538498 h 552470"/>
                <a:gd name="connsiteX14" fmla="*/ 4382 w 252482"/>
                <a:gd name="connsiteY14" fmla="*/ 545738 h 552470"/>
                <a:gd name="connsiteX15" fmla="*/ 10851 w 252482"/>
                <a:gd name="connsiteY15" fmla="*/ 550705 h 552470"/>
                <a:gd name="connsiteX16" fmla="*/ 18812 w 252482"/>
                <a:gd name="connsiteY16" fmla="*/ 552470 h 552470"/>
                <a:gd name="connsiteX17" fmla="*/ 18812 w 252482"/>
                <a:gd name="connsiteY17" fmla="*/ 552470 h 55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2482" h="552470">
                  <a:moveTo>
                    <a:pt x="18812" y="552470"/>
                  </a:moveTo>
                  <a:lnTo>
                    <a:pt x="135684" y="552470"/>
                  </a:lnTo>
                  <a:cubicBezTo>
                    <a:pt x="140073" y="552465"/>
                    <a:pt x="144330" y="550928"/>
                    <a:pt x="147708" y="548121"/>
                  </a:cubicBezTo>
                  <a:cubicBezTo>
                    <a:pt x="151091" y="545315"/>
                    <a:pt x="153383" y="541418"/>
                    <a:pt x="154200" y="537097"/>
                  </a:cubicBezTo>
                  <a:lnTo>
                    <a:pt x="252155" y="22118"/>
                  </a:lnTo>
                  <a:cubicBezTo>
                    <a:pt x="252670" y="19410"/>
                    <a:pt x="252578" y="16615"/>
                    <a:pt x="251881" y="13940"/>
                  </a:cubicBezTo>
                  <a:cubicBezTo>
                    <a:pt x="251189" y="11271"/>
                    <a:pt x="249909" y="8785"/>
                    <a:pt x="248138" y="6671"/>
                  </a:cubicBezTo>
                  <a:cubicBezTo>
                    <a:pt x="246366" y="4556"/>
                    <a:pt x="244143" y="2859"/>
                    <a:pt x="241634" y="1705"/>
                  </a:cubicBezTo>
                  <a:cubicBezTo>
                    <a:pt x="239131" y="550"/>
                    <a:pt x="236399" y="-33"/>
                    <a:pt x="233639" y="1"/>
                  </a:cubicBezTo>
                  <a:lnTo>
                    <a:pt x="116710" y="1"/>
                  </a:lnTo>
                  <a:cubicBezTo>
                    <a:pt x="112321" y="7"/>
                    <a:pt x="108074" y="1550"/>
                    <a:pt x="104702" y="4356"/>
                  </a:cubicBezTo>
                  <a:cubicBezTo>
                    <a:pt x="101331" y="7162"/>
                    <a:pt x="99051" y="11060"/>
                    <a:pt x="98250" y="15375"/>
                  </a:cubicBezTo>
                  <a:lnTo>
                    <a:pt x="295" y="530353"/>
                  </a:lnTo>
                  <a:cubicBezTo>
                    <a:pt x="-190" y="533062"/>
                    <a:pt x="-76" y="535840"/>
                    <a:pt x="633" y="538498"/>
                  </a:cubicBezTo>
                  <a:cubicBezTo>
                    <a:pt x="1335" y="541160"/>
                    <a:pt x="2616" y="543629"/>
                    <a:pt x="4382" y="545738"/>
                  </a:cubicBezTo>
                  <a:cubicBezTo>
                    <a:pt x="6147" y="547847"/>
                    <a:pt x="8359" y="549545"/>
                    <a:pt x="10851" y="550705"/>
                  </a:cubicBezTo>
                  <a:cubicBezTo>
                    <a:pt x="13343" y="551870"/>
                    <a:pt x="16057" y="552470"/>
                    <a:pt x="18812" y="552470"/>
                  </a:cubicBezTo>
                  <a:lnTo>
                    <a:pt x="18812" y="552470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7FC92AFD-A5AD-EC21-6F9F-225CED1483BF}"/>
                </a:ext>
              </a:extLst>
            </p:cNvPr>
            <p:cNvSpPr/>
            <p:nvPr/>
          </p:nvSpPr>
          <p:spPr>
            <a:xfrm>
              <a:off x="3187881" y="4123025"/>
              <a:ext cx="885818" cy="552471"/>
            </a:xfrm>
            <a:custGeom>
              <a:avLst/>
              <a:gdLst>
                <a:gd name="connsiteX0" fmla="*/ 18463 w 885818"/>
                <a:gd name="connsiteY0" fmla="*/ 552470 h 552471"/>
                <a:gd name="connsiteX1" fmla="*/ 769014 w 885818"/>
                <a:gd name="connsiteY1" fmla="*/ 552470 h 552471"/>
                <a:gd name="connsiteX2" fmla="*/ 781044 w 885818"/>
                <a:gd name="connsiteY2" fmla="*/ 548121 h 552471"/>
                <a:gd name="connsiteX3" fmla="*/ 787531 w 885818"/>
                <a:gd name="connsiteY3" fmla="*/ 537097 h 552471"/>
                <a:gd name="connsiteX4" fmla="*/ 885486 w 885818"/>
                <a:gd name="connsiteY4" fmla="*/ 22118 h 552471"/>
                <a:gd name="connsiteX5" fmla="*/ 885217 w 885818"/>
                <a:gd name="connsiteY5" fmla="*/ 13940 h 552471"/>
                <a:gd name="connsiteX6" fmla="*/ 881474 w 885818"/>
                <a:gd name="connsiteY6" fmla="*/ 6671 h 552471"/>
                <a:gd name="connsiteX7" fmla="*/ 874970 w 885818"/>
                <a:gd name="connsiteY7" fmla="*/ 1705 h 552471"/>
                <a:gd name="connsiteX8" fmla="*/ 866969 w 885818"/>
                <a:gd name="connsiteY8" fmla="*/ 1 h 552471"/>
                <a:gd name="connsiteX9" fmla="*/ 116818 w 885818"/>
                <a:gd name="connsiteY9" fmla="*/ 1 h 552471"/>
                <a:gd name="connsiteX10" fmla="*/ 104817 w 885818"/>
                <a:gd name="connsiteY10" fmla="*/ 4356 h 552471"/>
                <a:gd name="connsiteX11" fmla="*/ 98359 w 885818"/>
                <a:gd name="connsiteY11" fmla="*/ 15375 h 552471"/>
                <a:gd name="connsiteX12" fmla="*/ 404 w 885818"/>
                <a:gd name="connsiteY12" fmla="*/ 530353 h 552471"/>
                <a:gd name="connsiteX13" fmla="*/ 512 w 885818"/>
                <a:gd name="connsiteY13" fmla="*/ 538475 h 552471"/>
                <a:gd name="connsiteX14" fmla="*/ 4124 w 885818"/>
                <a:gd name="connsiteY14" fmla="*/ 545750 h 552471"/>
                <a:gd name="connsiteX15" fmla="*/ 10531 w 885818"/>
                <a:gd name="connsiteY15" fmla="*/ 550744 h 552471"/>
                <a:gd name="connsiteX16" fmla="*/ 18463 w 885818"/>
                <a:gd name="connsiteY16" fmla="*/ 552470 h 552471"/>
                <a:gd name="connsiteX17" fmla="*/ 18463 w 885818"/>
                <a:gd name="connsiteY17" fmla="*/ 552470 h 55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85818" h="552471">
                  <a:moveTo>
                    <a:pt x="18463" y="552470"/>
                  </a:moveTo>
                  <a:lnTo>
                    <a:pt x="769014" y="552470"/>
                  </a:lnTo>
                  <a:cubicBezTo>
                    <a:pt x="773409" y="552465"/>
                    <a:pt x="777667" y="550928"/>
                    <a:pt x="781044" y="548121"/>
                  </a:cubicBezTo>
                  <a:cubicBezTo>
                    <a:pt x="784428" y="545315"/>
                    <a:pt x="786719" y="541418"/>
                    <a:pt x="787531" y="537097"/>
                  </a:cubicBezTo>
                  <a:lnTo>
                    <a:pt x="885486" y="22118"/>
                  </a:lnTo>
                  <a:cubicBezTo>
                    <a:pt x="886006" y="19410"/>
                    <a:pt x="885915" y="16615"/>
                    <a:pt x="885217" y="13940"/>
                  </a:cubicBezTo>
                  <a:cubicBezTo>
                    <a:pt x="884526" y="11271"/>
                    <a:pt x="883245" y="8785"/>
                    <a:pt x="881474" y="6671"/>
                  </a:cubicBezTo>
                  <a:cubicBezTo>
                    <a:pt x="879702" y="4556"/>
                    <a:pt x="877479" y="2859"/>
                    <a:pt x="874970" y="1705"/>
                  </a:cubicBezTo>
                  <a:cubicBezTo>
                    <a:pt x="872467" y="550"/>
                    <a:pt x="869730" y="-33"/>
                    <a:pt x="866969" y="1"/>
                  </a:cubicBezTo>
                  <a:lnTo>
                    <a:pt x="116818" y="1"/>
                  </a:lnTo>
                  <a:cubicBezTo>
                    <a:pt x="112435" y="7"/>
                    <a:pt x="108189" y="1550"/>
                    <a:pt x="104817" y="4356"/>
                  </a:cubicBezTo>
                  <a:cubicBezTo>
                    <a:pt x="101445" y="7162"/>
                    <a:pt x="99159" y="11060"/>
                    <a:pt x="98359" y="15375"/>
                  </a:cubicBezTo>
                  <a:lnTo>
                    <a:pt x="404" y="530353"/>
                  </a:lnTo>
                  <a:cubicBezTo>
                    <a:pt x="-168" y="533034"/>
                    <a:pt x="-133" y="535811"/>
                    <a:pt x="512" y="538475"/>
                  </a:cubicBezTo>
                  <a:cubicBezTo>
                    <a:pt x="1152" y="541138"/>
                    <a:pt x="2387" y="543629"/>
                    <a:pt x="4124" y="545750"/>
                  </a:cubicBezTo>
                  <a:cubicBezTo>
                    <a:pt x="5856" y="547876"/>
                    <a:pt x="8045" y="549579"/>
                    <a:pt x="10531" y="550744"/>
                  </a:cubicBezTo>
                  <a:cubicBezTo>
                    <a:pt x="13011" y="551905"/>
                    <a:pt x="15726" y="552499"/>
                    <a:pt x="18463" y="552470"/>
                  </a:cubicBezTo>
                  <a:lnTo>
                    <a:pt x="18463" y="552470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8FD91430-6771-9631-C8E1-0D03448DE798}"/>
                </a:ext>
              </a:extLst>
            </p:cNvPr>
            <p:cNvSpPr/>
            <p:nvPr/>
          </p:nvSpPr>
          <p:spPr>
            <a:xfrm>
              <a:off x="3574349" y="4347617"/>
              <a:ext cx="87086" cy="79447"/>
            </a:xfrm>
            <a:custGeom>
              <a:avLst/>
              <a:gdLst>
                <a:gd name="connsiteX0" fmla="*/ 60740 w 87086"/>
                <a:gd name="connsiteY0" fmla="*/ 37214 h 79447"/>
                <a:gd name="connsiteX1" fmla="*/ 71598 w 87086"/>
                <a:gd name="connsiteY1" fmla="*/ 56588 h 79447"/>
                <a:gd name="connsiteX2" fmla="*/ 73427 w 87086"/>
                <a:gd name="connsiteY2" fmla="*/ 56588 h 79447"/>
                <a:gd name="connsiteX3" fmla="*/ 52305 w 87086"/>
                <a:gd name="connsiteY3" fmla="*/ 72887 h 79447"/>
                <a:gd name="connsiteX4" fmla="*/ 26450 w 87086"/>
                <a:gd name="connsiteY4" fmla="*/ 79448 h 79447"/>
                <a:gd name="connsiteX5" fmla="*/ 3590 w 87086"/>
                <a:gd name="connsiteY5" fmla="*/ 38814 h 79447"/>
                <a:gd name="connsiteX6" fmla="*/ 61369 w 87086"/>
                <a:gd name="connsiteY6" fmla="*/ 9 h 79447"/>
                <a:gd name="connsiteX7" fmla="*/ 87086 w 87086"/>
                <a:gd name="connsiteY7" fmla="*/ 18983 h 79447"/>
                <a:gd name="connsiteX8" fmla="*/ 71518 w 87086"/>
                <a:gd name="connsiteY8" fmla="*/ 24641 h 79447"/>
                <a:gd name="connsiteX9" fmla="*/ 60740 w 87086"/>
                <a:gd name="connsiteY9" fmla="*/ 37214 h 79447"/>
                <a:gd name="connsiteX10" fmla="*/ 60740 w 87086"/>
                <a:gd name="connsiteY10" fmla="*/ 37214 h 7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086" h="79447">
                  <a:moveTo>
                    <a:pt x="60740" y="37214"/>
                  </a:moveTo>
                  <a:cubicBezTo>
                    <a:pt x="56225" y="47558"/>
                    <a:pt x="61197" y="56588"/>
                    <a:pt x="71598" y="56588"/>
                  </a:cubicBezTo>
                  <a:lnTo>
                    <a:pt x="73427" y="56588"/>
                  </a:lnTo>
                  <a:cubicBezTo>
                    <a:pt x="67575" y="63406"/>
                    <a:pt x="60386" y="68955"/>
                    <a:pt x="52305" y="72887"/>
                  </a:cubicBezTo>
                  <a:cubicBezTo>
                    <a:pt x="44224" y="76819"/>
                    <a:pt x="35422" y="79053"/>
                    <a:pt x="26450" y="79448"/>
                  </a:cubicBezTo>
                  <a:cubicBezTo>
                    <a:pt x="4333" y="78990"/>
                    <a:pt x="-6012" y="60931"/>
                    <a:pt x="3590" y="38814"/>
                  </a:cubicBezTo>
                  <a:cubicBezTo>
                    <a:pt x="13191" y="16697"/>
                    <a:pt x="39251" y="-448"/>
                    <a:pt x="61369" y="9"/>
                  </a:cubicBezTo>
                  <a:cubicBezTo>
                    <a:pt x="75370" y="466"/>
                    <a:pt x="84857" y="7724"/>
                    <a:pt x="87086" y="18983"/>
                  </a:cubicBezTo>
                  <a:cubicBezTo>
                    <a:pt x="81497" y="19497"/>
                    <a:pt x="76136" y="21446"/>
                    <a:pt x="71518" y="24641"/>
                  </a:cubicBezTo>
                  <a:cubicBezTo>
                    <a:pt x="66906" y="27835"/>
                    <a:pt x="63191" y="32167"/>
                    <a:pt x="60740" y="37214"/>
                  </a:cubicBezTo>
                  <a:lnTo>
                    <a:pt x="60740" y="37214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0B5CCA62-D486-5851-CD53-C270717A3107}"/>
                </a:ext>
              </a:extLst>
            </p:cNvPr>
            <p:cNvSpPr/>
            <p:nvPr/>
          </p:nvSpPr>
          <p:spPr>
            <a:xfrm>
              <a:off x="1628838" y="4627033"/>
              <a:ext cx="627621" cy="1225467"/>
            </a:xfrm>
            <a:custGeom>
              <a:avLst/>
              <a:gdLst>
                <a:gd name="connsiteX0" fmla="*/ 0 w 627621"/>
                <a:gd name="connsiteY0" fmla="*/ 1225467 h 1225467"/>
                <a:gd name="connsiteX1" fmla="*/ 597275 w 627621"/>
                <a:gd name="connsiteY1" fmla="*/ 1225467 h 1225467"/>
                <a:gd name="connsiteX2" fmla="*/ 627621 w 627621"/>
                <a:gd name="connsiteY2" fmla="*/ 743 h 1225467"/>
                <a:gd name="connsiteX3" fmla="*/ 42120 w 627621"/>
                <a:gd name="connsiteY3" fmla="*/ 0 h 1225467"/>
                <a:gd name="connsiteX4" fmla="*/ 12333 w 627621"/>
                <a:gd name="connsiteY4" fmla="*/ 12339 h 1225467"/>
                <a:gd name="connsiteX5" fmla="*/ 0 w 627621"/>
                <a:gd name="connsiteY5" fmla="*/ 42120 h 1225467"/>
                <a:gd name="connsiteX6" fmla="*/ 0 w 627621"/>
                <a:gd name="connsiteY6" fmla="*/ 1225467 h 122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7621" h="1225467">
                  <a:moveTo>
                    <a:pt x="0" y="1225467"/>
                  </a:moveTo>
                  <a:lnTo>
                    <a:pt x="597275" y="1225467"/>
                  </a:lnTo>
                  <a:lnTo>
                    <a:pt x="627621" y="743"/>
                  </a:lnTo>
                  <a:lnTo>
                    <a:pt x="42120" y="0"/>
                  </a:lnTo>
                  <a:cubicBezTo>
                    <a:pt x="30947" y="0"/>
                    <a:pt x="20231" y="4435"/>
                    <a:pt x="12333" y="12339"/>
                  </a:cubicBezTo>
                  <a:cubicBezTo>
                    <a:pt x="4435" y="20237"/>
                    <a:pt x="0" y="30947"/>
                    <a:pt x="0" y="42120"/>
                  </a:cubicBezTo>
                  <a:lnTo>
                    <a:pt x="0" y="1225467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499132D6-A845-618A-F36A-578B9005BE28}"/>
                </a:ext>
              </a:extLst>
            </p:cNvPr>
            <p:cNvSpPr/>
            <p:nvPr/>
          </p:nvSpPr>
          <p:spPr>
            <a:xfrm>
              <a:off x="2226107" y="4627033"/>
              <a:ext cx="328155" cy="1225467"/>
            </a:xfrm>
            <a:custGeom>
              <a:avLst/>
              <a:gdLst>
                <a:gd name="connsiteX0" fmla="*/ 328155 w 328155"/>
                <a:gd name="connsiteY0" fmla="*/ 1225467 h 1225467"/>
                <a:gd name="connsiteX1" fmla="*/ 0 w 328155"/>
                <a:gd name="connsiteY1" fmla="*/ 1225467 h 1225467"/>
                <a:gd name="connsiteX2" fmla="*/ 0 w 328155"/>
                <a:gd name="connsiteY2" fmla="*/ 42120 h 1225467"/>
                <a:gd name="connsiteX3" fmla="*/ 12339 w 328155"/>
                <a:gd name="connsiteY3" fmla="*/ 12339 h 1225467"/>
                <a:gd name="connsiteX4" fmla="*/ 42120 w 328155"/>
                <a:gd name="connsiteY4" fmla="*/ 0 h 1225467"/>
                <a:gd name="connsiteX5" fmla="*/ 286036 w 328155"/>
                <a:gd name="connsiteY5" fmla="*/ 0 h 1225467"/>
                <a:gd name="connsiteX6" fmla="*/ 315822 w 328155"/>
                <a:gd name="connsiteY6" fmla="*/ 12339 h 1225467"/>
                <a:gd name="connsiteX7" fmla="*/ 328155 w 328155"/>
                <a:gd name="connsiteY7" fmla="*/ 42120 h 1225467"/>
                <a:gd name="connsiteX8" fmla="*/ 328155 w 328155"/>
                <a:gd name="connsiteY8" fmla="*/ 1225467 h 122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155" h="1225467">
                  <a:moveTo>
                    <a:pt x="328155" y="1225467"/>
                  </a:moveTo>
                  <a:lnTo>
                    <a:pt x="0" y="1225467"/>
                  </a:lnTo>
                  <a:lnTo>
                    <a:pt x="0" y="42120"/>
                  </a:lnTo>
                  <a:cubicBezTo>
                    <a:pt x="0" y="30947"/>
                    <a:pt x="4441" y="20237"/>
                    <a:pt x="12339" y="12339"/>
                  </a:cubicBezTo>
                  <a:cubicBezTo>
                    <a:pt x="20237" y="4435"/>
                    <a:pt x="30953" y="0"/>
                    <a:pt x="42120" y="0"/>
                  </a:cubicBezTo>
                  <a:lnTo>
                    <a:pt x="286036" y="0"/>
                  </a:lnTo>
                  <a:cubicBezTo>
                    <a:pt x="297209" y="0"/>
                    <a:pt x="307924" y="4435"/>
                    <a:pt x="315822" y="12339"/>
                  </a:cubicBezTo>
                  <a:cubicBezTo>
                    <a:pt x="323721" y="20237"/>
                    <a:pt x="328155" y="30947"/>
                    <a:pt x="328155" y="42120"/>
                  </a:cubicBezTo>
                  <a:lnTo>
                    <a:pt x="328155" y="1225467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83C35F32-D2AE-8343-DB6D-9B0E97F2A727}"/>
                </a:ext>
              </a:extLst>
            </p:cNvPr>
            <p:cNvSpPr/>
            <p:nvPr/>
          </p:nvSpPr>
          <p:spPr>
            <a:xfrm>
              <a:off x="2362529" y="4622058"/>
              <a:ext cx="202826" cy="1191580"/>
            </a:xfrm>
            <a:custGeom>
              <a:avLst/>
              <a:gdLst>
                <a:gd name="connsiteX0" fmla="*/ 200083 w 202826"/>
                <a:gd name="connsiteY0" fmla="*/ 1191580 h 1191580"/>
                <a:gd name="connsiteX1" fmla="*/ 198060 w 202826"/>
                <a:gd name="connsiteY1" fmla="*/ 1190746 h 1191580"/>
                <a:gd name="connsiteX2" fmla="*/ 197226 w 202826"/>
                <a:gd name="connsiteY2" fmla="*/ 1188723 h 1191580"/>
                <a:gd name="connsiteX3" fmla="*/ 191511 w 202826"/>
                <a:gd name="connsiteY3" fmla="*/ 40008 h 1191580"/>
                <a:gd name="connsiteX4" fmla="*/ 182550 w 202826"/>
                <a:gd name="connsiteY4" fmla="*/ 18314 h 1191580"/>
                <a:gd name="connsiteX5" fmla="*/ 160993 w 202826"/>
                <a:gd name="connsiteY5" fmla="*/ 9033 h 1191580"/>
                <a:gd name="connsiteX6" fmla="*/ 2802 w 202826"/>
                <a:gd name="connsiteY6" fmla="*/ 5718 h 1191580"/>
                <a:gd name="connsiteX7" fmla="*/ 1710 w 202826"/>
                <a:gd name="connsiteY7" fmla="*/ 5478 h 1191580"/>
                <a:gd name="connsiteX8" fmla="*/ 796 w 202826"/>
                <a:gd name="connsiteY8" fmla="*/ 4843 h 1191580"/>
                <a:gd name="connsiteX9" fmla="*/ 196 w 202826"/>
                <a:gd name="connsiteY9" fmla="*/ 3900 h 1191580"/>
                <a:gd name="connsiteX10" fmla="*/ 1 w 202826"/>
                <a:gd name="connsiteY10" fmla="*/ 2803 h 1191580"/>
                <a:gd name="connsiteX11" fmla="*/ 224 w 202826"/>
                <a:gd name="connsiteY11" fmla="*/ 1706 h 1191580"/>
                <a:gd name="connsiteX12" fmla="*/ 858 w 202826"/>
                <a:gd name="connsiteY12" fmla="*/ 780 h 1191580"/>
                <a:gd name="connsiteX13" fmla="*/ 1807 w 202826"/>
                <a:gd name="connsiteY13" fmla="*/ 180 h 1191580"/>
                <a:gd name="connsiteX14" fmla="*/ 2916 w 202826"/>
                <a:gd name="connsiteY14" fmla="*/ 3 h 1191580"/>
                <a:gd name="connsiteX15" fmla="*/ 166479 w 202826"/>
                <a:gd name="connsiteY15" fmla="*/ 3432 h 1191580"/>
                <a:gd name="connsiteX16" fmla="*/ 187888 w 202826"/>
                <a:gd name="connsiteY16" fmla="*/ 12730 h 1191580"/>
                <a:gd name="connsiteX17" fmla="*/ 196826 w 202826"/>
                <a:gd name="connsiteY17" fmla="*/ 34293 h 1191580"/>
                <a:gd name="connsiteX18" fmla="*/ 202827 w 202826"/>
                <a:gd name="connsiteY18" fmla="*/ 1188723 h 1191580"/>
                <a:gd name="connsiteX19" fmla="*/ 201987 w 202826"/>
                <a:gd name="connsiteY19" fmla="*/ 1190746 h 1191580"/>
                <a:gd name="connsiteX20" fmla="*/ 199969 w 202826"/>
                <a:gd name="connsiteY20" fmla="*/ 1191580 h 1191580"/>
                <a:gd name="connsiteX21" fmla="*/ 200083 w 202826"/>
                <a:gd name="connsiteY21" fmla="*/ 1191580 h 1191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2826" h="1191580">
                  <a:moveTo>
                    <a:pt x="200083" y="1191580"/>
                  </a:moveTo>
                  <a:cubicBezTo>
                    <a:pt x="199323" y="1191580"/>
                    <a:pt x="198597" y="1191278"/>
                    <a:pt x="198060" y="1190746"/>
                  </a:cubicBezTo>
                  <a:cubicBezTo>
                    <a:pt x="197523" y="1190209"/>
                    <a:pt x="197226" y="1189483"/>
                    <a:pt x="197226" y="1188723"/>
                  </a:cubicBezTo>
                  <a:lnTo>
                    <a:pt x="191511" y="40008"/>
                  </a:lnTo>
                  <a:cubicBezTo>
                    <a:pt x="191465" y="31887"/>
                    <a:pt x="188253" y="24097"/>
                    <a:pt x="182550" y="18314"/>
                  </a:cubicBezTo>
                  <a:cubicBezTo>
                    <a:pt x="176846" y="12524"/>
                    <a:pt x="169114" y="9198"/>
                    <a:pt x="160993" y="9033"/>
                  </a:cubicBezTo>
                  <a:lnTo>
                    <a:pt x="2802" y="5718"/>
                  </a:lnTo>
                  <a:cubicBezTo>
                    <a:pt x="2424" y="5712"/>
                    <a:pt x="2053" y="5632"/>
                    <a:pt x="1710" y="5478"/>
                  </a:cubicBezTo>
                  <a:cubicBezTo>
                    <a:pt x="1367" y="5329"/>
                    <a:pt x="1058" y="5112"/>
                    <a:pt x="796" y="4843"/>
                  </a:cubicBezTo>
                  <a:cubicBezTo>
                    <a:pt x="538" y="4569"/>
                    <a:pt x="333" y="4249"/>
                    <a:pt x="196" y="3900"/>
                  </a:cubicBezTo>
                  <a:cubicBezTo>
                    <a:pt x="58" y="3552"/>
                    <a:pt x="-10" y="3180"/>
                    <a:pt x="1" y="2803"/>
                  </a:cubicBezTo>
                  <a:cubicBezTo>
                    <a:pt x="1" y="2426"/>
                    <a:pt x="76" y="2054"/>
                    <a:pt x="224" y="1706"/>
                  </a:cubicBezTo>
                  <a:cubicBezTo>
                    <a:pt x="373" y="1357"/>
                    <a:pt x="590" y="1043"/>
                    <a:pt x="858" y="780"/>
                  </a:cubicBezTo>
                  <a:cubicBezTo>
                    <a:pt x="1133" y="523"/>
                    <a:pt x="1453" y="317"/>
                    <a:pt x="1807" y="180"/>
                  </a:cubicBezTo>
                  <a:cubicBezTo>
                    <a:pt x="2161" y="48"/>
                    <a:pt x="2539" y="-14"/>
                    <a:pt x="2916" y="3"/>
                  </a:cubicBezTo>
                  <a:lnTo>
                    <a:pt x="166479" y="3432"/>
                  </a:lnTo>
                  <a:cubicBezTo>
                    <a:pt x="174549" y="3637"/>
                    <a:pt x="182224" y="6975"/>
                    <a:pt x="187888" y="12730"/>
                  </a:cubicBezTo>
                  <a:cubicBezTo>
                    <a:pt x="193545" y="18485"/>
                    <a:pt x="196752" y="26217"/>
                    <a:pt x="196826" y="34293"/>
                  </a:cubicBezTo>
                  <a:lnTo>
                    <a:pt x="202827" y="1188723"/>
                  </a:lnTo>
                  <a:cubicBezTo>
                    <a:pt x="202827" y="1189483"/>
                    <a:pt x="202524" y="1190209"/>
                    <a:pt x="201987" y="1190746"/>
                  </a:cubicBezTo>
                  <a:cubicBezTo>
                    <a:pt x="201449" y="1191278"/>
                    <a:pt x="200724" y="1191580"/>
                    <a:pt x="199969" y="1191580"/>
                  </a:cubicBezTo>
                  <a:lnTo>
                    <a:pt x="200083" y="119158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A54959A6-C225-9C31-4821-FA014998CF10}"/>
                </a:ext>
              </a:extLst>
            </p:cNvPr>
            <p:cNvSpPr/>
            <p:nvPr/>
          </p:nvSpPr>
          <p:spPr>
            <a:xfrm>
              <a:off x="1525391" y="6170826"/>
              <a:ext cx="3728322" cy="17145"/>
            </a:xfrm>
            <a:custGeom>
              <a:avLst/>
              <a:gdLst>
                <a:gd name="connsiteX0" fmla="*/ 6534194 w 6542766"/>
                <a:gd name="connsiteY0" fmla="*/ 0 h 17145"/>
                <a:gd name="connsiteX1" fmla="*/ 8573 w 6542766"/>
                <a:gd name="connsiteY1" fmla="*/ 0 h 17145"/>
                <a:gd name="connsiteX2" fmla="*/ 2509 w 6542766"/>
                <a:gd name="connsiteY2" fmla="*/ 2515 h 17145"/>
                <a:gd name="connsiteX3" fmla="*/ 0 w 6542766"/>
                <a:gd name="connsiteY3" fmla="*/ 8573 h 17145"/>
                <a:gd name="connsiteX4" fmla="*/ 2509 w 6542766"/>
                <a:gd name="connsiteY4" fmla="*/ 14630 h 17145"/>
                <a:gd name="connsiteX5" fmla="*/ 8573 w 6542766"/>
                <a:gd name="connsiteY5" fmla="*/ 17145 h 17145"/>
                <a:gd name="connsiteX6" fmla="*/ 6534194 w 6542766"/>
                <a:gd name="connsiteY6" fmla="*/ 17145 h 17145"/>
                <a:gd name="connsiteX7" fmla="*/ 6540252 w 6542766"/>
                <a:gd name="connsiteY7" fmla="*/ 14630 h 17145"/>
                <a:gd name="connsiteX8" fmla="*/ 6542767 w 6542766"/>
                <a:gd name="connsiteY8" fmla="*/ 8573 h 17145"/>
                <a:gd name="connsiteX9" fmla="*/ 6540252 w 6542766"/>
                <a:gd name="connsiteY9" fmla="*/ 2515 h 17145"/>
                <a:gd name="connsiteX10" fmla="*/ 6534194 w 6542766"/>
                <a:gd name="connsiteY10" fmla="*/ 0 h 17145"/>
                <a:gd name="connsiteX11" fmla="*/ 6534194 w 6542766"/>
                <a:gd name="connsiteY11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42766" h="17145">
                  <a:moveTo>
                    <a:pt x="6534194" y="0"/>
                  </a:moveTo>
                  <a:lnTo>
                    <a:pt x="8573" y="0"/>
                  </a:lnTo>
                  <a:cubicBezTo>
                    <a:pt x="6298" y="0"/>
                    <a:pt x="4121" y="914"/>
                    <a:pt x="2509" y="2515"/>
                  </a:cubicBezTo>
                  <a:cubicBezTo>
                    <a:pt x="903" y="4115"/>
                    <a:pt x="0" y="6286"/>
                    <a:pt x="0" y="8573"/>
                  </a:cubicBezTo>
                  <a:cubicBezTo>
                    <a:pt x="0" y="10859"/>
                    <a:pt x="903" y="13030"/>
                    <a:pt x="2509" y="14630"/>
                  </a:cubicBezTo>
                  <a:cubicBezTo>
                    <a:pt x="4121" y="16231"/>
                    <a:pt x="6298" y="17145"/>
                    <a:pt x="8573" y="17145"/>
                  </a:cubicBezTo>
                  <a:lnTo>
                    <a:pt x="6534194" y="17145"/>
                  </a:lnTo>
                  <a:cubicBezTo>
                    <a:pt x="6536480" y="17145"/>
                    <a:pt x="6538652" y="16231"/>
                    <a:pt x="6540252" y="14630"/>
                  </a:cubicBezTo>
                  <a:cubicBezTo>
                    <a:pt x="6541852" y="13030"/>
                    <a:pt x="6542767" y="10859"/>
                    <a:pt x="6542767" y="8573"/>
                  </a:cubicBezTo>
                  <a:cubicBezTo>
                    <a:pt x="6542767" y="6286"/>
                    <a:pt x="6541852" y="4115"/>
                    <a:pt x="6540252" y="2515"/>
                  </a:cubicBezTo>
                  <a:cubicBezTo>
                    <a:pt x="6538652" y="914"/>
                    <a:pt x="6536480" y="0"/>
                    <a:pt x="6534194" y="0"/>
                  </a:cubicBezTo>
                  <a:lnTo>
                    <a:pt x="6534194" y="0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61" name="文本框 360">
            <a:extLst>
              <a:ext uri="{FF2B5EF4-FFF2-40B4-BE49-F238E27FC236}">
                <a16:creationId xmlns:a16="http://schemas.microsoft.com/office/drawing/2014/main" id="{2C3DF520-0BDE-1A3C-76A8-F3FD3CFAA91A}"/>
              </a:ext>
            </a:extLst>
          </p:cNvPr>
          <p:cNvSpPr txBox="1"/>
          <p:nvPr/>
        </p:nvSpPr>
        <p:spPr>
          <a:xfrm>
            <a:off x="566882" y="721036"/>
            <a:ext cx="14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YOUR</a:t>
            </a:r>
            <a:r>
              <a:rPr lang="zh-CN" altLang="en-US" dirty="0"/>
              <a:t> </a:t>
            </a:r>
            <a:r>
              <a:rPr lang="en-US" altLang="zh-CN" dirty="0"/>
              <a:t>LOGO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6363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D87874FF-EDF0-3E5F-6038-175EDFC234D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rcRect l="9960" t="4253" r="9960" b="425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3CBF0A8-0EBD-3975-28B2-52C55931EFFF}"/>
              </a:ext>
            </a:extLst>
          </p:cNvPr>
          <p:cNvSpPr txBox="1"/>
          <p:nvPr/>
        </p:nvSpPr>
        <p:spPr>
          <a:xfrm>
            <a:off x="10188402" y="721036"/>
            <a:ext cx="14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YOUR</a:t>
            </a:r>
            <a:r>
              <a:rPr lang="zh-CN" altLang="en-US" dirty="0"/>
              <a:t> 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00C386C-CDC6-AD92-B19C-E21DADB0A3BF}"/>
              </a:ext>
            </a:extLst>
          </p:cNvPr>
          <p:cNvSpPr/>
          <p:nvPr/>
        </p:nvSpPr>
        <p:spPr>
          <a:xfrm>
            <a:off x="0" y="543560"/>
            <a:ext cx="568960" cy="4851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941D956-64D2-41F0-1B45-77176F93DCD3}"/>
              </a:ext>
            </a:extLst>
          </p:cNvPr>
          <p:cNvSpPr txBox="1"/>
          <p:nvPr/>
        </p:nvSpPr>
        <p:spPr>
          <a:xfrm>
            <a:off x="695325" y="6070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公司介绍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B3544CB-F0AE-324D-D993-AC9FAE8D9D6A}"/>
              </a:ext>
            </a:extLst>
          </p:cNvPr>
          <p:cNvGrpSpPr/>
          <p:nvPr/>
        </p:nvGrpSpPr>
        <p:grpSpPr>
          <a:xfrm>
            <a:off x="816674" y="1737380"/>
            <a:ext cx="6641578" cy="3588221"/>
            <a:chOff x="816674" y="1737380"/>
            <a:chExt cx="6641578" cy="3588221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6412C7E-4825-AA10-FA0F-FA75EA37DB80}"/>
                </a:ext>
              </a:extLst>
            </p:cNvPr>
            <p:cNvSpPr/>
            <p:nvPr/>
          </p:nvSpPr>
          <p:spPr>
            <a:xfrm>
              <a:off x="930974" y="1862256"/>
              <a:ext cx="6527278" cy="3463345"/>
            </a:xfrm>
            <a:custGeom>
              <a:avLst/>
              <a:gdLst>
                <a:gd name="connsiteX0" fmla="*/ 0 w 7315201"/>
                <a:gd name="connsiteY0" fmla="*/ 0 h 4112906"/>
                <a:gd name="connsiteX1" fmla="*/ 7315201 w 7315201"/>
                <a:gd name="connsiteY1" fmla="*/ 0 h 4112906"/>
                <a:gd name="connsiteX2" fmla="*/ 7315201 w 7315201"/>
                <a:gd name="connsiteY2" fmla="*/ 3451616 h 4112906"/>
                <a:gd name="connsiteX3" fmla="*/ 6180053 w 7315201"/>
                <a:gd name="connsiteY3" fmla="*/ 3451616 h 4112906"/>
                <a:gd name="connsiteX4" fmla="*/ 6180052 w 7315201"/>
                <a:gd name="connsiteY4" fmla="*/ 4112906 h 4112906"/>
                <a:gd name="connsiteX5" fmla="*/ 5717149 w 7315201"/>
                <a:gd name="connsiteY5" fmla="*/ 3451616 h 4112906"/>
                <a:gd name="connsiteX6" fmla="*/ 0 w 7315201"/>
                <a:gd name="connsiteY6" fmla="*/ 3451616 h 4112906"/>
                <a:gd name="connsiteX0" fmla="*/ 0 w 7315201"/>
                <a:gd name="connsiteY0" fmla="*/ 0 h 3881413"/>
                <a:gd name="connsiteX1" fmla="*/ 7315201 w 7315201"/>
                <a:gd name="connsiteY1" fmla="*/ 0 h 3881413"/>
                <a:gd name="connsiteX2" fmla="*/ 7315201 w 7315201"/>
                <a:gd name="connsiteY2" fmla="*/ 3451616 h 3881413"/>
                <a:gd name="connsiteX3" fmla="*/ 6180053 w 7315201"/>
                <a:gd name="connsiteY3" fmla="*/ 3451616 h 3881413"/>
                <a:gd name="connsiteX4" fmla="*/ 6133753 w 7315201"/>
                <a:gd name="connsiteY4" fmla="*/ 3881413 h 3881413"/>
                <a:gd name="connsiteX5" fmla="*/ 5717149 w 7315201"/>
                <a:gd name="connsiteY5" fmla="*/ 3451616 h 3881413"/>
                <a:gd name="connsiteX6" fmla="*/ 0 w 7315201"/>
                <a:gd name="connsiteY6" fmla="*/ 3451616 h 3881413"/>
                <a:gd name="connsiteX7" fmla="*/ 0 w 7315201"/>
                <a:gd name="connsiteY7" fmla="*/ 0 h 3881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15201" h="3881413">
                  <a:moveTo>
                    <a:pt x="0" y="0"/>
                  </a:moveTo>
                  <a:lnTo>
                    <a:pt x="7315201" y="0"/>
                  </a:lnTo>
                  <a:lnTo>
                    <a:pt x="7315201" y="3451616"/>
                  </a:lnTo>
                  <a:lnTo>
                    <a:pt x="6180053" y="3451616"/>
                  </a:lnTo>
                  <a:lnTo>
                    <a:pt x="6133753" y="3881413"/>
                  </a:lnTo>
                  <a:lnTo>
                    <a:pt x="5717149" y="3451616"/>
                  </a:lnTo>
                  <a:lnTo>
                    <a:pt x="0" y="3451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954A675-BCC3-428C-474A-09173DF81598}"/>
                </a:ext>
              </a:extLst>
            </p:cNvPr>
            <p:cNvSpPr/>
            <p:nvPr/>
          </p:nvSpPr>
          <p:spPr>
            <a:xfrm>
              <a:off x="816674" y="1737380"/>
              <a:ext cx="6527278" cy="3463345"/>
            </a:xfrm>
            <a:custGeom>
              <a:avLst/>
              <a:gdLst>
                <a:gd name="connsiteX0" fmla="*/ 0 w 7315201"/>
                <a:gd name="connsiteY0" fmla="*/ 0 h 4112906"/>
                <a:gd name="connsiteX1" fmla="*/ 7315201 w 7315201"/>
                <a:gd name="connsiteY1" fmla="*/ 0 h 4112906"/>
                <a:gd name="connsiteX2" fmla="*/ 7315201 w 7315201"/>
                <a:gd name="connsiteY2" fmla="*/ 3451616 h 4112906"/>
                <a:gd name="connsiteX3" fmla="*/ 6180053 w 7315201"/>
                <a:gd name="connsiteY3" fmla="*/ 3451616 h 4112906"/>
                <a:gd name="connsiteX4" fmla="*/ 6180052 w 7315201"/>
                <a:gd name="connsiteY4" fmla="*/ 4112906 h 4112906"/>
                <a:gd name="connsiteX5" fmla="*/ 5717149 w 7315201"/>
                <a:gd name="connsiteY5" fmla="*/ 3451616 h 4112906"/>
                <a:gd name="connsiteX6" fmla="*/ 0 w 7315201"/>
                <a:gd name="connsiteY6" fmla="*/ 3451616 h 4112906"/>
                <a:gd name="connsiteX0" fmla="*/ 0 w 7315201"/>
                <a:gd name="connsiteY0" fmla="*/ 0 h 3881413"/>
                <a:gd name="connsiteX1" fmla="*/ 7315201 w 7315201"/>
                <a:gd name="connsiteY1" fmla="*/ 0 h 3881413"/>
                <a:gd name="connsiteX2" fmla="*/ 7315201 w 7315201"/>
                <a:gd name="connsiteY2" fmla="*/ 3451616 h 3881413"/>
                <a:gd name="connsiteX3" fmla="*/ 6180053 w 7315201"/>
                <a:gd name="connsiteY3" fmla="*/ 3451616 h 3881413"/>
                <a:gd name="connsiteX4" fmla="*/ 6133753 w 7315201"/>
                <a:gd name="connsiteY4" fmla="*/ 3881413 h 3881413"/>
                <a:gd name="connsiteX5" fmla="*/ 5717149 w 7315201"/>
                <a:gd name="connsiteY5" fmla="*/ 3451616 h 3881413"/>
                <a:gd name="connsiteX6" fmla="*/ 0 w 7315201"/>
                <a:gd name="connsiteY6" fmla="*/ 3451616 h 3881413"/>
                <a:gd name="connsiteX7" fmla="*/ 0 w 7315201"/>
                <a:gd name="connsiteY7" fmla="*/ 0 h 3881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15201" h="3881413">
                  <a:moveTo>
                    <a:pt x="0" y="0"/>
                  </a:moveTo>
                  <a:lnTo>
                    <a:pt x="7315201" y="0"/>
                  </a:lnTo>
                  <a:lnTo>
                    <a:pt x="7315201" y="3451616"/>
                  </a:lnTo>
                  <a:lnTo>
                    <a:pt x="6180053" y="3451616"/>
                  </a:lnTo>
                  <a:lnTo>
                    <a:pt x="6133753" y="3881413"/>
                  </a:lnTo>
                  <a:lnTo>
                    <a:pt x="5717149" y="3451616"/>
                  </a:lnTo>
                  <a:lnTo>
                    <a:pt x="0" y="3451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C51B154A-2001-F101-0022-A4CD8BCB4D7E}"/>
              </a:ext>
            </a:extLst>
          </p:cNvPr>
          <p:cNvSpPr txBox="1"/>
          <p:nvPr/>
        </p:nvSpPr>
        <p:spPr>
          <a:xfrm>
            <a:off x="1033278" y="2385369"/>
            <a:ext cx="6094070" cy="1773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ym typeface="OPPOSans R" panose="00020600040101010101" pitchFamily="18" charset="-122"/>
              </a:rPr>
              <a:t>单击此处输入你的正文，文字是您思想的提炼，为了最终演示发布的良好效果，请尽量言简意赅的阐述观点。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ym typeface="OPPOSans R" panose="00020600040101010101" pitchFamily="18" charset="-122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54B0E4C-6B0D-D223-7AB6-B377B7BE43A1}"/>
              </a:ext>
            </a:extLst>
          </p:cNvPr>
          <p:cNvSpPr/>
          <p:nvPr/>
        </p:nvSpPr>
        <p:spPr>
          <a:xfrm>
            <a:off x="816674" y="5453869"/>
            <a:ext cx="11375325" cy="707871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B2D042C-7854-7952-BF86-1715515CFFB4}"/>
              </a:ext>
            </a:extLst>
          </p:cNvPr>
          <p:cNvGrpSpPr/>
          <p:nvPr/>
        </p:nvGrpSpPr>
        <p:grpSpPr>
          <a:xfrm>
            <a:off x="8036623" y="1626479"/>
            <a:ext cx="3338703" cy="4113995"/>
            <a:chOff x="8087488" y="1626479"/>
            <a:chExt cx="3338703" cy="411399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55C94B3-F1DB-186F-C855-4AF8F5D73E72}"/>
                </a:ext>
              </a:extLst>
            </p:cNvPr>
            <p:cNvSpPr/>
            <p:nvPr/>
          </p:nvSpPr>
          <p:spPr>
            <a:xfrm>
              <a:off x="8160626" y="1699617"/>
              <a:ext cx="3192427" cy="397381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76200" dir="2700000" algn="tl" rotWithShape="0">
                <a:schemeClr val="accent1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50760229-7D01-90BC-3E43-93CB35FF135A}"/>
                </a:ext>
              </a:extLst>
            </p:cNvPr>
            <p:cNvSpPr/>
            <p:nvPr/>
          </p:nvSpPr>
          <p:spPr>
            <a:xfrm>
              <a:off x="8087488" y="1626479"/>
              <a:ext cx="146276" cy="1462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4D37F09F-B415-F10D-8474-05A047FC12F9}"/>
                </a:ext>
              </a:extLst>
            </p:cNvPr>
            <p:cNvSpPr/>
            <p:nvPr/>
          </p:nvSpPr>
          <p:spPr>
            <a:xfrm>
              <a:off x="11279915" y="1626479"/>
              <a:ext cx="146276" cy="1462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1D67B7C4-6BC6-A9D5-E733-7A87C4724664}"/>
                </a:ext>
              </a:extLst>
            </p:cNvPr>
            <p:cNvSpPr/>
            <p:nvPr/>
          </p:nvSpPr>
          <p:spPr>
            <a:xfrm>
              <a:off x="8087488" y="5594198"/>
              <a:ext cx="146276" cy="1462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E04E7B0A-2BEE-C385-96DD-D6CFF371D98D}"/>
                </a:ext>
              </a:extLst>
            </p:cNvPr>
            <p:cNvSpPr/>
            <p:nvPr/>
          </p:nvSpPr>
          <p:spPr>
            <a:xfrm>
              <a:off x="11279915" y="5594198"/>
              <a:ext cx="146276" cy="1462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35119ECD-1B22-2696-9EDD-4BE9E0EB32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8601" y="2252447"/>
              <a:ext cx="2789340" cy="29059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7721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8EF0BF97-8F5B-B714-BEAF-D37E29996FE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rcRect l="9960" t="4253" r="9960" b="425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id="{CCFF10D4-97C3-B6E3-8511-C132DC45FAC5}"/>
              </a:ext>
            </a:extLst>
          </p:cNvPr>
          <p:cNvSpPr/>
          <p:nvPr/>
        </p:nvSpPr>
        <p:spPr>
          <a:xfrm>
            <a:off x="1" y="2871208"/>
            <a:ext cx="12191998" cy="7078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CBF0A8-0EBD-3975-28B2-52C55931EFFF}"/>
              </a:ext>
            </a:extLst>
          </p:cNvPr>
          <p:cNvSpPr txBox="1"/>
          <p:nvPr/>
        </p:nvSpPr>
        <p:spPr>
          <a:xfrm>
            <a:off x="10188402" y="721036"/>
            <a:ext cx="14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YOUR</a:t>
            </a:r>
            <a:r>
              <a:rPr lang="zh-CN" altLang="en-US" dirty="0"/>
              <a:t> 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00C386C-CDC6-AD92-B19C-E21DADB0A3BF}"/>
              </a:ext>
            </a:extLst>
          </p:cNvPr>
          <p:cNvSpPr/>
          <p:nvPr/>
        </p:nvSpPr>
        <p:spPr>
          <a:xfrm>
            <a:off x="0" y="543560"/>
            <a:ext cx="568960" cy="4851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941D956-64D2-41F0-1B45-77176F93DCD3}"/>
              </a:ext>
            </a:extLst>
          </p:cNvPr>
          <p:cNvSpPr txBox="1"/>
          <p:nvPr/>
        </p:nvSpPr>
        <p:spPr>
          <a:xfrm>
            <a:off x="695325" y="6070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发展历程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BA9F4FB-BDFC-16F7-A5B3-CD73BACD5435}"/>
              </a:ext>
            </a:extLst>
          </p:cNvPr>
          <p:cNvSpPr/>
          <p:nvPr/>
        </p:nvSpPr>
        <p:spPr>
          <a:xfrm>
            <a:off x="1608794" y="2025698"/>
            <a:ext cx="2013994" cy="2349661"/>
          </a:xfrm>
          <a:prstGeom prst="roundRect">
            <a:avLst>
              <a:gd name="adj" fmla="val 8621"/>
            </a:avLst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dist="114300" dir="2700000" algn="tl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3D4A8A9-BC62-F986-BE95-623DFA9E58D2}"/>
              </a:ext>
            </a:extLst>
          </p:cNvPr>
          <p:cNvGrpSpPr/>
          <p:nvPr/>
        </p:nvGrpSpPr>
        <p:grpSpPr>
          <a:xfrm>
            <a:off x="3970029" y="2380534"/>
            <a:ext cx="1220975" cy="860248"/>
            <a:chOff x="5065810" y="269637"/>
            <a:chExt cx="1220975" cy="860248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19787A4-70BD-AFFE-26BF-AD7B5FD0C51D}"/>
                </a:ext>
              </a:extLst>
            </p:cNvPr>
            <p:cNvCxnSpPr>
              <a:cxnSpLocks/>
            </p:cNvCxnSpPr>
            <p:nvPr/>
          </p:nvCxnSpPr>
          <p:spPr>
            <a:xfrm>
              <a:off x="5065810" y="1129885"/>
              <a:ext cx="790980" cy="0"/>
            </a:xfrm>
            <a:prstGeom prst="line">
              <a:avLst/>
            </a:prstGeom>
            <a:ln w="2222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715D3D72-F2AA-2C1A-8782-3FC3D7BEA997}"/>
                </a:ext>
              </a:extLst>
            </p:cNvPr>
            <p:cNvSpPr/>
            <p:nvPr/>
          </p:nvSpPr>
          <p:spPr>
            <a:xfrm rot="10800000">
              <a:off x="5426794" y="269637"/>
              <a:ext cx="859991" cy="859991"/>
            </a:xfrm>
            <a:prstGeom prst="arc">
              <a:avLst>
                <a:gd name="adj1" fmla="val 16200000"/>
                <a:gd name="adj2" fmla="val 19024070"/>
              </a:avLst>
            </a:prstGeom>
            <a:ln w="2222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7B46AEB-0A00-BD48-EA88-AEC08EC20CDB}"/>
              </a:ext>
            </a:extLst>
          </p:cNvPr>
          <p:cNvSpPr/>
          <p:nvPr/>
        </p:nvSpPr>
        <p:spPr>
          <a:xfrm>
            <a:off x="5089003" y="2025698"/>
            <a:ext cx="2013994" cy="2349661"/>
          </a:xfrm>
          <a:prstGeom prst="roundRect">
            <a:avLst>
              <a:gd name="adj" fmla="val 8621"/>
            </a:avLst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dist="114300" dir="2700000" algn="tl" rotWithShape="0">
              <a:schemeClr val="accent2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99448172-49C9-010C-9EEA-5C5E4719DE69}"/>
              </a:ext>
            </a:extLst>
          </p:cNvPr>
          <p:cNvSpPr/>
          <p:nvPr/>
        </p:nvSpPr>
        <p:spPr>
          <a:xfrm>
            <a:off x="8569212" y="2025698"/>
            <a:ext cx="2013994" cy="2349661"/>
          </a:xfrm>
          <a:prstGeom prst="roundRect">
            <a:avLst>
              <a:gd name="adj" fmla="val 8621"/>
            </a:avLst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dist="114300" dir="2700000" algn="tl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4BF8E47-8A59-94DC-3409-A19DA5F63611}"/>
              </a:ext>
            </a:extLst>
          </p:cNvPr>
          <p:cNvGrpSpPr/>
          <p:nvPr/>
        </p:nvGrpSpPr>
        <p:grpSpPr>
          <a:xfrm>
            <a:off x="7511882" y="2380534"/>
            <a:ext cx="1220975" cy="860248"/>
            <a:chOff x="5065810" y="269637"/>
            <a:chExt cx="1220975" cy="860248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E572B206-79FB-F0E5-26FA-D1906363D7A1}"/>
                </a:ext>
              </a:extLst>
            </p:cNvPr>
            <p:cNvCxnSpPr>
              <a:cxnSpLocks/>
            </p:cNvCxnSpPr>
            <p:nvPr/>
          </p:nvCxnSpPr>
          <p:spPr>
            <a:xfrm>
              <a:off x="5065810" y="1129885"/>
              <a:ext cx="790980" cy="0"/>
            </a:xfrm>
            <a:prstGeom prst="line">
              <a:avLst/>
            </a:prstGeom>
            <a:ln w="2222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弧形 14">
              <a:extLst>
                <a:ext uri="{FF2B5EF4-FFF2-40B4-BE49-F238E27FC236}">
                  <a16:creationId xmlns:a16="http://schemas.microsoft.com/office/drawing/2014/main" id="{B91AF099-C9A2-4774-F3E0-CD3A3D36D9B2}"/>
                </a:ext>
              </a:extLst>
            </p:cNvPr>
            <p:cNvSpPr/>
            <p:nvPr/>
          </p:nvSpPr>
          <p:spPr>
            <a:xfrm rot="10800000">
              <a:off x="5426794" y="269637"/>
              <a:ext cx="859991" cy="859991"/>
            </a:xfrm>
            <a:prstGeom prst="arc">
              <a:avLst>
                <a:gd name="adj1" fmla="val 16200000"/>
                <a:gd name="adj2" fmla="val 19024070"/>
              </a:avLst>
            </a:prstGeom>
            <a:ln w="2222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697615A-5A28-D399-35DF-E6397EFC1CB5}"/>
              </a:ext>
            </a:extLst>
          </p:cNvPr>
          <p:cNvGrpSpPr/>
          <p:nvPr/>
        </p:nvGrpSpPr>
        <p:grpSpPr>
          <a:xfrm>
            <a:off x="2470165" y="2293724"/>
            <a:ext cx="291252" cy="173619"/>
            <a:chOff x="1711349" y="2710284"/>
            <a:chExt cx="291252" cy="173619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9548AD5-8F11-1ECB-DA1A-F2BCE6A26F90}"/>
                </a:ext>
              </a:extLst>
            </p:cNvPr>
            <p:cNvSpPr/>
            <p:nvPr/>
          </p:nvSpPr>
          <p:spPr>
            <a:xfrm>
              <a:off x="1828982" y="2710284"/>
              <a:ext cx="173619" cy="1736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D0A8876-2EB5-FA03-0531-70252AED7D09}"/>
                </a:ext>
              </a:extLst>
            </p:cNvPr>
            <p:cNvSpPr/>
            <p:nvPr/>
          </p:nvSpPr>
          <p:spPr>
            <a:xfrm>
              <a:off x="1711349" y="2710284"/>
              <a:ext cx="173619" cy="173619"/>
            </a:xfrm>
            <a:prstGeom prst="ellips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C76B6FC-7AFA-3D5C-F740-BB5683560133}"/>
              </a:ext>
            </a:extLst>
          </p:cNvPr>
          <p:cNvGrpSpPr/>
          <p:nvPr/>
        </p:nvGrpSpPr>
        <p:grpSpPr>
          <a:xfrm>
            <a:off x="5950374" y="2293724"/>
            <a:ext cx="291252" cy="173619"/>
            <a:chOff x="1711349" y="2710284"/>
            <a:chExt cx="291252" cy="173619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1DA8FC6E-1D3B-E0CA-0FD0-67587F730EE7}"/>
                </a:ext>
              </a:extLst>
            </p:cNvPr>
            <p:cNvSpPr/>
            <p:nvPr/>
          </p:nvSpPr>
          <p:spPr>
            <a:xfrm>
              <a:off x="1828982" y="2710284"/>
              <a:ext cx="173619" cy="1736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55B14E19-7A0C-A4FC-DB40-D7CB969D24D1}"/>
                </a:ext>
              </a:extLst>
            </p:cNvPr>
            <p:cNvSpPr/>
            <p:nvPr/>
          </p:nvSpPr>
          <p:spPr>
            <a:xfrm>
              <a:off x="1711349" y="2710284"/>
              <a:ext cx="173619" cy="173619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03201F4-8EE3-40F3-8558-CFA6D39B297C}"/>
              </a:ext>
            </a:extLst>
          </p:cNvPr>
          <p:cNvGrpSpPr/>
          <p:nvPr/>
        </p:nvGrpSpPr>
        <p:grpSpPr>
          <a:xfrm>
            <a:off x="9366779" y="2293724"/>
            <a:ext cx="291252" cy="173619"/>
            <a:chOff x="1711349" y="2710284"/>
            <a:chExt cx="291252" cy="173619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B872D73F-5DD5-39A3-70D1-F714C34D08D9}"/>
                </a:ext>
              </a:extLst>
            </p:cNvPr>
            <p:cNvSpPr/>
            <p:nvPr/>
          </p:nvSpPr>
          <p:spPr>
            <a:xfrm>
              <a:off x="1828982" y="2710284"/>
              <a:ext cx="173619" cy="1736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F1557A2F-EE14-833D-56D6-6101FA9A5CEA}"/>
                </a:ext>
              </a:extLst>
            </p:cNvPr>
            <p:cNvSpPr/>
            <p:nvPr/>
          </p:nvSpPr>
          <p:spPr>
            <a:xfrm>
              <a:off x="1711349" y="2710284"/>
              <a:ext cx="173619" cy="17361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11524A95-7708-EC22-B576-C42D688032B9}"/>
              </a:ext>
            </a:extLst>
          </p:cNvPr>
          <p:cNvSpPr/>
          <p:nvPr/>
        </p:nvSpPr>
        <p:spPr>
          <a:xfrm>
            <a:off x="1805312" y="2719819"/>
            <a:ext cx="1620957" cy="1418361"/>
          </a:xfrm>
          <a:prstGeom prst="roundRect">
            <a:avLst>
              <a:gd name="adj" fmla="val 8787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2917C7B7-E830-6161-B133-E0E418D231B4}"/>
              </a:ext>
            </a:extLst>
          </p:cNvPr>
          <p:cNvSpPr/>
          <p:nvPr/>
        </p:nvSpPr>
        <p:spPr>
          <a:xfrm>
            <a:off x="5305700" y="2719819"/>
            <a:ext cx="1620957" cy="1418361"/>
          </a:xfrm>
          <a:prstGeom prst="roundRect">
            <a:avLst>
              <a:gd name="adj" fmla="val 8787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7F3255AD-99F0-180C-8A58-9ECFCB69EFDF}"/>
              </a:ext>
            </a:extLst>
          </p:cNvPr>
          <p:cNvSpPr/>
          <p:nvPr/>
        </p:nvSpPr>
        <p:spPr>
          <a:xfrm>
            <a:off x="8768047" y="2719819"/>
            <a:ext cx="1620957" cy="1418361"/>
          </a:xfrm>
          <a:prstGeom prst="roundRect">
            <a:avLst>
              <a:gd name="adj" fmla="val 8787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760C64-B9F0-6BE4-10E4-F06BDF6C1CC6}"/>
              </a:ext>
            </a:extLst>
          </p:cNvPr>
          <p:cNvSpPr txBox="1"/>
          <p:nvPr/>
        </p:nvSpPr>
        <p:spPr>
          <a:xfrm>
            <a:off x="2073013" y="4770995"/>
            <a:ext cx="10855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atin typeface="+mj-lt"/>
              </a:rPr>
              <a:t>20XX.04</a:t>
            </a:r>
            <a:endParaRPr lang="zh-CN" altLang="en-US" sz="1600" dirty="0">
              <a:latin typeface="+mj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B10F26E-625D-0F36-33A6-55C2837A07B6}"/>
              </a:ext>
            </a:extLst>
          </p:cNvPr>
          <p:cNvSpPr txBox="1"/>
          <p:nvPr/>
        </p:nvSpPr>
        <p:spPr>
          <a:xfrm>
            <a:off x="1490877" y="5109549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单击此处输入你的正文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9D1927-7D1A-C0A0-4FE2-822EAAD5E751}"/>
              </a:ext>
            </a:extLst>
          </p:cNvPr>
          <p:cNvSpPr txBox="1"/>
          <p:nvPr/>
        </p:nvSpPr>
        <p:spPr>
          <a:xfrm>
            <a:off x="5552422" y="4770995"/>
            <a:ext cx="10871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atin typeface="+mj-lt"/>
              </a:rPr>
              <a:t>20XX.06</a:t>
            </a:r>
            <a:endParaRPr lang="zh-CN" altLang="en-US" sz="1600" dirty="0">
              <a:latin typeface="+mj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4C4A4A1-276D-9386-9159-E9A8FCD5CCE1}"/>
              </a:ext>
            </a:extLst>
          </p:cNvPr>
          <p:cNvSpPr txBox="1"/>
          <p:nvPr/>
        </p:nvSpPr>
        <p:spPr>
          <a:xfrm>
            <a:off x="8968826" y="4770995"/>
            <a:ext cx="10871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atin typeface="+mj-lt"/>
              </a:rPr>
              <a:t>20XX.06</a:t>
            </a:r>
            <a:endParaRPr lang="zh-CN" altLang="en-US" sz="1600" dirty="0">
              <a:latin typeface="+mj-lt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6D6E94D7-8B85-222C-31BE-4AAA3DDBBB6D}"/>
              </a:ext>
            </a:extLst>
          </p:cNvPr>
          <p:cNvSpPr/>
          <p:nvPr/>
        </p:nvSpPr>
        <p:spPr>
          <a:xfrm>
            <a:off x="6609333" y="2071290"/>
            <a:ext cx="297164" cy="297164"/>
          </a:xfrm>
          <a:custGeom>
            <a:avLst/>
            <a:gdLst>
              <a:gd name="connsiteX0" fmla="*/ 611939 w 1224024"/>
              <a:gd name="connsiteY0" fmla="*/ 0 h 1224024"/>
              <a:gd name="connsiteX1" fmla="*/ 612085 w 1224024"/>
              <a:gd name="connsiteY1" fmla="*/ 0 h 1224024"/>
              <a:gd name="connsiteX2" fmla="*/ 624461 w 1224024"/>
              <a:gd name="connsiteY2" fmla="*/ 122764 h 1224024"/>
              <a:gd name="connsiteX3" fmla="*/ 1101260 w 1224024"/>
              <a:gd name="connsiteY3" fmla="*/ 599563 h 1224024"/>
              <a:gd name="connsiteX4" fmla="*/ 1224024 w 1224024"/>
              <a:gd name="connsiteY4" fmla="*/ 611939 h 1224024"/>
              <a:gd name="connsiteX5" fmla="*/ 1224024 w 1224024"/>
              <a:gd name="connsiteY5" fmla="*/ 612085 h 1224024"/>
              <a:gd name="connsiteX6" fmla="*/ 1101260 w 1224024"/>
              <a:gd name="connsiteY6" fmla="*/ 624461 h 1224024"/>
              <a:gd name="connsiteX7" fmla="*/ 624461 w 1224024"/>
              <a:gd name="connsiteY7" fmla="*/ 1101260 h 1224024"/>
              <a:gd name="connsiteX8" fmla="*/ 612085 w 1224024"/>
              <a:gd name="connsiteY8" fmla="*/ 1224024 h 1224024"/>
              <a:gd name="connsiteX9" fmla="*/ 611939 w 1224024"/>
              <a:gd name="connsiteY9" fmla="*/ 1224024 h 1224024"/>
              <a:gd name="connsiteX10" fmla="*/ 599563 w 1224024"/>
              <a:gd name="connsiteY10" fmla="*/ 1101260 h 1224024"/>
              <a:gd name="connsiteX11" fmla="*/ 122764 w 1224024"/>
              <a:gd name="connsiteY11" fmla="*/ 624461 h 1224024"/>
              <a:gd name="connsiteX12" fmla="*/ 0 w 1224024"/>
              <a:gd name="connsiteY12" fmla="*/ 612085 h 1224024"/>
              <a:gd name="connsiteX13" fmla="*/ 0 w 1224024"/>
              <a:gd name="connsiteY13" fmla="*/ 611939 h 1224024"/>
              <a:gd name="connsiteX14" fmla="*/ 122764 w 1224024"/>
              <a:gd name="connsiteY14" fmla="*/ 599563 h 1224024"/>
              <a:gd name="connsiteX15" fmla="*/ 599563 w 1224024"/>
              <a:gd name="connsiteY15" fmla="*/ 122764 h 1224024"/>
              <a:gd name="connsiteX16" fmla="*/ 611939 w 1224024"/>
              <a:gd name="connsiteY16" fmla="*/ 0 h 1224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24024" h="1224024">
                <a:moveTo>
                  <a:pt x="611939" y="0"/>
                </a:moveTo>
                <a:lnTo>
                  <a:pt x="612085" y="0"/>
                </a:lnTo>
                <a:lnTo>
                  <a:pt x="624461" y="122764"/>
                </a:lnTo>
                <a:cubicBezTo>
                  <a:pt x="673434" y="362090"/>
                  <a:pt x="861934" y="550590"/>
                  <a:pt x="1101260" y="599563"/>
                </a:cubicBezTo>
                <a:lnTo>
                  <a:pt x="1224024" y="611939"/>
                </a:lnTo>
                <a:lnTo>
                  <a:pt x="1224024" y="612085"/>
                </a:lnTo>
                <a:lnTo>
                  <a:pt x="1101260" y="624461"/>
                </a:lnTo>
                <a:cubicBezTo>
                  <a:pt x="861934" y="673434"/>
                  <a:pt x="673434" y="861934"/>
                  <a:pt x="624461" y="1101260"/>
                </a:cubicBezTo>
                <a:lnTo>
                  <a:pt x="612085" y="1224024"/>
                </a:lnTo>
                <a:lnTo>
                  <a:pt x="611939" y="1224024"/>
                </a:lnTo>
                <a:lnTo>
                  <a:pt x="599563" y="1101260"/>
                </a:lnTo>
                <a:cubicBezTo>
                  <a:pt x="550590" y="861934"/>
                  <a:pt x="362090" y="673434"/>
                  <a:pt x="122764" y="624461"/>
                </a:cubicBezTo>
                <a:lnTo>
                  <a:pt x="0" y="612085"/>
                </a:lnTo>
                <a:lnTo>
                  <a:pt x="0" y="611939"/>
                </a:lnTo>
                <a:lnTo>
                  <a:pt x="122764" y="599563"/>
                </a:lnTo>
                <a:cubicBezTo>
                  <a:pt x="362090" y="550590"/>
                  <a:pt x="550590" y="362090"/>
                  <a:pt x="599563" y="122764"/>
                </a:cubicBezTo>
                <a:lnTo>
                  <a:pt x="6119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6E0BF59E-02E2-7F67-F3D3-89690C81D023}"/>
              </a:ext>
            </a:extLst>
          </p:cNvPr>
          <p:cNvSpPr/>
          <p:nvPr/>
        </p:nvSpPr>
        <p:spPr>
          <a:xfrm>
            <a:off x="6892752" y="1839854"/>
            <a:ext cx="297164" cy="297164"/>
          </a:xfrm>
          <a:custGeom>
            <a:avLst/>
            <a:gdLst>
              <a:gd name="connsiteX0" fmla="*/ 611939 w 1224024"/>
              <a:gd name="connsiteY0" fmla="*/ 0 h 1224024"/>
              <a:gd name="connsiteX1" fmla="*/ 612085 w 1224024"/>
              <a:gd name="connsiteY1" fmla="*/ 0 h 1224024"/>
              <a:gd name="connsiteX2" fmla="*/ 624461 w 1224024"/>
              <a:gd name="connsiteY2" fmla="*/ 122764 h 1224024"/>
              <a:gd name="connsiteX3" fmla="*/ 1101260 w 1224024"/>
              <a:gd name="connsiteY3" fmla="*/ 599563 h 1224024"/>
              <a:gd name="connsiteX4" fmla="*/ 1224024 w 1224024"/>
              <a:gd name="connsiteY4" fmla="*/ 611939 h 1224024"/>
              <a:gd name="connsiteX5" fmla="*/ 1224024 w 1224024"/>
              <a:gd name="connsiteY5" fmla="*/ 612085 h 1224024"/>
              <a:gd name="connsiteX6" fmla="*/ 1101260 w 1224024"/>
              <a:gd name="connsiteY6" fmla="*/ 624461 h 1224024"/>
              <a:gd name="connsiteX7" fmla="*/ 624461 w 1224024"/>
              <a:gd name="connsiteY7" fmla="*/ 1101260 h 1224024"/>
              <a:gd name="connsiteX8" fmla="*/ 612085 w 1224024"/>
              <a:gd name="connsiteY8" fmla="*/ 1224024 h 1224024"/>
              <a:gd name="connsiteX9" fmla="*/ 611939 w 1224024"/>
              <a:gd name="connsiteY9" fmla="*/ 1224024 h 1224024"/>
              <a:gd name="connsiteX10" fmla="*/ 599563 w 1224024"/>
              <a:gd name="connsiteY10" fmla="*/ 1101260 h 1224024"/>
              <a:gd name="connsiteX11" fmla="*/ 122764 w 1224024"/>
              <a:gd name="connsiteY11" fmla="*/ 624461 h 1224024"/>
              <a:gd name="connsiteX12" fmla="*/ 0 w 1224024"/>
              <a:gd name="connsiteY12" fmla="*/ 612085 h 1224024"/>
              <a:gd name="connsiteX13" fmla="*/ 0 w 1224024"/>
              <a:gd name="connsiteY13" fmla="*/ 611939 h 1224024"/>
              <a:gd name="connsiteX14" fmla="*/ 122764 w 1224024"/>
              <a:gd name="connsiteY14" fmla="*/ 599563 h 1224024"/>
              <a:gd name="connsiteX15" fmla="*/ 599563 w 1224024"/>
              <a:gd name="connsiteY15" fmla="*/ 122764 h 1224024"/>
              <a:gd name="connsiteX16" fmla="*/ 611939 w 1224024"/>
              <a:gd name="connsiteY16" fmla="*/ 0 h 1224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24024" h="1224024">
                <a:moveTo>
                  <a:pt x="611939" y="0"/>
                </a:moveTo>
                <a:lnTo>
                  <a:pt x="612085" y="0"/>
                </a:lnTo>
                <a:lnTo>
                  <a:pt x="624461" y="122764"/>
                </a:lnTo>
                <a:cubicBezTo>
                  <a:pt x="673434" y="362090"/>
                  <a:pt x="861934" y="550590"/>
                  <a:pt x="1101260" y="599563"/>
                </a:cubicBezTo>
                <a:lnTo>
                  <a:pt x="1224024" y="611939"/>
                </a:lnTo>
                <a:lnTo>
                  <a:pt x="1224024" y="612085"/>
                </a:lnTo>
                <a:lnTo>
                  <a:pt x="1101260" y="624461"/>
                </a:lnTo>
                <a:cubicBezTo>
                  <a:pt x="861934" y="673434"/>
                  <a:pt x="673434" y="861934"/>
                  <a:pt x="624461" y="1101260"/>
                </a:cubicBezTo>
                <a:lnTo>
                  <a:pt x="612085" y="1224024"/>
                </a:lnTo>
                <a:lnTo>
                  <a:pt x="611939" y="1224024"/>
                </a:lnTo>
                <a:lnTo>
                  <a:pt x="599563" y="1101260"/>
                </a:lnTo>
                <a:cubicBezTo>
                  <a:pt x="550590" y="861934"/>
                  <a:pt x="362090" y="673434"/>
                  <a:pt x="122764" y="624461"/>
                </a:cubicBezTo>
                <a:lnTo>
                  <a:pt x="0" y="612085"/>
                </a:lnTo>
                <a:lnTo>
                  <a:pt x="0" y="611939"/>
                </a:lnTo>
                <a:lnTo>
                  <a:pt x="122764" y="599563"/>
                </a:lnTo>
                <a:cubicBezTo>
                  <a:pt x="362090" y="550590"/>
                  <a:pt x="550590" y="362090"/>
                  <a:pt x="599563" y="122764"/>
                </a:cubicBezTo>
                <a:lnTo>
                  <a:pt x="6119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FC13A510-4AAD-045B-65F3-4EB23005D0DB}"/>
              </a:ext>
            </a:extLst>
          </p:cNvPr>
          <p:cNvSpPr/>
          <p:nvPr/>
        </p:nvSpPr>
        <p:spPr>
          <a:xfrm>
            <a:off x="3126940" y="2071290"/>
            <a:ext cx="297164" cy="297164"/>
          </a:xfrm>
          <a:custGeom>
            <a:avLst/>
            <a:gdLst>
              <a:gd name="connsiteX0" fmla="*/ 611939 w 1224024"/>
              <a:gd name="connsiteY0" fmla="*/ 0 h 1224024"/>
              <a:gd name="connsiteX1" fmla="*/ 612085 w 1224024"/>
              <a:gd name="connsiteY1" fmla="*/ 0 h 1224024"/>
              <a:gd name="connsiteX2" fmla="*/ 624461 w 1224024"/>
              <a:gd name="connsiteY2" fmla="*/ 122764 h 1224024"/>
              <a:gd name="connsiteX3" fmla="*/ 1101260 w 1224024"/>
              <a:gd name="connsiteY3" fmla="*/ 599563 h 1224024"/>
              <a:gd name="connsiteX4" fmla="*/ 1224024 w 1224024"/>
              <a:gd name="connsiteY4" fmla="*/ 611939 h 1224024"/>
              <a:gd name="connsiteX5" fmla="*/ 1224024 w 1224024"/>
              <a:gd name="connsiteY5" fmla="*/ 612085 h 1224024"/>
              <a:gd name="connsiteX6" fmla="*/ 1101260 w 1224024"/>
              <a:gd name="connsiteY6" fmla="*/ 624461 h 1224024"/>
              <a:gd name="connsiteX7" fmla="*/ 624461 w 1224024"/>
              <a:gd name="connsiteY7" fmla="*/ 1101260 h 1224024"/>
              <a:gd name="connsiteX8" fmla="*/ 612085 w 1224024"/>
              <a:gd name="connsiteY8" fmla="*/ 1224024 h 1224024"/>
              <a:gd name="connsiteX9" fmla="*/ 611939 w 1224024"/>
              <a:gd name="connsiteY9" fmla="*/ 1224024 h 1224024"/>
              <a:gd name="connsiteX10" fmla="*/ 599563 w 1224024"/>
              <a:gd name="connsiteY10" fmla="*/ 1101260 h 1224024"/>
              <a:gd name="connsiteX11" fmla="*/ 122764 w 1224024"/>
              <a:gd name="connsiteY11" fmla="*/ 624461 h 1224024"/>
              <a:gd name="connsiteX12" fmla="*/ 0 w 1224024"/>
              <a:gd name="connsiteY12" fmla="*/ 612085 h 1224024"/>
              <a:gd name="connsiteX13" fmla="*/ 0 w 1224024"/>
              <a:gd name="connsiteY13" fmla="*/ 611939 h 1224024"/>
              <a:gd name="connsiteX14" fmla="*/ 122764 w 1224024"/>
              <a:gd name="connsiteY14" fmla="*/ 599563 h 1224024"/>
              <a:gd name="connsiteX15" fmla="*/ 599563 w 1224024"/>
              <a:gd name="connsiteY15" fmla="*/ 122764 h 1224024"/>
              <a:gd name="connsiteX16" fmla="*/ 611939 w 1224024"/>
              <a:gd name="connsiteY16" fmla="*/ 0 h 1224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24024" h="1224024">
                <a:moveTo>
                  <a:pt x="611939" y="0"/>
                </a:moveTo>
                <a:lnTo>
                  <a:pt x="612085" y="0"/>
                </a:lnTo>
                <a:lnTo>
                  <a:pt x="624461" y="122764"/>
                </a:lnTo>
                <a:cubicBezTo>
                  <a:pt x="673434" y="362090"/>
                  <a:pt x="861934" y="550590"/>
                  <a:pt x="1101260" y="599563"/>
                </a:cubicBezTo>
                <a:lnTo>
                  <a:pt x="1224024" y="611939"/>
                </a:lnTo>
                <a:lnTo>
                  <a:pt x="1224024" y="612085"/>
                </a:lnTo>
                <a:lnTo>
                  <a:pt x="1101260" y="624461"/>
                </a:lnTo>
                <a:cubicBezTo>
                  <a:pt x="861934" y="673434"/>
                  <a:pt x="673434" y="861934"/>
                  <a:pt x="624461" y="1101260"/>
                </a:cubicBezTo>
                <a:lnTo>
                  <a:pt x="612085" y="1224024"/>
                </a:lnTo>
                <a:lnTo>
                  <a:pt x="611939" y="1224024"/>
                </a:lnTo>
                <a:lnTo>
                  <a:pt x="599563" y="1101260"/>
                </a:lnTo>
                <a:cubicBezTo>
                  <a:pt x="550590" y="861934"/>
                  <a:pt x="362090" y="673434"/>
                  <a:pt x="122764" y="624461"/>
                </a:cubicBezTo>
                <a:lnTo>
                  <a:pt x="0" y="612085"/>
                </a:lnTo>
                <a:lnTo>
                  <a:pt x="0" y="611939"/>
                </a:lnTo>
                <a:lnTo>
                  <a:pt x="122764" y="599563"/>
                </a:lnTo>
                <a:cubicBezTo>
                  <a:pt x="362090" y="550590"/>
                  <a:pt x="550590" y="362090"/>
                  <a:pt x="599563" y="122764"/>
                </a:cubicBezTo>
                <a:lnTo>
                  <a:pt x="6119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7635CE80-5DF0-59C5-7D4B-E2B67BD4C3D1}"/>
              </a:ext>
            </a:extLst>
          </p:cNvPr>
          <p:cNvSpPr/>
          <p:nvPr/>
        </p:nvSpPr>
        <p:spPr>
          <a:xfrm>
            <a:off x="3410359" y="1839854"/>
            <a:ext cx="297164" cy="297164"/>
          </a:xfrm>
          <a:custGeom>
            <a:avLst/>
            <a:gdLst>
              <a:gd name="connsiteX0" fmla="*/ 611939 w 1224024"/>
              <a:gd name="connsiteY0" fmla="*/ 0 h 1224024"/>
              <a:gd name="connsiteX1" fmla="*/ 612085 w 1224024"/>
              <a:gd name="connsiteY1" fmla="*/ 0 h 1224024"/>
              <a:gd name="connsiteX2" fmla="*/ 624461 w 1224024"/>
              <a:gd name="connsiteY2" fmla="*/ 122764 h 1224024"/>
              <a:gd name="connsiteX3" fmla="*/ 1101260 w 1224024"/>
              <a:gd name="connsiteY3" fmla="*/ 599563 h 1224024"/>
              <a:gd name="connsiteX4" fmla="*/ 1224024 w 1224024"/>
              <a:gd name="connsiteY4" fmla="*/ 611939 h 1224024"/>
              <a:gd name="connsiteX5" fmla="*/ 1224024 w 1224024"/>
              <a:gd name="connsiteY5" fmla="*/ 612085 h 1224024"/>
              <a:gd name="connsiteX6" fmla="*/ 1101260 w 1224024"/>
              <a:gd name="connsiteY6" fmla="*/ 624461 h 1224024"/>
              <a:gd name="connsiteX7" fmla="*/ 624461 w 1224024"/>
              <a:gd name="connsiteY7" fmla="*/ 1101260 h 1224024"/>
              <a:gd name="connsiteX8" fmla="*/ 612085 w 1224024"/>
              <a:gd name="connsiteY8" fmla="*/ 1224024 h 1224024"/>
              <a:gd name="connsiteX9" fmla="*/ 611939 w 1224024"/>
              <a:gd name="connsiteY9" fmla="*/ 1224024 h 1224024"/>
              <a:gd name="connsiteX10" fmla="*/ 599563 w 1224024"/>
              <a:gd name="connsiteY10" fmla="*/ 1101260 h 1224024"/>
              <a:gd name="connsiteX11" fmla="*/ 122764 w 1224024"/>
              <a:gd name="connsiteY11" fmla="*/ 624461 h 1224024"/>
              <a:gd name="connsiteX12" fmla="*/ 0 w 1224024"/>
              <a:gd name="connsiteY12" fmla="*/ 612085 h 1224024"/>
              <a:gd name="connsiteX13" fmla="*/ 0 w 1224024"/>
              <a:gd name="connsiteY13" fmla="*/ 611939 h 1224024"/>
              <a:gd name="connsiteX14" fmla="*/ 122764 w 1224024"/>
              <a:gd name="connsiteY14" fmla="*/ 599563 h 1224024"/>
              <a:gd name="connsiteX15" fmla="*/ 599563 w 1224024"/>
              <a:gd name="connsiteY15" fmla="*/ 122764 h 1224024"/>
              <a:gd name="connsiteX16" fmla="*/ 611939 w 1224024"/>
              <a:gd name="connsiteY16" fmla="*/ 0 h 1224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24024" h="1224024">
                <a:moveTo>
                  <a:pt x="611939" y="0"/>
                </a:moveTo>
                <a:lnTo>
                  <a:pt x="612085" y="0"/>
                </a:lnTo>
                <a:lnTo>
                  <a:pt x="624461" y="122764"/>
                </a:lnTo>
                <a:cubicBezTo>
                  <a:pt x="673434" y="362090"/>
                  <a:pt x="861934" y="550590"/>
                  <a:pt x="1101260" y="599563"/>
                </a:cubicBezTo>
                <a:lnTo>
                  <a:pt x="1224024" y="611939"/>
                </a:lnTo>
                <a:lnTo>
                  <a:pt x="1224024" y="612085"/>
                </a:lnTo>
                <a:lnTo>
                  <a:pt x="1101260" y="624461"/>
                </a:lnTo>
                <a:cubicBezTo>
                  <a:pt x="861934" y="673434"/>
                  <a:pt x="673434" y="861934"/>
                  <a:pt x="624461" y="1101260"/>
                </a:cubicBezTo>
                <a:lnTo>
                  <a:pt x="612085" y="1224024"/>
                </a:lnTo>
                <a:lnTo>
                  <a:pt x="611939" y="1224024"/>
                </a:lnTo>
                <a:lnTo>
                  <a:pt x="599563" y="1101260"/>
                </a:lnTo>
                <a:cubicBezTo>
                  <a:pt x="550590" y="861934"/>
                  <a:pt x="362090" y="673434"/>
                  <a:pt x="122764" y="624461"/>
                </a:cubicBezTo>
                <a:lnTo>
                  <a:pt x="0" y="612085"/>
                </a:lnTo>
                <a:lnTo>
                  <a:pt x="0" y="611939"/>
                </a:lnTo>
                <a:lnTo>
                  <a:pt x="122764" y="599563"/>
                </a:lnTo>
                <a:cubicBezTo>
                  <a:pt x="362090" y="550590"/>
                  <a:pt x="550590" y="362090"/>
                  <a:pt x="599563" y="122764"/>
                </a:cubicBezTo>
                <a:lnTo>
                  <a:pt x="6119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0ECEE17D-2710-DEF6-CC3F-B6310FFB1024}"/>
              </a:ext>
            </a:extLst>
          </p:cNvPr>
          <p:cNvSpPr/>
          <p:nvPr/>
        </p:nvSpPr>
        <p:spPr>
          <a:xfrm>
            <a:off x="10226563" y="2071290"/>
            <a:ext cx="297164" cy="297164"/>
          </a:xfrm>
          <a:custGeom>
            <a:avLst/>
            <a:gdLst>
              <a:gd name="connsiteX0" fmla="*/ 611939 w 1224024"/>
              <a:gd name="connsiteY0" fmla="*/ 0 h 1224024"/>
              <a:gd name="connsiteX1" fmla="*/ 612085 w 1224024"/>
              <a:gd name="connsiteY1" fmla="*/ 0 h 1224024"/>
              <a:gd name="connsiteX2" fmla="*/ 624461 w 1224024"/>
              <a:gd name="connsiteY2" fmla="*/ 122764 h 1224024"/>
              <a:gd name="connsiteX3" fmla="*/ 1101260 w 1224024"/>
              <a:gd name="connsiteY3" fmla="*/ 599563 h 1224024"/>
              <a:gd name="connsiteX4" fmla="*/ 1224024 w 1224024"/>
              <a:gd name="connsiteY4" fmla="*/ 611939 h 1224024"/>
              <a:gd name="connsiteX5" fmla="*/ 1224024 w 1224024"/>
              <a:gd name="connsiteY5" fmla="*/ 612085 h 1224024"/>
              <a:gd name="connsiteX6" fmla="*/ 1101260 w 1224024"/>
              <a:gd name="connsiteY6" fmla="*/ 624461 h 1224024"/>
              <a:gd name="connsiteX7" fmla="*/ 624461 w 1224024"/>
              <a:gd name="connsiteY7" fmla="*/ 1101260 h 1224024"/>
              <a:gd name="connsiteX8" fmla="*/ 612085 w 1224024"/>
              <a:gd name="connsiteY8" fmla="*/ 1224024 h 1224024"/>
              <a:gd name="connsiteX9" fmla="*/ 611939 w 1224024"/>
              <a:gd name="connsiteY9" fmla="*/ 1224024 h 1224024"/>
              <a:gd name="connsiteX10" fmla="*/ 599563 w 1224024"/>
              <a:gd name="connsiteY10" fmla="*/ 1101260 h 1224024"/>
              <a:gd name="connsiteX11" fmla="*/ 122764 w 1224024"/>
              <a:gd name="connsiteY11" fmla="*/ 624461 h 1224024"/>
              <a:gd name="connsiteX12" fmla="*/ 0 w 1224024"/>
              <a:gd name="connsiteY12" fmla="*/ 612085 h 1224024"/>
              <a:gd name="connsiteX13" fmla="*/ 0 w 1224024"/>
              <a:gd name="connsiteY13" fmla="*/ 611939 h 1224024"/>
              <a:gd name="connsiteX14" fmla="*/ 122764 w 1224024"/>
              <a:gd name="connsiteY14" fmla="*/ 599563 h 1224024"/>
              <a:gd name="connsiteX15" fmla="*/ 599563 w 1224024"/>
              <a:gd name="connsiteY15" fmla="*/ 122764 h 1224024"/>
              <a:gd name="connsiteX16" fmla="*/ 611939 w 1224024"/>
              <a:gd name="connsiteY16" fmla="*/ 0 h 1224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24024" h="1224024">
                <a:moveTo>
                  <a:pt x="611939" y="0"/>
                </a:moveTo>
                <a:lnTo>
                  <a:pt x="612085" y="0"/>
                </a:lnTo>
                <a:lnTo>
                  <a:pt x="624461" y="122764"/>
                </a:lnTo>
                <a:cubicBezTo>
                  <a:pt x="673434" y="362090"/>
                  <a:pt x="861934" y="550590"/>
                  <a:pt x="1101260" y="599563"/>
                </a:cubicBezTo>
                <a:lnTo>
                  <a:pt x="1224024" y="611939"/>
                </a:lnTo>
                <a:lnTo>
                  <a:pt x="1224024" y="612085"/>
                </a:lnTo>
                <a:lnTo>
                  <a:pt x="1101260" y="624461"/>
                </a:lnTo>
                <a:cubicBezTo>
                  <a:pt x="861934" y="673434"/>
                  <a:pt x="673434" y="861934"/>
                  <a:pt x="624461" y="1101260"/>
                </a:cubicBezTo>
                <a:lnTo>
                  <a:pt x="612085" y="1224024"/>
                </a:lnTo>
                <a:lnTo>
                  <a:pt x="611939" y="1224024"/>
                </a:lnTo>
                <a:lnTo>
                  <a:pt x="599563" y="1101260"/>
                </a:lnTo>
                <a:cubicBezTo>
                  <a:pt x="550590" y="861934"/>
                  <a:pt x="362090" y="673434"/>
                  <a:pt x="122764" y="624461"/>
                </a:cubicBezTo>
                <a:lnTo>
                  <a:pt x="0" y="612085"/>
                </a:lnTo>
                <a:lnTo>
                  <a:pt x="0" y="611939"/>
                </a:lnTo>
                <a:lnTo>
                  <a:pt x="122764" y="599563"/>
                </a:lnTo>
                <a:cubicBezTo>
                  <a:pt x="362090" y="550590"/>
                  <a:pt x="550590" y="362090"/>
                  <a:pt x="599563" y="122764"/>
                </a:cubicBezTo>
                <a:lnTo>
                  <a:pt x="6119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48342D30-615D-7862-9837-A3FAFD5BD11E}"/>
              </a:ext>
            </a:extLst>
          </p:cNvPr>
          <p:cNvSpPr/>
          <p:nvPr/>
        </p:nvSpPr>
        <p:spPr>
          <a:xfrm>
            <a:off x="10509982" y="1839854"/>
            <a:ext cx="297164" cy="297164"/>
          </a:xfrm>
          <a:custGeom>
            <a:avLst/>
            <a:gdLst>
              <a:gd name="connsiteX0" fmla="*/ 611939 w 1224024"/>
              <a:gd name="connsiteY0" fmla="*/ 0 h 1224024"/>
              <a:gd name="connsiteX1" fmla="*/ 612085 w 1224024"/>
              <a:gd name="connsiteY1" fmla="*/ 0 h 1224024"/>
              <a:gd name="connsiteX2" fmla="*/ 624461 w 1224024"/>
              <a:gd name="connsiteY2" fmla="*/ 122764 h 1224024"/>
              <a:gd name="connsiteX3" fmla="*/ 1101260 w 1224024"/>
              <a:gd name="connsiteY3" fmla="*/ 599563 h 1224024"/>
              <a:gd name="connsiteX4" fmla="*/ 1224024 w 1224024"/>
              <a:gd name="connsiteY4" fmla="*/ 611939 h 1224024"/>
              <a:gd name="connsiteX5" fmla="*/ 1224024 w 1224024"/>
              <a:gd name="connsiteY5" fmla="*/ 612085 h 1224024"/>
              <a:gd name="connsiteX6" fmla="*/ 1101260 w 1224024"/>
              <a:gd name="connsiteY6" fmla="*/ 624461 h 1224024"/>
              <a:gd name="connsiteX7" fmla="*/ 624461 w 1224024"/>
              <a:gd name="connsiteY7" fmla="*/ 1101260 h 1224024"/>
              <a:gd name="connsiteX8" fmla="*/ 612085 w 1224024"/>
              <a:gd name="connsiteY8" fmla="*/ 1224024 h 1224024"/>
              <a:gd name="connsiteX9" fmla="*/ 611939 w 1224024"/>
              <a:gd name="connsiteY9" fmla="*/ 1224024 h 1224024"/>
              <a:gd name="connsiteX10" fmla="*/ 599563 w 1224024"/>
              <a:gd name="connsiteY10" fmla="*/ 1101260 h 1224024"/>
              <a:gd name="connsiteX11" fmla="*/ 122764 w 1224024"/>
              <a:gd name="connsiteY11" fmla="*/ 624461 h 1224024"/>
              <a:gd name="connsiteX12" fmla="*/ 0 w 1224024"/>
              <a:gd name="connsiteY12" fmla="*/ 612085 h 1224024"/>
              <a:gd name="connsiteX13" fmla="*/ 0 w 1224024"/>
              <a:gd name="connsiteY13" fmla="*/ 611939 h 1224024"/>
              <a:gd name="connsiteX14" fmla="*/ 122764 w 1224024"/>
              <a:gd name="connsiteY14" fmla="*/ 599563 h 1224024"/>
              <a:gd name="connsiteX15" fmla="*/ 599563 w 1224024"/>
              <a:gd name="connsiteY15" fmla="*/ 122764 h 1224024"/>
              <a:gd name="connsiteX16" fmla="*/ 611939 w 1224024"/>
              <a:gd name="connsiteY16" fmla="*/ 0 h 1224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24024" h="1224024">
                <a:moveTo>
                  <a:pt x="611939" y="0"/>
                </a:moveTo>
                <a:lnTo>
                  <a:pt x="612085" y="0"/>
                </a:lnTo>
                <a:lnTo>
                  <a:pt x="624461" y="122764"/>
                </a:lnTo>
                <a:cubicBezTo>
                  <a:pt x="673434" y="362090"/>
                  <a:pt x="861934" y="550590"/>
                  <a:pt x="1101260" y="599563"/>
                </a:cubicBezTo>
                <a:lnTo>
                  <a:pt x="1224024" y="611939"/>
                </a:lnTo>
                <a:lnTo>
                  <a:pt x="1224024" y="612085"/>
                </a:lnTo>
                <a:lnTo>
                  <a:pt x="1101260" y="624461"/>
                </a:lnTo>
                <a:cubicBezTo>
                  <a:pt x="861934" y="673434"/>
                  <a:pt x="673434" y="861934"/>
                  <a:pt x="624461" y="1101260"/>
                </a:cubicBezTo>
                <a:lnTo>
                  <a:pt x="612085" y="1224024"/>
                </a:lnTo>
                <a:lnTo>
                  <a:pt x="611939" y="1224024"/>
                </a:lnTo>
                <a:lnTo>
                  <a:pt x="599563" y="1101260"/>
                </a:lnTo>
                <a:cubicBezTo>
                  <a:pt x="550590" y="861934"/>
                  <a:pt x="362090" y="673434"/>
                  <a:pt x="122764" y="624461"/>
                </a:cubicBezTo>
                <a:lnTo>
                  <a:pt x="0" y="612085"/>
                </a:lnTo>
                <a:lnTo>
                  <a:pt x="0" y="611939"/>
                </a:lnTo>
                <a:lnTo>
                  <a:pt x="122764" y="599563"/>
                </a:lnTo>
                <a:cubicBezTo>
                  <a:pt x="362090" y="550590"/>
                  <a:pt x="550590" y="362090"/>
                  <a:pt x="599563" y="122764"/>
                </a:cubicBezTo>
                <a:lnTo>
                  <a:pt x="61193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5A0169-6386-D061-090F-CBC624BBBA79}"/>
              </a:ext>
            </a:extLst>
          </p:cNvPr>
          <p:cNvSpPr txBox="1"/>
          <p:nvPr/>
        </p:nvSpPr>
        <p:spPr>
          <a:xfrm>
            <a:off x="4821512" y="5109549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单击此处输入你的正文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762F3C-1000-5E9D-0D59-FFA656B454FE}"/>
              </a:ext>
            </a:extLst>
          </p:cNvPr>
          <p:cNvSpPr txBox="1"/>
          <p:nvPr/>
        </p:nvSpPr>
        <p:spPr>
          <a:xfrm>
            <a:off x="8332030" y="5109549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单击此处输入你的正文</a:t>
            </a:r>
          </a:p>
        </p:txBody>
      </p:sp>
    </p:spTree>
    <p:extLst>
      <p:ext uri="{BB962C8B-B14F-4D97-AF65-F5344CB8AC3E}">
        <p14:creationId xmlns:p14="http://schemas.microsoft.com/office/powerpoint/2010/main" val="18639437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图片 160">
            <a:extLst>
              <a:ext uri="{FF2B5EF4-FFF2-40B4-BE49-F238E27FC236}">
                <a16:creationId xmlns:a16="http://schemas.microsoft.com/office/drawing/2014/main" id="{7E5048E9-AEBC-A11A-2C36-9EAF3EC0820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rcRect l="9960" t="4253" r="9960" b="425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60" name="图形 159">
            <a:extLst>
              <a:ext uri="{FF2B5EF4-FFF2-40B4-BE49-F238E27FC236}">
                <a16:creationId xmlns:a16="http://schemas.microsoft.com/office/drawing/2014/main" id="{102B6D2B-4547-D392-D5B9-6337BF7761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382" y="1402521"/>
            <a:ext cx="6349816" cy="476236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3CBF0A8-0EBD-3975-28B2-52C55931EFFF}"/>
              </a:ext>
            </a:extLst>
          </p:cNvPr>
          <p:cNvSpPr txBox="1"/>
          <p:nvPr/>
        </p:nvSpPr>
        <p:spPr>
          <a:xfrm>
            <a:off x="10188402" y="721036"/>
            <a:ext cx="14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YOUR</a:t>
            </a:r>
            <a:r>
              <a:rPr lang="zh-CN" altLang="en-US" dirty="0"/>
              <a:t> 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00C386C-CDC6-AD92-B19C-E21DADB0A3BF}"/>
              </a:ext>
            </a:extLst>
          </p:cNvPr>
          <p:cNvSpPr/>
          <p:nvPr/>
        </p:nvSpPr>
        <p:spPr>
          <a:xfrm>
            <a:off x="0" y="543560"/>
            <a:ext cx="568960" cy="4851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941D956-64D2-41F0-1B45-77176F93DCD3}"/>
              </a:ext>
            </a:extLst>
          </p:cNvPr>
          <p:cNvSpPr txBox="1"/>
          <p:nvPr/>
        </p:nvSpPr>
        <p:spPr>
          <a:xfrm>
            <a:off x="695325" y="6070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主要业务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FCD6DEA-8BFA-9C29-CBA9-04FCC7CE6883}"/>
              </a:ext>
            </a:extLst>
          </p:cNvPr>
          <p:cNvSpPr/>
          <p:nvPr/>
        </p:nvSpPr>
        <p:spPr>
          <a:xfrm>
            <a:off x="6121690" y="1807075"/>
            <a:ext cx="4980287" cy="1209487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0259542-76E1-D0B4-4BDE-A810BDE75D12}"/>
              </a:ext>
            </a:extLst>
          </p:cNvPr>
          <p:cNvGrpSpPr/>
          <p:nvPr/>
        </p:nvGrpSpPr>
        <p:grpSpPr>
          <a:xfrm>
            <a:off x="7712977" y="1386793"/>
            <a:ext cx="1797713" cy="601249"/>
            <a:chOff x="1216460" y="2178178"/>
            <a:chExt cx="1797713" cy="601249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2EB9A1E-0A65-5A3D-33D3-58CE81700F97}"/>
                </a:ext>
              </a:extLst>
            </p:cNvPr>
            <p:cNvGrpSpPr/>
            <p:nvPr/>
          </p:nvGrpSpPr>
          <p:grpSpPr>
            <a:xfrm>
              <a:off x="1216460" y="2178178"/>
              <a:ext cx="1797713" cy="601249"/>
              <a:chOff x="635955" y="3889558"/>
              <a:chExt cx="1797713" cy="601249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666F98B0-598C-1F70-A5BC-25BB1BCD7E97}"/>
                  </a:ext>
                </a:extLst>
              </p:cNvPr>
              <p:cNvSpPr/>
              <p:nvPr/>
            </p:nvSpPr>
            <p:spPr>
              <a:xfrm>
                <a:off x="675325" y="3928928"/>
                <a:ext cx="1718973" cy="522509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3FBE10C6-376E-4329-AFAD-233669543A8F}"/>
                  </a:ext>
                </a:extLst>
              </p:cNvPr>
              <p:cNvSpPr/>
              <p:nvPr/>
            </p:nvSpPr>
            <p:spPr>
              <a:xfrm>
                <a:off x="635955" y="3889558"/>
                <a:ext cx="78740" cy="787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59A98A93-4B0E-BDFF-9A60-A537EC118242}"/>
                  </a:ext>
                </a:extLst>
              </p:cNvPr>
              <p:cNvSpPr/>
              <p:nvPr/>
            </p:nvSpPr>
            <p:spPr>
              <a:xfrm>
                <a:off x="635955" y="4412067"/>
                <a:ext cx="78740" cy="787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144B26CD-8685-DC2C-ACFB-52538831ECB5}"/>
                  </a:ext>
                </a:extLst>
              </p:cNvPr>
              <p:cNvSpPr/>
              <p:nvPr/>
            </p:nvSpPr>
            <p:spPr>
              <a:xfrm>
                <a:off x="2354928" y="3889558"/>
                <a:ext cx="78740" cy="787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79D2D285-ED31-7F76-61CB-72F340AF3FF9}"/>
                  </a:ext>
                </a:extLst>
              </p:cNvPr>
              <p:cNvSpPr/>
              <p:nvPr/>
            </p:nvSpPr>
            <p:spPr>
              <a:xfrm>
                <a:off x="2354928" y="4412067"/>
                <a:ext cx="78740" cy="787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A0128A7-16C2-0F97-D295-56D6A0588FBB}"/>
                </a:ext>
              </a:extLst>
            </p:cNvPr>
            <p:cNvSpPr txBox="1"/>
            <p:nvPr/>
          </p:nvSpPr>
          <p:spPr>
            <a:xfrm>
              <a:off x="1445902" y="229413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请输入标题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64B722DA-8175-E8CE-E7D9-3259AB62DED0}"/>
              </a:ext>
            </a:extLst>
          </p:cNvPr>
          <p:cNvSpPr txBox="1"/>
          <p:nvPr/>
        </p:nvSpPr>
        <p:spPr>
          <a:xfrm>
            <a:off x="6227241" y="2055791"/>
            <a:ext cx="4756425" cy="704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zh-CN" altLang="en-US" sz="1600" dirty="0"/>
              <a:t>单击此处输入你的正文，为了最终演示发布的良好效果，请尽量言简意赅的阐述观点。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BFA4C388-B390-057F-B26A-ECABEF1327B7}"/>
              </a:ext>
            </a:extLst>
          </p:cNvPr>
          <p:cNvSpPr/>
          <p:nvPr/>
        </p:nvSpPr>
        <p:spPr>
          <a:xfrm>
            <a:off x="6119135" y="3664045"/>
            <a:ext cx="2306782" cy="2431473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77FC380-0C60-906C-9288-833506C6638B}"/>
              </a:ext>
            </a:extLst>
          </p:cNvPr>
          <p:cNvGrpSpPr/>
          <p:nvPr/>
        </p:nvGrpSpPr>
        <p:grpSpPr>
          <a:xfrm>
            <a:off x="6373669" y="3265278"/>
            <a:ext cx="1797713" cy="601249"/>
            <a:chOff x="4531909" y="2178178"/>
            <a:chExt cx="1797713" cy="60124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A9B743E-BB08-BC86-DFEE-EB796D5BDFD9}"/>
                </a:ext>
              </a:extLst>
            </p:cNvPr>
            <p:cNvGrpSpPr/>
            <p:nvPr/>
          </p:nvGrpSpPr>
          <p:grpSpPr>
            <a:xfrm>
              <a:off x="4531909" y="2178178"/>
              <a:ext cx="1797713" cy="601249"/>
              <a:chOff x="635955" y="3889558"/>
              <a:chExt cx="1797713" cy="601249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859F4EAA-FDE5-DCBA-FE9F-2DBDEF3A2190}"/>
                  </a:ext>
                </a:extLst>
              </p:cNvPr>
              <p:cNvSpPr/>
              <p:nvPr/>
            </p:nvSpPr>
            <p:spPr>
              <a:xfrm>
                <a:off x="675325" y="3928928"/>
                <a:ext cx="1718973" cy="522509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FFCFD191-DC77-3774-D7AA-FC9BDD48D271}"/>
                  </a:ext>
                </a:extLst>
              </p:cNvPr>
              <p:cNvSpPr/>
              <p:nvPr/>
            </p:nvSpPr>
            <p:spPr>
              <a:xfrm>
                <a:off x="635955" y="3889558"/>
                <a:ext cx="78740" cy="787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9ABE7752-8BA1-CECE-2995-A407638BD3F5}"/>
                  </a:ext>
                </a:extLst>
              </p:cNvPr>
              <p:cNvSpPr/>
              <p:nvPr/>
            </p:nvSpPr>
            <p:spPr>
              <a:xfrm>
                <a:off x="635955" y="4412067"/>
                <a:ext cx="78740" cy="787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350B774D-1F59-47A4-F35F-71E3AB552145}"/>
                  </a:ext>
                </a:extLst>
              </p:cNvPr>
              <p:cNvSpPr/>
              <p:nvPr/>
            </p:nvSpPr>
            <p:spPr>
              <a:xfrm>
                <a:off x="2354928" y="3889558"/>
                <a:ext cx="78740" cy="787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A488EA7A-260D-E74C-AA32-AAB7117840FC}"/>
                  </a:ext>
                </a:extLst>
              </p:cNvPr>
              <p:cNvSpPr/>
              <p:nvPr/>
            </p:nvSpPr>
            <p:spPr>
              <a:xfrm>
                <a:off x="2354928" y="4412067"/>
                <a:ext cx="78740" cy="787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F3A10E2-1FCF-D535-1178-65D5F81092D6}"/>
                </a:ext>
              </a:extLst>
            </p:cNvPr>
            <p:cNvSpPr txBox="1"/>
            <p:nvPr/>
          </p:nvSpPr>
          <p:spPr>
            <a:xfrm>
              <a:off x="4761351" y="2294136"/>
              <a:ext cx="13388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请输入标题</a:t>
              </a: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29BE8669-26D2-5A16-0F9E-41CE06F5554D}"/>
              </a:ext>
            </a:extLst>
          </p:cNvPr>
          <p:cNvSpPr txBox="1"/>
          <p:nvPr/>
        </p:nvSpPr>
        <p:spPr>
          <a:xfrm>
            <a:off x="6212170" y="3958780"/>
            <a:ext cx="2120710" cy="16650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zh-CN" altLang="en-US" sz="1600" dirty="0"/>
              <a:t>单击此处输入你的正文，为了最终演示发布的良好效果，请尽量言简意赅的阐述观点。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C4F3FD80-B69D-BF02-407B-A9DDAD019AF4}"/>
              </a:ext>
            </a:extLst>
          </p:cNvPr>
          <p:cNvSpPr/>
          <p:nvPr/>
        </p:nvSpPr>
        <p:spPr>
          <a:xfrm>
            <a:off x="8795197" y="3664045"/>
            <a:ext cx="2306782" cy="2431473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3EBBE4E-CEA8-2103-9A86-695081DF0CB4}"/>
              </a:ext>
            </a:extLst>
          </p:cNvPr>
          <p:cNvGrpSpPr/>
          <p:nvPr/>
        </p:nvGrpSpPr>
        <p:grpSpPr>
          <a:xfrm>
            <a:off x="9049732" y="3265278"/>
            <a:ext cx="1797713" cy="601249"/>
            <a:chOff x="7624996" y="2178178"/>
            <a:chExt cx="1797713" cy="601249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EC885C0-F655-4CD1-4429-72627D8FCC11}"/>
                </a:ext>
              </a:extLst>
            </p:cNvPr>
            <p:cNvGrpSpPr/>
            <p:nvPr/>
          </p:nvGrpSpPr>
          <p:grpSpPr>
            <a:xfrm>
              <a:off x="7624996" y="2178178"/>
              <a:ext cx="1797713" cy="601249"/>
              <a:chOff x="635955" y="3889558"/>
              <a:chExt cx="1797713" cy="601249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FCE91373-8796-BAC1-E95D-B531651DA140}"/>
                  </a:ext>
                </a:extLst>
              </p:cNvPr>
              <p:cNvSpPr/>
              <p:nvPr/>
            </p:nvSpPr>
            <p:spPr>
              <a:xfrm>
                <a:off x="675325" y="3928928"/>
                <a:ext cx="1718973" cy="522509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123D629D-20B7-DE37-75FE-3EBFC7D15CF5}"/>
                  </a:ext>
                </a:extLst>
              </p:cNvPr>
              <p:cNvSpPr/>
              <p:nvPr/>
            </p:nvSpPr>
            <p:spPr>
              <a:xfrm>
                <a:off x="635955" y="3889558"/>
                <a:ext cx="78740" cy="787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AAAD9D58-4B0D-BF29-5DC2-F596B8FC3393}"/>
                  </a:ext>
                </a:extLst>
              </p:cNvPr>
              <p:cNvSpPr/>
              <p:nvPr/>
            </p:nvSpPr>
            <p:spPr>
              <a:xfrm>
                <a:off x="635955" y="4412067"/>
                <a:ext cx="78740" cy="787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E7F986BF-C988-AAEF-14C8-46A95EE42A45}"/>
                  </a:ext>
                </a:extLst>
              </p:cNvPr>
              <p:cNvSpPr/>
              <p:nvPr/>
            </p:nvSpPr>
            <p:spPr>
              <a:xfrm>
                <a:off x="2354928" y="3889558"/>
                <a:ext cx="78740" cy="787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3E1EF466-9805-B007-FA7B-B062568C577B}"/>
                  </a:ext>
                </a:extLst>
              </p:cNvPr>
              <p:cNvSpPr/>
              <p:nvPr/>
            </p:nvSpPr>
            <p:spPr>
              <a:xfrm>
                <a:off x="2354928" y="4412067"/>
                <a:ext cx="78740" cy="787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9538141-CE07-AF42-34E1-5B264CA38121}"/>
                </a:ext>
              </a:extLst>
            </p:cNvPr>
            <p:cNvSpPr txBox="1"/>
            <p:nvPr/>
          </p:nvSpPr>
          <p:spPr>
            <a:xfrm>
              <a:off x="7854438" y="229413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请输入标题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E74F9A0C-FCE7-FC80-E85A-276238882247}"/>
              </a:ext>
            </a:extLst>
          </p:cNvPr>
          <p:cNvSpPr txBox="1"/>
          <p:nvPr/>
        </p:nvSpPr>
        <p:spPr>
          <a:xfrm>
            <a:off x="8862957" y="3958780"/>
            <a:ext cx="2120710" cy="16617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zh-CN" altLang="en-US" sz="1600" dirty="0"/>
              <a:t>单击此处输入你的正文，为了最终演示发布的良好效果，请尽量言简意赅的阐述观点。</a:t>
            </a:r>
          </a:p>
        </p:txBody>
      </p:sp>
    </p:spTree>
    <p:extLst>
      <p:ext uri="{BB962C8B-B14F-4D97-AF65-F5344CB8AC3E}">
        <p14:creationId xmlns:p14="http://schemas.microsoft.com/office/powerpoint/2010/main" val="40927404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图片 160">
            <a:extLst>
              <a:ext uri="{FF2B5EF4-FFF2-40B4-BE49-F238E27FC236}">
                <a16:creationId xmlns:a16="http://schemas.microsoft.com/office/drawing/2014/main" id="{7E5048E9-AEBC-A11A-2C36-9EAF3EC0820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rcRect l="9960" t="4253" r="9960" b="425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60" name="图形 159">
            <a:extLst>
              <a:ext uri="{FF2B5EF4-FFF2-40B4-BE49-F238E27FC236}">
                <a16:creationId xmlns:a16="http://schemas.microsoft.com/office/drawing/2014/main" id="{102B6D2B-4547-D392-D5B9-6337BF7761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26307" y="2043696"/>
            <a:ext cx="5739386" cy="430454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3CBF0A8-0EBD-3975-28B2-52C55931EFFF}"/>
              </a:ext>
            </a:extLst>
          </p:cNvPr>
          <p:cNvSpPr txBox="1"/>
          <p:nvPr/>
        </p:nvSpPr>
        <p:spPr>
          <a:xfrm>
            <a:off x="10188402" y="721036"/>
            <a:ext cx="14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YOUR</a:t>
            </a:r>
            <a:r>
              <a:rPr lang="zh-CN" altLang="en-US" dirty="0"/>
              <a:t> 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00C386C-CDC6-AD92-B19C-E21DADB0A3BF}"/>
              </a:ext>
            </a:extLst>
          </p:cNvPr>
          <p:cNvSpPr/>
          <p:nvPr/>
        </p:nvSpPr>
        <p:spPr>
          <a:xfrm>
            <a:off x="0" y="543560"/>
            <a:ext cx="568960" cy="4851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941D956-64D2-41F0-1B45-77176F93DCD3}"/>
              </a:ext>
            </a:extLst>
          </p:cNvPr>
          <p:cNvSpPr txBox="1"/>
          <p:nvPr/>
        </p:nvSpPr>
        <p:spPr>
          <a:xfrm>
            <a:off x="695325" y="607080"/>
            <a:ext cx="15119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数据展示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52BC69C-0B1C-08E1-8C4A-FB5782036301}"/>
              </a:ext>
            </a:extLst>
          </p:cNvPr>
          <p:cNvSpPr txBox="1"/>
          <p:nvPr/>
        </p:nvSpPr>
        <p:spPr>
          <a:xfrm>
            <a:off x="1825099" y="1658975"/>
            <a:ext cx="8541802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zh-CN" altLang="en-US" sz="1600" dirty="0"/>
              <a:t>单击此处输入你的正文，为了最终演示发布的良好效果，请尽量言简意赅的阐述观点。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68A039-0096-CA6D-F90A-AFE70C6C5408}"/>
              </a:ext>
            </a:extLst>
          </p:cNvPr>
          <p:cNvSpPr txBox="1"/>
          <p:nvPr/>
        </p:nvSpPr>
        <p:spPr>
          <a:xfrm>
            <a:off x="695325" y="2671521"/>
            <a:ext cx="8210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数据</a:t>
            </a:r>
            <a:r>
              <a:rPr lang="en-US" altLang="zh-CN" sz="20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1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9BB197D-CA79-19B5-9445-9A519B3A9825}"/>
              </a:ext>
            </a:extLst>
          </p:cNvPr>
          <p:cNvSpPr txBox="1"/>
          <p:nvPr/>
        </p:nvSpPr>
        <p:spPr>
          <a:xfrm>
            <a:off x="695325" y="3015096"/>
            <a:ext cx="1980030" cy="3482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zh-CN" altLang="en-US" sz="1400" dirty="0"/>
              <a:t>单击此处输入你的正文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6E0147A-246B-CF10-9DF7-DC8E97856A6B}"/>
              </a:ext>
            </a:extLst>
          </p:cNvPr>
          <p:cNvSpPr txBox="1"/>
          <p:nvPr/>
        </p:nvSpPr>
        <p:spPr>
          <a:xfrm>
            <a:off x="695325" y="3702671"/>
            <a:ext cx="8210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数据</a:t>
            </a:r>
            <a:r>
              <a:rPr lang="en-US" altLang="zh-CN" sz="20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1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487C1B4-1474-BF67-8379-8906A6229F9B}"/>
              </a:ext>
            </a:extLst>
          </p:cNvPr>
          <p:cNvSpPr txBox="1"/>
          <p:nvPr/>
        </p:nvSpPr>
        <p:spPr>
          <a:xfrm>
            <a:off x="695325" y="4046246"/>
            <a:ext cx="1980030" cy="3482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zh-CN" altLang="en-US" sz="1400" dirty="0"/>
              <a:t>单击此处输入你的正文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D7F2C9D-67DB-7235-8DC8-D5394670C5FD}"/>
              </a:ext>
            </a:extLst>
          </p:cNvPr>
          <p:cNvSpPr txBox="1"/>
          <p:nvPr/>
        </p:nvSpPr>
        <p:spPr>
          <a:xfrm>
            <a:off x="695325" y="4733821"/>
            <a:ext cx="8210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数据</a:t>
            </a:r>
            <a:r>
              <a:rPr lang="en-US" altLang="zh-CN" sz="20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1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6F79C53-E7D7-6997-8F1B-4BF2C62AB803}"/>
              </a:ext>
            </a:extLst>
          </p:cNvPr>
          <p:cNvSpPr txBox="1"/>
          <p:nvPr/>
        </p:nvSpPr>
        <p:spPr>
          <a:xfrm>
            <a:off x="695325" y="5077396"/>
            <a:ext cx="1980030" cy="3482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zh-CN" altLang="en-US" sz="1400" dirty="0"/>
              <a:t>单击此处输入你的正文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88EA198-F835-CBB3-54BC-DE3BECD5FE39}"/>
              </a:ext>
            </a:extLst>
          </p:cNvPr>
          <p:cNvSpPr txBox="1"/>
          <p:nvPr/>
        </p:nvSpPr>
        <p:spPr>
          <a:xfrm>
            <a:off x="9283740" y="2671521"/>
            <a:ext cx="8210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数据</a:t>
            </a:r>
            <a:r>
              <a:rPr lang="en-US" altLang="zh-CN" sz="20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1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8924E72-AFF9-40C0-39FD-1383E4BBF49C}"/>
              </a:ext>
            </a:extLst>
          </p:cNvPr>
          <p:cNvSpPr txBox="1"/>
          <p:nvPr/>
        </p:nvSpPr>
        <p:spPr>
          <a:xfrm>
            <a:off x="9283740" y="3015096"/>
            <a:ext cx="1980030" cy="3482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zh-CN" altLang="en-US" sz="1400" dirty="0"/>
              <a:t>单击此处输入你的正文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4F23157-63C4-95B1-3756-959A4A25F98D}"/>
              </a:ext>
            </a:extLst>
          </p:cNvPr>
          <p:cNvSpPr txBox="1"/>
          <p:nvPr/>
        </p:nvSpPr>
        <p:spPr>
          <a:xfrm>
            <a:off x="9283740" y="3702671"/>
            <a:ext cx="8210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数据</a:t>
            </a:r>
            <a:r>
              <a:rPr lang="en-US" altLang="zh-CN" sz="20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1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994D46C-2B9A-97EC-9579-25DC26D55D65}"/>
              </a:ext>
            </a:extLst>
          </p:cNvPr>
          <p:cNvSpPr txBox="1"/>
          <p:nvPr/>
        </p:nvSpPr>
        <p:spPr>
          <a:xfrm>
            <a:off x="9283740" y="4046246"/>
            <a:ext cx="1980030" cy="3482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zh-CN" altLang="en-US" sz="1400" dirty="0"/>
              <a:t>单击此处输入你的正文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B30A765-9C33-F101-86EE-C9515B93C8AA}"/>
              </a:ext>
            </a:extLst>
          </p:cNvPr>
          <p:cNvSpPr txBox="1"/>
          <p:nvPr/>
        </p:nvSpPr>
        <p:spPr>
          <a:xfrm>
            <a:off x="9283740" y="4733821"/>
            <a:ext cx="8210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数据</a:t>
            </a:r>
            <a:r>
              <a:rPr lang="en-US" altLang="zh-CN" sz="20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1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078DF18E-798E-E4A5-0F6E-D1CDF1C8EEB2}"/>
              </a:ext>
            </a:extLst>
          </p:cNvPr>
          <p:cNvSpPr txBox="1"/>
          <p:nvPr/>
        </p:nvSpPr>
        <p:spPr>
          <a:xfrm>
            <a:off x="9283740" y="5077396"/>
            <a:ext cx="1980030" cy="3482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zh-CN" altLang="en-US" sz="1400" dirty="0"/>
              <a:t>单击此处输入你的正文</a:t>
            </a:r>
          </a:p>
        </p:txBody>
      </p:sp>
    </p:spTree>
    <p:extLst>
      <p:ext uri="{BB962C8B-B14F-4D97-AF65-F5344CB8AC3E}">
        <p14:creationId xmlns:p14="http://schemas.microsoft.com/office/powerpoint/2010/main" val="1827783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>
            <a:extLst>
              <a:ext uri="{FF2B5EF4-FFF2-40B4-BE49-F238E27FC236}">
                <a16:creationId xmlns:a16="http://schemas.microsoft.com/office/drawing/2014/main" id="{FE9514A3-0F58-763A-3F5F-C6336B63ED2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rcRect l="9960" t="4253" r="9960" b="425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48" name="连接符: 肘形 47">
            <a:extLst>
              <a:ext uri="{FF2B5EF4-FFF2-40B4-BE49-F238E27FC236}">
                <a16:creationId xmlns:a16="http://schemas.microsoft.com/office/drawing/2014/main" id="{9C424155-926A-6F9D-C62B-105633610283}"/>
              </a:ext>
            </a:extLst>
          </p:cNvPr>
          <p:cNvCxnSpPr>
            <a:stCxn id="6" idx="2"/>
            <a:endCxn id="13" idx="0"/>
          </p:cNvCxnSpPr>
          <p:nvPr/>
        </p:nvCxnSpPr>
        <p:spPr>
          <a:xfrm rot="5400000">
            <a:off x="3778109" y="1096785"/>
            <a:ext cx="946461" cy="3689325"/>
          </a:xfrm>
          <a:prstGeom prst="bentConnector3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连接符: 肘形 49">
            <a:extLst>
              <a:ext uri="{FF2B5EF4-FFF2-40B4-BE49-F238E27FC236}">
                <a16:creationId xmlns:a16="http://schemas.microsoft.com/office/drawing/2014/main" id="{41595312-5EA6-BFBA-4DA5-F6210CA5EEB3}"/>
              </a:ext>
            </a:extLst>
          </p:cNvPr>
          <p:cNvCxnSpPr>
            <a:stCxn id="6" idx="2"/>
            <a:endCxn id="39" idx="0"/>
          </p:cNvCxnSpPr>
          <p:nvPr/>
        </p:nvCxnSpPr>
        <p:spPr>
          <a:xfrm rot="16200000" flipH="1">
            <a:off x="7391744" y="1172473"/>
            <a:ext cx="946461" cy="3537947"/>
          </a:xfrm>
          <a:prstGeom prst="bentConnector3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33CBF0A8-0EBD-3975-28B2-52C55931EFFF}"/>
              </a:ext>
            </a:extLst>
          </p:cNvPr>
          <p:cNvSpPr txBox="1"/>
          <p:nvPr/>
        </p:nvSpPr>
        <p:spPr>
          <a:xfrm>
            <a:off x="10188402" y="721036"/>
            <a:ext cx="14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YOUR</a:t>
            </a:r>
            <a:r>
              <a:rPr lang="zh-CN" altLang="en-US" dirty="0"/>
              <a:t> 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00C386C-CDC6-AD92-B19C-E21DADB0A3BF}"/>
              </a:ext>
            </a:extLst>
          </p:cNvPr>
          <p:cNvSpPr/>
          <p:nvPr/>
        </p:nvSpPr>
        <p:spPr>
          <a:xfrm>
            <a:off x="0" y="543560"/>
            <a:ext cx="568960" cy="4851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941D956-64D2-41F0-1B45-77176F93DCD3}"/>
              </a:ext>
            </a:extLst>
          </p:cNvPr>
          <p:cNvSpPr txBox="1"/>
          <p:nvPr/>
        </p:nvSpPr>
        <p:spPr>
          <a:xfrm>
            <a:off x="695325" y="6070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组织架构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D9BAD81-A0FE-47A3-021D-BCF50A9B97E7}"/>
              </a:ext>
            </a:extLst>
          </p:cNvPr>
          <p:cNvGrpSpPr/>
          <p:nvPr/>
        </p:nvGrpSpPr>
        <p:grpSpPr>
          <a:xfrm>
            <a:off x="5197144" y="1906338"/>
            <a:ext cx="1797713" cy="601249"/>
            <a:chOff x="635955" y="3889558"/>
            <a:chExt cx="1797713" cy="60124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FA2124D-68CF-CE44-C26E-910B5E3852AB}"/>
                </a:ext>
              </a:extLst>
            </p:cNvPr>
            <p:cNvSpPr/>
            <p:nvPr/>
          </p:nvSpPr>
          <p:spPr>
            <a:xfrm>
              <a:off x="675325" y="3928928"/>
              <a:ext cx="1718973" cy="52250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C814D8E-6D89-C5F0-B665-F449A2EEDD3A}"/>
                </a:ext>
              </a:extLst>
            </p:cNvPr>
            <p:cNvSpPr/>
            <p:nvPr/>
          </p:nvSpPr>
          <p:spPr>
            <a:xfrm>
              <a:off x="635955" y="3889558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C0CF06A-330D-D4B2-8199-862300CAF277}"/>
                </a:ext>
              </a:extLst>
            </p:cNvPr>
            <p:cNvSpPr/>
            <p:nvPr/>
          </p:nvSpPr>
          <p:spPr>
            <a:xfrm>
              <a:off x="635955" y="4412067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F51E9B4-DEC1-67C2-096C-CDF3AD84ECB4}"/>
                </a:ext>
              </a:extLst>
            </p:cNvPr>
            <p:cNvSpPr/>
            <p:nvPr/>
          </p:nvSpPr>
          <p:spPr>
            <a:xfrm>
              <a:off x="2354928" y="3889558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F46B23B8-3368-F9C4-1A4B-D0BEAE170A3B}"/>
                </a:ext>
              </a:extLst>
            </p:cNvPr>
            <p:cNvSpPr/>
            <p:nvPr/>
          </p:nvSpPr>
          <p:spPr>
            <a:xfrm>
              <a:off x="2354928" y="4412067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E111E76D-4AAB-3026-4595-D4B8C24B0A25}"/>
              </a:ext>
            </a:extLst>
          </p:cNvPr>
          <p:cNvSpPr txBox="1"/>
          <p:nvPr/>
        </p:nvSpPr>
        <p:spPr>
          <a:xfrm>
            <a:off x="5659428" y="202229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总经理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040C77A-DFF9-AE84-D0CE-86F3EC2DA54D}"/>
              </a:ext>
            </a:extLst>
          </p:cNvPr>
          <p:cNvGrpSpPr/>
          <p:nvPr/>
        </p:nvGrpSpPr>
        <p:grpSpPr>
          <a:xfrm>
            <a:off x="1505803" y="3298720"/>
            <a:ext cx="1797713" cy="601249"/>
            <a:chOff x="635955" y="3889558"/>
            <a:chExt cx="1797713" cy="601249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25169F8B-62AC-0547-17FB-56D7C61810CA}"/>
                </a:ext>
              </a:extLst>
            </p:cNvPr>
            <p:cNvSpPr/>
            <p:nvPr/>
          </p:nvSpPr>
          <p:spPr>
            <a:xfrm>
              <a:off x="675325" y="3928928"/>
              <a:ext cx="1718973" cy="522509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9679E815-0E23-7434-51FB-795CC4CD5D7A}"/>
                </a:ext>
              </a:extLst>
            </p:cNvPr>
            <p:cNvSpPr/>
            <p:nvPr/>
          </p:nvSpPr>
          <p:spPr>
            <a:xfrm>
              <a:off x="635955" y="3889558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2946AABB-4E40-9D88-49C0-DCA583AAD88B}"/>
                </a:ext>
              </a:extLst>
            </p:cNvPr>
            <p:cNvSpPr/>
            <p:nvPr/>
          </p:nvSpPr>
          <p:spPr>
            <a:xfrm>
              <a:off x="635955" y="4412067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85E08BD-19F8-F7DF-74DE-561C9BD28CB0}"/>
                </a:ext>
              </a:extLst>
            </p:cNvPr>
            <p:cNvSpPr/>
            <p:nvPr/>
          </p:nvSpPr>
          <p:spPr>
            <a:xfrm>
              <a:off x="2354928" y="3889558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3A56F0F8-0BEB-46EB-4864-EA59A5B254A7}"/>
                </a:ext>
              </a:extLst>
            </p:cNvPr>
            <p:cNvSpPr/>
            <p:nvPr/>
          </p:nvSpPr>
          <p:spPr>
            <a:xfrm>
              <a:off x="2354928" y="4412067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07DD0D4A-506D-EBFF-9EBE-C7A65D9AE6F6}"/>
              </a:ext>
            </a:extLst>
          </p:cNvPr>
          <p:cNvSpPr txBox="1"/>
          <p:nvPr/>
        </p:nvSpPr>
        <p:spPr>
          <a:xfrm>
            <a:off x="1968094" y="3414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电商部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0A05FD9-173E-C8FC-22BA-B7D1F3DDA4A8}"/>
              </a:ext>
            </a:extLst>
          </p:cNvPr>
          <p:cNvGrpSpPr/>
          <p:nvPr/>
        </p:nvGrpSpPr>
        <p:grpSpPr>
          <a:xfrm>
            <a:off x="3914892" y="3298720"/>
            <a:ext cx="1797713" cy="601249"/>
            <a:chOff x="635955" y="3889558"/>
            <a:chExt cx="1797713" cy="601249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1B55FD68-EC68-7A21-3A03-9E8797478907}"/>
                </a:ext>
              </a:extLst>
            </p:cNvPr>
            <p:cNvSpPr/>
            <p:nvPr/>
          </p:nvSpPr>
          <p:spPr>
            <a:xfrm>
              <a:off x="675325" y="3928928"/>
              <a:ext cx="1718973" cy="522509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25B9BA59-7781-D979-9241-52DC3818CCAB}"/>
                </a:ext>
              </a:extLst>
            </p:cNvPr>
            <p:cNvSpPr/>
            <p:nvPr/>
          </p:nvSpPr>
          <p:spPr>
            <a:xfrm>
              <a:off x="635955" y="3889558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9951E95A-1F62-416D-BFB7-331B05243FFC}"/>
                </a:ext>
              </a:extLst>
            </p:cNvPr>
            <p:cNvSpPr/>
            <p:nvPr/>
          </p:nvSpPr>
          <p:spPr>
            <a:xfrm>
              <a:off x="635955" y="4412067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34A225DC-95F7-C902-5FFC-78592BDF3286}"/>
                </a:ext>
              </a:extLst>
            </p:cNvPr>
            <p:cNvSpPr/>
            <p:nvPr/>
          </p:nvSpPr>
          <p:spPr>
            <a:xfrm>
              <a:off x="2354928" y="3889558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AC036B9E-5B56-22C2-026C-E1FCBB0D092F}"/>
                </a:ext>
              </a:extLst>
            </p:cNvPr>
            <p:cNvSpPr/>
            <p:nvPr/>
          </p:nvSpPr>
          <p:spPr>
            <a:xfrm>
              <a:off x="2354928" y="4412067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08277196-D6FE-518B-F48D-EAA9F1F60642}"/>
              </a:ext>
            </a:extLst>
          </p:cNvPr>
          <p:cNvSpPr txBox="1"/>
          <p:nvPr/>
        </p:nvSpPr>
        <p:spPr>
          <a:xfrm>
            <a:off x="4120703" y="3414678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房屋中介部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DC6CB8D-33B7-4411-908B-CA5B546678EB}"/>
              </a:ext>
            </a:extLst>
          </p:cNvPr>
          <p:cNvGrpSpPr/>
          <p:nvPr/>
        </p:nvGrpSpPr>
        <p:grpSpPr>
          <a:xfrm>
            <a:off x="6323981" y="3298720"/>
            <a:ext cx="1797713" cy="601249"/>
            <a:chOff x="635955" y="3889558"/>
            <a:chExt cx="1797713" cy="601249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A72CD978-C842-9B54-91B1-89E3963D05E9}"/>
                </a:ext>
              </a:extLst>
            </p:cNvPr>
            <p:cNvSpPr/>
            <p:nvPr/>
          </p:nvSpPr>
          <p:spPr>
            <a:xfrm>
              <a:off x="675325" y="3928928"/>
              <a:ext cx="1718973" cy="522509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20F60C46-EFE6-A008-87A8-E2050B10C2F9}"/>
                </a:ext>
              </a:extLst>
            </p:cNvPr>
            <p:cNvSpPr/>
            <p:nvPr/>
          </p:nvSpPr>
          <p:spPr>
            <a:xfrm>
              <a:off x="635955" y="3889558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001A0383-04AE-00E0-D06A-08E210092D29}"/>
                </a:ext>
              </a:extLst>
            </p:cNvPr>
            <p:cNvSpPr/>
            <p:nvPr/>
          </p:nvSpPr>
          <p:spPr>
            <a:xfrm>
              <a:off x="635955" y="4412067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79726392-BDD8-95DD-9663-5103E3772230}"/>
                </a:ext>
              </a:extLst>
            </p:cNvPr>
            <p:cNvSpPr/>
            <p:nvPr/>
          </p:nvSpPr>
          <p:spPr>
            <a:xfrm>
              <a:off x="2354928" y="3889558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3F2A366E-671B-AC8A-4B0A-D6A4BFB06784}"/>
                </a:ext>
              </a:extLst>
            </p:cNvPr>
            <p:cNvSpPr/>
            <p:nvPr/>
          </p:nvSpPr>
          <p:spPr>
            <a:xfrm>
              <a:off x="2354928" y="4412067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6970BA1C-9570-6131-67F0-3AD7151371D4}"/>
              </a:ext>
            </a:extLst>
          </p:cNvPr>
          <p:cNvSpPr txBox="1"/>
          <p:nvPr/>
        </p:nvSpPr>
        <p:spPr>
          <a:xfrm>
            <a:off x="6555443" y="341467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人事行政部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393EE91-FA3C-D5FE-776B-60F3E298146D}"/>
              </a:ext>
            </a:extLst>
          </p:cNvPr>
          <p:cNvGrpSpPr/>
          <p:nvPr/>
        </p:nvGrpSpPr>
        <p:grpSpPr>
          <a:xfrm>
            <a:off x="8733071" y="3298720"/>
            <a:ext cx="1797713" cy="601249"/>
            <a:chOff x="635955" y="3889558"/>
            <a:chExt cx="1797713" cy="601249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62E1417F-79FB-26EE-0047-9BE9813C709F}"/>
                </a:ext>
              </a:extLst>
            </p:cNvPr>
            <p:cNvSpPr/>
            <p:nvPr/>
          </p:nvSpPr>
          <p:spPr>
            <a:xfrm>
              <a:off x="675325" y="3928928"/>
              <a:ext cx="1718973" cy="522509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4339021E-7BDC-74AA-32E9-ED4A414655CF}"/>
                </a:ext>
              </a:extLst>
            </p:cNvPr>
            <p:cNvSpPr/>
            <p:nvPr/>
          </p:nvSpPr>
          <p:spPr>
            <a:xfrm>
              <a:off x="635955" y="3889558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F87B42BE-B94B-BE84-6AE0-E51AF60E3415}"/>
                </a:ext>
              </a:extLst>
            </p:cNvPr>
            <p:cNvSpPr/>
            <p:nvPr/>
          </p:nvSpPr>
          <p:spPr>
            <a:xfrm>
              <a:off x="635955" y="4412067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7C08EE5E-8723-D6B6-CC10-1EFE6EBBCF39}"/>
                </a:ext>
              </a:extLst>
            </p:cNvPr>
            <p:cNvSpPr/>
            <p:nvPr/>
          </p:nvSpPr>
          <p:spPr>
            <a:xfrm>
              <a:off x="2354928" y="3889558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67BF829E-6CFE-FEAD-5804-6C97DDCBC49B}"/>
                </a:ext>
              </a:extLst>
            </p:cNvPr>
            <p:cNvSpPr/>
            <p:nvPr/>
          </p:nvSpPr>
          <p:spPr>
            <a:xfrm>
              <a:off x="2354928" y="4412067"/>
              <a:ext cx="78740" cy="787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C5C5DAFB-56FF-B073-43B5-569CAE145C59}"/>
              </a:ext>
            </a:extLst>
          </p:cNvPr>
          <p:cNvSpPr txBox="1"/>
          <p:nvPr/>
        </p:nvSpPr>
        <p:spPr>
          <a:xfrm>
            <a:off x="9195366" y="3414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财务部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60F5FA19-F327-606F-501B-06CAF54E85B8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4813749" y="2941320"/>
            <a:ext cx="0" cy="39677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1B8B37E5-30C6-D36A-CB51-30D81030DC1D}"/>
              </a:ext>
            </a:extLst>
          </p:cNvPr>
          <p:cNvCxnSpPr>
            <a:cxnSpLocks/>
            <a:endCxn id="32" idx="0"/>
          </p:cNvCxnSpPr>
          <p:nvPr/>
        </p:nvCxnSpPr>
        <p:spPr>
          <a:xfrm>
            <a:off x="7215802" y="2941320"/>
            <a:ext cx="7036" cy="39677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25942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合 235">
            <a:extLst>
              <a:ext uri="{FF2B5EF4-FFF2-40B4-BE49-F238E27FC236}">
                <a16:creationId xmlns:a16="http://schemas.microsoft.com/office/drawing/2014/main" id="{2A07E919-506B-D8E9-A22D-FB9D7617982C}"/>
              </a:ext>
            </a:extLst>
          </p:cNvPr>
          <p:cNvGrpSpPr/>
          <p:nvPr/>
        </p:nvGrpSpPr>
        <p:grpSpPr>
          <a:xfrm>
            <a:off x="5355337" y="1387818"/>
            <a:ext cx="5579128" cy="2884764"/>
            <a:chOff x="5679248" y="1366112"/>
            <a:chExt cx="5579128" cy="2884764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B88398B-5F75-8EF8-7D51-2D42B3318408}"/>
                </a:ext>
              </a:extLst>
            </p:cNvPr>
            <p:cNvSpPr/>
            <p:nvPr/>
          </p:nvSpPr>
          <p:spPr>
            <a:xfrm>
              <a:off x="5684563" y="1371028"/>
              <a:ext cx="5564862" cy="2874873"/>
            </a:xfrm>
            <a:custGeom>
              <a:avLst/>
              <a:gdLst>
                <a:gd name="connsiteX0" fmla="*/ 3866369 w 3923519"/>
                <a:gd name="connsiteY0" fmla="*/ 0 h 2874873"/>
                <a:gd name="connsiteX1" fmla="*/ 57150 w 3923519"/>
                <a:gd name="connsiteY1" fmla="*/ 0 h 2874873"/>
                <a:gd name="connsiteX2" fmla="*/ 0 w 3923519"/>
                <a:gd name="connsiteY2" fmla="*/ 57150 h 2874873"/>
                <a:gd name="connsiteX3" fmla="*/ 0 w 3923519"/>
                <a:gd name="connsiteY3" fmla="*/ 2817724 h 2874873"/>
                <a:gd name="connsiteX4" fmla="*/ 57150 w 3923519"/>
                <a:gd name="connsiteY4" fmla="*/ 2874874 h 2874873"/>
                <a:gd name="connsiteX5" fmla="*/ 3866369 w 3923519"/>
                <a:gd name="connsiteY5" fmla="*/ 2874874 h 2874873"/>
                <a:gd name="connsiteX6" fmla="*/ 3923519 w 3923519"/>
                <a:gd name="connsiteY6" fmla="*/ 2817724 h 2874873"/>
                <a:gd name="connsiteX7" fmla="*/ 3923519 w 3923519"/>
                <a:gd name="connsiteY7" fmla="*/ 57150 h 2874873"/>
                <a:gd name="connsiteX8" fmla="*/ 3866369 w 3923519"/>
                <a:gd name="connsiteY8" fmla="*/ 0 h 2874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23519" h="2874873">
                  <a:moveTo>
                    <a:pt x="3866369" y="0"/>
                  </a:moveTo>
                  <a:lnTo>
                    <a:pt x="57150" y="0"/>
                  </a:lnTo>
                  <a:cubicBezTo>
                    <a:pt x="25586" y="0"/>
                    <a:pt x="0" y="25586"/>
                    <a:pt x="0" y="57150"/>
                  </a:cubicBezTo>
                  <a:lnTo>
                    <a:pt x="0" y="2817724"/>
                  </a:lnTo>
                  <a:cubicBezTo>
                    <a:pt x="0" y="2849288"/>
                    <a:pt x="25586" y="2874874"/>
                    <a:pt x="57150" y="2874874"/>
                  </a:cubicBezTo>
                  <a:lnTo>
                    <a:pt x="3866369" y="2874874"/>
                  </a:lnTo>
                  <a:cubicBezTo>
                    <a:pt x="3897915" y="2874874"/>
                    <a:pt x="3923519" y="2849288"/>
                    <a:pt x="3923519" y="2817724"/>
                  </a:cubicBezTo>
                  <a:lnTo>
                    <a:pt x="3923519" y="57150"/>
                  </a:lnTo>
                  <a:cubicBezTo>
                    <a:pt x="3923519" y="25586"/>
                    <a:pt x="3897915" y="0"/>
                    <a:pt x="3866369" y="0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37DC400-15E8-DA65-AC10-826E7F6F5A6A}"/>
                </a:ext>
              </a:extLst>
            </p:cNvPr>
            <p:cNvSpPr/>
            <p:nvPr/>
          </p:nvSpPr>
          <p:spPr>
            <a:xfrm>
              <a:off x="5679534" y="1366112"/>
              <a:ext cx="5564862" cy="2884764"/>
            </a:xfrm>
            <a:custGeom>
              <a:avLst/>
              <a:gdLst>
                <a:gd name="connsiteX0" fmla="*/ 3878142 w 3933577"/>
                <a:gd name="connsiteY0" fmla="*/ 2884763 h 2884764"/>
                <a:gd name="connsiteX1" fmla="*/ 55436 w 3933577"/>
                <a:gd name="connsiteY1" fmla="*/ 2884763 h 2884764"/>
                <a:gd name="connsiteX2" fmla="*/ 16465 w 3933577"/>
                <a:gd name="connsiteY2" fmla="*/ 2869064 h 2884764"/>
                <a:gd name="connsiteX3" fmla="*/ 0 w 3933577"/>
                <a:gd name="connsiteY3" fmla="*/ 2830413 h 2884764"/>
                <a:gd name="connsiteX4" fmla="*/ 0 w 3933577"/>
                <a:gd name="connsiteY4" fmla="*/ 54352 h 2884764"/>
                <a:gd name="connsiteX5" fmla="*/ 16482 w 3933577"/>
                <a:gd name="connsiteY5" fmla="*/ 15718 h 2884764"/>
                <a:gd name="connsiteX6" fmla="*/ 55436 w 3933577"/>
                <a:gd name="connsiteY6" fmla="*/ 2 h 2884764"/>
                <a:gd name="connsiteX7" fmla="*/ 3878142 w 3933577"/>
                <a:gd name="connsiteY7" fmla="*/ 2 h 2884764"/>
                <a:gd name="connsiteX8" fmla="*/ 3917118 w 3933577"/>
                <a:gd name="connsiteY8" fmla="*/ 15718 h 2884764"/>
                <a:gd name="connsiteX9" fmla="*/ 3933578 w 3933577"/>
                <a:gd name="connsiteY9" fmla="*/ 54352 h 2884764"/>
                <a:gd name="connsiteX10" fmla="*/ 3933578 w 3933577"/>
                <a:gd name="connsiteY10" fmla="*/ 2830413 h 2884764"/>
                <a:gd name="connsiteX11" fmla="*/ 3917118 w 3933577"/>
                <a:gd name="connsiteY11" fmla="*/ 2869064 h 2884764"/>
                <a:gd name="connsiteX12" fmla="*/ 3878142 w 3933577"/>
                <a:gd name="connsiteY12" fmla="*/ 2884763 h 2884764"/>
                <a:gd name="connsiteX13" fmla="*/ 3878142 w 3933577"/>
                <a:gd name="connsiteY13" fmla="*/ 2884763 h 2884764"/>
                <a:gd name="connsiteX14" fmla="*/ 55436 w 3933577"/>
                <a:gd name="connsiteY14" fmla="*/ 10117 h 2884764"/>
                <a:gd name="connsiteX15" fmla="*/ 23568 w 3933577"/>
                <a:gd name="connsiteY15" fmla="*/ 22982 h 2884764"/>
                <a:gd name="connsiteX16" fmla="*/ 10058 w 3933577"/>
                <a:gd name="connsiteY16" fmla="*/ 54580 h 2884764"/>
                <a:gd name="connsiteX17" fmla="*/ 10058 w 3933577"/>
                <a:gd name="connsiteY17" fmla="*/ 2830413 h 2884764"/>
                <a:gd name="connsiteX18" fmla="*/ 23568 w 3933577"/>
                <a:gd name="connsiteY18" fmla="*/ 2862011 h 2884764"/>
                <a:gd name="connsiteX19" fmla="*/ 55436 w 3933577"/>
                <a:gd name="connsiteY19" fmla="*/ 2874875 h 2884764"/>
                <a:gd name="connsiteX20" fmla="*/ 3878142 w 3933577"/>
                <a:gd name="connsiteY20" fmla="*/ 2874875 h 2884764"/>
                <a:gd name="connsiteX21" fmla="*/ 3910032 w 3933577"/>
                <a:gd name="connsiteY21" fmla="*/ 2862028 h 2884764"/>
                <a:gd name="connsiteX22" fmla="*/ 3923519 w 3933577"/>
                <a:gd name="connsiteY22" fmla="*/ 2830413 h 2884764"/>
                <a:gd name="connsiteX23" fmla="*/ 3923519 w 3933577"/>
                <a:gd name="connsiteY23" fmla="*/ 54352 h 2884764"/>
                <a:gd name="connsiteX24" fmla="*/ 3910032 w 3933577"/>
                <a:gd name="connsiteY24" fmla="*/ 22736 h 2884764"/>
                <a:gd name="connsiteX25" fmla="*/ 3878142 w 3933577"/>
                <a:gd name="connsiteY25" fmla="*/ 9889 h 2884764"/>
                <a:gd name="connsiteX26" fmla="*/ 55436 w 3933577"/>
                <a:gd name="connsiteY26" fmla="*/ 10117 h 288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33577" h="2884764">
                  <a:moveTo>
                    <a:pt x="3878142" y="2884763"/>
                  </a:moveTo>
                  <a:lnTo>
                    <a:pt x="55436" y="2884763"/>
                  </a:lnTo>
                  <a:cubicBezTo>
                    <a:pt x="40879" y="2884900"/>
                    <a:pt x="26861" y="2879253"/>
                    <a:pt x="16465" y="2869064"/>
                  </a:cubicBezTo>
                  <a:cubicBezTo>
                    <a:pt x="6075" y="2858868"/>
                    <a:pt x="149" y="2844969"/>
                    <a:pt x="0" y="2830413"/>
                  </a:cubicBezTo>
                  <a:lnTo>
                    <a:pt x="0" y="54352"/>
                  </a:lnTo>
                  <a:cubicBezTo>
                    <a:pt x="166" y="39801"/>
                    <a:pt x="6092" y="25908"/>
                    <a:pt x="16482" y="15718"/>
                  </a:cubicBezTo>
                  <a:cubicBezTo>
                    <a:pt x="26872" y="5534"/>
                    <a:pt x="40879" y="-118"/>
                    <a:pt x="55436" y="2"/>
                  </a:cubicBezTo>
                  <a:lnTo>
                    <a:pt x="3878142" y="2"/>
                  </a:lnTo>
                  <a:cubicBezTo>
                    <a:pt x="3892715" y="-118"/>
                    <a:pt x="3906717" y="5534"/>
                    <a:pt x="3917118" y="15718"/>
                  </a:cubicBezTo>
                  <a:cubicBezTo>
                    <a:pt x="3927462" y="25908"/>
                    <a:pt x="3933406" y="39801"/>
                    <a:pt x="3933578" y="54352"/>
                  </a:cubicBezTo>
                  <a:lnTo>
                    <a:pt x="3933578" y="2830413"/>
                  </a:lnTo>
                  <a:cubicBezTo>
                    <a:pt x="3933406" y="2844969"/>
                    <a:pt x="3927519" y="2858868"/>
                    <a:pt x="3917118" y="2869064"/>
                  </a:cubicBezTo>
                  <a:cubicBezTo>
                    <a:pt x="3906717" y="2879253"/>
                    <a:pt x="3892715" y="2884900"/>
                    <a:pt x="3878142" y="2884763"/>
                  </a:cubicBezTo>
                  <a:lnTo>
                    <a:pt x="3878142" y="2884763"/>
                  </a:lnTo>
                  <a:close/>
                  <a:moveTo>
                    <a:pt x="55436" y="10117"/>
                  </a:moveTo>
                  <a:cubicBezTo>
                    <a:pt x="43531" y="10026"/>
                    <a:pt x="32073" y="14655"/>
                    <a:pt x="23568" y="22982"/>
                  </a:cubicBezTo>
                  <a:cubicBezTo>
                    <a:pt x="15065" y="31314"/>
                    <a:pt x="10207" y="42676"/>
                    <a:pt x="10058" y="54580"/>
                  </a:cubicBezTo>
                  <a:lnTo>
                    <a:pt x="10058" y="2830413"/>
                  </a:lnTo>
                  <a:cubicBezTo>
                    <a:pt x="10207" y="2842317"/>
                    <a:pt x="15065" y="2853679"/>
                    <a:pt x="23568" y="2862011"/>
                  </a:cubicBezTo>
                  <a:cubicBezTo>
                    <a:pt x="32073" y="2870344"/>
                    <a:pt x="43531" y="2874967"/>
                    <a:pt x="55436" y="2874875"/>
                  </a:cubicBezTo>
                  <a:lnTo>
                    <a:pt x="3878142" y="2874875"/>
                  </a:lnTo>
                  <a:cubicBezTo>
                    <a:pt x="3890029" y="2874984"/>
                    <a:pt x="3901516" y="2870361"/>
                    <a:pt x="3910032" y="2862028"/>
                  </a:cubicBezTo>
                  <a:cubicBezTo>
                    <a:pt x="3918547" y="2853690"/>
                    <a:pt x="3923405" y="2842323"/>
                    <a:pt x="3923519" y="2830413"/>
                  </a:cubicBezTo>
                  <a:lnTo>
                    <a:pt x="3923519" y="54352"/>
                  </a:lnTo>
                  <a:cubicBezTo>
                    <a:pt x="3923405" y="42441"/>
                    <a:pt x="3918547" y="31074"/>
                    <a:pt x="3910032" y="22736"/>
                  </a:cubicBezTo>
                  <a:cubicBezTo>
                    <a:pt x="3901516" y="14404"/>
                    <a:pt x="3890029" y="9780"/>
                    <a:pt x="3878142" y="9889"/>
                  </a:cubicBezTo>
                  <a:lnTo>
                    <a:pt x="55436" y="10117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9F3A8B3-77F9-5196-7281-191CE42564C8}"/>
                </a:ext>
              </a:extLst>
            </p:cNvPr>
            <p:cNvSpPr/>
            <p:nvPr/>
          </p:nvSpPr>
          <p:spPr>
            <a:xfrm>
              <a:off x="5679534" y="1366112"/>
              <a:ext cx="5564862" cy="2884764"/>
            </a:xfrm>
            <a:custGeom>
              <a:avLst/>
              <a:gdLst>
                <a:gd name="connsiteX0" fmla="*/ 3878142 w 3933577"/>
                <a:gd name="connsiteY0" fmla="*/ 2884763 h 2884764"/>
                <a:gd name="connsiteX1" fmla="*/ 55436 w 3933577"/>
                <a:gd name="connsiteY1" fmla="*/ 2884763 h 2884764"/>
                <a:gd name="connsiteX2" fmla="*/ 16465 w 3933577"/>
                <a:gd name="connsiteY2" fmla="*/ 2869064 h 2884764"/>
                <a:gd name="connsiteX3" fmla="*/ 0 w 3933577"/>
                <a:gd name="connsiteY3" fmla="*/ 2830413 h 2884764"/>
                <a:gd name="connsiteX4" fmla="*/ 0 w 3933577"/>
                <a:gd name="connsiteY4" fmla="*/ 54352 h 2884764"/>
                <a:gd name="connsiteX5" fmla="*/ 16482 w 3933577"/>
                <a:gd name="connsiteY5" fmla="*/ 15718 h 2884764"/>
                <a:gd name="connsiteX6" fmla="*/ 55436 w 3933577"/>
                <a:gd name="connsiteY6" fmla="*/ 2 h 2884764"/>
                <a:gd name="connsiteX7" fmla="*/ 3878142 w 3933577"/>
                <a:gd name="connsiteY7" fmla="*/ 2 h 2884764"/>
                <a:gd name="connsiteX8" fmla="*/ 3917118 w 3933577"/>
                <a:gd name="connsiteY8" fmla="*/ 15718 h 2884764"/>
                <a:gd name="connsiteX9" fmla="*/ 3933578 w 3933577"/>
                <a:gd name="connsiteY9" fmla="*/ 54352 h 2884764"/>
                <a:gd name="connsiteX10" fmla="*/ 3933578 w 3933577"/>
                <a:gd name="connsiteY10" fmla="*/ 2830413 h 2884764"/>
                <a:gd name="connsiteX11" fmla="*/ 3917118 w 3933577"/>
                <a:gd name="connsiteY11" fmla="*/ 2869064 h 2884764"/>
                <a:gd name="connsiteX12" fmla="*/ 3878142 w 3933577"/>
                <a:gd name="connsiteY12" fmla="*/ 2884763 h 2884764"/>
                <a:gd name="connsiteX13" fmla="*/ 3878142 w 3933577"/>
                <a:gd name="connsiteY13" fmla="*/ 2884763 h 2884764"/>
                <a:gd name="connsiteX14" fmla="*/ 55436 w 3933577"/>
                <a:gd name="connsiteY14" fmla="*/ 10117 h 2884764"/>
                <a:gd name="connsiteX15" fmla="*/ 23568 w 3933577"/>
                <a:gd name="connsiteY15" fmla="*/ 22982 h 2884764"/>
                <a:gd name="connsiteX16" fmla="*/ 10058 w 3933577"/>
                <a:gd name="connsiteY16" fmla="*/ 54580 h 2884764"/>
                <a:gd name="connsiteX17" fmla="*/ 10058 w 3933577"/>
                <a:gd name="connsiteY17" fmla="*/ 2830413 h 2884764"/>
                <a:gd name="connsiteX18" fmla="*/ 23568 w 3933577"/>
                <a:gd name="connsiteY18" fmla="*/ 2862011 h 2884764"/>
                <a:gd name="connsiteX19" fmla="*/ 55436 w 3933577"/>
                <a:gd name="connsiteY19" fmla="*/ 2874875 h 2884764"/>
                <a:gd name="connsiteX20" fmla="*/ 3878142 w 3933577"/>
                <a:gd name="connsiteY20" fmla="*/ 2874875 h 2884764"/>
                <a:gd name="connsiteX21" fmla="*/ 3910032 w 3933577"/>
                <a:gd name="connsiteY21" fmla="*/ 2862028 h 2884764"/>
                <a:gd name="connsiteX22" fmla="*/ 3923519 w 3933577"/>
                <a:gd name="connsiteY22" fmla="*/ 2830413 h 2884764"/>
                <a:gd name="connsiteX23" fmla="*/ 3923519 w 3933577"/>
                <a:gd name="connsiteY23" fmla="*/ 54352 h 2884764"/>
                <a:gd name="connsiteX24" fmla="*/ 3910032 w 3933577"/>
                <a:gd name="connsiteY24" fmla="*/ 22736 h 2884764"/>
                <a:gd name="connsiteX25" fmla="*/ 3878142 w 3933577"/>
                <a:gd name="connsiteY25" fmla="*/ 9889 h 2884764"/>
                <a:gd name="connsiteX26" fmla="*/ 55436 w 3933577"/>
                <a:gd name="connsiteY26" fmla="*/ 10117 h 288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33577" h="2884764">
                  <a:moveTo>
                    <a:pt x="3878142" y="2884763"/>
                  </a:moveTo>
                  <a:lnTo>
                    <a:pt x="55436" y="2884763"/>
                  </a:lnTo>
                  <a:cubicBezTo>
                    <a:pt x="40879" y="2884900"/>
                    <a:pt x="26861" y="2879253"/>
                    <a:pt x="16465" y="2869064"/>
                  </a:cubicBezTo>
                  <a:cubicBezTo>
                    <a:pt x="6075" y="2858868"/>
                    <a:pt x="149" y="2844969"/>
                    <a:pt x="0" y="2830413"/>
                  </a:cubicBezTo>
                  <a:lnTo>
                    <a:pt x="0" y="54352"/>
                  </a:lnTo>
                  <a:cubicBezTo>
                    <a:pt x="166" y="39801"/>
                    <a:pt x="6092" y="25908"/>
                    <a:pt x="16482" y="15718"/>
                  </a:cubicBezTo>
                  <a:cubicBezTo>
                    <a:pt x="26872" y="5534"/>
                    <a:pt x="40879" y="-118"/>
                    <a:pt x="55436" y="2"/>
                  </a:cubicBezTo>
                  <a:lnTo>
                    <a:pt x="3878142" y="2"/>
                  </a:lnTo>
                  <a:cubicBezTo>
                    <a:pt x="3892715" y="-118"/>
                    <a:pt x="3906717" y="5534"/>
                    <a:pt x="3917118" y="15718"/>
                  </a:cubicBezTo>
                  <a:cubicBezTo>
                    <a:pt x="3927462" y="25908"/>
                    <a:pt x="3933406" y="39801"/>
                    <a:pt x="3933578" y="54352"/>
                  </a:cubicBezTo>
                  <a:lnTo>
                    <a:pt x="3933578" y="2830413"/>
                  </a:lnTo>
                  <a:cubicBezTo>
                    <a:pt x="3933406" y="2844969"/>
                    <a:pt x="3927519" y="2858868"/>
                    <a:pt x="3917118" y="2869064"/>
                  </a:cubicBezTo>
                  <a:cubicBezTo>
                    <a:pt x="3906717" y="2879253"/>
                    <a:pt x="3892715" y="2884900"/>
                    <a:pt x="3878142" y="2884763"/>
                  </a:cubicBezTo>
                  <a:lnTo>
                    <a:pt x="3878142" y="2884763"/>
                  </a:lnTo>
                  <a:close/>
                  <a:moveTo>
                    <a:pt x="55436" y="10117"/>
                  </a:moveTo>
                  <a:cubicBezTo>
                    <a:pt x="43531" y="10026"/>
                    <a:pt x="32073" y="14655"/>
                    <a:pt x="23568" y="22982"/>
                  </a:cubicBezTo>
                  <a:cubicBezTo>
                    <a:pt x="15065" y="31314"/>
                    <a:pt x="10207" y="42676"/>
                    <a:pt x="10058" y="54580"/>
                  </a:cubicBezTo>
                  <a:lnTo>
                    <a:pt x="10058" y="2830413"/>
                  </a:lnTo>
                  <a:cubicBezTo>
                    <a:pt x="10207" y="2842317"/>
                    <a:pt x="15065" y="2853679"/>
                    <a:pt x="23568" y="2862011"/>
                  </a:cubicBezTo>
                  <a:cubicBezTo>
                    <a:pt x="32073" y="2870344"/>
                    <a:pt x="43531" y="2874967"/>
                    <a:pt x="55436" y="2874875"/>
                  </a:cubicBezTo>
                  <a:lnTo>
                    <a:pt x="3878142" y="2874875"/>
                  </a:lnTo>
                  <a:cubicBezTo>
                    <a:pt x="3890029" y="2874984"/>
                    <a:pt x="3901516" y="2870361"/>
                    <a:pt x="3910032" y="2862028"/>
                  </a:cubicBezTo>
                  <a:cubicBezTo>
                    <a:pt x="3918547" y="2853690"/>
                    <a:pt x="3923405" y="2842323"/>
                    <a:pt x="3923519" y="2830413"/>
                  </a:cubicBezTo>
                  <a:lnTo>
                    <a:pt x="3923519" y="54352"/>
                  </a:lnTo>
                  <a:cubicBezTo>
                    <a:pt x="3923405" y="42441"/>
                    <a:pt x="3918547" y="31074"/>
                    <a:pt x="3910032" y="22736"/>
                  </a:cubicBezTo>
                  <a:cubicBezTo>
                    <a:pt x="3901516" y="14404"/>
                    <a:pt x="3890029" y="9780"/>
                    <a:pt x="3878142" y="9889"/>
                  </a:cubicBezTo>
                  <a:lnTo>
                    <a:pt x="55436" y="10117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AA31DA2-4B48-4BA7-B954-E5939FD0195A}"/>
                </a:ext>
              </a:extLst>
            </p:cNvPr>
            <p:cNvSpPr/>
            <p:nvPr/>
          </p:nvSpPr>
          <p:spPr>
            <a:xfrm>
              <a:off x="5679248" y="1366685"/>
              <a:ext cx="5579128" cy="243459"/>
            </a:xfrm>
            <a:custGeom>
              <a:avLst/>
              <a:gdLst>
                <a:gd name="connsiteX0" fmla="*/ 57150 w 3933577"/>
                <a:gd name="connsiteY0" fmla="*/ 0 h 243459"/>
                <a:gd name="connsiteX1" fmla="*/ 3876427 w 3933577"/>
                <a:gd name="connsiteY1" fmla="*/ 0 h 243459"/>
                <a:gd name="connsiteX2" fmla="*/ 3916832 w 3933577"/>
                <a:gd name="connsiteY2" fmla="*/ 16739 h 243459"/>
                <a:gd name="connsiteX3" fmla="*/ 3933577 w 3933577"/>
                <a:gd name="connsiteY3" fmla="*/ 57150 h 243459"/>
                <a:gd name="connsiteX4" fmla="*/ 3933577 w 3933577"/>
                <a:gd name="connsiteY4" fmla="*/ 243459 h 243459"/>
                <a:gd name="connsiteX5" fmla="*/ 0 w 3933577"/>
                <a:gd name="connsiteY5" fmla="*/ 243459 h 243459"/>
                <a:gd name="connsiteX6" fmla="*/ 0 w 3933577"/>
                <a:gd name="connsiteY6" fmla="*/ 57150 h 243459"/>
                <a:gd name="connsiteX7" fmla="*/ 16739 w 3933577"/>
                <a:gd name="connsiteY7" fmla="*/ 16739 h 243459"/>
                <a:gd name="connsiteX8" fmla="*/ 57150 w 3933577"/>
                <a:gd name="connsiteY8" fmla="*/ 0 h 243459"/>
                <a:gd name="connsiteX9" fmla="*/ 57150 w 3933577"/>
                <a:gd name="connsiteY9" fmla="*/ 0 h 24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33577" h="243459">
                  <a:moveTo>
                    <a:pt x="57150" y="0"/>
                  </a:moveTo>
                  <a:lnTo>
                    <a:pt x="3876427" y="0"/>
                  </a:lnTo>
                  <a:cubicBezTo>
                    <a:pt x="3891572" y="0"/>
                    <a:pt x="3906145" y="6024"/>
                    <a:pt x="3916832" y="16739"/>
                  </a:cubicBezTo>
                  <a:cubicBezTo>
                    <a:pt x="3927576" y="27455"/>
                    <a:pt x="3933577" y="41994"/>
                    <a:pt x="3933577" y="57150"/>
                  </a:cubicBezTo>
                  <a:lnTo>
                    <a:pt x="3933577" y="243459"/>
                  </a:lnTo>
                  <a:lnTo>
                    <a:pt x="0" y="243459"/>
                  </a:lnTo>
                  <a:lnTo>
                    <a:pt x="0" y="57150"/>
                  </a:lnTo>
                  <a:cubicBezTo>
                    <a:pt x="0" y="41994"/>
                    <a:pt x="6018" y="27455"/>
                    <a:pt x="16739" y="16739"/>
                  </a:cubicBezTo>
                  <a:cubicBezTo>
                    <a:pt x="27455" y="6024"/>
                    <a:pt x="41994" y="0"/>
                    <a:pt x="57150" y="0"/>
                  </a:cubicBezTo>
                  <a:lnTo>
                    <a:pt x="57150" y="0"/>
                  </a:lnTo>
                  <a:close/>
                </a:path>
              </a:pathLst>
            </a:custGeom>
            <a:solidFill>
              <a:schemeClr val="accent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A113A93-EF50-D3AF-C871-B705C67EA318}"/>
                </a:ext>
              </a:extLst>
            </p:cNvPr>
            <p:cNvSpPr/>
            <p:nvPr/>
          </p:nvSpPr>
          <p:spPr>
            <a:xfrm>
              <a:off x="5780855" y="1457611"/>
              <a:ext cx="69494" cy="69494"/>
            </a:xfrm>
            <a:custGeom>
              <a:avLst/>
              <a:gdLst>
                <a:gd name="connsiteX0" fmla="*/ 34747 w 69494"/>
                <a:gd name="connsiteY0" fmla="*/ 69494 h 69494"/>
                <a:gd name="connsiteX1" fmla="*/ 69494 w 69494"/>
                <a:gd name="connsiteY1" fmla="*/ 34747 h 69494"/>
                <a:gd name="connsiteX2" fmla="*/ 34747 w 69494"/>
                <a:gd name="connsiteY2" fmla="*/ 0 h 69494"/>
                <a:gd name="connsiteX3" fmla="*/ 0 w 69494"/>
                <a:gd name="connsiteY3" fmla="*/ 34747 h 69494"/>
                <a:gd name="connsiteX4" fmla="*/ 34747 w 69494"/>
                <a:gd name="connsiteY4" fmla="*/ 69494 h 6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94" h="69494">
                  <a:moveTo>
                    <a:pt x="34747" y="69494"/>
                  </a:moveTo>
                  <a:cubicBezTo>
                    <a:pt x="53938" y="69494"/>
                    <a:pt x="69494" y="53938"/>
                    <a:pt x="69494" y="34747"/>
                  </a:cubicBezTo>
                  <a:cubicBezTo>
                    <a:pt x="69494" y="15556"/>
                    <a:pt x="53938" y="0"/>
                    <a:pt x="34747" y="0"/>
                  </a:cubicBezTo>
                  <a:cubicBezTo>
                    <a:pt x="15556" y="0"/>
                    <a:pt x="0" y="15556"/>
                    <a:pt x="0" y="34747"/>
                  </a:cubicBezTo>
                  <a:cubicBezTo>
                    <a:pt x="0" y="53938"/>
                    <a:pt x="15556" y="69494"/>
                    <a:pt x="34747" y="6949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EDE028D-582C-583B-3ECE-7A8FC863A81A}"/>
                </a:ext>
              </a:extLst>
            </p:cNvPr>
            <p:cNvSpPr/>
            <p:nvPr/>
          </p:nvSpPr>
          <p:spPr>
            <a:xfrm>
              <a:off x="5891269" y="1457611"/>
              <a:ext cx="69494" cy="69494"/>
            </a:xfrm>
            <a:custGeom>
              <a:avLst/>
              <a:gdLst>
                <a:gd name="connsiteX0" fmla="*/ 34747 w 69494"/>
                <a:gd name="connsiteY0" fmla="*/ 69494 h 69494"/>
                <a:gd name="connsiteX1" fmla="*/ 69494 w 69494"/>
                <a:gd name="connsiteY1" fmla="*/ 34747 h 69494"/>
                <a:gd name="connsiteX2" fmla="*/ 34747 w 69494"/>
                <a:gd name="connsiteY2" fmla="*/ 0 h 69494"/>
                <a:gd name="connsiteX3" fmla="*/ 0 w 69494"/>
                <a:gd name="connsiteY3" fmla="*/ 34747 h 69494"/>
                <a:gd name="connsiteX4" fmla="*/ 34747 w 69494"/>
                <a:gd name="connsiteY4" fmla="*/ 69494 h 6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94" h="69494">
                  <a:moveTo>
                    <a:pt x="34747" y="69494"/>
                  </a:moveTo>
                  <a:cubicBezTo>
                    <a:pt x="53938" y="69494"/>
                    <a:pt x="69494" y="53938"/>
                    <a:pt x="69494" y="34747"/>
                  </a:cubicBezTo>
                  <a:cubicBezTo>
                    <a:pt x="69494" y="15556"/>
                    <a:pt x="53938" y="0"/>
                    <a:pt x="34747" y="0"/>
                  </a:cubicBezTo>
                  <a:cubicBezTo>
                    <a:pt x="15562" y="0"/>
                    <a:pt x="0" y="15556"/>
                    <a:pt x="0" y="34747"/>
                  </a:cubicBezTo>
                  <a:cubicBezTo>
                    <a:pt x="0" y="53938"/>
                    <a:pt x="15562" y="69494"/>
                    <a:pt x="34747" y="6949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A84AE3C-F1CD-7F7A-CBB7-231C6D6EB5D7}"/>
                </a:ext>
              </a:extLst>
            </p:cNvPr>
            <p:cNvSpPr/>
            <p:nvPr/>
          </p:nvSpPr>
          <p:spPr>
            <a:xfrm>
              <a:off x="6001746" y="1457611"/>
              <a:ext cx="69494" cy="69494"/>
            </a:xfrm>
            <a:custGeom>
              <a:avLst/>
              <a:gdLst>
                <a:gd name="connsiteX0" fmla="*/ 34741 w 69494"/>
                <a:gd name="connsiteY0" fmla="*/ 69494 h 69494"/>
                <a:gd name="connsiteX1" fmla="*/ 69494 w 69494"/>
                <a:gd name="connsiteY1" fmla="*/ 34747 h 69494"/>
                <a:gd name="connsiteX2" fmla="*/ 34741 w 69494"/>
                <a:gd name="connsiteY2" fmla="*/ 0 h 69494"/>
                <a:gd name="connsiteX3" fmla="*/ 0 w 69494"/>
                <a:gd name="connsiteY3" fmla="*/ 34747 h 69494"/>
                <a:gd name="connsiteX4" fmla="*/ 34741 w 69494"/>
                <a:gd name="connsiteY4" fmla="*/ 69494 h 6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94" h="69494">
                  <a:moveTo>
                    <a:pt x="34741" y="69494"/>
                  </a:moveTo>
                  <a:cubicBezTo>
                    <a:pt x="53932" y="69494"/>
                    <a:pt x="69494" y="53938"/>
                    <a:pt x="69494" y="34747"/>
                  </a:cubicBezTo>
                  <a:cubicBezTo>
                    <a:pt x="69494" y="15556"/>
                    <a:pt x="53932" y="0"/>
                    <a:pt x="34741" y="0"/>
                  </a:cubicBezTo>
                  <a:cubicBezTo>
                    <a:pt x="15556" y="0"/>
                    <a:pt x="0" y="15556"/>
                    <a:pt x="0" y="34747"/>
                  </a:cubicBezTo>
                  <a:cubicBezTo>
                    <a:pt x="0" y="53938"/>
                    <a:pt x="15556" y="69494"/>
                    <a:pt x="34741" y="6949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54E5CF94-10A9-B797-494B-B7F95B1FBE1D}"/>
              </a:ext>
            </a:extLst>
          </p:cNvPr>
          <p:cNvGrpSpPr/>
          <p:nvPr/>
        </p:nvGrpSpPr>
        <p:grpSpPr>
          <a:xfrm>
            <a:off x="1235198" y="2586394"/>
            <a:ext cx="4680000" cy="3565248"/>
            <a:chOff x="1525391" y="3347730"/>
            <a:chExt cx="3728322" cy="284024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BFE6FEA-CE61-8C8D-84C4-F82E74758390}"/>
                </a:ext>
              </a:extLst>
            </p:cNvPr>
            <p:cNvSpPr/>
            <p:nvPr/>
          </p:nvSpPr>
          <p:spPr>
            <a:xfrm>
              <a:off x="1819165" y="3947691"/>
              <a:ext cx="607024" cy="1275930"/>
            </a:xfrm>
            <a:custGeom>
              <a:avLst/>
              <a:gdLst>
                <a:gd name="connsiteX0" fmla="*/ 397283 w 607024"/>
                <a:gd name="connsiteY0" fmla="*/ 0 h 1275930"/>
                <a:gd name="connsiteX1" fmla="*/ 24551 w 607024"/>
                <a:gd name="connsiteY1" fmla="*/ 150019 h 1275930"/>
                <a:gd name="connsiteX2" fmla="*/ 4583 w 607024"/>
                <a:gd name="connsiteY2" fmla="*/ 169175 h 1275930"/>
                <a:gd name="connsiteX3" fmla="*/ 834 w 607024"/>
                <a:gd name="connsiteY3" fmla="*/ 196596 h 1275930"/>
                <a:gd name="connsiteX4" fmla="*/ 217318 w 607024"/>
                <a:gd name="connsiteY4" fmla="*/ 1275931 h 1275930"/>
                <a:gd name="connsiteX5" fmla="*/ 607024 w 607024"/>
                <a:gd name="connsiteY5" fmla="*/ 1275931 h 1275930"/>
                <a:gd name="connsiteX6" fmla="*/ 397283 w 607024"/>
                <a:gd name="connsiteY6" fmla="*/ 0 h 1275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7024" h="1275930">
                  <a:moveTo>
                    <a:pt x="397283" y="0"/>
                  </a:moveTo>
                  <a:lnTo>
                    <a:pt x="24551" y="150019"/>
                  </a:lnTo>
                  <a:cubicBezTo>
                    <a:pt x="15927" y="153968"/>
                    <a:pt x="8886" y="160723"/>
                    <a:pt x="4583" y="169175"/>
                  </a:cubicBezTo>
                  <a:cubicBezTo>
                    <a:pt x="274" y="177633"/>
                    <a:pt x="-1046" y="187298"/>
                    <a:pt x="834" y="196596"/>
                  </a:cubicBezTo>
                  <a:lnTo>
                    <a:pt x="217318" y="1275931"/>
                  </a:lnTo>
                  <a:lnTo>
                    <a:pt x="607024" y="1275931"/>
                  </a:lnTo>
                  <a:lnTo>
                    <a:pt x="397283" y="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133E578-58C8-1CE4-4C92-BA158B921B61}"/>
                </a:ext>
              </a:extLst>
            </p:cNvPr>
            <p:cNvSpPr/>
            <p:nvPr/>
          </p:nvSpPr>
          <p:spPr>
            <a:xfrm>
              <a:off x="2179569" y="3947691"/>
              <a:ext cx="1362080" cy="1275930"/>
            </a:xfrm>
            <a:custGeom>
              <a:avLst/>
              <a:gdLst>
                <a:gd name="connsiteX0" fmla="*/ 824 w 1362080"/>
                <a:gd name="connsiteY0" fmla="*/ 50406 h 1275930"/>
                <a:gd name="connsiteX1" fmla="*/ 246569 w 1362080"/>
                <a:gd name="connsiteY1" fmla="*/ 1275931 h 1275930"/>
                <a:gd name="connsiteX2" fmla="*/ 1362080 w 1362080"/>
                <a:gd name="connsiteY2" fmla="*/ 1275931 h 1275930"/>
                <a:gd name="connsiteX3" fmla="*/ 1112906 w 1362080"/>
                <a:gd name="connsiteY3" fmla="*/ 33833 h 1275930"/>
                <a:gd name="connsiteX4" fmla="*/ 1098316 w 1362080"/>
                <a:gd name="connsiteY4" fmla="*/ 9550 h 1275930"/>
                <a:gd name="connsiteX5" fmla="*/ 1071644 w 1362080"/>
                <a:gd name="connsiteY5" fmla="*/ 0 h 1275930"/>
                <a:gd name="connsiteX6" fmla="*/ 42086 w 1362080"/>
                <a:gd name="connsiteY6" fmla="*/ 0 h 1275930"/>
                <a:gd name="connsiteX7" fmla="*/ 24073 w 1362080"/>
                <a:gd name="connsiteY7" fmla="*/ 4063 h 1275930"/>
                <a:gd name="connsiteX8" fmla="*/ 9528 w 1362080"/>
                <a:gd name="connsiteY8" fmla="*/ 15442 h 1275930"/>
                <a:gd name="connsiteX9" fmla="*/ 1247 w 1362080"/>
                <a:gd name="connsiteY9" fmla="*/ 31947 h 1275930"/>
                <a:gd name="connsiteX10" fmla="*/ 824 w 1362080"/>
                <a:gd name="connsiteY10" fmla="*/ 50406 h 1275930"/>
                <a:gd name="connsiteX11" fmla="*/ 824 w 1362080"/>
                <a:gd name="connsiteY11" fmla="*/ 50406 h 1275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62080" h="1275930">
                  <a:moveTo>
                    <a:pt x="824" y="50406"/>
                  </a:moveTo>
                  <a:lnTo>
                    <a:pt x="246569" y="1275931"/>
                  </a:lnTo>
                  <a:lnTo>
                    <a:pt x="1362080" y="1275931"/>
                  </a:lnTo>
                  <a:lnTo>
                    <a:pt x="1112906" y="33833"/>
                  </a:lnTo>
                  <a:cubicBezTo>
                    <a:pt x="1110992" y="24294"/>
                    <a:pt x="1105837" y="15716"/>
                    <a:pt x="1098316" y="9550"/>
                  </a:cubicBezTo>
                  <a:cubicBezTo>
                    <a:pt x="1090795" y="3383"/>
                    <a:pt x="1081371" y="6"/>
                    <a:pt x="1071644" y="0"/>
                  </a:cubicBezTo>
                  <a:lnTo>
                    <a:pt x="42086" y="0"/>
                  </a:lnTo>
                  <a:cubicBezTo>
                    <a:pt x="35857" y="6"/>
                    <a:pt x="29702" y="1395"/>
                    <a:pt x="24073" y="4063"/>
                  </a:cubicBezTo>
                  <a:cubicBezTo>
                    <a:pt x="18444" y="6732"/>
                    <a:pt x="13477" y="10618"/>
                    <a:pt x="9528" y="15442"/>
                  </a:cubicBezTo>
                  <a:cubicBezTo>
                    <a:pt x="5579" y="20260"/>
                    <a:pt x="2756" y="25900"/>
                    <a:pt x="1247" y="31947"/>
                  </a:cubicBezTo>
                  <a:cubicBezTo>
                    <a:pt x="-256" y="37993"/>
                    <a:pt x="-405" y="44297"/>
                    <a:pt x="824" y="50406"/>
                  </a:cubicBezTo>
                  <a:lnTo>
                    <a:pt x="824" y="50406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C1F750D-5C37-8DC4-702D-29DF74449A4B}"/>
                </a:ext>
              </a:extLst>
            </p:cNvPr>
            <p:cNvSpPr/>
            <p:nvPr/>
          </p:nvSpPr>
          <p:spPr>
            <a:xfrm>
              <a:off x="3421971" y="4627033"/>
              <a:ext cx="434682" cy="1225467"/>
            </a:xfrm>
            <a:custGeom>
              <a:avLst/>
              <a:gdLst>
                <a:gd name="connsiteX0" fmla="*/ 406336 w 434682"/>
                <a:gd name="connsiteY0" fmla="*/ 1225467 h 1225467"/>
                <a:gd name="connsiteX1" fmla="*/ 243173 w 434682"/>
                <a:gd name="connsiteY1" fmla="*/ 1225467 h 1225467"/>
                <a:gd name="connsiteX2" fmla="*/ 0 w 434682"/>
                <a:gd name="connsiteY2" fmla="*/ 0 h 1225467"/>
                <a:gd name="connsiteX3" fmla="*/ 434683 w 434682"/>
                <a:gd name="connsiteY3" fmla="*/ 743 h 1225467"/>
                <a:gd name="connsiteX4" fmla="*/ 406336 w 434682"/>
                <a:gd name="connsiteY4" fmla="*/ 1225467 h 122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682" h="1225467">
                  <a:moveTo>
                    <a:pt x="406336" y="1225467"/>
                  </a:moveTo>
                  <a:lnTo>
                    <a:pt x="243173" y="1225467"/>
                  </a:lnTo>
                  <a:lnTo>
                    <a:pt x="0" y="0"/>
                  </a:lnTo>
                  <a:lnTo>
                    <a:pt x="434683" y="743"/>
                  </a:lnTo>
                  <a:lnTo>
                    <a:pt x="406336" y="1225467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CA7FD74-0059-335C-0890-940096DD8C01}"/>
                </a:ext>
              </a:extLst>
            </p:cNvPr>
            <p:cNvSpPr/>
            <p:nvPr/>
          </p:nvSpPr>
          <p:spPr>
            <a:xfrm>
              <a:off x="3828085" y="4627033"/>
              <a:ext cx="328155" cy="1225467"/>
            </a:xfrm>
            <a:custGeom>
              <a:avLst/>
              <a:gdLst>
                <a:gd name="connsiteX0" fmla="*/ 0 w 328155"/>
                <a:gd name="connsiteY0" fmla="*/ 1225467 h 1225467"/>
                <a:gd name="connsiteX1" fmla="*/ 328155 w 328155"/>
                <a:gd name="connsiteY1" fmla="*/ 1225467 h 1225467"/>
                <a:gd name="connsiteX2" fmla="*/ 328155 w 328155"/>
                <a:gd name="connsiteY2" fmla="*/ 42120 h 1225467"/>
                <a:gd name="connsiteX3" fmla="*/ 315817 w 328155"/>
                <a:gd name="connsiteY3" fmla="*/ 12339 h 1225467"/>
                <a:gd name="connsiteX4" fmla="*/ 286036 w 328155"/>
                <a:gd name="connsiteY4" fmla="*/ 0 h 1225467"/>
                <a:gd name="connsiteX5" fmla="*/ 42348 w 328155"/>
                <a:gd name="connsiteY5" fmla="*/ 0 h 1225467"/>
                <a:gd name="connsiteX6" fmla="*/ 12567 w 328155"/>
                <a:gd name="connsiteY6" fmla="*/ 12339 h 1225467"/>
                <a:gd name="connsiteX7" fmla="*/ 228 w 328155"/>
                <a:gd name="connsiteY7" fmla="*/ 42120 h 1225467"/>
                <a:gd name="connsiteX8" fmla="*/ 0 w 328155"/>
                <a:gd name="connsiteY8" fmla="*/ 1225467 h 122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155" h="1225467">
                  <a:moveTo>
                    <a:pt x="0" y="1225467"/>
                  </a:moveTo>
                  <a:lnTo>
                    <a:pt x="328155" y="1225467"/>
                  </a:lnTo>
                  <a:lnTo>
                    <a:pt x="328155" y="42120"/>
                  </a:lnTo>
                  <a:cubicBezTo>
                    <a:pt x="328155" y="30947"/>
                    <a:pt x="323715" y="20237"/>
                    <a:pt x="315817" y="12339"/>
                  </a:cubicBezTo>
                  <a:cubicBezTo>
                    <a:pt x="307919" y="4435"/>
                    <a:pt x="297209" y="0"/>
                    <a:pt x="286036" y="0"/>
                  </a:cubicBezTo>
                  <a:lnTo>
                    <a:pt x="42348" y="0"/>
                  </a:lnTo>
                  <a:cubicBezTo>
                    <a:pt x="31175" y="0"/>
                    <a:pt x="20465" y="4435"/>
                    <a:pt x="12567" y="12339"/>
                  </a:cubicBezTo>
                  <a:cubicBezTo>
                    <a:pt x="4663" y="20237"/>
                    <a:pt x="228" y="30947"/>
                    <a:pt x="228" y="42120"/>
                  </a:cubicBezTo>
                  <a:lnTo>
                    <a:pt x="0" y="1225467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E89E07C-F6B7-7C67-6490-0B2D4B90F674}"/>
                </a:ext>
              </a:extLst>
            </p:cNvPr>
            <p:cNvSpPr/>
            <p:nvPr/>
          </p:nvSpPr>
          <p:spPr>
            <a:xfrm>
              <a:off x="2554262" y="5223621"/>
              <a:ext cx="1273987" cy="628878"/>
            </a:xfrm>
            <a:custGeom>
              <a:avLst/>
              <a:gdLst>
                <a:gd name="connsiteX0" fmla="*/ 1273988 w 1273987"/>
                <a:gd name="connsiteY0" fmla="*/ 0 h 628878"/>
                <a:gd name="connsiteX1" fmla="*/ 0 w 1273987"/>
                <a:gd name="connsiteY1" fmla="*/ 0 h 628878"/>
                <a:gd name="connsiteX2" fmla="*/ 0 w 1273987"/>
                <a:gd name="connsiteY2" fmla="*/ 628879 h 628878"/>
                <a:gd name="connsiteX3" fmla="*/ 1273988 w 1273987"/>
                <a:gd name="connsiteY3" fmla="*/ 628879 h 628878"/>
                <a:gd name="connsiteX4" fmla="*/ 1273988 w 1273987"/>
                <a:gd name="connsiteY4" fmla="*/ 0 h 62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3987" h="628878">
                  <a:moveTo>
                    <a:pt x="1273988" y="0"/>
                  </a:moveTo>
                  <a:lnTo>
                    <a:pt x="0" y="0"/>
                  </a:lnTo>
                  <a:lnTo>
                    <a:pt x="0" y="628879"/>
                  </a:lnTo>
                  <a:lnTo>
                    <a:pt x="1273988" y="628879"/>
                  </a:lnTo>
                  <a:lnTo>
                    <a:pt x="1273988" y="0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8413890-A1FD-3843-AF84-91CCBE104209}"/>
                </a:ext>
              </a:extLst>
            </p:cNvPr>
            <p:cNvSpPr/>
            <p:nvPr/>
          </p:nvSpPr>
          <p:spPr>
            <a:xfrm>
              <a:off x="2554262" y="4951759"/>
              <a:ext cx="1273987" cy="274434"/>
            </a:xfrm>
            <a:custGeom>
              <a:avLst/>
              <a:gdLst>
                <a:gd name="connsiteX0" fmla="*/ 1273988 w 1273987"/>
                <a:gd name="connsiteY0" fmla="*/ 0 h 274434"/>
                <a:gd name="connsiteX1" fmla="*/ 0 w 1273987"/>
                <a:gd name="connsiteY1" fmla="*/ 0 h 274434"/>
                <a:gd name="connsiteX2" fmla="*/ 0 w 1273987"/>
                <a:gd name="connsiteY2" fmla="*/ 274434 h 274434"/>
                <a:gd name="connsiteX3" fmla="*/ 1273988 w 1273987"/>
                <a:gd name="connsiteY3" fmla="*/ 274434 h 274434"/>
                <a:gd name="connsiteX4" fmla="*/ 1273988 w 1273987"/>
                <a:gd name="connsiteY4" fmla="*/ 0 h 274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3987" h="274434">
                  <a:moveTo>
                    <a:pt x="1273988" y="0"/>
                  </a:moveTo>
                  <a:lnTo>
                    <a:pt x="0" y="0"/>
                  </a:lnTo>
                  <a:lnTo>
                    <a:pt x="0" y="274434"/>
                  </a:lnTo>
                  <a:lnTo>
                    <a:pt x="1273988" y="274434"/>
                  </a:lnTo>
                  <a:lnTo>
                    <a:pt x="1273988" y="0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A9AF44A-EFD2-677B-3ABB-E3119668C349}"/>
                </a:ext>
              </a:extLst>
            </p:cNvPr>
            <p:cNvSpPr/>
            <p:nvPr/>
          </p:nvSpPr>
          <p:spPr>
            <a:xfrm>
              <a:off x="1715478" y="5852500"/>
              <a:ext cx="140360" cy="328669"/>
            </a:xfrm>
            <a:custGeom>
              <a:avLst/>
              <a:gdLst>
                <a:gd name="connsiteX0" fmla="*/ 0 w 140360"/>
                <a:gd name="connsiteY0" fmla="*/ 0 h 328669"/>
                <a:gd name="connsiteX1" fmla="*/ 8058 w 140360"/>
                <a:gd name="connsiteY1" fmla="*/ 99270 h 328669"/>
                <a:gd name="connsiteX2" fmla="*/ 26918 w 140360"/>
                <a:gd name="connsiteY2" fmla="*/ 328670 h 328669"/>
                <a:gd name="connsiteX3" fmla="*/ 113386 w 140360"/>
                <a:gd name="connsiteY3" fmla="*/ 328670 h 328669"/>
                <a:gd name="connsiteX4" fmla="*/ 132245 w 140360"/>
                <a:gd name="connsiteY4" fmla="*/ 99270 h 328669"/>
                <a:gd name="connsiteX5" fmla="*/ 140360 w 140360"/>
                <a:gd name="connsiteY5" fmla="*/ 0 h 328669"/>
                <a:gd name="connsiteX6" fmla="*/ 0 w 140360"/>
                <a:gd name="connsiteY6" fmla="*/ 0 h 32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360" h="328669">
                  <a:moveTo>
                    <a:pt x="0" y="0"/>
                  </a:moveTo>
                  <a:lnTo>
                    <a:pt x="8058" y="99270"/>
                  </a:lnTo>
                  <a:lnTo>
                    <a:pt x="26918" y="328670"/>
                  </a:lnTo>
                  <a:lnTo>
                    <a:pt x="113386" y="328670"/>
                  </a:lnTo>
                  <a:lnTo>
                    <a:pt x="132245" y="99270"/>
                  </a:lnTo>
                  <a:lnTo>
                    <a:pt x="1403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9574004-D3DB-E5F7-42C1-127EB0C14E76}"/>
                </a:ext>
              </a:extLst>
            </p:cNvPr>
            <p:cNvSpPr/>
            <p:nvPr/>
          </p:nvSpPr>
          <p:spPr>
            <a:xfrm>
              <a:off x="1715478" y="5852500"/>
              <a:ext cx="140360" cy="99269"/>
            </a:xfrm>
            <a:custGeom>
              <a:avLst/>
              <a:gdLst>
                <a:gd name="connsiteX0" fmla="*/ 0 w 140360"/>
                <a:gd name="connsiteY0" fmla="*/ 0 h 99269"/>
                <a:gd name="connsiteX1" fmla="*/ 140360 w 140360"/>
                <a:gd name="connsiteY1" fmla="*/ 0 h 99269"/>
                <a:gd name="connsiteX2" fmla="*/ 132245 w 140360"/>
                <a:gd name="connsiteY2" fmla="*/ 99270 h 99269"/>
                <a:gd name="connsiteX3" fmla="*/ 8058 w 140360"/>
                <a:gd name="connsiteY3" fmla="*/ 99270 h 99269"/>
                <a:gd name="connsiteX4" fmla="*/ 0 w 140360"/>
                <a:gd name="connsiteY4" fmla="*/ 0 h 9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360" h="99269">
                  <a:moveTo>
                    <a:pt x="0" y="0"/>
                  </a:moveTo>
                  <a:lnTo>
                    <a:pt x="140360" y="0"/>
                  </a:lnTo>
                  <a:lnTo>
                    <a:pt x="132245" y="99270"/>
                  </a:lnTo>
                  <a:lnTo>
                    <a:pt x="8058" y="99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0E317FC-5C29-EDAF-3ACB-F4F3DB67A41F}"/>
                </a:ext>
              </a:extLst>
            </p:cNvPr>
            <p:cNvSpPr/>
            <p:nvPr/>
          </p:nvSpPr>
          <p:spPr>
            <a:xfrm>
              <a:off x="2320005" y="5852500"/>
              <a:ext cx="140360" cy="328669"/>
            </a:xfrm>
            <a:custGeom>
              <a:avLst/>
              <a:gdLst>
                <a:gd name="connsiteX0" fmla="*/ 0 w 140360"/>
                <a:gd name="connsiteY0" fmla="*/ 0 h 328669"/>
                <a:gd name="connsiteX1" fmla="*/ 8115 w 140360"/>
                <a:gd name="connsiteY1" fmla="*/ 99270 h 328669"/>
                <a:gd name="connsiteX2" fmla="*/ 26918 w 140360"/>
                <a:gd name="connsiteY2" fmla="*/ 328670 h 328669"/>
                <a:gd name="connsiteX3" fmla="*/ 113443 w 140360"/>
                <a:gd name="connsiteY3" fmla="*/ 328670 h 328669"/>
                <a:gd name="connsiteX4" fmla="*/ 132302 w 140360"/>
                <a:gd name="connsiteY4" fmla="*/ 99270 h 328669"/>
                <a:gd name="connsiteX5" fmla="*/ 140360 w 140360"/>
                <a:gd name="connsiteY5" fmla="*/ 0 h 328669"/>
                <a:gd name="connsiteX6" fmla="*/ 0 w 140360"/>
                <a:gd name="connsiteY6" fmla="*/ 0 h 32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360" h="328669">
                  <a:moveTo>
                    <a:pt x="0" y="0"/>
                  </a:moveTo>
                  <a:lnTo>
                    <a:pt x="8115" y="99270"/>
                  </a:lnTo>
                  <a:lnTo>
                    <a:pt x="26918" y="328670"/>
                  </a:lnTo>
                  <a:lnTo>
                    <a:pt x="113443" y="328670"/>
                  </a:lnTo>
                  <a:lnTo>
                    <a:pt x="132302" y="99270"/>
                  </a:lnTo>
                  <a:lnTo>
                    <a:pt x="1403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30C1243-D010-B12B-B7A0-C33B70CDA2DA}"/>
                </a:ext>
              </a:extLst>
            </p:cNvPr>
            <p:cNvSpPr/>
            <p:nvPr/>
          </p:nvSpPr>
          <p:spPr>
            <a:xfrm>
              <a:off x="2320005" y="5852500"/>
              <a:ext cx="140360" cy="99269"/>
            </a:xfrm>
            <a:custGeom>
              <a:avLst/>
              <a:gdLst>
                <a:gd name="connsiteX0" fmla="*/ 0 w 140360"/>
                <a:gd name="connsiteY0" fmla="*/ 0 h 99269"/>
                <a:gd name="connsiteX1" fmla="*/ 140360 w 140360"/>
                <a:gd name="connsiteY1" fmla="*/ 0 h 99269"/>
                <a:gd name="connsiteX2" fmla="*/ 132302 w 140360"/>
                <a:gd name="connsiteY2" fmla="*/ 99270 h 99269"/>
                <a:gd name="connsiteX3" fmla="*/ 8115 w 140360"/>
                <a:gd name="connsiteY3" fmla="*/ 99270 h 99269"/>
                <a:gd name="connsiteX4" fmla="*/ 0 w 140360"/>
                <a:gd name="connsiteY4" fmla="*/ 0 h 9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360" h="99269">
                  <a:moveTo>
                    <a:pt x="0" y="0"/>
                  </a:moveTo>
                  <a:lnTo>
                    <a:pt x="140360" y="0"/>
                  </a:lnTo>
                  <a:lnTo>
                    <a:pt x="132302" y="99270"/>
                  </a:lnTo>
                  <a:lnTo>
                    <a:pt x="8115" y="99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7200BBD-0DEA-818E-9D15-26DFDBB417EF}"/>
                </a:ext>
              </a:extLst>
            </p:cNvPr>
            <p:cNvSpPr/>
            <p:nvPr/>
          </p:nvSpPr>
          <p:spPr>
            <a:xfrm>
              <a:off x="3322764" y="5852500"/>
              <a:ext cx="140360" cy="328669"/>
            </a:xfrm>
            <a:custGeom>
              <a:avLst/>
              <a:gdLst>
                <a:gd name="connsiteX0" fmla="*/ 0 w 140360"/>
                <a:gd name="connsiteY0" fmla="*/ 0 h 328669"/>
                <a:gd name="connsiteX1" fmla="*/ 8115 w 140360"/>
                <a:gd name="connsiteY1" fmla="*/ 99270 h 328669"/>
                <a:gd name="connsiteX2" fmla="*/ 26975 w 140360"/>
                <a:gd name="connsiteY2" fmla="*/ 328670 h 328669"/>
                <a:gd name="connsiteX3" fmla="*/ 113443 w 140360"/>
                <a:gd name="connsiteY3" fmla="*/ 328670 h 328669"/>
                <a:gd name="connsiteX4" fmla="*/ 132302 w 140360"/>
                <a:gd name="connsiteY4" fmla="*/ 99270 h 328669"/>
                <a:gd name="connsiteX5" fmla="*/ 140360 w 140360"/>
                <a:gd name="connsiteY5" fmla="*/ 0 h 328669"/>
                <a:gd name="connsiteX6" fmla="*/ 0 w 140360"/>
                <a:gd name="connsiteY6" fmla="*/ 0 h 32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360" h="328669">
                  <a:moveTo>
                    <a:pt x="0" y="0"/>
                  </a:moveTo>
                  <a:lnTo>
                    <a:pt x="8115" y="99270"/>
                  </a:lnTo>
                  <a:lnTo>
                    <a:pt x="26975" y="328670"/>
                  </a:lnTo>
                  <a:lnTo>
                    <a:pt x="113443" y="328670"/>
                  </a:lnTo>
                  <a:lnTo>
                    <a:pt x="132302" y="99270"/>
                  </a:lnTo>
                  <a:lnTo>
                    <a:pt x="1403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A0B8E2A-72DB-9E6D-82B1-BF1BDB604434}"/>
                </a:ext>
              </a:extLst>
            </p:cNvPr>
            <p:cNvSpPr/>
            <p:nvPr/>
          </p:nvSpPr>
          <p:spPr>
            <a:xfrm>
              <a:off x="3322764" y="5852500"/>
              <a:ext cx="140360" cy="99269"/>
            </a:xfrm>
            <a:custGeom>
              <a:avLst/>
              <a:gdLst>
                <a:gd name="connsiteX0" fmla="*/ 0 w 140360"/>
                <a:gd name="connsiteY0" fmla="*/ 0 h 99269"/>
                <a:gd name="connsiteX1" fmla="*/ 140360 w 140360"/>
                <a:gd name="connsiteY1" fmla="*/ 0 h 99269"/>
                <a:gd name="connsiteX2" fmla="*/ 132302 w 140360"/>
                <a:gd name="connsiteY2" fmla="*/ 99270 h 99269"/>
                <a:gd name="connsiteX3" fmla="*/ 8115 w 140360"/>
                <a:gd name="connsiteY3" fmla="*/ 99270 h 99269"/>
                <a:gd name="connsiteX4" fmla="*/ 0 w 140360"/>
                <a:gd name="connsiteY4" fmla="*/ 0 h 9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360" h="99269">
                  <a:moveTo>
                    <a:pt x="0" y="0"/>
                  </a:moveTo>
                  <a:lnTo>
                    <a:pt x="140360" y="0"/>
                  </a:lnTo>
                  <a:lnTo>
                    <a:pt x="132302" y="99270"/>
                  </a:lnTo>
                  <a:lnTo>
                    <a:pt x="8115" y="99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9E2E7320-42E8-E598-CEAD-9BCA755A1EA7}"/>
                </a:ext>
              </a:extLst>
            </p:cNvPr>
            <p:cNvSpPr/>
            <p:nvPr/>
          </p:nvSpPr>
          <p:spPr>
            <a:xfrm>
              <a:off x="3927468" y="5852500"/>
              <a:ext cx="140360" cy="328669"/>
            </a:xfrm>
            <a:custGeom>
              <a:avLst/>
              <a:gdLst>
                <a:gd name="connsiteX0" fmla="*/ 0 w 140360"/>
                <a:gd name="connsiteY0" fmla="*/ 0 h 328669"/>
                <a:gd name="connsiteX1" fmla="*/ 8115 w 140360"/>
                <a:gd name="connsiteY1" fmla="*/ 99270 h 328669"/>
                <a:gd name="connsiteX2" fmla="*/ 26975 w 140360"/>
                <a:gd name="connsiteY2" fmla="*/ 328670 h 328669"/>
                <a:gd name="connsiteX3" fmla="*/ 113443 w 140360"/>
                <a:gd name="connsiteY3" fmla="*/ 328670 h 328669"/>
                <a:gd name="connsiteX4" fmla="*/ 132302 w 140360"/>
                <a:gd name="connsiteY4" fmla="*/ 99270 h 328669"/>
                <a:gd name="connsiteX5" fmla="*/ 140360 w 140360"/>
                <a:gd name="connsiteY5" fmla="*/ 0 h 328669"/>
                <a:gd name="connsiteX6" fmla="*/ 0 w 140360"/>
                <a:gd name="connsiteY6" fmla="*/ 0 h 32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360" h="328669">
                  <a:moveTo>
                    <a:pt x="0" y="0"/>
                  </a:moveTo>
                  <a:lnTo>
                    <a:pt x="8115" y="99270"/>
                  </a:lnTo>
                  <a:lnTo>
                    <a:pt x="26975" y="328670"/>
                  </a:lnTo>
                  <a:lnTo>
                    <a:pt x="113443" y="328670"/>
                  </a:lnTo>
                  <a:lnTo>
                    <a:pt x="132302" y="99270"/>
                  </a:lnTo>
                  <a:lnTo>
                    <a:pt x="1403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72A2ABFD-3CFB-97E3-8004-256E6C8E92C6}"/>
                </a:ext>
              </a:extLst>
            </p:cNvPr>
            <p:cNvSpPr/>
            <p:nvPr/>
          </p:nvSpPr>
          <p:spPr>
            <a:xfrm>
              <a:off x="3927468" y="5852500"/>
              <a:ext cx="140360" cy="99269"/>
            </a:xfrm>
            <a:custGeom>
              <a:avLst/>
              <a:gdLst>
                <a:gd name="connsiteX0" fmla="*/ 140360 w 140360"/>
                <a:gd name="connsiteY0" fmla="*/ 0 h 99269"/>
                <a:gd name="connsiteX1" fmla="*/ 132302 w 140360"/>
                <a:gd name="connsiteY1" fmla="*/ 99270 h 99269"/>
                <a:gd name="connsiteX2" fmla="*/ 8115 w 140360"/>
                <a:gd name="connsiteY2" fmla="*/ 99270 h 99269"/>
                <a:gd name="connsiteX3" fmla="*/ 0 w 140360"/>
                <a:gd name="connsiteY3" fmla="*/ 0 h 99269"/>
                <a:gd name="connsiteX4" fmla="*/ 140360 w 140360"/>
                <a:gd name="connsiteY4" fmla="*/ 0 h 9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360" h="99269">
                  <a:moveTo>
                    <a:pt x="140360" y="0"/>
                  </a:moveTo>
                  <a:lnTo>
                    <a:pt x="132302" y="99270"/>
                  </a:lnTo>
                  <a:lnTo>
                    <a:pt x="8115" y="99270"/>
                  </a:lnTo>
                  <a:lnTo>
                    <a:pt x="0" y="0"/>
                  </a:lnTo>
                  <a:lnTo>
                    <a:pt x="14036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4FF4312-B206-F466-B843-092299A08E27}"/>
                </a:ext>
              </a:extLst>
            </p:cNvPr>
            <p:cNvSpPr/>
            <p:nvPr/>
          </p:nvSpPr>
          <p:spPr>
            <a:xfrm>
              <a:off x="3825227" y="4626918"/>
              <a:ext cx="5715" cy="1186719"/>
            </a:xfrm>
            <a:custGeom>
              <a:avLst/>
              <a:gdLst>
                <a:gd name="connsiteX0" fmla="*/ 2858 w 5715"/>
                <a:gd name="connsiteY0" fmla="*/ 1186720 h 1186719"/>
                <a:gd name="connsiteX1" fmla="*/ 834 w 5715"/>
                <a:gd name="connsiteY1" fmla="*/ 1185886 h 1186719"/>
                <a:gd name="connsiteX2" fmla="*/ 0 w 5715"/>
                <a:gd name="connsiteY2" fmla="*/ 1183862 h 1186719"/>
                <a:gd name="connsiteX3" fmla="*/ 0 w 5715"/>
                <a:gd name="connsiteY3" fmla="*/ 2858 h 1186719"/>
                <a:gd name="connsiteX4" fmla="*/ 834 w 5715"/>
                <a:gd name="connsiteY4" fmla="*/ 834 h 1186719"/>
                <a:gd name="connsiteX5" fmla="*/ 2858 w 5715"/>
                <a:gd name="connsiteY5" fmla="*/ 0 h 1186719"/>
                <a:gd name="connsiteX6" fmla="*/ 4881 w 5715"/>
                <a:gd name="connsiteY6" fmla="*/ 834 h 1186719"/>
                <a:gd name="connsiteX7" fmla="*/ 5715 w 5715"/>
                <a:gd name="connsiteY7" fmla="*/ 2858 h 1186719"/>
                <a:gd name="connsiteX8" fmla="*/ 5715 w 5715"/>
                <a:gd name="connsiteY8" fmla="*/ 1183862 h 1186719"/>
                <a:gd name="connsiteX9" fmla="*/ 4881 w 5715"/>
                <a:gd name="connsiteY9" fmla="*/ 1185886 h 1186719"/>
                <a:gd name="connsiteX10" fmla="*/ 2858 w 5715"/>
                <a:gd name="connsiteY10" fmla="*/ 1186720 h 1186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15" h="1186719">
                  <a:moveTo>
                    <a:pt x="2858" y="1186720"/>
                  </a:moveTo>
                  <a:cubicBezTo>
                    <a:pt x="2097" y="1186720"/>
                    <a:pt x="1372" y="1186417"/>
                    <a:pt x="834" y="1185886"/>
                  </a:cubicBezTo>
                  <a:cubicBezTo>
                    <a:pt x="303" y="1185348"/>
                    <a:pt x="0" y="1184623"/>
                    <a:pt x="0" y="1183862"/>
                  </a:cubicBezTo>
                  <a:lnTo>
                    <a:pt x="0" y="2858"/>
                  </a:lnTo>
                  <a:cubicBezTo>
                    <a:pt x="0" y="2097"/>
                    <a:pt x="303" y="1372"/>
                    <a:pt x="834" y="834"/>
                  </a:cubicBezTo>
                  <a:cubicBezTo>
                    <a:pt x="1372" y="303"/>
                    <a:pt x="2097" y="0"/>
                    <a:pt x="2858" y="0"/>
                  </a:cubicBezTo>
                  <a:cubicBezTo>
                    <a:pt x="3618" y="0"/>
                    <a:pt x="4343" y="303"/>
                    <a:pt x="4881" y="834"/>
                  </a:cubicBezTo>
                  <a:cubicBezTo>
                    <a:pt x="5412" y="1372"/>
                    <a:pt x="5715" y="2097"/>
                    <a:pt x="5715" y="2858"/>
                  </a:cubicBezTo>
                  <a:lnTo>
                    <a:pt x="5715" y="1183862"/>
                  </a:lnTo>
                  <a:cubicBezTo>
                    <a:pt x="5715" y="1184623"/>
                    <a:pt x="5412" y="1185348"/>
                    <a:pt x="4881" y="1185886"/>
                  </a:cubicBezTo>
                  <a:cubicBezTo>
                    <a:pt x="4343" y="1186417"/>
                    <a:pt x="3618" y="1186720"/>
                    <a:pt x="2858" y="1186720"/>
                  </a:cubicBez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7D27CC53-B1A8-89D9-D66E-64A1FC6D64D3}"/>
                </a:ext>
              </a:extLst>
            </p:cNvPr>
            <p:cNvSpPr/>
            <p:nvPr/>
          </p:nvSpPr>
          <p:spPr>
            <a:xfrm>
              <a:off x="2594845" y="4948901"/>
              <a:ext cx="1215752" cy="5715"/>
            </a:xfrm>
            <a:custGeom>
              <a:avLst/>
              <a:gdLst>
                <a:gd name="connsiteX0" fmla="*/ 1212895 w 1215752"/>
                <a:gd name="connsiteY0" fmla="*/ 5715 h 5715"/>
                <a:gd name="connsiteX1" fmla="*/ 2858 w 1215752"/>
                <a:gd name="connsiteY1" fmla="*/ 5715 h 5715"/>
                <a:gd name="connsiteX2" fmla="*/ 834 w 1215752"/>
                <a:gd name="connsiteY2" fmla="*/ 4881 h 5715"/>
                <a:gd name="connsiteX3" fmla="*/ 0 w 1215752"/>
                <a:gd name="connsiteY3" fmla="*/ 2858 h 5715"/>
                <a:gd name="connsiteX4" fmla="*/ 834 w 1215752"/>
                <a:gd name="connsiteY4" fmla="*/ 834 h 5715"/>
                <a:gd name="connsiteX5" fmla="*/ 2858 w 1215752"/>
                <a:gd name="connsiteY5" fmla="*/ 0 h 5715"/>
                <a:gd name="connsiteX6" fmla="*/ 1212895 w 1215752"/>
                <a:gd name="connsiteY6" fmla="*/ 0 h 5715"/>
                <a:gd name="connsiteX7" fmla="*/ 1214918 w 1215752"/>
                <a:gd name="connsiteY7" fmla="*/ 834 h 5715"/>
                <a:gd name="connsiteX8" fmla="*/ 1215752 w 1215752"/>
                <a:gd name="connsiteY8" fmla="*/ 2858 h 5715"/>
                <a:gd name="connsiteX9" fmla="*/ 1214918 w 1215752"/>
                <a:gd name="connsiteY9" fmla="*/ 4881 h 5715"/>
                <a:gd name="connsiteX10" fmla="*/ 1212895 w 1215752"/>
                <a:gd name="connsiteY10" fmla="*/ 5715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5752" h="5715">
                  <a:moveTo>
                    <a:pt x="1212895" y="5715"/>
                  </a:moveTo>
                  <a:lnTo>
                    <a:pt x="2858" y="5715"/>
                  </a:lnTo>
                  <a:cubicBezTo>
                    <a:pt x="2097" y="5715"/>
                    <a:pt x="1372" y="5412"/>
                    <a:pt x="834" y="4881"/>
                  </a:cubicBezTo>
                  <a:cubicBezTo>
                    <a:pt x="303" y="4343"/>
                    <a:pt x="0" y="3618"/>
                    <a:pt x="0" y="2858"/>
                  </a:cubicBezTo>
                  <a:cubicBezTo>
                    <a:pt x="0" y="2097"/>
                    <a:pt x="303" y="1372"/>
                    <a:pt x="834" y="834"/>
                  </a:cubicBezTo>
                  <a:cubicBezTo>
                    <a:pt x="1372" y="303"/>
                    <a:pt x="2097" y="0"/>
                    <a:pt x="2858" y="0"/>
                  </a:cubicBezTo>
                  <a:lnTo>
                    <a:pt x="1212895" y="0"/>
                  </a:lnTo>
                  <a:cubicBezTo>
                    <a:pt x="1213655" y="0"/>
                    <a:pt x="1214381" y="303"/>
                    <a:pt x="1214918" y="834"/>
                  </a:cubicBezTo>
                  <a:cubicBezTo>
                    <a:pt x="1215449" y="1372"/>
                    <a:pt x="1215752" y="2097"/>
                    <a:pt x="1215752" y="2858"/>
                  </a:cubicBezTo>
                  <a:cubicBezTo>
                    <a:pt x="1215752" y="3618"/>
                    <a:pt x="1215449" y="4343"/>
                    <a:pt x="1214918" y="4881"/>
                  </a:cubicBezTo>
                  <a:cubicBezTo>
                    <a:pt x="1214381" y="5412"/>
                    <a:pt x="1213655" y="5715"/>
                    <a:pt x="1212895" y="5715"/>
                  </a:cubicBez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0927FFCC-3272-23E6-2250-89F12F7BC213}"/>
                </a:ext>
              </a:extLst>
            </p:cNvPr>
            <p:cNvSpPr/>
            <p:nvPr/>
          </p:nvSpPr>
          <p:spPr>
            <a:xfrm>
              <a:off x="2594845" y="5217506"/>
              <a:ext cx="1215752" cy="5715"/>
            </a:xfrm>
            <a:custGeom>
              <a:avLst/>
              <a:gdLst>
                <a:gd name="connsiteX0" fmla="*/ 1212895 w 1215752"/>
                <a:gd name="connsiteY0" fmla="*/ 5715 h 5715"/>
                <a:gd name="connsiteX1" fmla="*/ 2858 w 1215752"/>
                <a:gd name="connsiteY1" fmla="*/ 5715 h 5715"/>
                <a:gd name="connsiteX2" fmla="*/ 834 w 1215752"/>
                <a:gd name="connsiteY2" fmla="*/ 4881 h 5715"/>
                <a:gd name="connsiteX3" fmla="*/ 0 w 1215752"/>
                <a:gd name="connsiteY3" fmla="*/ 2858 h 5715"/>
                <a:gd name="connsiteX4" fmla="*/ 834 w 1215752"/>
                <a:gd name="connsiteY4" fmla="*/ 834 h 5715"/>
                <a:gd name="connsiteX5" fmla="*/ 2858 w 1215752"/>
                <a:gd name="connsiteY5" fmla="*/ 0 h 5715"/>
                <a:gd name="connsiteX6" fmla="*/ 1212895 w 1215752"/>
                <a:gd name="connsiteY6" fmla="*/ 0 h 5715"/>
                <a:gd name="connsiteX7" fmla="*/ 1214918 w 1215752"/>
                <a:gd name="connsiteY7" fmla="*/ 834 h 5715"/>
                <a:gd name="connsiteX8" fmla="*/ 1215752 w 1215752"/>
                <a:gd name="connsiteY8" fmla="*/ 2858 h 5715"/>
                <a:gd name="connsiteX9" fmla="*/ 1214918 w 1215752"/>
                <a:gd name="connsiteY9" fmla="*/ 4881 h 5715"/>
                <a:gd name="connsiteX10" fmla="*/ 1212895 w 1215752"/>
                <a:gd name="connsiteY10" fmla="*/ 5715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5752" h="5715">
                  <a:moveTo>
                    <a:pt x="1212895" y="5715"/>
                  </a:moveTo>
                  <a:lnTo>
                    <a:pt x="2858" y="5715"/>
                  </a:lnTo>
                  <a:cubicBezTo>
                    <a:pt x="2097" y="5715"/>
                    <a:pt x="1372" y="5412"/>
                    <a:pt x="834" y="4881"/>
                  </a:cubicBezTo>
                  <a:cubicBezTo>
                    <a:pt x="303" y="4343"/>
                    <a:pt x="0" y="3618"/>
                    <a:pt x="0" y="2858"/>
                  </a:cubicBezTo>
                  <a:cubicBezTo>
                    <a:pt x="0" y="2097"/>
                    <a:pt x="303" y="1372"/>
                    <a:pt x="834" y="834"/>
                  </a:cubicBezTo>
                  <a:cubicBezTo>
                    <a:pt x="1372" y="303"/>
                    <a:pt x="2097" y="0"/>
                    <a:pt x="2858" y="0"/>
                  </a:cubicBezTo>
                  <a:lnTo>
                    <a:pt x="1212895" y="0"/>
                  </a:lnTo>
                  <a:cubicBezTo>
                    <a:pt x="1213655" y="0"/>
                    <a:pt x="1214381" y="303"/>
                    <a:pt x="1214918" y="834"/>
                  </a:cubicBezTo>
                  <a:cubicBezTo>
                    <a:pt x="1215449" y="1372"/>
                    <a:pt x="1215752" y="2097"/>
                    <a:pt x="1215752" y="2858"/>
                  </a:cubicBezTo>
                  <a:cubicBezTo>
                    <a:pt x="1215752" y="3618"/>
                    <a:pt x="1215449" y="4343"/>
                    <a:pt x="1214918" y="4881"/>
                  </a:cubicBezTo>
                  <a:cubicBezTo>
                    <a:pt x="1214381" y="5412"/>
                    <a:pt x="1213655" y="5715"/>
                    <a:pt x="1212895" y="5715"/>
                  </a:cubicBez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0D9E3C2-E65E-E4EC-9211-D106BDEBB2D0}"/>
                </a:ext>
              </a:extLst>
            </p:cNvPr>
            <p:cNvSpPr/>
            <p:nvPr/>
          </p:nvSpPr>
          <p:spPr>
            <a:xfrm>
              <a:off x="2273006" y="3889283"/>
              <a:ext cx="1040722" cy="809988"/>
            </a:xfrm>
            <a:custGeom>
              <a:avLst/>
              <a:gdLst>
                <a:gd name="connsiteX0" fmla="*/ 1040723 w 1040722"/>
                <a:gd name="connsiteY0" fmla="*/ 809987 h 809988"/>
                <a:gd name="connsiteX1" fmla="*/ 950426 w 1040722"/>
                <a:gd name="connsiteY1" fmla="*/ 188023 h 809988"/>
                <a:gd name="connsiteX2" fmla="*/ 910678 w 1040722"/>
                <a:gd name="connsiteY2" fmla="*/ 104253 h 809988"/>
                <a:gd name="connsiteX3" fmla="*/ 830811 w 1040722"/>
                <a:gd name="connsiteY3" fmla="*/ 57150 h 809988"/>
                <a:gd name="connsiteX4" fmla="*/ 589352 w 1040722"/>
                <a:gd name="connsiteY4" fmla="*/ 0 h 809988"/>
                <a:gd name="connsiteX5" fmla="*/ 346122 w 1040722"/>
                <a:gd name="connsiteY5" fmla="*/ 2286 h 809988"/>
                <a:gd name="connsiteX6" fmla="*/ 121351 w 1040722"/>
                <a:gd name="connsiteY6" fmla="*/ 55950 h 809988"/>
                <a:gd name="connsiteX7" fmla="*/ 27076 w 1040722"/>
                <a:gd name="connsiteY7" fmla="*/ 121261 h 809988"/>
                <a:gd name="connsiteX8" fmla="*/ 1736 w 1040722"/>
                <a:gd name="connsiteY8" fmla="*/ 233115 h 809988"/>
                <a:gd name="connsiteX9" fmla="*/ 27910 w 1040722"/>
                <a:gd name="connsiteY9" fmla="*/ 405536 h 809988"/>
                <a:gd name="connsiteX10" fmla="*/ 72145 w 1040722"/>
                <a:gd name="connsiteY10" fmla="*/ 501205 h 809988"/>
                <a:gd name="connsiteX11" fmla="*/ 77117 w 1040722"/>
                <a:gd name="connsiteY11" fmla="*/ 517493 h 809988"/>
                <a:gd name="connsiteX12" fmla="*/ 118150 w 1040722"/>
                <a:gd name="connsiteY12" fmla="*/ 741807 h 809988"/>
                <a:gd name="connsiteX13" fmla="*/ 146994 w 1040722"/>
                <a:gd name="connsiteY13" fmla="*/ 790882 h 809988"/>
                <a:gd name="connsiteX14" fmla="*/ 200618 w 1040722"/>
                <a:gd name="connsiteY14" fmla="*/ 809987 h 809988"/>
                <a:gd name="connsiteX15" fmla="*/ 1040723 w 1040722"/>
                <a:gd name="connsiteY15" fmla="*/ 809987 h 80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722" h="809988">
                  <a:moveTo>
                    <a:pt x="1040723" y="809987"/>
                  </a:moveTo>
                  <a:lnTo>
                    <a:pt x="950426" y="188023"/>
                  </a:lnTo>
                  <a:cubicBezTo>
                    <a:pt x="945842" y="156756"/>
                    <a:pt x="932000" y="127582"/>
                    <a:pt x="910678" y="104253"/>
                  </a:cubicBezTo>
                  <a:cubicBezTo>
                    <a:pt x="889361" y="80930"/>
                    <a:pt x="861540" y="64522"/>
                    <a:pt x="830811" y="57150"/>
                  </a:cubicBezTo>
                  <a:lnTo>
                    <a:pt x="589352" y="0"/>
                  </a:lnTo>
                  <a:lnTo>
                    <a:pt x="346122" y="2286"/>
                  </a:lnTo>
                  <a:lnTo>
                    <a:pt x="121351" y="55950"/>
                  </a:lnTo>
                  <a:cubicBezTo>
                    <a:pt x="82860" y="65157"/>
                    <a:pt x="49222" y="88457"/>
                    <a:pt x="27076" y="121261"/>
                  </a:cubicBezTo>
                  <a:cubicBezTo>
                    <a:pt x="4930" y="154059"/>
                    <a:pt x="-4111" y="193973"/>
                    <a:pt x="1736" y="233115"/>
                  </a:cubicBezTo>
                  <a:lnTo>
                    <a:pt x="27910" y="405536"/>
                  </a:lnTo>
                  <a:lnTo>
                    <a:pt x="72145" y="501205"/>
                  </a:lnTo>
                  <a:cubicBezTo>
                    <a:pt x="74196" y="506509"/>
                    <a:pt x="75854" y="511949"/>
                    <a:pt x="77117" y="517493"/>
                  </a:cubicBezTo>
                  <a:lnTo>
                    <a:pt x="118150" y="741807"/>
                  </a:lnTo>
                  <a:cubicBezTo>
                    <a:pt x="121705" y="761043"/>
                    <a:pt x="131918" y="778417"/>
                    <a:pt x="146994" y="790882"/>
                  </a:cubicBezTo>
                  <a:cubicBezTo>
                    <a:pt x="162076" y="803346"/>
                    <a:pt x="181055" y="810112"/>
                    <a:pt x="200618" y="809987"/>
                  </a:cubicBezTo>
                  <a:lnTo>
                    <a:pt x="1040723" y="809987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B6361B1-E9AD-AB00-0363-DD42F26C27C8}"/>
                </a:ext>
              </a:extLst>
            </p:cNvPr>
            <p:cNvSpPr/>
            <p:nvPr/>
          </p:nvSpPr>
          <p:spPr>
            <a:xfrm>
              <a:off x="3163721" y="4037704"/>
              <a:ext cx="16929" cy="35831"/>
            </a:xfrm>
            <a:custGeom>
              <a:avLst/>
              <a:gdLst>
                <a:gd name="connsiteX0" fmla="*/ 10104 w 16929"/>
                <a:gd name="connsiteY0" fmla="*/ 35717 h 35831"/>
                <a:gd name="connsiteX1" fmla="*/ 5635 w 16929"/>
                <a:gd name="connsiteY1" fmla="*/ 34140 h 35831"/>
                <a:gd name="connsiteX2" fmla="*/ 3303 w 16929"/>
                <a:gd name="connsiteY2" fmla="*/ 30002 h 35831"/>
                <a:gd name="connsiteX3" fmla="*/ 160 w 16929"/>
                <a:gd name="connsiteY3" fmla="*/ 8342 h 35831"/>
                <a:gd name="connsiteX4" fmla="*/ 132 w 16929"/>
                <a:gd name="connsiteY4" fmla="*/ 5524 h 35831"/>
                <a:gd name="connsiteX5" fmla="*/ 1235 w 16929"/>
                <a:gd name="connsiteY5" fmla="*/ 2930 h 35831"/>
                <a:gd name="connsiteX6" fmla="*/ 3286 w 16929"/>
                <a:gd name="connsiteY6" fmla="*/ 1004 h 35831"/>
                <a:gd name="connsiteX7" fmla="*/ 5938 w 16929"/>
                <a:gd name="connsiteY7" fmla="*/ 61 h 35831"/>
                <a:gd name="connsiteX8" fmla="*/ 8750 w 16929"/>
                <a:gd name="connsiteY8" fmla="*/ 267 h 35831"/>
                <a:gd name="connsiteX9" fmla="*/ 11242 w 16929"/>
                <a:gd name="connsiteY9" fmla="*/ 1581 h 35831"/>
                <a:gd name="connsiteX10" fmla="*/ 12990 w 16929"/>
                <a:gd name="connsiteY10" fmla="*/ 3787 h 35831"/>
                <a:gd name="connsiteX11" fmla="*/ 13705 w 16929"/>
                <a:gd name="connsiteY11" fmla="*/ 6513 h 35831"/>
                <a:gd name="connsiteX12" fmla="*/ 16848 w 16929"/>
                <a:gd name="connsiteY12" fmla="*/ 28173 h 35831"/>
                <a:gd name="connsiteX13" fmla="*/ 16734 w 16929"/>
                <a:gd name="connsiteY13" fmla="*/ 30814 h 35831"/>
                <a:gd name="connsiteX14" fmla="*/ 15602 w 16929"/>
                <a:gd name="connsiteY14" fmla="*/ 33202 h 35831"/>
                <a:gd name="connsiteX15" fmla="*/ 13636 w 16929"/>
                <a:gd name="connsiteY15" fmla="*/ 34968 h 35831"/>
                <a:gd name="connsiteX16" fmla="*/ 11133 w 16929"/>
                <a:gd name="connsiteY16" fmla="*/ 35831 h 35831"/>
                <a:gd name="connsiteX17" fmla="*/ 10104 w 16929"/>
                <a:gd name="connsiteY17" fmla="*/ 35717 h 3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929" h="35831">
                  <a:moveTo>
                    <a:pt x="10104" y="35717"/>
                  </a:moveTo>
                  <a:cubicBezTo>
                    <a:pt x="8476" y="35751"/>
                    <a:pt x="6881" y="35191"/>
                    <a:pt x="5635" y="34140"/>
                  </a:cubicBezTo>
                  <a:cubicBezTo>
                    <a:pt x="4384" y="33088"/>
                    <a:pt x="3555" y="31619"/>
                    <a:pt x="3303" y="30002"/>
                  </a:cubicBezTo>
                  <a:lnTo>
                    <a:pt x="160" y="8342"/>
                  </a:lnTo>
                  <a:cubicBezTo>
                    <a:pt x="-46" y="7416"/>
                    <a:pt x="-51" y="6456"/>
                    <a:pt x="132" y="5524"/>
                  </a:cubicBezTo>
                  <a:cubicBezTo>
                    <a:pt x="315" y="4593"/>
                    <a:pt x="692" y="3713"/>
                    <a:pt x="1235" y="2930"/>
                  </a:cubicBezTo>
                  <a:cubicBezTo>
                    <a:pt x="1778" y="2153"/>
                    <a:pt x="2475" y="1496"/>
                    <a:pt x="3286" y="1004"/>
                  </a:cubicBezTo>
                  <a:cubicBezTo>
                    <a:pt x="4098" y="507"/>
                    <a:pt x="5001" y="187"/>
                    <a:pt x="5938" y="61"/>
                  </a:cubicBezTo>
                  <a:cubicBezTo>
                    <a:pt x="6881" y="-65"/>
                    <a:pt x="7836" y="4"/>
                    <a:pt x="8750" y="267"/>
                  </a:cubicBezTo>
                  <a:cubicBezTo>
                    <a:pt x="9664" y="524"/>
                    <a:pt x="10510" y="976"/>
                    <a:pt x="11242" y="1581"/>
                  </a:cubicBezTo>
                  <a:cubicBezTo>
                    <a:pt x="11973" y="2187"/>
                    <a:pt x="12568" y="2941"/>
                    <a:pt x="12990" y="3787"/>
                  </a:cubicBezTo>
                  <a:cubicBezTo>
                    <a:pt x="13414" y="4639"/>
                    <a:pt x="13659" y="5565"/>
                    <a:pt x="13705" y="6513"/>
                  </a:cubicBezTo>
                  <a:lnTo>
                    <a:pt x="16848" y="28173"/>
                  </a:lnTo>
                  <a:cubicBezTo>
                    <a:pt x="16985" y="29053"/>
                    <a:pt x="16951" y="29951"/>
                    <a:pt x="16734" y="30814"/>
                  </a:cubicBezTo>
                  <a:cubicBezTo>
                    <a:pt x="16523" y="31677"/>
                    <a:pt x="16134" y="32488"/>
                    <a:pt x="15602" y="33202"/>
                  </a:cubicBezTo>
                  <a:cubicBezTo>
                    <a:pt x="15071" y="33917"/>
                    <a:pt x="14402" y="34517"/>
                    <a:pt x="13636" y="34968"/>
                  </a:cubicBezTo>
                  <a:cubicBezTo>
                    <a:pt x="12865" y="35420"/>
                    <a:pt x="12019" y="35711"/>
                    <a:pt x="11133" y="35831"/>
                  </a:cubicBezTo>
                  <a:lnTo>
                    <a:pt x="10104" y="35717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53465A89-FC5A-B2AD-AAF3-43D3B18D2A61}"/>
                </a:ext>
              </a:extLst>
            </p:cNvPr>
            <p:cNvSpPr/>
            <p:nvPr/>
          </p:nvSpPr>
          <p:spPr>
            <a:xfrm>
              <a:off x="2903392" y="4284511"/>
              <a:ext cx="16061" cy="36140"/>
            </a:xfrm>
            <a:custGeom>
              <a:avLst/>
              <a:gdLst>
                <a:gd name="connsiteX0" fmla="*/ 9087 w 16061"/>
                <a:gd name="connsiteY0" fmla="*/ 36083 h 36140"/>
                <a:gd name="connsiteX1" fmla="*/ 4464 w 16061"/>
                <a:gd name="connsiteY1" fmla="*/ 34260 h 36140"/>
                <a:gd name="connsiteX2" fmla="*/ 2286 w 16061"/>
                <a:gd name="connsiteY2" fmla="*/ 29797 h 36140"/>
                <a:gd name="connsiteX3" fmla="*/ 57 w 16061"/>
                <a:gd name="connsiteY3" fmla="*/ 7680 h 36140"/>
                <a:gd name="connsiteX4" fmla="*/ 263 w 16061"/>
                <a:gd name="connsiteY4" fmla="*/ 4931 h 36140"/>
                <a:gd name="connsiteX5" fmla="*/ 1543 w 16061"/>
                <a:gd name="connsiteY5" fmla="*/ 2490 h 36140"/>
                <a:gd name="connsiteX6" fmla="*/ 3686 w 16061"/>
                <a:gd name="connsiteY6" fmla="*/ 753 h 36140"/>
                <a:gd name="connsiteX7" fmla="*/ 6344 w 16061"/>
                <a:gd name="connsiteY7" fmla="*/ 16 h 36140"/>
                <a:gd name="connsiteX8" fmla="*/ 9075 w 16061"/>
                <a:gd name="connsiteY8" fmla="*/ 393 h 36140"/>
                <a:gd name="connsiteX9" fmla="*/ 11436 w 16061"/>
                <a:gd name="connsiteY9" fmla="*/ 1822 h 36140"/>
                <a:gd name="connsiteX10" fmla="*/ 13030 w 16061"/>
                <a:gd name="connsiteY10" fmla="*/ 4068 h 36140"/>
                <a:gd name="connsiteX11" fmla="*/ 13602 w 16061"/>
                <a:gd name="connsiteY11" fmla="*/ 6765 h 36140"/>
                <a:gd name="connsiteX12" fmla="*/ 16002 w 16061"/>
                <a:gd name="connsiteY12" fmla="*/ 28939 h 36140"/>
                <a:gd name="connsiteX13" fmla="*/ 15796 w 16061"/>
                <a:gd name="connsiteY13" fmla="*/ 31620 h 36140"/>
                <a:gd name="connsiteX14" fmla="*/ 14499 w 16061"/>
                <a:gd name="connsiteY14" fmla="*/ 33969 h 36140"/>
                <a:gd name="connsiteX15" fmla="*/ 12345 w 16061"/>
                <a:gd name="connsiteY15" fmla="*/ 35574 h 36140"/>
                <a:gd name="connsiteX16" fmla="*/ 9716 w 16061"/>
                <a:gd name="connsiteY16" fmla="*/ 36140 h 36140"/>
                <a:gd name="connsiteX17" fmla="*/ 9087 w 16061"/>
                <a:gd name="connsiteY17" fmla="*/ 36083 h 3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061" h="36140">
                  <a:moveTo>
                    <a:pt x="9087" y="36083"/>
                  </a:moveTo>
                  <a:cubicBezTo>
                    <a:pt x="7373" y="36077"/>
                    <a:pt x="5726" y="35426"/>
                    <a:pt x="4464" y="34260"/>
                  </a:cubicBezTo>
                  <a:cubicBezTo>
                    <a:pt x="3206" y="33100"/>
                    <a:pt x="2429" y="31505"/>
                    <a:pt x="2286" y="29797"/>
                  </a:cubicBezTo>
                  <a:lnTo>
                    <a:pt x="57" y="7680"/>
                  </a:lnTo>
                  <a:cubicBezTo>
                    <a:pt x="-63" y="6759"/>
                    <a:pt x="6" y="5822"/>
                    <a:pt x="263" y="4931"/>
                  </a:cubicBezTo>
                  <a:cubicBezTo>
                    <a:pt x="520" y="4039"/>
                    <a:pt x="955" y="3205"/>
                    <a:pt x="1543" y="2490"/>
                  </a:cubicBezTo>
                  <a:cubicBezTo>
                    <a:pt x="2132" y="1770"/>
                    <a:pt x="2863" y="1182"/>
                    <a:pt x="3686" y="753"/>
                  </a:cubicBezTo>
                  <a:cubicBezTo>
                    <a:pt x="4515" y="330"/>
                    <a:pt x="5418" y="79"/>
                    <a:pt x="6344" y="16"/>
                  </a:cubicBezTo>
                  <a:cubicBezTo>
                    <a:pt x="7270" y="-47"/>
                    <a:pt x="8201" y="79"/>
                    <a:pt x="9075" y="393"/>
                  </a:cubicBezTo>
                  <a:cubicBezTo>
                    <a:pt x="9950" y="702"/>
                    <a:pt x="10756" y="1187"/>
                    <a:pt x="11436" y="1822"/>
                  </a:cubicBezTo>
                  <a:cubicBezTo>
                    <a:pt x="12116" y="2456"/>
                    <a:pt x="12659" y="3216"/>
                    <a:pt x="13030" y="4068"/>
                  </a:cubicBezTo>
                  <a:cubicBezTo>
                    <a:pt x="13402" y="4919"/>
                    <a:pt x="13596" y="5839"/>
                    <a:pt x="13602" y="6765"/>
                  </a:cubicBezTo>
                  <a:lnTo>
                    <a:pt x="16002" y="28939"/>
                  </a:lnTo>
                  <a:cubicBezTo>
                    <a:pt x="16128" y="29836"/>
                    <a:pt x="16054" y="30751"/>
                    <a:pt x="15796" y="31620"/>
                  </a:cubicBezTo>
                  <a:cubicBezTo>
                    <a:pt x="15533" y="32483"/>
                    <a:pt x="15093" y="33288"/>
                    <a:pt x="14499" y="33969"/>
                  </a:cubicBezTo>
                  <a:cubicBezTo>
                    <a:pt x="13899" y="34649"/>
                    <a:pt x="13167" y="35197"/>
                    <a:pt x="12345" y="35574"/>
                  </a:cubicBezTo>
                  <a:cubicBezTo>
                    <a:pt x="11516" y="35946"/>
                    <a:pt x="10624" y="36140"/>
                    <a:pt x="9716" y="36140"/>
                  </a:cubicBezTo>
                  <a:lnTo>
                    <a:pt x="9087" y="36083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A432649F-4527-6F09-E836-CF02673E5E50}"/>
                </a:ext>
              </a:extLst>
            </p:cNvPr>
            <p:cNvSpPr/>
            <p:nvPr/>
          </p:nvSpPr>
          <p:spPr>
            <a:xfrm>
              <a:off x="2539238" y="4031668"/>
              <a:ext cx="15827" cy="35294"/>
            </a:xfrm>
            <a:custGeom>
              <a:avLst/>
              <a:gdLst>
                <a:gd name="connsiteX0" fmla="*/ 9024 w 15827"/>
                <a:gd name="connsiteY0" fmla="*/ 35295 h 35294"/>
                <a:gd name="connsiteX1" fmla="*/ 4401 w 15827"/>
                <a:gd name="connsiteY1" fmla="*/ 33437 h 35294"/>
                <a:gd name="connsiteX2" fmla="*/ 2223 w 15827"/>
                <a:gd name="connsiteY2" fmla="*/ 28951 h 35294"/>
                <a:gd name="connsiteX3" fmla="*/ 0 w 15827"/>
                <a:gd name="connsiteY3" fmla="*/ 6834 h 35294"/>
                <a:gd name="connsiteX4" fmla="*/ 1817 w 15827"/>
                <a:gd name="connsiteY4" fmla="*/ 2171 h 35294"/>
                <a:gd name="connsiteX5" fmla="*/ 6338 w 15827"/>
                <a:gd name="connsiteY5" fmla="*/ 16 h 35294"/>
                <a:gd name="connsiteX6" fmla="*/ 11110 w 15827"/>
                <a:gd name="connsiteY6" fmla="*/ 1542 h 35294"/>
                <a:gd name="connsiteX7" fmla="*/ 13545 w 15827"/>
                <a:gd name="connsiteY7" fmla="*/ 5920 h 35294"/>
                <a:gd name="connsiteX8" fmla="*/ 15768 w 15827"/>
                <a:gd name="connsiteY8" fmla="*/ 28037 h 35294"/>
                <a:gd name="connsiteX9" fmla="*/ 15562 w 15827"/>
                <a:gd name="connsiteY9" fmla="*/ 30723 h 35294"/>
                <a:gd name="connsiteX10" fmla="*/ 14265 w 15827"/>
                <a:gd name="connsiteY10" fmla="*/ 33083 h 35294"/>
                <a:gd name="connsiteX11" fmla="*/ 12110 w 15827"/>
                <a:gd name="connsiteY11" fmla="*/ 34706 h 35294"/>
                <a:gd name="connsiteX12" fmla="*/ 9487 w 15827"/>
                <a:gd name="connsiteY12" fmla="*/ 35295 h 35294"/>
                <a:gd name="connsiteX13" fmla="*/ 9024 w 15827"/>
                <a:gd name="connsiteY13" fmla="*/ 35295 h 35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827" h="35294">
                  <a:moveTo>
                    <a:pt x="9024" y="35295"/>
                  </a:moveTo>
                  <a:cubicBezTo>
                    <a:pt x="7310" y="35272"/>
                    <a:pt x="5658" y="34609"/>
                    <a:pt x="4401" y="33437"/>
                  </a:cubicBezTo>
                  <a:cubicBezTo>
                    <a:pt x="3143" y="32266"/>
                    <a:pt x="2366" y="30666"/>
                    <a:pt x="2223" y="28951"/>
                  </a:cubicBezTo>
                  <a:lnTo>
                    <a:pt x="0" y="6834"/>
                  </a:lnTo>
                  <a:cubicBezTo>
                    <a:pt x="-11" y="5102"/>
                    <a:pt x="640" y="3434"/>
                    <a:pt x="1817" y="2171"/>
                  </a:cubicBezTo>
                  <a:cubicBezTo>
                    <a:pt x="2995" y="902"/>
                    <a:pt x="4612" y="130"/>
                    <a:pt x="6338" y="16"/>
                  </a:cubicBezTo>
                  <a:cubicBezTo>
                    <a:pt x="8064" y="-104"/>
                    <a:pt x="9773" y="445"/>
                    <a:pt x="11110" y="1542"/>
                  </a:cubicBezTo>
                  <a:cubicBezTo>
                    <a:pt x="12447" y="2639"/>
                    <a:pt x="13316" y="4205"/>
                    <a:pt x="13545" y="5920"/>
                  </a:cubicBezTo>
                  <a:lnTo>
                    <a:pt x="15768" y="28037"/>
                  </a:lnTo>
                  <a:cubicBezTo>
                    <a:pt x="15893" y="28934"/>
                    <a:pt x="15819" y="29854"/>
                    <a:pt x="15562" y="30723"/>
                  </a:cubicBezTo>
                  <a:cubicBezTo>
                    <a:pt x="15305" y="31591"/>
                    <a:pt x="14859" y="32397"/>
                    <a:pt x="14265" y="33083"/>
                  </a:cubicBezTo>
                  <a:cubicBezTo>
                    <a:pt x="13670" y="33769"/>
                    <a:pt x="12939" y="34323"/>
                    <a:pt x="12110" y="34706"/>
                  </a:cubicBezTo>
                  <a:cubicBezTo>
                    <a:pt x="11287" y="35083"/>
                    <a:pt x="10390" y="35289"/>
                    <a:pt x="9487" y="35295"/>
                  </a:cubicBezTo>
                  <a:cubicBezTo>
                    <a:pt x="9487" y="34837"/>
                    <a:pt x="9024" y="35295"/>
                    <a:pt x="9024" y="3529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9F0B14FE-5F0B-1A9B-DC92-1CAD857E0E33}"/>
                </a:ext>
              </a:extLst>
            </p:cNvPr>
            <p:cNvSpPr/>
            <p:nvPr/>
          </p:nvSpPr>
          <p:spPr>
            <a:xfrm>
              <a:off x="2694863" y="4339109"/>
              <a:ext cx="27948" cy="31150"/>
            </a:xfrm>
            <a:custGeom>
              <a:avLst/>
              <a:gdLst>
                <a:gd name="connsiteX0" fmla="*/ 6395 w 27948"/>
                <a:gd name="connsiteY0" fmla="*/ 31149 h 31150"/>
                <a:gd name="connsiteX1" fmla="*/ 2337 w 27948"/>
                <a:gd name="connsiteY1" fmla="*/ 29778 h 31150"/>
                <a:gd name="connsiteX2" fmla="*/ 17 w 27948"/>
                <a:gd name="connsiteY2" fmla="*/ 25063 h 31150"/>
                <a:gd name="connsiteX3" fmla="*/ 1651 w 27948"/>
                <a:gd name="connsiteY3" fmla="*/ 20062 h 31150"/>
                <a:gd name="connsiteX4" fmla="*/ 15653 w 27948"/>
                <a:gd name="connsiteY4" fmla="*/ 2917 h 31150"/>
                <a:gd name="connsiteX5" fmla="*/ 17665 w 27948"/>
                <a:gd name="connsiteY5" fmla="*/ 1002 h 31150"/>
                <a:gd name="connsiteX6" fmla="*/ 20282 w 27948"/>
                <a:gd name="connsiteY6" fmla="*/ 65 h 31150"/>
                <a:gd name="connsiteX7" fmla="*/ 23048 w 27948"/>
                <a:gd name="connsiteY7" fmla="*/ 259 h 31150"/>
                <a:gd name="connsiteX8" fmla="*/ 25511 w 27948"/>
                <a:gd name="connsiteY8" fmla="*/ 1551 h 31150"/>
                <a:gd name="connsiteX9" fmla="*/ 27237 w 27948"/>
                <a:gd name="connsiteY9" fmla="*/ 3729 h 31150"/>
                <a:gd name="connsiteX10" fmla="*/ 27940 w 27948"/>
                <a:gd name="connsiteY10" fmla="*/ 6415 h 31150"/>
                <a:gd name="connsiteX11" fmla="*/ 27506 w 27948"/>
                <a:gd name="connsiteY11" fmla="*/ 9158 h 31150"/>
                <a:gd name="connsiteX12" fmla="*/ 25997 w 27948"/>
                <a:gd name="connsiteY12" fmla="*/ 11489 h 31150"/>
                <a:gd name="connsiteX13" fmla="*/ 12053 w 27948"/>
                <a:gd name="connsiteY13" fmla="*/ 28634 h 31150"/>
                <a:gd name="connsiteX14" fmla="*/ 6395 w 27948"/>
                <a:gd name="connsiteY14" fmla="*/ 31149 h 31150"/>
                <a:gd name="connsiteX15" fmla="*/ 6395 w 27948"/>
                <a:gd name="connsiteY15" fmla="*/ 31149 h 3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948" h="31150">
                  <a:moveTo>
                    <a:pt x="6395" y="31149"/>
                  </a:moveTo>
                  <a:cubicBezTo>
                    <a:pt x="4920" y="31183"/>
                    <a:pt x="3486" y="30698"/>
                    <a:pt x="2337" y="29778"/>
                  </a:cubicBezTo>
                  <a:cubicBezTo>
                    <a:pt x="977" y="28566"/>
                    <a:pt x="143" y="26874"/>
                    <a:pt x="17" y="25063"/>
                  </a:cubicBezTo>
                  <a:cubicBezTo>
                    <a:pt x="-109" y="23245"/>
                    <a:pt x="474" y="21451"/>
                    <a:pt x="1651" y="20062"/>
                  </a:cubicBezTo>
                  <a:lnTo>
                    <a:pt x="15653" y="2917"/>
                  </a:lnTo>
                  <a:cubicBezTo>
                    <a:pt x="16185" y="2145"/>
                    <a:pt x="16870" y="1494"/>
                    <a:pt x="17665" y="1002"/>
                  </a:cubicBezTo>
                  <a:cubicBezTo>
                    <a:pt x="18465" y="511"/>
                    <a:pt x="19351" y="191"/>
                    <a:pt x="20282" y="65"/>
                  </a:cubicBezTo>
                  <a:cubicBezTo>
                    <a:pt x="21208" y="-66"/>
                    <a:pt x="22151" y="2"/>
                    <a:pt x="23048" y="259"/>
                  </a:cubicBezTo>
                  <a:cubicBezTo>
                    <a:pt x="23951" y="517"/>
                    <a:pt x="24786" y="957"/>
                    <a:pt x="25511" y="1551"/>
                  </a:cubicBezTo>
                  <a:cubicBezTo>
                    <a:pt x="26232" y="2151"/>
                    <a:pt x="26820" y="2888"/>
                    <a:pt x="27237" y="3729"/>
                  </a:cubicBezTo>
                  <a:cubicBezTo>
                    <a:pt x="27655" y="4563"/>
                    <a:pt x="27895" y="5477"/>
                    <a:pt x="27940" y="6415"/>
                  </a:cubicBezTo>
                  <a:cubicBezTo>
                    <a:pt x="27986" y="7346"/>
                    <a:pt x="27837" y="8284"/>
                    <a:pt x="27506" y="9158"/>
                  </a:cubicBezTo>
                  <a:cubicBezTo>
                    <a:pt x="27169" y="10032"/>
                    <a:pt x="26654" y="10826"/>
                    <a:pt x="25997" y="11489"/>
                  </a:cubicBezTo>
                  <a:lnTo>
                    <a:pt x="12053" y="28634"/>
                  </a:lnTo>
                  <a:cubicBezTo>
                    <a:pt x="10504" y="30080"/>
                    <a:pt x="8509" y="30966"/>
                    <a:pt x="6395" y="31149"/>
                  </a:cubicBezTo>
                  <a:lnTo>
                    <a:pt x="6395" y="3114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F10D3E18-1F7C-864C-02D2-47FFFF2DB3AB}"/>
                </a:ext>
              </a:extLst>
            </p:cNvPr>
            <p:cNvSpPr/>
            <p:nvPr/>
          </p:nvSpPr>
          <p:spPr>
            <a:xfrm>
              <a:off x="3008528" y="3948036"/>
              <a:ext cx="26074" cy="29086"/>
            </a:xfrm>
            <a:custGeom>
              <a:avLst/>
              <a:gdLst>
                <a:gd name="connsiteX0" fmla="*/ 6878 w 26074"/>
                <a:gd name="connsiteY0" fmla="*/ 29087 h 29086"/>
                <a:gd name="connsiteX1" fmla="*/ 2363 w 26074"/>
                <a:gd name="connsiteY1" fmla="*/ 27315 h 29086"/>
                <a:gd name="connsiteX2" fmla="*/ 31 w 26074"/>
                <a:gd name="connsiteY2" fmla="*/ 22754 h 29086"/>
                <a:gd name="connsiteX3" fmla="*/ 1448 w 26074"/>
                <a:gd name="connsiteY3" fmla="*/ 17828 h 29086"/>
                <a:gd name="connsiteX4" fmla="*/ 14536 w 26074"/>
                <a:gd name="connsiteY4" fmla="*/ 1997 h 29086"/>
                <a:gd name="connsiteX5" fmla="*/ 18999 w 26074"/>
                <a:gd name="connsiteY5" fmla="*/ 9 h 29086"/>
                <a:gd name="connsiteX6" fmla="*/ 23634 w 26074"/>
                <a:gd name="connsiteY6" fmla="*/ 1551 h 29086"/>
                <a:gd name="connsiteX7" fmla="*/ 26011 w 26074"/>
                <a:gd name="connsiteY7" fmla="*/ 5815 h 29086"/>
                <a:gd name="connsiteX8" fmla="*/ 24880 w 26074"/>
                <a:gd name="connsiteY8" fmla="*/ 10570 h 29086"/>
                <a:gd name="connsiteX9" fmla="*/ 11792 w 26074"/>
                <a:gd name="connsiteY9" fmla="*/ 26400 h 29086"/>
                <a:gd name="connsiteX10" fmla="*/ 9655 w 26074"/>
                <a:gd name="connsiteY10" fmla="*/ 28327 h 29086"/>
                <a:gd name="connsiteX11" fmla="*/ 6878 w 26074"/>
                <a:gd name="connsiteY11" fmla="*/ 29087 h 29086"/>
                <a:gd name="connsiteX12" fmla="*/ 6878 w 26074"/>
                <a:gd name="connsiteY12" fmla="*/ 29087 h 2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74" h="29086">
                  <a:moveTo>
                    <a:pt x="6878" y="29087"/>
                  </a:moveTo>
                  <a:cubicBezTo>
                    <a:pt x="5203" y="29098"/>
                    <a:pt x="3586" y="28464"/>
                    <a:pt x="2363" y="27315"/>
                  </a:cubicBezTo>
                  <a:cubicBezTo>
                    <a:pt x="1037" y="26143"/>
                    <a:pt x="202" y="24514"/>
                    <a:pt x="31" y="22754"/>
                  </a:cubicBezTo>
                  <a:cubicBezTo>
                    <a:pt x="-135" y="20988"/>
                    <a:pt x="368" y="19228"/>
                    <a:pt x="1448" y="17828"/>
                  </a:cubicBezTo>
                  <a:lnTo>
                    <a:pt x="14536" y="1997"/>
                  </a:lnTo>
                  <a:cubicBezTo>
                    <a:pt x="15724" y="797"/>
                    <a:pt x="17313" y="89"/>
                    <a:pt x="18999" y="9"/>
                  </a:cubicBezTo>
                  <a:cubicBezTo>
                    <a:pt x="20679" y="-77"/>
                    <a:pt x="22337" y="477"/>
                    <a:pt x="23634" y="1551"/>
                  </a:cubicBezTo>
                  <a:cubicBezTo>
                    <a:pt x="24931" y="2626"/>
                    <a:pt x="25777" y="4146"/>
                    <a:pt x="26011" y="5815"/>
                  </a:cubicBezTo>
                  <a:cubicBezTo>
                    <a:pt x="26240" y="7489"/>
                    <a:pt x="25840" y="9181"/>
                    <a:pt x="24880" y="10570"/>
                  </a:cubicBezTo>
                  <a:lnTo>
                    <a:pt x="11792" y="26400"/>
                  </a:lnTo>
                  <a:cubicBezTo>
                    <a:pt x="11244" y="27201"/>
                    <a:pt x="10506" y="27858"/>
                    <a:pt x="9655" y="28327"/>
                  </a:cubicBezTo>
                  <a:cubicBezTo>
                    <a:pt x="8803" y="28795"/>
                    <a:pt x="7849" y="29052"/>
                    <a:pt x="6878" y="29087"/>
                  </a:cubicBezTo>
                  <a:lnTo>
                    <a:pt x="6878" y="29087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48744CD-7192-B17E-B196-A2A76ED426F2}"/>
                </a:ext>
              </a:extLst>
            </p:cNvPr>
            <p:cNvSpPr/>
            <p:nvPr/>
          </p:nvSpPr>
          <p:spPr>
            <a:xfrm>
              <a:off x="2686353" y="4136782"/>
              <a:ext cx="24501" cy="31278"/>
            </a:xfrm>
            <a:custGeom>
              <a:avLst/>
              <a:gdLst>
                <a:gd name="connsiteX0" fmla="*/ 17591 w 24501"/>
                <a:gd name="connsiteY0" fmla="*/ 31279 h 31278"/>
                <a:gd name="connsiteX1" fmla="*/ 14385 w 24501"/>
                <a:gd name="connsiteY1" fmla="*/ 30342 h 31278"/>
                <a:gd name="connsiteX2" fmla="*/ 11876 w 24501"/>
                <a:gd name="connsiteY2" fmla="*/ 28136 h 31278"/>
                <a:gd name="connsiteX3" fmla="*/ 1018 w 24501"/>
                <a:gd name="connsiteY3" fmla="*/ 10476 h 31278"/>
                <a:gd name="connsiteX4" fmla="*/ 86 w 24501"/>
                <a:gd name="connsiteY4" fmla="*/ 7962 h 31278"/>
                <a:gd name="connsiteX5" fmla="*/ 189 w 24501"/>
                <a:gd name="connsiteY5" fmla="*/ 5281 h 31278"/>
                <a:gd name="connsiteX6" fmla="*/ 1309 w 24501"/>
                <a:gd name="connsiteY6" fmla="*/ 2841 h 31278"/>
                <a:gd name="connsiteX7" fmla="*/ 3275 w 24501"/>
                <a:gd name="connsiteY7" fmla="*/ 1018 h 31278"/>
                <a:gd name="connsiteX8" fmla="*/ 5790 w 24501"/>
                <a:gd name="connsiteY8" fmla="*/ 86 h 31278"/>
                <a:gd name="connsiteX9" fmla="*/ 8470 w 24501"/>
                <a:gd name="connsiteY9" fmla="*/ 189 h 31278"/>
                <a:gd name="connsiteX10" fmla="*/ 10911 w 24501"/>
                <a:gd name="connsiteY10" fmla="*/ 1309 h 31278"/>
                <a:gd name="connsiteX11" fmla="*/ 12734 w 24501"/>
                <a:gd name="connsiteY11" fmla="*/ 3275 h 31278"/>
                <a:gd name="connsiteX12" fmla="*/ 23592 w 24501"/>
                <a:gd name="connsiteY12" fmla="*/ 20877 h 31278"/>
                <a:gd name="connsiteX13" fmla="*/ 24301 w 24501"/>
                <a:gd name="connsiteY13" fmla="*/ 26067 h 31278"/>
                <a:gd name="connsiteX14" fmla="*/ 21306 w 24501"/>
                <a:gd name="connsiteY14" fmla="*/ 30365 h 31278"/>
                <a:gd name="connsiteX15" fmla="*/ 17591 w 24501"/>
                <a:gd name="connsiteY15" fmla="*/ 31279 h 31278"/>
                <a:gd name="connsiteX16" fmla="*/ 17591 w 24501"/>
                <a:gd name="connsiteY16" fmla="*/ 31279 h 3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501" h="31278">
                  <a:moveTo>
                    <a:pt x="17591" y="31279"/>
                  </a:moveTo>
                  <a:cubicBezTo>
                    <a:pt x="16466" y="31205"/>
                    <a:pt x="15374" y="30885"/>
                    <a:pt x="14385" y="30342"/>
                  </a:cubicBezTo>
                  <a:cubicBezTo>
                    <a:pt x="13397" y="29799"/>
                    <a:pt x="12539" y="29044"/>
                    <a:pt x="11876" y="28136"/>
                  </a:cubicBezTo>
                  <a:lnTo>
                    <a:pt x="1018" y="10476"/>
                  </a:lnTo>
                  <a:cubicBezTo>
                    <a:pt x="544" y="9705"/>
                    <a:pt x="229" y="8853"/>
                    <a:pt x="86" y="7962"/>
                  </a:cubicBezTo>
                  <a:cubicBezTo>
                    <a:pt x="-56" y="7070"/>
                    <a:pt x="-22" y="6156"/>
                    <a:pt x="189" y="5281"/>
                  </a:cubicBezTo>
                  <a:cubicBezTo>
                    <a:pt x="395" y="4401"/>
                    <a:pt x="778" y="3572"/>
                    <a:pt x="1309" y="2841"/>
                  </a:cubicBezTo>
                  <a:cubicBezTo>
                    <a:pt x="1835" y="2109"/>
                    <a:pt x="2504" y="1492"/>
                    <a:pt x="3275" y="1018"/>
                  </a:cubicBezTo>
                  <a:cubicBezTo>
                    <a:pt x="4041" y="544"/>
                    <a:pt x="4899" y="229"/>
                    <a:pt x="5790" y="86"/>
                  </a:cubicBezTo>
                  <a:cubicBezTo>
                    <a:pt x="6681" y="-56"/>
                    <a:pt x="7590" y="-22"/>
                    <a:pt x="8470" y="189"/>
                  </a:cubicBezTo>
                  <a:cubicBezTo>
                    <a:pt x="9350" y="395"/>
                    <a:pt x="10179" y="778"/>
                    <a:pt x="10911" y="1309"/>
                  </a:cubicBezTo>
                  <a:cubicBezTo>
                    <a:pt x="11642" y="1835"/>
                    <a:pt x="12259" y="2504"/>
                    <a:pt x="12734" y="3275"/>
                  </a:cubicBezTo>
                  <a:lnTo>
                    <a:pt x="23592" y="20877"/>
                  </a:lnTo>
                  <a:cubicBezTo>
                    <a:pt x="24472" y="22455"/>
                    <a:pt x="24724" y="24312"/>
                    <a:pt x="24301" y="26067"/>
                  </a:cubicBezTo>
                  <a:cubicBezTo>
                    <a:pt x="23878" y="27827"/>
                    <a:pt x="22809" y="29359"/>
                    <a:pt x="21306" y="30365"/>
                  </a:cubicBezTo>
                  <a:cubicBezTo>
                    <a:pt x="20118" y="30850"/>
                    <a:pt x="18866" y="31153"/>
                    <a:pt x="17591" y="31279"/>
                  </a:cubicBezTo>
                  <a:lnTo>
                    <a:pt x="17591" y="3127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384C7E6-90A4-141B-BC63-C5BDC29BD5E1}"/>
                </a:ext>
              </a:extLst>
            </p:cNvPr>
            <p:cNvSpPr/>
            <p:nvPr/>
          </p:nvSpPr>
          <p:spPr>
            <a:xfrm>
              <a:off x="3050956" y="4411306"/>
              <a:ext cx="26307" cy="29394"/>
            </a:xfrm>
            <a:custGeom>
              <a:avLst/>
              <a:gdLst>
                <a:gd name="connsiteX0" fmla="*/ 6855 w 26307"/>
                <a:gd name="connsiteY0" fmla="*/ 29360 h 29394"/>
                <a:gd name="connsiteX1" fmla="*/ 2340 w 26307"/>
                <a:gd name="connsiteY1" fmla="*/ 27531 h 29394"/>
                <a:gd name="connsiteX2" fmla="*/ 31 w 26307"/>
                <a:gd name="connsiteY2" fmla="*/ 22965 h 29394"/>
                <a:gd name="connsiteX3" fmla="*/ 1426 w 26307"/>
                <a:gd name="connsiteY3" fmla="*/ 18045 h 29394"/>
                <a:gd name="connsiteX4" fmla="*/ 14513 w 26307"/>
                <a:gd name="connsiteY4" fmla="*/ 2271 h 29394"/>
                <a:gd name="connsiteX5" fmla="*/ 19034 w 26307"/>
                <a:gd name="connsiteY5" fmla="*/ 19 h 29394"/>
                <a:gd name="connsiteX6" fmla="*/ 23851 w 26307"/>
                <a:gd name="connsiteY6" fmla="*/ 1540 h 29394"/>
                <a:gd name="connsiteX7" fmla="*/ 26263 w 26307"/>
                <a:gd name="connsiteY7" fmla="*/ 5980 h 29394"/>
                <a:gd name="connsiteX8" fmla="*/ 24914 w 26307"/>
                <a:gd name="connsiteY8" fmla="*/ 10844 h 29394"/>
                <a:gd name="connsiteX9" fmla="*/ 11827 w 26307"/>
                <a:gd name="connsiteY9" fmla="*/ 26617 h 29394"/>
                <a:gd name="connsiteX10" fmla="*/ 9787 w 26307"/>
                <a:gd name="connsiteY10" fmla="*/ 28789 h 29394"/>
                <a:gd name="connsiteX11" fmla="*/ 6855 w 26307"/>
                <a:gd name="connsiteY11" fmla="*/ 29360 h 29394"/>
                <a:gd name="connsiteX12" fmla="*/ 6855 w 26307"/>
                <a:gd name="connsiteY12" fmla="*/ 29360 h 2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307" h="29394">
                  <a:moveTo>
                    <a:pt x="6855" y="29360"/>
                  </a:moveTo>
                  <a:cubicBezTo>
                    <a:pt x="5169" y="29372"/>
                    <a:pt x="3546" y="28714"/>
                    <a:pt x="2340" y="27531"/>
                  </a:cubicBezTo>
                  <a:cubicBezTo>
                    <a:pt x="1026" y="26354"/>
                    <a:pt x="203" y="24725"/>
                    <a:pt x="31" y="22965"/>
                  </a:cubicBezTo>
                  <a:cubicBezTo>
                    <a:pt x="-134" y="21211"/>
                    <a:pt x="363" y="19450"/>
                    <a:pt x="1426" y="18045"/>
                  </a:cubicBezTo>
                  <a:lnTo>
                    <a:pt x="14513" y="2271"/>
                  </a:lnTo>
                  <a:cubicBezTo>
                    <a:pt x="15673" y="962"/>
                    <a:pt x="17296" y="157"/>
                    <a:pt x="19034" y="19"/>
                  </a:cubicBezTo>
                  <a:cubicBezTo>
                    <a:pt x="20777" y="-112"/>
                    <a:pt x="22503" y="431"/>
                    <a:pt x="23851" y="1540"/>
                  </a:cubicBezTo>
                  <a:cubicBezTo>
                    <a:pt x="25200" y="2654"/>
                    <a:pt x="26063" y="4243"/>
                    <a:pt x="26263" y="5980"/>
                  </a:cubicBezTo>
                  <a:cubicBezTo>
                    <a:pt x="26463" y="7712"/>
                    <a:pt x="25977" y="9455"/>
                    <a:pt x="24914" y="10844"/>
                  </a:cubicBezTo>
                  <a:lnTo>
                    <a:pt x="11827" y="26617"/>
                  </a:lnTo>
                  <a:cubicBezTo>
                    <a:pt x="11393" y="27537"/>
                    <a:pt x="10678" y="28297"/>
                    <a:pt x="9787" y="28789"/>
                  </a:cubicBezTo>
                  <a:cubicBezTo>
                    <a:pt x="8895" y="29286"/>
                    <a:pt x="7872" y="29480"/>
                    <a:pt x="6855" y="29360"/>
                  </a:cubicBezTo>
                  <a:lnTo>
                    <a:pt x="6855" y="2936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F86FF03-026C-AE11-D3EB-DED2F18BEBB6}"/>
                </a:ext>
              </a:extLst>
            </p:cNvPr>
            <p:cNvSpPr/>
            <p:nvPr/>
          </p:nvSpPr>
          <p:spPr>
            <a:xfrm>
              <a:off x="3410032" y="5951998"/>
              <a:ext cx="474310" cy="209454"/>
            </a:xfrm>
            <a:custGeom>
              <a:avLst/>
              <a:gdLst>
                <a:gd name="connsiteX0" fmla="*/ 148590 w 474310"/>
                <a:gd name="connsiteY0" fmla="*/ 0 h 209454"/>
                <a:gd name="connsiteX1" fmla="*/ 164821 w 474310"/>
                <a:gd name="connsiteY1" fmla="*/ 25260 h 209454"/>
                <a:gd name="connsiteX2" fmla="*/ 256261 w 474310"/>
                <a:gd name="connsiteY2" fmla="*/ 96126 h 209454"/>
                <a:gd name="connsiteX3" fmla="*/ 461601 w 474310"/>
                <a:gd name="connsiteY3" fmla="*/ 168821 h 209454"/>
                <a:gd name="connsiteX4" fmla="*/ 458457 w 474310"/>
                <a:gd name="connsiteY4" fmla="*/ 201739 h 209454"/>
                <a:gd name="connsiteX5" fmla="*/ 432740 w 474310"/>
                <a:gd name="connsiteY5" fmla="*/ 201739 h 209454"/>
                <a:gd name="connsiteX6" fmla="*/ 426391 w 474310"/>
                <a:gd name="connsiteY6" fmla="*/ 207112 h 209454"/>
                <a:gd name="connsiteX7" fmla="*/ 418281 w 474310"/>
                <a:gd name="connsiteY7" fmla="*/ 208998 h 209454"/>
                <a:gd name="connsiteX8" fmla="*/ 402451 w 474310"/>
                <a:gd name="connsiteY8" fmla="*/ 202654 h 209454"/>
                <a:gd name="connsiteX9" fmla="*/ 401136 w 474310"/>
                <a:gd name="connsiteY9" fmla="*/ 201739 h 209454"/>
                <a:gd name="connsiteX10" fmla="*/ 397535 w 474310"/>
                <a:gd name="connsiteY10" fmla="*/ 201739 h 209454"/>
                <a:gd name="connsiteX11" fmla="*/ 395707 w 474310"/>
                <a:gd name="connsiteY11" fmla="*/ 203111 h 209454"/>
                <a:gd name="connsiteX12" fmla="*/ 389603 w 474310"/>
                <a:gd name="connsiteY12" fmla="*/ 207740 h 209454"/>
                <a:gd name="connsiteX13" fmla="*/ 382162 w 474310"/>
                <a:gd name="connsiteY13" fmla="*/ 209455 h 209454"/>
                <a:gd name="connsiteX14" fmla="*/ 367246 w 474310"/>
                <a:gd name="connsiteY14" fmla="*/ 203740 h 209454"/>
                <a:gd name="connsiteX15" fmla="*/ 365743 w 474310"/>
                <a:gd name="connsiteY15" fmla="*/ 202825 h 209454"/>
                <a:gd name="connsiteX16" fmla="*/ 364000 w 474310"/>
                <a:gd name="connsiteY16" fmla="*/ 202596 h 209454"/>
                <a:gd name="connsiteX17" fmla="*/ 362308 w 474310"/>
                <a:gd name="connsiteY17" fmla="*/ 203054 h 209454"/>
                <a:gd name="connsiteX18" fmla="*/ 360960 w 474310"/>
                <a:gd name="connsiteY18" fmla="*/ 204197 h 209454"/>
                <a:gd name="connsiteX19" fmla="*/ 356090 w 474310"/>
                <a:gd name="connsiteY19" fmla="*/ 207912 h 209454"/>
                <a:gd name="connsiteX20" fmla="*/ 350101 w 474310"/>
                <a:gd name="connsiteY20" fmla="*/ 209169 h 209454"/>
                <a:gd name="connsiteX21" fmla="*/ 337471 w 474310"/>
                <a:gd name="connsiteY21" fmla="*/ 204654 h 209454"/>
                <a:gd name="connsiteX22" fmla="*/ 334545 w 474310"/>
                <a:gd name="connsiteY22" fmla="*/ 203854 h 209454"/>
                <a:gd name="connsiteX23" fmla="*/ 331756 w 474310"/>
                <a:gd name="connsiteY23" fmla="*/ 205054 h 209454"/>
                <a:gd name="connsiteX24" fmla="*/ 321812 w 474310"/>
                <a:gd name="connsiteY24" fmla="*/ 209169 h 209454"/>
                <a:gd name="connsiteX25" fmla="*/ 314737 w 474310"/>
                <a:gd name="connsiteY25" fmla="*/ 207169 h 209454"/>
                <a:gd name="connsiteX26" fmla="*/ 309639 w 474310"/>
                <a:gd name="connsiteY26" fmla="*/ 201911 h 209454"/>
                <a:gd name="connsiteX27" fmla="*/ 307810 w 474310"/>
                <a:gd name="connsiteY27" fmla="*/ 201911 h 209454"/>
                <a:gd name="connsiteX28" fmla="*/ 53721 w 474310"/>
                <a:gd name="connsiteY28" fmla="*/ 197853 h 209454"/>
                <a:gd name="connsiteX29" fmla="*/ 915 w 474310"/>
                <a:gd name="connsiteY29" fmla="*/ 170764 h 209454"/>
                <a:gd name="connsiteX30" fmla="*/ 0 w 474310"/>
                <a:gd name="connsiteY30" fmla="*/ 36919 h 209454"/>
                <a:gd name="connsiteX31" fmla="*/ 148590 w 474310"/>
                <a:gd name="connsiteY31" fmla="*/ 0 h 20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74310" h="209454">
                  <a:moveTo>
                    <a:pt x="148590" y="0"/>
                  </a:moveTo>
                  <a:lnTo>
                    <a:pt x="164821" y="25260"/>
                  </a:lnTo>
                  <a:cubicBezTo>
                    <a:pt x="186166" y="58762"/>
                    <a:pt x="218490" y="83810"/>
                    <a:pt x="256261" y="96126"/>
                  </a:cubicBezTo>
                  <a:lnTo>
                    <a:pt x="461601" y="168821"/>
                  </a:lnTo>
                  <a:cubicBezTo>
                    <a:pt x="480117" y="174536"/>
                    <a:pt x="477831" y="201739"/>
                    <a:pt x="458457" y="201739"/>
                  </a:cubicBezTo>
                  <a:lnTo>
                    <a:pt x="432740" y="201739"/>
                  </a:lnTo>
                  <a:cubicBezTo>
                    <a:pt x="431083" y="204025"/>
                    <a:pt x="428905" y="205854"/>
                    <a:pt x="426391" y="207112"/>
                  </a:cubicBezTo>
                  <a:cubicBezTo>
                    <a:pt x="423876" y="208369"/>
                    <a:pt x="421093" y="209054"/>
                    <a:pt x="418281" y="208998"/>
                  </a:cubicBezTo>
                  <a:cubicBezTo>
                    <a:pt x="412440" y="208712"/>
                    <a:pt x="406862" y="206483"/>
                    <a:pt x="402451" y="202654"/>
                  </a:cubicBezTo>
                  <a:cubicBezTo>
                    <a:pt x="402050" y="202197"/>
                    <a:pt x="401593" y="202197"/>
                    <a:pt x="401136" y="201739"/>
                  </a:cubicBezTo>
                  <a:lnTo>
                    <a:pt x="397535" y="201739"/>
                  </a:lnTo>
                  <a:cubicBezTo>
                    <a:pt x="397078" y="202197"/>
                    <a:pt x="396164" y="202197"/>
                    <a:pt x="395707" y="203111"/>
                  </a:cubicBezTo>
                  <a:cubicBezTo>
                    <a:pt x="394015" y="205054"/>
                    <a:pt x="391941" y="206654"/>
                    <a:pt x="389603" y="207740"/>
                  </a:cubicBezTo>
                  <a:cubicBezTo>
                    <a:pt x="387271" y="208826"/>
                    <a:pt x="384734" y="209397"/>
                    <a:pt x="382162" y="209455"/>
                  </a:cubicBezTo>
                  <a:cubicBezTo>
                    <a:pt x="376716" y="209112"/>
                    <a:pt x="371510" y="207112"/>
                    <a:pt x="367246" y="203740"/>
                  </a:cubicBezTo>
                  <a:cubicBezTo>
                    <a:pt x="366812" y="203339"/>
                    <a:pt x="366303" y="202997"/>
                    <a:pt x="365743" y="202825"/>
                  </a:cubicBezTo>
                  <a:cubicBezTo>
                    <a:pt x="365183" y="202654"/>
                    <a:pt x="364589" y="202540"/>
                    <a:pt x="364000" y="202596"/>
                  </a:cubicBezTo>
                  <a:cubicBezTo>
                    <a:pt x="363411" y="202654"/>
                    <a:pt x="362834" y="202825"/>
                    <a:pt x="362308" y="203054"/>
                  </a:cubicBezTo>
                  <a:cubicBezTo>
                    <a:pt x="361788" y="203339"/>
                    <a:pt x="361325" y="203740"/>
                    <a:pt x="360960" y="204197"/>
                  </a:cubicBezTo>
                  <a:cubicBezTo>
                    <a:pt x="359634" y="205797"/>
                    <a:pt x="357971" y="207054"/>
                    <a:pt x="356090" y="207912"/>
                  </a:cubicBezTo>
                  <a:cubicBezTo>
                    <a:pt x="354216" y="208769"/>
                    <a:pt x="352164" y="209226"/>
                    <a:pt x="350101" y="209169"/>
                  </a:cubicBezTo>
                  <a:cubicBezTo>
                    <a:pt x="345535" y="208940"/>
                    <a:pt x="341134" y="207397"/>
                    <a:pt x="337471" y="204654"/>
                  </a:cubicBezTo>
                  <a:cubicBezTo>
                    <a:pt x="336608" y="204082"/>
                    <a:pt x="335579" y="203797"/>
                    <a:pt x="334545" y="203854"/>
                  </a:cubicBezTo>
                  <a:cubicBezTo>
                    <a:pt x="333510" y="203968"/>
                    <a:pt x="332527" y="204368"/>
                    <a:pt x="331756" y="205054"/>
                  </a:cubicBezTo>
                  <a:cubicBezTo>
                    <a:pt x="329047" y="207569"/>
                    <a:pt x="325515" y="209054"/>
                    <a:pt x="321812" y="209169"/>
                  </a:cubicBezTo>
                  <a:cubicBezTo>
                    <a:pt x="319320" y="209169"/>
                    <a:pt x="316874" y="208483"/>
                    <a:pt x="314737" y="207169"/>
                  </a:cubicBezTo>
                  <a:cubicBezTo>
                    <a:pt x="312599" y="205911"/>
                    <a:pt x="310839" y="204082"/>
                    <a:pt x="309639" y="201911"/>
                  </a:cubicBezTo>
                  <a:lnTo>
                    <a:pt x="307810" y="201911"/>
                  </a:lnTo>
                  <a:lnTo>
                    <a:pt x="53721" y="197853"/>
                  </a:lnTo>
                  <a:cubicBezTo>
                    <a:pt x="29318" y="197396"/>
                    <a:pt x="11259" y="189738"/>
                    <a:pt x="915" y="170764"/>
                  </a:cubicBezTo>
                  <a:lnTo>
                    <a:pt x="0" y="36919"/>
                  </a:lnTo>
                  <a:lnTo>
                    <a:pt x="148590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D1C2BE33-EFA9-8E16-D055-75996C60F1C0}"/>
                </a:ext>
              </a:extLst>
            </p:cNvPr>
            <p:cNvSpPr/>
            <p:nvPr/>
          </p:nvSpPr>
          <p:spPr>
            <a:xfrm>
              <a:off x="3410890" y="5951769"/>
              <a:ext cx="473459" cy="209630"/>
            </a:xfrm>
            <a:custGeom>
              <a:avLst/>
              <a:gdLst>
                <a:gd name="connsiteX0" fmla="*/ 465944 w 473459"/>
                <a:gd name="connsiteY0" fmla="*/ 171279 h 209630"/>
                <a:gd name="connsiteX1" fmla="*/ 464115 w 473459"/>
                <a:gd name="connsiteY1" fmla="*/ 169964 h 209630"/>
                <a:gd name="connsiteX2" fmla="*/ 460972 w 473459"/>
                <a:gd name="connsiteY2" fmla="*/ 168593 h 209630"/>
                <a:gd name="connsiteX3" fmla="*/ 456914 w 473459"/>
                <a:gd name="connsiteY3" fmla="*/ 167221 h 209630"/>
                <a:gd name="connsiteX4" fmla="*/ 456457 w 473459"/>
                <a:gd name="connsiteY4" fmla="*/ 167221 h 209630"/>
                <a:gd name="connsiteX5" fmla="*/ 454628 w 473459"/>
                <a:gd name="connsiteY5" fmla="*/ 168593 h 209630"/>
                <a:gd name="connsiteX6" fmla="*/ 448576 w 473459"/>
                <a:gd name="connsiteY6" fmla="*/ 173279 h 209630"/>
                <a:gd name="connsiteX7" fmla="*/ 441084 w 473459"/>
                <a:gd name="connsiteY7" fmla="*/ 174879 h 209630"/>
                <a:gd name="connsiteX8" fmla="*/ 426225 w 473459"/>
                <a:gd name="connsiteY8" fmla="*/ 169507 h 209630"/>
                <a:gd name="connsiteX9" fmla="*/ 422967 w 473459"/>
                <a:gd name="connsiteY9" fmla="*/ 168535 h 209630"/>
                <a:gd name="connsiteX10" fmla="*/ 419881 w 473459"/>
                <a:gd name="connsiteY10" fmla="*/ 169964 h 209630"/>
                <a:gd name="connsiteX11" fmla="*/ 415040 w 473459"/>
                <a:gd name="connsiteY11" fmla="*/ 173679 h 209630"/>
                <a:gd name="connsiteX12" fmla="*/ 409080 w 473459"/>
                <a:gd name="connsiteY12" fmla="*/ 174879 h 209630"/>
                <a:gd name="connsiteX13" fmla="*/ 396450 w 473459"/>
                <a:gd name="connsiteY13" fmla="*/ 170364 h 209630"/>
                <a:gd name="connsiteX14" fmla="*/ 393518 w 473459"/>
                <a:gd name="connsiteY14" fmla="*/ 169678 h 209630"/>
                <a:gd name="connsiteX15" fmla="*/ 390735 w 473459"/>
                <a:gd name="connsiteY15" fmla="*/ 170821 h 209630"/>
                <a:gd name="connsiteX16" fmla="*/ 386168 w 473459"/>
                <a:gd name="connsiteY16" fmla="*/ 173851 h 209630"/>
                <a:gd name="connsiteX17" fmla="*/ 380790 w 473459"/>
                <a:gd name="connsiteY17" fmla="*/ 174879 h 209630"/>
                <a:gd name="connsiteX18" fmla="*/ 373692 w 473459"/>
                <a:gd name="connsiteY18" fmla="*/ 172993 h 209630"/>
                <a:gd name="connsiteX19" fmla="*/ 368618 w 473459"/>
                <a:gd name="connsiteY19" fmla="*/ 167678 h 209630"/>
                <a:gd name="connsiteX20" fmla="*/ 366789 w 473459"/>
                <a:gd name="connsiteY20" fmla="*/ 167678 h 209630"/>
                <a:gd name="connsiteX21" fmla="*/ 241573 w 473459"/>
                <a:gd name="connsiteY21" fmla="*/ 165678 h 209630"/>
                <a:gd name="connsiteX22" fmla="*/ 267976 w 473459"/>
                <a:gd name="connsiteY22" fmla="*/ 100870 h 209630"/>
                <a:gd name="connsiteX23" fmla="*/ 210255 w 473459"/>
                <a:gd name="connsiteY23" fmla="*/ 165164 h 209630"/>
                <a:gd name="connsiteX24" fmla="*/ 112700 w 473459"/>
                <a:gd name="connsiteY24" fmla="*/ 163620 h 209630"/>
                <a:gd name="connsiteX25" fmla="*/ 59893 w 473459"/>
                <a:gd name="connsiteY25" fmla="*/ 136531 h 209630"/>
                <a:gd name="connsiteX26" fmla="*/ 53521 w 473459"/>
                <a:gd name="connsiteY26" fmla="*/ 100230 h 209630"/>
                <a:gd name="connsiteX27" fmla="*/ 71323 w 473459"/>
                <a:gd name="connsiteY27" fmla="*/ 67951 h 209630"/>
                <a:gd name="connsiteX28" fmla="*/ 147790 w 473459"/>
                <a:gd name="connsiteY28" fmla="*/ 0 h 209630"/>
                <a:gd name="connsiteX29" fmla="*/ 34290 w 473459"/>
                <a:gd name="connsiteY29" fmla="*/ 30461 h 209630"/>
                <a:gd name="connsiteX30" fmla="*/ 0 w 473459"/>
                <a:gd name="connsiteY30" fmla="*/ 36176 h 209630"/>
                <a:gd name="connsiteX31" fmla="*/ 0 w 473459"/>
                <a:gd name="connsiteY31" fmla="*/ 171279 h 209630"/>
                <a:gd name="connsiteX32" fmla="*/ 52807 w 473459"/>
                <a:gd name="connsiteY32" fmla="*/ 198368 h 209630"/>
                <a:gd name="connsiteX33" fmla="*/ 306896 w 473459"/>
                <a:gd name="connsiteY33" fmla="*/ 202426 h 209630"/>
                <a:gd name="connsiteX34" fmla="*/ 308724 w 473459"/>
                <a:gd name="connsiteY34" fmla="*/ 202426 h 209630"/>
                <a:gd name="connsiteX35" fmla="*/ 313828 w 473459"/>
                <a:gd name="connsiteY35" fmla="*/ 207683 h 209630"/>
                <a:gd name="connsiteX36" fmla="*/ 320897 w 473459"/>
                <a:gd name="connsiteY36" fmla="*/ 209626 h 209630"/>
                <a:gd name="connsiteX37" fmla="*/ 330784 w 473459"/>
                <a:gd name="connsiteY37" fmla="*/ 205569 h 209630"/>
                <a:gd name="connsiteX38" fmla="*/ 333573 w 473459"/>
                <a:gd name="connsiteY38" fmla="*/ 204426 h 209630"/>
                <a:gd name="connsiteX39" fmla="*/ 336499 w 473459"/>
                <a:gd name="connsiteY39" fmla="*/ 205169 h 209630"/>
                <a:gd name="connsiteX40" fmla="*/ 349130 w 473459"/>
                <a:gd name="connsiteY40" fmla="*/ 209626 h 209630"/>
                <a:gd name="connsiteX41" fmla="*/ 355113 w 473459"/>
                <a:gd name="connsiteY41" fmla="*/ 208426 h 209630"/>
                <a:gd name="connsiteX42" fmla="*/ 359988 w 473459"/>
                <a:gd name="connsiteY42" fmla="*/ 204711 h 209630"/>
                <a:gd name="connsiteX43" fmla="*/ 361342 w 473459"/>
                <a:gd name="connsiteY43" fmla="*/ 203568 h 209630"/>
                <a:gd name="connsiteX44" fmla="*/ 363028 w 473459"/>
                <a:gd name="connsiteY44" fmla="*/ 203111 h 209630"/>
                <a:gd name="connsiteX45" fmla="*/ 364771 w 473459"/>
                <a:gd name="connsiteY45" fmla="*/ 203340 h 209630"/>
                <a:gd name="connsiteX46" fmla="*/ 366275 w 473459"/>
                <a:gd name="connsiteY46" fmla="*/ 204254 h 209630"/>
                <a:gd name="connsiteX47" fmla="*/ 381191 w 473459"/>
                <a:gd name="connsiteY47" fmla="*/ 209626 h 209630"/>
                <a:gd name="connsiteX48" fmla="*/ 388632 w 473459"/>
                <a:gd name="connsiteY48" fmla="*/ 207912 h 209630"/>
                <a:gd name="connsiteX49" fmla="*/ 394735 w 473459"/>
                <a:gd name="connsiteY49" fmla="*/ 203340 h 209630"/>
                <a:gd name="connsiteX50" fmla="*/ 396564 w 473459"/>
                <a:gd name="connsiteY50" fmla="*/ 201968 h 209630"/>
                <a:gd name="connsiteX51" fmla="*/ 400164 w 473459"/>
                <a:gd name="connsiteY51" fmla="*/ 201968 h 209630"/>
                <a:gd name="connsiteX52" fmla="*/ 401479 w 473459"/>
                <a:gd name="connsiteY52" fmla="*/ 202883 h 209630"/>
                <a:gd name="connsiteX53" fmla="*/ 417309 w 473459"/>
                <a:gd name="connsiteY53" fmla="*/ 209226 h 209630"/>
                <a:gd name="connsiteX54" fmla="*/ 425413 w 473459"/>
                <a:gd name="connsiteY54" fmla="*/ 207340 h 209630"/>
                <a:gd name="connsiteX55" fmla="*/ 431768 w 473459"/>
                <a:gd name="connsiteY55" fmla="*/ 201968 h 209630"/>
                <a:gd name="connsiteX56" fmla="*/ 457486 w 473459"/>
                <a:gd name="connsiteY56" fmla="*/ 201968 h 209630"/>
                <a:gd name="connsiteX57" fmla="*/ 465944 w 473459"/>
                <a:gd name="connsiteY57" fmla="*/ 171279 h 209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73459" h="209630">
                  <a:moveTo>
                    <a:pt x="465944" y="171279"/>
                  </a:moveTo>
                  <a:cubicBezTo>
                    <a:pt x="465487" y="170821"/>
                    <a:pt x="464572" y="170364"/>
                    <a:pt x="464115" y="169964"/>
                  </a:cubicBezTo>
                  <a:cubicBezTo>
                    <a:pt x="463104" y="169450"/>
                    <a:pt x="462052" y="168993"/>
                    <a:pt x="460972" y="168593"/>
                  </a:cubicBezTo>
                  <a:lnTo>
                    <a:pt x="456914" y="167221"/>
                  </a:lnTo>
                  <a:lnTo>
                    <a:pt x="456457" y="167221"/>
                  </a:lnTo>
                  <a:cubicBezTo>
                    <a:pt x="455771" y="167564"/>
                    <a:pt x="455148" y="168021"/>
                    <a:pt x="454628" y="168593"/>
                  </a:cubicBezTo>
                  <a:cubicBezTo>
                    <a:pt x="452988" y="170593"/>
                    <a:pt x="450919" y="172193"/>
                    <a:pt x="448576" y="173279"/>
                  </a:cubicBezTo>
                  <a:cubicBezTo>
                    <a:pt x="446233" y="174365"/>
                    <a:pt x="443667" y="174936"/>
                    <a:pt x="441084" y="174879"/>
                  </a:cubicBezTo>
                  <a:cubicBezTo>
                    <a:pt x="435654" y="174879"/>
                    <a:pt x="430402" y="172993"/>
                    <a:pt x="426225" y="169507"/>
                  </a:cubicBezTo>
                  <a:cubicBezTo>
                    <a:pt x="425293" y="168821"/>
                    <a:pt x="424133" y="168478"/>
                    <a:pt x="422967" y="168535"/>
                  </a:cubicBezTo>
                  <a:cubicBezTo>
                    <a:pt x="421796" y="168593"/>
                    <a:pt x="420698" y="169107"/>
                    <a:pt x="419881" y="169964"/>
                  </a:cubicBezTo>
                  <a:cubicBezTo>
                    <a:pt x="418567" y="171564"/>
                    <a:pt x="416915" y="172822"/>
                    <a:pt x="415040" y="173679"/>
                  </a:cubicBezTo>
                  <a:cubicBezTo>
                    <a:pt x="413172" y="174479"/>
                    <a:pt x="411132" y="174936"/>
                    <a:pt x="409080" y="174879"/>
                  </a:cubicBezTo>
                  <a:cubicBezTo>
                    <a:pt x="404508" y="174708"/>
                    <a:pt x="400101" y="173108"/>
                    <a:pt x="396450" y="170364"/>
                  </a:cubicBezTo>
                  <a:cubicBezTo>
                    <a:pt x="395569" y="169850"/>
                    <a:pt x="394546" y="169564"/>
                    <a:pt x="393518" y="169678"/>
                  </a:cubicBezTo>
                  <a:cubicBezTo>
                    <a:pt x="392495" y="169736"/>
                    <a:pt x="391518" y="170136"/>
                    <a:pt x="390735" y="170821"/>
                  </a:cubicBezTo>
                  <a:cubicBezTo>
                    <a:pt x="389432" y="172136"/>
                    <a:pt x="387877" y="173164"/>
                    <a:pt x="386168" y="173851"/>
                  </a:cubicBezTo>
                  <a:cubicBezTo>
                    <a:pt x="384465" y="174536"/>
                    <a:pt x="382636" y="174879"/>
                    <a:pt x="380790" y="174879"/>
                  </a:cubicBezTo>
                  <a:cubicBezTo>
                    <a:pt x="378299" y="174936"/>
                    <a:pt x="375841" y="174250"/>
                    <a:pt x="373692" y="172993"/>
                  </a:cubicBezTo>
                  <a:cubicBezTo>
                    <a:pt x="371549" y="171736"/>
                    <a:pt x="369789" y="169907"/>
                    <a:pt x="368618" y="167678"/>
                  </a:cubicBezTo>
                  <a:lnTo>
                    <a:pt x="366789" y="167678"/>
                  </a:lnTo>
                  <a:lnTo>
                    <a:pt x="241573" y="165678"/>
                  </a:lnTo>
                  <a:lnTo>
                    <a:pt x="267976" y="100870"/>
                  </a:lnTo>
                  <a:cubicBezTo>
                    <a:pt x="252717" y="125559"/>
                    <a:pt x="233166" y="147333"/>
                    <a:pt x="210255" y="165164"/>
                  </a:cubicBezTo>
                  <a:lnTo>
                    <a:pt x="112700" y="163620"/>
                  </a:lnTo>
                  <a:cubicBezTo>
                    <a:pt x="88354" y="163163"/>
                    <a:pt x="70294" y="155505"/>
                    <a:pt x="59893" y="136531"/>
                  </a:cubicBezTo>
                  <a:cubicBezTo>
                    <a:pt x="53693" y="125502"/>
                    <a:pt x="51441" y="112700"/>
                    <a:pt x="53521" y="100230"/>
                  </a:cubicBezTo>
                  <a:cubicBezTo>
                    <a:pt x="55601" y="87754"/>
                    <a:pt x="61882" y="76364"/>
                    <a:pt x="71323" y="67951"/>
                  </a:cubicBezTo>
                  <a:lnTo>
                    <a:pt x="147790" y="0"/>
                  </a:lnTo>
                  <a:lnTo>
                    <a:pt x="34290" y="30461"/>
                  </a:lnTo>
                  <a:lnTo>
                    <a:pt x="0" y="36176"/>
                  </a:lnTo>
                  <a:lnTo>
                    <a:pt x="0" y="171279"/>
                  </a:lnTo>
                  <a:cubicBezTo>
                    <a:pt x="10344" y="190253"/>
                    <a:pt x="28575" y="197910"/>
                    <a:pt x="52807" y="198368"/>
                  </a:cubicBezTo>
                  <a:lnTo>
                    <a:pt x="306896" y="202426"/>
                  </a:lnTo>
                  <a:lnTo>
                    <a:pt x="308724" y="202426"/>
                  </a:lnTo>
                  <a:cubicBezTo>
                    <a:pt x="309924" y="204597"/>
                    <a:pt x="311690" y="206426"/>
                    <a:pt x="313828" y="207683"/>
                  </a:cubicBezTo>
                  <a:cubicBezTo>
                    <a:pt x="315971" y="208940"/>
                    <a:pt x="318411" y="209626"/>
                    <a:pt x="320897" y="209626"/>
                  </a:cubicBezTo>
                  <a:cubicBezTo>
                    <a:pt x="324583" y="209569"/>
                    <a:pt x="328104" y="208083"/>
                    <a:pt x="330784" y="205569"/>
                  </a:cubicBezTo>
                  <a:cubicBezTo>
                    <a:pt x="331567" y="204883"/>
                    <a:pt x="332544" y="204483"/>
                    <a:pt x="333573" y="204426"/>
                  </a:cubicBezTo>
                  <a:cubicBezTo>
                    <a:pt x="334608" y="204368"/>
                    <a:pt x="335631" y="204597"/>
                    <a:pt x="336499" y="205169"/>
                  </a:cubicBezTo>
                  <a:cubicBezTo>
                    <a:pt x="340168" y="207855"/>
                    <a:pt x="344569" y="209455"/>
                    <a:pt x="349130" y="209626"/>
                  </a:cubicBezTo>
                  <a:cubicBezTo>
                    <a:pt x="351192" y="209683"/>
                    <a:pt x="353239" y="209226"/>
                    <a:pt x="355113" y="208426"/>
                  </a:cubicBezTo>
                  <a:cubicBezTo>
                    <a:pt x="356993" y="207569"/>
                    <a:pt x="358656" y="206312"/>
                    <a:pt x="359988" y="204711"/>
                  </a:cubicBezTo>
                  <a:cubicBezTo>
                    <a:pt x="360359" y="204254"/>
                    <a:pt x="360817" y="203854"/>
                    <a:pt x="361342" y="203568"/>
                  </a:cubicBezTo>
                  <a:cubicBezTo>
                    <a:pt x="361862" y="203340"/>
                    <a:pt x="362440" y="203168"/>
                    <a:pt x="363028" y="203111"/>
                  </a:cubicBezTo>
                  <a:cubicBezTo>
                    <a:pt x="363622" y="203054"/>
                    <a:pt x="364217" y="203168"/>
                    <a:pt x="364771" y="203340"/>
                  </a:cubicBezTo>
                  <a:cubicBezTo>
                    <a:pt x="365331" y="203511"/>
                    <a:pt x="365840" y="203854"/>
                    <a:pt x="366275" y="204254"/>
                  </a:cubicBezTo>
                  <a:cubicBezTo>
                    <a:pt x="370572" y="207569"/>
                    <a:pt x="375784" y="209398"/>
                    <a:pt x="381191" y="209626"/>
                  </a:cubicBezTo>
                  <a:cubicBezTo>
                    <a:pt x="383762" y="209569"/>
                    <a:pt x="386300" y="208998"/>
                    <a:pt x="388632" y="207912"/>
                  </a:cubicBezTo>
                  <a:cubicBezTo>
                    <a:pt x="390963" y="206826"/>
                    <a:pt x="393043" y="205283"/>
                    <a:pt x="394735" y="203340"/>
                  </a:cubicBezTo>
                  <a:cubicBezTo>
                    <a:pt x="395192" y="202426"/>
                    <a:pt x="396107" y="202426"/>
                    <a:pt x="396564" y="201968"/>
                  </a:cubicBezTo>
                  <a:lnTo>
                    <a:pt x="400164" y="201968"/>
                  </a:lnTo>
                  <a:cubicBezTo>
                    <a:pt x="400621" y="202426"/>
                    <a:pt x="401021" y="202426"/>
                    <a:pt x="401479" y="202883"/>
                  </a:cubicBezTo>
                  <a:cubicBezTo>
                    <a:pt x="405885" y="206712"/>
                    <a:pt x="411469" y="208940"/>
                    <a:pt x="417309" y="209226"/>
                  </a:cubicBezTo>
                  <a:cubicBezTo>
                    <a:pt x="420121" y="209226"/>
                    <a:pt x="422899" y="208598"/>
                    <a:pt x="425413" y="207340"/>
                  </a:cubicBezTo>
                  <a:cubicBezTo>
                    <a:pt x="427928" y="206083"/>
                    <a:pt x="430105" y="204254"/>
                    <a:pt x="431768" y="201968"/>
                  </a:cubicBezTo>
                  <a:lnTo>
                    <a:pt x="457486" y="201968"/>
                  </a:lnTo>
                  <a:cubicBezTo>
                    <a:pt x="474974" y="201911"/>
                    <a:pt x="478574" y="180308"/>
                    <a:pt x="465944" y="17127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096D5114-7A3C-050E-12D0-C8B213CCFA4D}"/>
                </a:ext>
              </a:extLst>
            </p:cNvPr>
            <p:cNvSpPr/>
            <p:nvPr/>
          </p:nvSpPr>
          <p:spPr>
            <a:xfrm>
              <a:off x="2986931" y="4157266"/>
              <a:ext cx="35514" cy="20754"/>
            </a:xfrm>
            <a:custGeom>
              <a:avLst/>
              <a:gdLst>
                <a:gd name="connsiteX0" fmla="*/ 28480 w 35514"/>
                <a:gd name="connsiteY0" fmla="*/ 20739 h 20754"/>
                <a:gd name="connsiteX1" fmla="*/ 26652 w 35514"/>
                <a:gd name="connsiteY1" fmla="*/ 20282 h 20754"/>
                <a:gd name="connsiteX2" fmla="*/ 4534 w 35514"/>
                <a:gd name="connsiteY2" fmla="*/ 13310 h 20754"/>
                <a:gd name="connsiteX3" fmla="*/ 717 w 35514"/>
                <a:gd name="connsiteY3" fmla="*/ 9915 h 20754"/>
                <a:gd name="connsiteX4" fmla="*/ 305 w 35514"/>
                <a:gd name="connsiteY4" fmla="*/ 4829 h 20754"/>
                <a:gd name="connsiteX5" fmla="*/ 3523 w 35514"/>
                <a:gd name="connsiteY5" fmla="*/ 863 h 20754"/>
                <a:gd name="connsiteX6" fmla="*/ 8592 w 35514"/>
                <a:gd name="connsiteY6" fmla="*/ 223 h 20754"/>
                <a:gd name="connsiteX7" fmla="*/ 30709 w 35514"/>
                <a:gd name="connsiteY7" fmla="*/ 7024 h 20754"/>
                <a:gd name="connsiteX8" fmla="*/ 34715 w 35514"/>
                <a:gd name="connsiteY8" fmla="*/ 10390 h 20754"/>
                <a:gd name="connsiteX9" fmla="*/ 35224 w 35514"/>
                <a:gd name="connsiteY9" fmla="*/ 15596 h 20754"/>
                <a:gd name="connsiteX10" fmla="*/ 32750 w 35514"/>
                <a:gd name="connsiteY10" fmla="*/ 19351 h 20754"/>
                <a:gd name="connsiteX11" fmla="*/ 28480 w 35514"/>
                <a:gd name="connsiteY11" fmla="*/ 20739 h 20754"/>
                <a:gd name="connsiteX12" fmla="*/ 28480 w 35514"/>
                <a:gd name="connsiteY12" fmla="*/ 20739 h 20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514" h="20754">
                  <a:moveTo>
                    <a:pt x="28480" y="20739"/>
                  </a:moveTo>
                  <a:cubicBezTo>
                    <a:pt x="27835" y="20808"/>
                    <a:pt x="27183" y="20648"/>
                    <a:pt x="26652" y="20282"/>
                  </a:cubicBezTo>
                  <a:lnTo>
                    <a:pt x="4534" y="13310"/>
                  </a:lnTo>
                  <a:cubicBezTo>
                    <a:pt x="2871" y="12710"/>
                    <a:pt x="1506" y="11498"/>
                    <a:pt x="717" y="9915"/>
                  </a:cubicBezTo>
                  <a:cubicBezTo>
                    <a:pt x="-66" y="8338"/>
                    <a:pt x="-215" y="6515"/>
                    <a:pt x="305" y="4829"/>
                  </a:cubicBezTo>
                  <a:cubicBezTo>
                    <a:pt x="831" y="3143"/>
                    <a:pt x="1980" y="1720"/>
                    <a:pt x="3523" y="863"/>
                  </a:cubicBezTo>
                  <a:cubicBezTo>
                    <a:pt x="5066" y="5"/>
                    <a:pt x="6883" y="-223"/>
                    <a:pt x="8592" y="223"/>
                  </a:cubicBezTo>
                  <a:lnTo>
                    <a:pt x="30709" y="7024"/>
                  </a:lnTo>
                  <a:cubicBezTo>
                    <a:pt x="32429" y="7578"/>
                    <a:pt x="33870" y="8784"/>
                    <a:pt x="34715" y="10390"/>
                  </a:cubicBezTo>
                  <a:cubicBezTo>
                    <a:pt x="35561" y="11990"/>
                    <a:pt x="35744" y="13859"/>
                    <a:pt x="35224" y="15596"/>
                  </a:cubicBezTo>
                  <a:cubicBezTo>
                    <a:pt x="34847" y="17093"/>
                    <a:pt x="33972" y="18413"/>
                    <a:pt x="32750" y="19351"/>
                  </a:cubicBezTo>
                  <a:cubicBezTo>
                    <a:pt x="31527" y="20282"/>
                    <a:pt x="30018" y="20774"/>
                    <a:pt x="28480" y="20739"/>
                  </a:cubicBezTo>
                  <a:lnTo>
                    <a:pt x="28480" y="2073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08DE1F9-08AB-D407-0782-7CCA0A55734B}"/>
                </a:ext>
              </a:extLst>
            </p:cNvPr>
            <p:cNvSpPr/>
            <p:nvPr/>
          </p:nvSpPr>
          <p:spPr>
            <a:xfrm>
              <a:off x="3170362" y="4307157"/>
              <a:ext cx="26807" cy="32991"/>
            </a:xfrm>
            <a:custGeom>
              <a:avLst/>
              <a:gdLst>
                <a:gd name="connsiteX0" fmla="*/ 15642 w 26807"/>
                <a:gd name="connsiteY0" fmla="*/ 31496 h 32991"/>
                <a:gd name="connsiteX1" fmla="*/ 14270 w 26807"/>
                <a:gd name="connsiteY1" fmla="*/ 30125 h 32991"/>
                <a:gd name="connsiteX2" fmla="*/ 1183 w 26807"/>
                <a:gd name="connsiteY2" fmla="*/ 10751 h 32991"/>
                <a:gd name="connsiteX3" fmla="*/ 126 w 26807"/>
                <a:gd name="connsiteY3" fmla="*/ 5579 h 32991"/>
                <a:gd name="connsiteX4" fmla="*/ 3041 w 26807"/>
                <a:gd name="connsiteY4" fmla="*/ 1178 h 32991"/>
                <a:gd name="connsiteX5" fmla="*/ 8207 w 26807"/>
                <a:gd name="connsiteY5" fmla="*/ 127 h 32991"/>
                <a:gd name="connsiteX6" fmla="*/ 12613 w 26807"/>
                <a:gd name="connsiteY6" fmla="*/ 3036 h 32991"/>
                <a:gd name="connsiteX7" fmla="*/ 25700 w 26807"/>
                <a:gd name="connsiteY7" fmla="*/ 22467 h 32991"/>
                <a:gd name="connsiteX8" fmla="*/ 26752 w 26807"/>
                <a:gd name="connsiteY8" fmla="*/ 27050 h 32991"/>
                <a:gd name="connsiteX9" fmla="*/ 24580 w 26807"/>
                <a:gd name="connsiteY9" fmla="*/ 31222 h 32991"/>
                <a:gd name="connsiteX10" fmla="*/ 20214 w 26807"/>
                <a:gd name="connsiteY10" fmla="*/ 32988 h 32991"/>
                <a:gd name="connsiteX11" fmla="*/ 15756 w 26807"/>
                <a:gd name="connsiteY11" fmla="*/ 31496 h 32991"/>
                <a:gd name="connsiteX12" fmla="*/ 15642 w 26807"/>
                <a:gd name="connsiteY12" fmla="*/ 31496 h 3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07" h="32991">
                  <a:moveTo>
                    <a:pt x="15642" y="31496"/>
                  </a:moveTo>
                  <a:lnTo>
                    <a:pt x="14270" y="30125"/>
                  </a:lnTo>
                  <a:lnTo>
                    <a:pt x="1183" y="10751"/>
                  </a:lnTo>
                  <a:cubicBezTo>
                    <a:pt x="160" y="9236"/>
                    <a:pt x="-223" y="7373"/>
                    <a:pt x="126" y="5579"/>
                  </a:cubicBezTo>
                  <a:cubicBezTo>
                    <a:pt x="474" y="3784"/>
                    <a:pt x="1520" y="2201"/>
                    <a:pt x="3041" y="1178"/>
                  </a:cubicBezTo>
                  <a:cubicBezTo>
                    <a:pt x="4555" y="155"/>
                    <a:pt x="6412" y="-222"/>
                    <a:pt x="8207" y="127"/>
                  </a:cubicBezTo>
                  <a:cubicBezTo>
                    <a:pt x="10001" y="475"/>
                    <a:pt x="11590" y="1521"/>
                    <a:pt x="12613" y="3036"/>
                  </a:cubicBezTo>
                  <a:lnTo>
                    <a:pt x="25700" y="22467"/>
                  </a:lnTo>
                  <a:cubicBezTo>
                    <a:pt x="26586" y="23821"/>
                    <a:pt x="26958" y="25444"/>
                    <a:pt x="26752" y="27050"/>
                  </a:cubicBezTo>
                  <a:cubicBezTo>
                    <a:pt x="26546" y="28656"/>
                    <a:pt x="25775" y="30136"/>
                    <a:pt x="24580" y="31222"/>
                  </a:cubicBezTo>
                  <a:cubicBezTo>
                    <a:pt x="23380" y="32313"/>
                    <a:pt x="21831" y="32936"/>
                    <a:pt x="20214" y="32988"/>
                  </a:cubicBezTo>
                  <a:cubicBezTo>
                    <a:pt x="18597" y="33039"/>
                    <a:pt x="17019" y="32508"/>
                    <a:pt x="15756" y="31496"/>
                  </a:cubicBezTo>
                  <a:lnTo>
                    <a:pt x="15642" y="31496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3A10F476-5B25-AAEF-0273-764F9049BFBB}"/>
                </a:ext>
              </a:extLst>
            </p:cNvPr>
            <p:cNvSpPr/>
            <p:nvPr/>
          </p:nvSpPr>
          <p:spPr>
            <a:xfrm>
              <a:off x="3970102" y="5946283"/>
              <a:ext cx="474310" cy="209454"/>
            </a:xfrm>
            <a:custGeom>
              <a:avLst/>
              <a:gdLst>
                <a:gd name="connsiteX0" fmla="*/ 148590 w 474310"/>
                <a:gd name="connsiteY0" fmla="*/ 0 h 209454"/>
                <a:gd name="connsiteX1" fmla="*/ 164821 w 474310"/>
                <a:gd name="connsiteY1" fmla="*/ 25260 h 209454"/>
                <a:gd name="connsiteX2" fmla="*/ 256261 w 474310"/>
                <a:gd name="connsiteY2" fmla="*/ 96126 h 209454"/>
                <a:gd name="connsiteX3" fmla="*/ 461601 w 474310"/>
                <a:gd name="connsiteY3" fmla="*/ 168821 h 209454"/>
                <a:gd name="connsiteX4" fmla="*/ 458457 w 474310"/>
                <a:gd name="connsiteY4" fmla="*/ 201739 h 209454"/>
                <a:gd name="connsiteX5" fmla="*/ 432740 w 474310"/>
                <a:gd name="connsiteY5" fmla="*/ 201739 h 209454"/>
                <a:gd name="connsiteX6" fmla="*/ 426391 w 474310"/>
                <a:gd name="connsiteY6" fmla="*/ 207112 h 209454"/>
                <a:gd name="connsiteX7" fmla="*/ 418281 w 474310"/>
                <a:gd name="connsiteY7" fmla="*/ 208998 h 209454"/>
                <a:gd name="connsiteX8" fmla="*/ 402451 w 474310"/>
                <a:gd name="connsiteY8" fmla="*/ 202654 h 209454"/>
                <a:gd name="connsiteX9" fmla="*/ 401136 w 474310"/>
                <a:gd name="connsiteY9" fmla="*/ 201739 h 209454"/>
                <a:gd name="connsiteX10" fmla="*/ 397535 w 474310"/>
                <a:gd name="connsiteY10" fmla="*/ 201739 h 209454"/>
                <a:gd name="connsiteX11" fmla="*/ 395707 w 474310"/>
                <a:gd name="connsiteY11" fmla="*/ 203111 h 209454"/>
                <a:gd name="connsiteX12" fmla="*/ 389603 w 474310"/>
                <a:gd name="connsiteY12" fmla="*/ 207740 h 209454"/>
                <a:gd name="connsiteX13" fmla="*/ 382162 w 474310"/>
                <a:gd name="connsiteY13" fmla="*/ 209455 h 209454"/>
                <a:gd name="connsiteX14" fmla="*/ 367246 w 474310"/>
                <a:gd name="connsiteY14" fmla="*/ 203740 h 209454"/>
                <a:gd name="connsiteX15" fmla="*/ 365743 w 474310"/>
                <a:gd name="connsiteY15" fmla="*/ 202825 h 209454"/>
                <a:gd name="connsiteX16" fmla="*/ 364000 w 474310"/>
                <a:gd name="connsiteY16" fmla="*/ 202596 h 209454"/>
                <a:gd name="connsiteX17" fmla="*/ 362308 w 474310"/>
                <a:gd name="connsiteY17" fmla="*/ 203054 h 209454"/>
                <a:gd name="connsiteX18" fmla="*/ 360960 w 474310"/>
                <a:gd name="connsiteY18" fmla="*/ 204197 h 209454"/>
                <a:gd name="connsiteX19" fmla="*/ 356090 w 474310"/>
                <a:gd name="connsiteY19" fmla="*/ 207912 h 209454"/>
                <a:gd name="connsiteX20" fmla="*/ 350101 w 474310"/>
                <a:gd name="connsiteY20" fmla="*/ 209169 h 209454"/>
                <a:gd name="connsiteX21" fmla="*/ 337471 w 474310"/>
                <a:gd name="connsiteY21" fmla="*/ 204654 h 209454"/>
                <a:gd name="connsiteX22" fmla="*/ 334545 w 474310"/>
                <a:gd name="connsiteY22" fmla="*/ 203854 h 209454"/>
                <a:gd name="connsiteX23" fmla="*/ 331756 w 474310"/>
                <a:gd name="connsiteY23" fmla="*/ 205054 h 209454"/>
                <a:gd name="connsiteX24" fmla="*/ 321812 w 474310"/>
                <a:gd name="connsiteY24" fmla="*/ 209169 h 209454"/>
                <a:gd name="connsiteX25" fmla="*/ 314737 w 474310"/>
                <a:gd name="connsiteY25" fmla="*/ 207169 h 209454"/>
                <a:gd name="connsiteX26" fmla="*/ 309639 w 474310"/>
                <a:gd name="connsiteY26" fmla="*/ 201911 h 209454"/>
                <a:gd name="connsiteX27" fmla="*/ 307810 w 474310"/>
                <a:gd name="connsiteY27" fmla="*/ 201911 h 209454"/>
                <a:gd name="connsiteX28" fmla="*/ 53721 w 474310"/>
                <a:gd name="connsiteY28" fmla="*/ 197853 h 209454"/>
                <a:gd name="connsiteX29" fmla="*/ 915 w 474310"/>
                <a:gd name="connsiteY29" fmla="*/ 170764 h 209454"/>
                <a:gd name="connsiteX30" fmla="*/ 0 w 474310"/>
                <a:gd name="connsiteY30" fmla="*/ 36919 h 209454"/>
                <a:gd name="connsiteX31" fmla="*/ 148590 w 474310"/>
                <a:gd name="connsiteY31" fmla="*/ 0 h 20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74310" h="209454">
                  <a:moveTo>
                    <a:pt x="148590" y="0"/>
                  </a:moveTo>
                  <a:lnTo>
                    <a:pt x="164821" y="25260"/>
                  </a:lnTo>
                  <a:cubicBezTo>
                    <a:pt x="186166" y="58762"/>
                    <a:pt x="218490" y="83810"/>
                    <a:pt x="256261" y="96126"/>
                  </a:cubicBezTo>
                  <a:lnTo>
                    <a:pt x="461601" y="168821"/>
                  </a:lnTo>
                  <a:cubicBezTo>
                    <a:pt x="480117" y="174536"/>
                    <a:pt x="477831" y="201739"/>
                    <a:pt x="458457" y="201739"/>
                  </a:cubicBezTo>
                  <a:lnTo>
                    <a:pt x="432740" y="201739"/>
                  </a:lnTo>
                  <a:cubicBezTo>
                    <a:pt x="431083" y="204025"/>
                    <a:pt x="428905" y="205854"/>
                    <a:pt x="426391" y="207112"/>
                  </a:cubicBezTo>
                  <a:cubicBezTo>
                    <a:pt x="423876" y="208369"/>
                    <a:pt x="421093" y="209054"/>
                    <a:pt x="418281" y="208998"/>
                  </a:cubicBezTo>
                  <a:cubicBezTo>
                    <a:pt x="412440" y="208712"/>
                    <a:pt x="406862" y="206483"/>
                    <a:pt x="402451" y="202654"/>
                  </a:cubicBezTo>
                  <a:cubicBezTo>
                    <a:pt x="402050" y="202197"/>
                    <a:pt x="401593" y="202197"/>
                    <a:pt x="401136" y="201739"/>
                  </a:cubicBezTo>
                  <a:lnTo>
                    <a:pt x="397535" y="201739"/>
                  </a:lnTo>
                  <a:cubicBezTo>
                    <a:pt x="397078" y="202197"/>
                    <a:pt x="396164" y="202197"/>
                    <a:pt x="395707" y="203111"/>
                  </a:cubicBezTo>
                  <a:cubicBezTo>
                    <a:pt x="394015" y="205054"/>
                    <a:pt x="391941" y="206654"/>
                    <a:pt x="389603" y="207740"/>
                  </a:cubicBezTo>
                  <a:cubicBezTo>
                    <a:pt x="387271" y="208826"/>
                    <a:pt x="384734" y="209397"/>
                    <a:pt x="382162" y="209455"/>
                  </a:cubicBezTo>
                  <a:cubicBezTo>
                    <a:pt x="376716" y="209112"/>
                    <a:pt x="371510" y="207112"/>
                    <a:pt x="367246" y="203740"/>
                  </a:cubicBezTo>
                  <a:cubicBezTo>
                    <a:pt x="366812" y="203339"/>
                    <a:pt x="366303" y="202997"/>
                    <a:pt x="365743" y="202825"/>
                  </a:cubicBezTo>
                  <a:cubicBezTo>
                    <a:pt x="365183" y="202654"/>
                    <a:pt x="364589" y="202540"/>
                    <a:pt x="364000" y="202596"/>
                  </a:cubicBezTo>
                  <a:cubicBezTo>
                    <a:pt x="363411" y="202654"/>
                    <a:pt x="362834" y="202825"/>
                    <a:pt x="362308" y="203054"/>
                  </a:cubicBezTo>
                  <a:cubicBezTo>
                    <a:pt x="361788" y="203339"/>
                    <a:pt x="361325" y="203740"/>
                    <a:pt x="360960" y="204197"/>
                  </a:cubicBezTo>
                  <a:cubicBezTo>
                    <a:pt x="359634" y="205797"/>
                    <a:pt x="357971" y="207054"/>
                    <a:pt x="356090" y="207912"/>
                  </a:cubicBezTo>
                  <a:cubicBezTo>
                    <a:pt x="354216" y="208769"/>
                    <a:pt x="352164" y="209226"/>
                    <a:pt x="350101" y="209169"/>
                  </a:cubicBezTo>
                  <a:cubicBezTo>
                    <a:pt x="345535" y="208940"/>
                    <a:pt x="341134" y="207397"/>
                    <a:pt x="337471" y="204654"/>
                  </a:cubicBezTo>
                  <a:cubicBezTo>
                    <a:pt x="336608" y="204082"/>
                    <a:pt x="335579" y="203797"/>
                    <a:pt x="334545" y="203854"/>
                  </a:cubicBezTo>
                  <a:cubicBezTo>
                    <a:pt x="333510" y="203968"/>
                    <a:pt x="332527" y="204368"/>
                    <a:pt x="331756" y="205054"/>
                  </a:cubicBezTo>
                  <a:cubicBezTo>
                    <a:pt x="329047" y="207569"/>
                    <a:pt x="325515" y="209054"/>
                    <a:pt x="321812" y="209169"/>
                  </a:cubicBezTo>
                  <a:cubicBezTo>
                    <a:pt x="319320" y="209169"/>
                    <a:pt x="316874" y="208483"/>
                    <a:pt x="314737" y="207169"/>
                  </a:cubicBezTo>
                  <a:cubicBezTo>
                    <a:pt x="312599" y="205911"/>
                    <a:pt x="310839" y="204082"/>
                    <a:pt x="309639" y="201911"/>
                  </a:cubicBezTo>
                  <a:lnTo>
                    <a:pt x="307810" y="201911"/>
                  </a:lnTo>
                  <a:lnTo>
                    <a:pt x="53721" y="197853"/>
                  </a:lnTo>
                  <a:cubicBezTo>
                    <a:pt x="29318" y="197396"/>
                    <a:pt x="11259" y="189738"/>
                    <a:pt x="915" y="170764"/>
                  </a:cubicBezTo>
                  <a:lnTo>
                    <a:pt x="0" y="36919"/>
                  </a:lnTo>
                  <a:lnTo>
                    <a:pt x="148590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B2D9BD74-A443-AECE-F318-35A44FE64B05}"/>
                </a:ext>
              </a:extLst>
            </p:cNvPr>
            <p:cNvSpPr/>
            <p:nvPr/>
          </p:nvSpPr>
          <p:spPr>
            <a:xfrm>
              <a:off x="3970960" y="5946054"/>
              <a:ext cx="473459" cy="209630"/>
            </a:xfrm>
            <a:custGeom>
              <a:avLst/>
              <a:gdLst>
                <a:gd name="connsiteX0" fmla="*/ 465944 w 473459"/>
                <a:gd name="connsiteY0" fmla="*/ 171279 h 209630"/>
                <a:gd name="connsiteX1" fmla="*/ 464115 w 473459"/>
                <a:gd name="connsiteY1" fmla="*/ 169964 h 209630"/>
                <a:gd name="connsiteX2" fmla="*/ 460972 w 473459"/>
                <a:gd name="connsiteY2" fmla="*/ 168593 h 209630"/>
                <a:gd name="connsiteX3" fmla="*/ 456914 w 473459"/>
                <a:gd name="connsiteY3" fmla="*/ 167221 h 209630"/>
                <a:gd name="connsiteX4" fmla="*/ 456457 w 473459"/>
                <a:gd name="connsiteY4" fmla="*/ 167221 h 209630"/>
                <a:gd name="connsiteX5" fmla="*/ 454628 w 473459"/>
                <a:gd name="connsiteY5" fmla="*/ 168593 h 209630"/>
                <a:gd name="connsiteX6" fmla="*/ 448576 w 473459"/>
                <a:gd name="connsiteY6" fmla="*/ 173279 h 209630"/>
                <a:gd name="connsiteX7" fmla="*/ 441084 w 473459"/>
                <a:gd name="connsiteY7" fmla="*/ 174879 h 209630"/>
                <a:gd name="connsiteX8" fmla="*/ 426225 w 473459"/>
                <a:gd name="connsiteY8" fmla="*/ 169507 h 209630"/>
                <a:gd name="connsiteX9" fmla="*/ 422967 w 473459"/>
                <a:gd name="connsiteY9" fmla="*/ 168535 h 209630"/>
                <a:gd name="connsiteX10" fmla="*/ 419881 w 473459"/>
                <a:gd name="connsiteY10" fmla="*/ 169964 h 209630"/>
                <a:gd name="connsiteX11" fmla="*/ 415040 w 473459"/>
                <a:gd name="connsiteY11" fmla="*/ 173679 h 209630"/>
                <a:gd name="connsiteX12" fmla="*/ 409080 w 473459"/>
                <a:gd name="connsiteY12" fmla="*/ 174879 h 209630"/>
                <a:gd name="connsiteX13" fmla="*/ 396450 w 473459"/>
                <a:gd name="connsiteY13" fmla="*/ 170364 h 209630"/>
                <a:gd name="connsiteX14" fmla="*/ 393518 w 473459"/>
                <a:gd name="connsiteY14" fmla="*/ 169678 h 209630"/>
                <a:gd name="connsiteX15" fmla="*/ 390735 w 473459"/>
                <a:gd name="connsiteY15" fmla="*/ 170821 h 209630"/>
                <a:gd name="connsiteX16" fmla="*/ 386168 w 473459"/>
                <a:gd name="connsiteY16" fmla="*/ 173851 h 209630"/>
                <a:gd name="connsiteX17" fmla="*/ 380790 w 473459"/>
                <a:gd name="connsiteY17" fmla="*/ 174879 h 209630"/>
                <a:gd name="connsiteX18" fmla="*/ 373692 w 473459"/>
                <a:gd name="connsiteY18" fmla="*/ 172993 h 209630"/>
                <a:gd name="connsiteX19" fmla="*/ 368618 w 473459"/>
                <a:gd name="connsiteY19" fmla="*/ 167678 h 209630"/>
                <a:gd name="connsiteX20" fmla="*/ 366789 w 473459"/>
                <a:gd name="connsiteY20" fmla="*/ 167678 h 209630"/>
                <a:gd name="connsiteX21" fmla="*/ 241573 w 473459"/>
                <a:gd name="connsiteY21" fmla="*/ 165678 h 209630"/>
                <a:gd name="connsiteX22" fmla="*/ 267976 w 473459"/>
                <a:gd name="connsiteY22" fmla="*/ 100870 h 209630"/>
                <a:gd name="connsiteX23" fmla="*/ 210255 w 473459"/>
                <a:gd name="connsiteY23" fmla="*/ 165164 h 209630"/>
                <a:gd name="connsiteX24" fmla="*/ 112700 w 473459"/>
                <a:gd name="connsiteY24" fmla="*/ 163620 h 209630"/>
                <a:gd name="connsiteX25" fmla="*/ 59893 w 473459"/>
                <a:gd name="connsiteY25" fmla="*/ 136531 h 209630"/>
                <a:gd name="connsiteX26" fmla="*/ 53521 w 473459"/>
                <a:gd name="connsiteY26" fmla="*/ 100230 h 209630"/>
                <a:gd name="connsiteX27" fmla="*/ 71323 w 473459"/>
                <a:gd name="connsiteY27" fmla="*/ 67951 h 209630"/>
                <a:gd name="connsiteX28" fmla="*/ 147790 w 473459"/>
                <a:gd name="connsiteY28" fmla="*/ 0 h 209630"/>
                <a:gd name="connsiteX29" fmla="*/ 34290 w 473459"/>
                <a:gd name="connsiteY29" fmla="*/ 30461 h 209630"/>
                <a:gd name="connsiteX30" fmla="*/ 0 w 473459"/>
                <a:gd name="connsiteY30" fmla="*/ 36176 h 209630"/>
                <a:gd name="connsiteX31" fmla="*/ 0 w 473459"/>
                <a:gd name="connsiteY31" fmla="*/ 171279 h 209630"/>
                <a:gd name="connsiteX32" fmla="*/ 52807 w 473459"/>
                <a:gd name="connsiteY32" fmla="*/ 198368 h 209630"/>
                <a:gd name="connsiteX33" fmla="*/ 306896 w 473459"/>
                <a:gd name="connsiteY33" fmla="*/ 202426 h 209630"/>
                <a:gd name="connsiteX34" fmla="*/ 308724 w 473459"/>
                <a:gd name="connsiteY34" fmla="*/ 202426 h 209630"/>
                <a:gd name="connsiteX35" fmla="*/ 313828 w 473459"/>
                <a:gd name="connsiteY35" fmla="*/ 207683 h 209630"/>
                <a:gd name="connsiteX36" fmla="*/ 320897 w 473459"/>
                <a:gd name="connsiteY36" fmla="*/ 209626 h 209630"/>
                <a:gd name="connsiteX37" fmla="*/ 330784 w 473459"/>
                <a:gd name="connsiteY37" fmla="*/ 205569 h 209630"/>
                <a:gd name="connsiteX38" fmla="*/ 333573 w 473459"/>
                <a:gd name="connsiteY38" fmla="*/ 204426 h 209630"/>
                <a:gd name="connsiteX39" fmla="*/ 336499 w 473459"/>
                <a:gd name="connsiteY39" fmla="*/ 205169 h 209630"/>
                <a:gd name="connsiteX40" fmla="*/ 349130 w 473459"/>
                <a:gd name="connsiteY40" fmla="*/ 209626 h 209630"/>
                <a:gd name="connsiteX41" fmla="*/ 355113 w 473459"/>
                <a:gd name="connsiteY41" fmla="*/ 208426 h 209630"/>
                <a:gd name="connsiteX42" fmla="*/ 359988 w 473459"/>
                <a:gd name="connsiteY42" fmla="*/ 204711 h 209630"/>
                <a:gd name="connsiteX43" fmla="*/ 361342 w 473459"/>
                <a:gd name="connsiteY43" fmla="*/ 203568 h 209630"/>
                <a:gd name="connsiteX44" fmla="*/ 363028 w 473459"/>
                <a:gd name="connsiteY44" fmla="*/ 203111 h 209630"/>
                <a:gd name="connsiteX45" fmla="*/ 364771 w 473459"/>
                <a:gd name="connsiteY45" fmla="*/ 203340 h 209630"/>
                <a:gd name="connsiteX46" fmla="*/ 366275 w 473459"/>
                <a:gd name="connsiteY46" fmla="*/ 204254 h 209630"/>
                <a:gd name="connsiteX47" fmla="*/ 381191 w 473459"/>
                <a:gd name="connsiteY47" fmla="*/ 209626 h 209630"/>
                <a:gd name="connsiteX48" fmla="*/ 388632 w 473459"/>
                <a:gd name="connsiteY48" fmla="*/ 207912 h 209630"/>
                <a:gd name="connsiteX49" fmla="*/ 394735 w 473459"/>
                <a:gd name="connsiteY49" fmla="*/ 203340 h 209630"/>
                <a:gd name="connsiteX50" fmla="*/ 396564 w 473459"/>
                <a:gd name="connsiteY50" fmla="*/ 201968 h 209630"/>
                <a:gd name="connsiteX51" fmla="*/ 400164 w 473459"/>
                <a:gd name="connsiteY51" fmla="*/ 201968 h 209630"/>
                <a:gd name="connsiteX52" fmla="*/ 401479 w 473459"/>
                <a:gd name="connsiteY52" fmla="*/ 202883 h 209630"/>
                <a:gd name="connsiteX53" fmla="*/ 417309 w 473459"/>
                <a:gd name="connsiteY53" fmla="*/ 209226 h 209630"/>
                <a:gd name="connsiteX54" fmla="*/ 425413 w 473459"/>
                <a:gd name="connsiteY54" fmla="*/ 207340 h 209630"/>
                <a:gd name="connsiteX55" fmla="*/ 431768 w 473459"/>
                <a:gd name="connsiteY55" fmla="*/ 201968 h 209630"/>
                <a:gd name="connsiteX56" fmla="*/ 457486 w 473459"/>
                <a:gd name="connsiteY56" fmla="*/ 201968 h 209630"/>
                <a:gd name="connsiteX57" fmla="*/ 465944 w 473459"/>
                <a:gd name="connsiteY57" fmla="*/ 171279 h 209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73459" h="209630">
                  <a:moveTo>
                    <a:pt x="465944" y="171279"/>
                  </a:moveTo>
                  <a:cubicBezTo>
                    <a:pt x="465487" y="170821"/>
                    <a:pt x="464572" y="170364"/>
                    <a:pt x="464115" y="169964"/>
                  </a:cubicBezTo>
                  <a:cubicBezTo>
                    <a:pt x="463104" y="169450"/>
                    <a:pt x="462052" y="168993"/>
                    <a:pt x="460972" y="168593"/>
                  </a:cubicBezTo>
                  <a:lnTo>
                    <a:pt x="456914" y="167221"/>
                  </a:lnTo>
                  <a:lnTo>
                    <a:pt x="456457" y="167221"/>
                  </a:lnTo>
                  <a:cubicBezTo>
                    <a:pt x="455771" y="167564"/>
                    <a:pt x="455148" y="168021"/>
                    <a:pt x="454628" y="168593"/>
                  </a:cubicBezTo>
                  <a:cubicBezTo>
                    <a:pt x="452988" y="170593"/>
                    <a:pt x="450919" y="172193"/>
                    <a:pt x="448576" y="173279"/>
                  </a:cubicBezTo>
                  <a:cubicBezTo>
                    <a:pt x="446233" y="174365"/>
                    <a:pt x="443667" y="174936"/>
                    <a:pt x="441084" y="174879"/>
                  </a:cubicBezTo>
                  <a:cubicBezTo>
                    <a:pt x="435654" y="174879"/>
                    <a:pt x="430402" y="172993"/>
                    <a:pt x="426225" y="169507"/>
                  </a:cubicBezTo>
                  <a:cubicBezTo>
                    <a:pt x="425293" y="168821"/>
                    <a:pt x="424133" y="168478"/>
                    <a:pt x="422967" y="168535"/>
                  </a:cubicBezTo>
                  <a:cubicBezTo>
                    <a:pt x="421796" y="168593"/>
                    <a:pt x="420698" y="169107"/>
                    <a:pt x="419881" y="169964"/>
                  </a:cubicBezTo>
                  <a:cubicBezTo>
                    <a:pt x="418567" y="171564"/>
                    <a:pt x="416915" y="172822"/>
                    <a:pt x="415040" y="173679"/>
                  </a:cubicBezTo>
                  <a:cubicBezTo>
                    <a:pt x="413172" y="174479"/>
                    <a:pt x="411132" y="174936"/>
                    <a:pt x="409080" y="174879"/>
                  </a:cubicBezTo>
                  <a:cubicBezTo>
                    <a:pt x="404508" y="174708"/>
                    <a:pt x="400101" y="173108"/>
                    <a:pt x="396450" y="170364"/>
                  </a:cubicBezTo>
                  <a:cubicBezTo>
                    <a:pt x="395569" y="169850"/>
                    <a:pt x="394546" y="169564"/>
                    <a:pt x="393518" y="169678"/>
                  </a:cubicBezTo>
                  <a:cubicBezTo>
                    <a:pt x="392495" y="169736"/>
                    <a:pt x="391518" y="170136"/>
                    <a:pt x="390735" y="170821"/>
                  </a:cubicBezTo>
                  <a:cubicBezTo>
                    <a:pt x="389432" y="172136"/>
                    <a:pt x="387877" y="173164"/>
                    <a:pt x="386168" y="173851"/>
                  </a:cubicBezTo>
                  <a:cubicBezTo>
                    <a:pt x="384465" y="174536"/>
                    <a:pt x="382636" y="174879"/>
                    <a:pt x="380790" y="174879"/>
                  </a:cubicBezTo>
                  <a:cubicBezTo>
                    <a:pt x="378299" y="174936"/>
                    <a:pt x="375841" y="174250"/>
                    <a:pt x="373692" y="172993"/>
                  </a:cubicBezTo>
                  <a:cubicBezTo>
                    <a:pt x="371549" y="171736"/>
                    <a:pt x="369789" y="169907"/>
                    <a:pt x="368618" y="167678"/>
                  </a:cubicBezTo>
                  <a:lnTo>
                    <a:pt x="366789" y="167678"/>
                  </a:lnTo>
                  <a:lnTo>
                    <a:pt x="241573" y="165678"/>
                  </a:lnTo>
                  <a:lnTo>
                    <a:pt x="267976" y="100870"/>
                  </a:lnTo>
                  <a:cubicBezTo>
                    <a:pt x="252717" y="125559"/>
                    <a:pt x="233166" y="147333"/>
                    <a:pt x="210255" y="165164"/>
                  </a:cubicBezTo>
                  <a:lnTo>
                    <a:pt x="112700" y="163620"/>
                  </a:lnTo>
                  <a:cubicBezTo>
                    <a:pt x="88354" y="163163"/>
                    <a:pt x="70294" y="155505"/>
                    <a:pt x="59893" y="136531"/>
                  </a:cubicBezTo>
                  <a:cubicBezTo>
                    <a:pt x="53693" y="125502"/>
                    <a:pt x="51441" y="112700"/>
                    <a:pt x="53521" y="100230"/>
                  </a:cubicBezTo>
                  <a:cubicBezTo>
                    <a:pt x="55601" y="87754"/>
                    <a:pt x="61882" y="76364"/>
                    <a:pt x="71323" y="67951"/>
                  </a:cubicBezTo>
                  <a:lnTo>
                    <a:pt x="147790" y="0"/>
                  </a:lnTo>
                  <a:lnTo>
                    <a:pt x="34290" y="30461"/>
                  </a:lnTo>
                  <a:lnTo>
                    <a:pt x="0" y="36176"/>
                  </a:lnTo>
                  <a:lnTo>
                    <a:pt x="0" y="171279"/>
                  </a:lnTo>
                  <a:cubicBezTo>
                    <a:pt x="10344" y="190253"/>
                    <a:pt x="28575" y="197910"/>
                    <a:pt x="52807" y="198368"/>
                  </a:cubicBezTo>
                  <a:lnTo>
                    <a:pt x="306896" y="202426"/>
                  </a:lnTo>
                  <a:lnTo>
                    <a:pt x="308724" y="202426"/>
                  </a:lnTo>
                  <a:cubicBezTo>
                    <a:pt x="309924" y="204597"/>
                    <a:pt x="311690" y="206426"/>
                    <a:pt x="313828" y="207683"/>
                  </a:cubicBezTo>
                  <a:cubicBezTo>
                    <a:pt x="315971" y="208940"/>
                    <a:pt x="318411" y="209626"/>
                    <a:pt x="320897" y="209626"/>
                  </a:cubicBezTo>
                  <a:cubicBezTo>
                    <a:pt x="324583" y="209569"/>
                    <a:pt x="328104" y="208083"/>
                    <a:pt x="330784" y="205569"/>
                  </a:cubicBezTo>
                  <a:cubicBezTo>
                    <a:pt x="331567" y="204883"/>
                    <a:pt x="332544" y="204483"/>
                    <a:pt x="333573" y="204426"/>
                  </a:cubicBezTo>
                  <a:cubicBezTo>
                    <a:pt x="334608" y="204368"/>
                    <a:pt x="335631" y="204597"/>
                    <a:pt x="336499" y="205169"/>
                  </a:cubicBezTo>
                  <a:cubicBezTo>
                    <a:pt x="340168" y="207855"/>
                    <a:pt x="344569" y="209455"/>
                    <a:pt x="349130" y="209626"/>
                  </a:cubicBezTo>
                  <a:cubicBezTo>
                    <a:pt x="351192" y="209683"/>
                    <a:pt x="353239" y="209226"/>
                    <a:pt x="355113" y="208426"/>
                  </a:cubicBezTo>
                  <a:cubicBezTo>
                    <a:pt x="356993" y="207569"/>
                    <a:pt x="358656" y="206312"/>
                    <a:pt x="359988" y="204711"/>
                  </a:cubicBezTo>
                  <a:cubicBezTo>
                    <a:pt x="360359" y="204254"/>
                    <a:pt x="360817" y="203854"/>
                    <a:pt x="361342" y="203568"/>
                  </a:cubicBezTo>
                  <a:cubicBezTo>
                    <a:pt x="361862" y="203340"/>
                    <a:pt x="362440" y="203168"/>
                    <a:pt x="363028" y="203111"/>
                  </a:cubicBezTo>
                  <a:cubicBezTo>
                    <a:pt x="363622" y="203054"/>
                    <a:pt x="364217" y="203168"/>
                    <a:pt x="364771" y="203340"/>
                  </a:cubicBezTo>
                  <a:cubicBezTo>
                    <a:pt x="365331" y="203511"/>
                    <a:pt x="365840" y="203854"/>
                    <a:pt x="366275" y="204254"/>
                  </a:cubicBezTo>
                  <a:cubicBezTo>
                    <a:pt x="370572" y="207569"/>
                    <a:pt x="375784" y="209398"/>
                    <a:pt x="381191" y="209626"/>
                  </a:cubicBezTo>
                  <a:cubicBezTo>
                    <a:pt x="383762" y="209569"/>
                    <a:pt x="386300" y="208998"/>
                    <a:pt x="388632" y="207912"/>
                  </a:cubicBezTo>
                  <a:cubicBezTo>
                    <a:pt x="390963" y="206826"/>
                    <a:pt x="393043" y="205283"/>
                    <a:pt x="394735" y="203340"/>
                  </a:cubicBezTo>
                  <a:cubicBezTo>
                    <a:pt x="395192" y="202426"/>
                    <a:pt x="396107" y="202426"/>
                    <a:pt x="396564" y="201968"/>
                  </a:cubicBezTo>
                  <a:lnTo>
                    <a:pt x="400164" y="201968"/>
                  </a:lnTo>
                  <a:cubicBezTo>
                    <a:pt x="400621" y="202426"/>
                    <a:pt x="401021" y="202426"/>
                    <a:pt x="401479" y="202883"/>
                  </a:cubicBezTo>
                  <a:cubicBezTo>
                    <a:pt x="405885" y="206712"/>
                    <a:pt x="411469" y="208940"/>
                    <a:pt x="417309" y="209226"/>
                  </a:cubicBezTo>
                  <a:cubicBezTo>
                    <a:pt x="420121" y="209226"/>
                    <a:pt x="422899" y="208598"/>
                    <a:pt x="425413" y="207340"/>
                  </a:cubicBezTo>
                  <a:cubicBezTo>
                    <a:pt x="427928" y="206083"/>
                    <a:pt x="430105" y="204254"/>
                    <a:pt x="431768" y="201968"/>
                  </a:cubicBezTo>
                  <a:lnTo>
                    <a:pt x="457486" y="201968"/>
                  </a:lnTo>
                  <a:cubicBezTo>
                    <a:pt x="474974" y="201911"/>
                    <a:pt x="478574" y="180308"/>
                    <a:pt x="465944" y="17127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3438FB3F-0039-793C-ED47-7B5EC1756C7F}"/>
                </a:ext>
              </a:extLst>
            </p:cNvPr>
            <p:cNvSpPr/>
            <p:nvPr/>
          </p:nvSpPr>
          <p:spPr>
            <a:xfrm>
              <a:off x="3964039" y="6142193"/>
              <a:ext cx="490633" cy="25260"/>
            </a:xfrm>
            <a:custGeom>
              <a:avLst/>
              <a:gdLst>
                <a:gd name="connsiteX0" fmla="*/ 478288 w 490633"/>
                <a:gd name="connsiteY0" fmla="*/ 25260 h 25260"/>
                <a:gd name="connsiteX1" fmla="*/ 12630 w 490633"/>
                <a:gd name="connsiteY1" fmla="*/ 25260 h 25260"/>
                <a:gd name="connsiteX2" fmla="*/ 3697 w 490633"/>
                <a:gd name="connsiteY2" fmla="*/ 21546 h 25260"/>
                <a:gd name="connsiteX3" fmla="*/ 0 w 490633"/>
                <a:gd name="connsiteY3" fmla="*/ 12630 h 25260"/>
                <a:gd name="connsiteX4" fmla="*/ 3697 w 490633"/>
                <a:gd name="connsiteY4" fmla="*/ 3715 h 25260"/>
                <a:gd name="connsiteX5" fmla="*/ 12630 w 490633"/>
                <a:gd name="connsiteY5" fmla="*/ 0 h 25260"/>
                <a:gd name="connsiteX6" fmla="*/ 490633 w 490633"/>
                <a:gd name="connsiteY6" fmla="*/ 0 h 25260"/>
                <a:gd name="connsiteX7" fmla="*/ 490633 w 490633"/>
                <a:gd name="connsiteY7" fmla="*/ 12630 h 25260"/>
                <a:gd name="connsiteX8" fmla="*/ 487067 w 490633"/>
                <a:gd name="connsiteY8" fmla="*/ 21488 h 25260"/>
                <a:gd name="connsiteX9" fmla="*/ 478288 w 490633"/>
                <a:gd name="connsiteY9" fmla="*/ 25260 h 25260"/>
                <a:gd name="connsiteX10" fmla="*/ 478288 w 490633"/>
                <a:gd name="connsiteY10" fmla="*/ 25260 h 25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633" h="25260">
                  <a:moveTo>
                    <a:pt x="478288" y="25260"/>
                  </a:moveTo>
                  <a:lnTo>
                    <a:pt x="12630" y="25260"/>
                  </a:lnTo>
                  <a:cubicBezTo>
                    <a:pt x="9281" y="25260"/>
                    <a:pt x="6069" y="23946"/>
                    <a:pt x="3697" y="21546"/>
                  </a:cubicBezTo>
                  <a:cubicBezTo>
                    <a:pt x="1331" y="19202"/>
                    <a:pt x="0" y="16002"/>
                    <a:pt x="0" y="12630"/>
                  </a:cubicBezTo>
                  <a:cubicBezTo>
                    <a:pt x="0" y="9258"/>
                    <a:pt x="1331" y="6058"/>
                    <a:pt x="3697" y="3715"/>
                  </a:cubicBezTo>
                  <a:cubicBezTo>
                    <a:pt x="6069" y="1314"/>
                    <a:pt x="9281" y="0"/>
                    <a:pt x="12630" y="0"/>
                  </a:cubicBezTo>
                  <a:lnTo>
                    <a:pt x="490633" y="0"/>
                  </a:lnTo>
                  <a:lnTo>
                    <a:pt x="490633" y="12630"/>
                  </a:lnTo>
                  <a:cubicBezTo>
                    <a:pt x="490661" y="15945"/>
                    <a:pt x="489381" y="19145"/>
                    <a:pt x="487067" y="21488"/>
                  </a:cubicBezTo>
                  <a:cubicBezTo>
                    <a:pt x="484758" y="23889"/>
                    <a:pt x="481597" y="25203"/>
                    <a:pt x="478288" y="25260"/>
                  </a:cubicBezTo>
                  <a:lnTo>
                    <a:pt x="478288" y="2526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439FD974-9B78-FD6A-4519-D1B51F15CB8E}"/>
                </a:ext>
              </a:extLst>
            </p:cNvPr>
            <p:cNvSpPr/>
            <p:nvPr/>
          </p:nvSpPr>
          <p:spPr>
            <a:xfrm>
              <a:off x="3964041" y="6029144"/>
              <a:ext cx="490636" cy="138372"/>
            </a:xfrm>
            <a:custGeom>
              <a:avLst/>
              <a:gdLst>
                <a:gd name="connsiteX0" fmla="*/ 490465 w 490636"/>
                <a:gd name="connsiteY0" fmla="*/ 113106 h 138372"/>
                <a:gd name="connsiteX1" fmla="*/ 477864 w 490636"/>
                <a:gd name="connsiteY1" fmla="*/ 77045 h 138372"/>
                <a:gd name="connsiteX2" fmla="*/ 447145 w 490636"/>
                <a:gd name="connsiteY2" fmla="*/ 54413 h 138372"/>
                <a:gd name="connsiteX3" fmla="*/ 292840 w 490636"/>
                <a:gd name="connsiteY3" fmla="*/ 692 h 138372"/>
                <a:gd name="connsiteX4" fmla="*/ 288028 w 490636"/>
                <a:gd name="connsiteY4" fmla="*/ 29 h 138372"/>
                <a:gd name="connsiteX5" fmla="*/ 283365 w 490636"/>
                <a:gd name="connsiteY5" fmla="*/ 1361 h 138372"/>
                <a:gd name="connsiteX6" fmla="*/ 279627 w 490636"/>
                <a:gd name="connsiteY6" fmla="*/ 4464 h 138372"/>
                <a:gd name="connsiteX7" fmla="*/ 277467 w 490636"/>
                <a:gd name="connsiteY7" fmla="*/ 8807 h 138372"/>
                <a:gd name="connsiteX8" fmla="*/ 221060 w 490636"/>
                <a:gd name="connsiteY8" fmla="*/ 113106 h 138372"/>
                <a:gd name="connsiteX9" fmla="*/ 12634 w 490636"/>
                <a:gd name="connsiteY9" fmla="*/ 113106 h 138372"/>
                <a:gd name="connsiteX10" fmla="*/ 7787 w 490636"/>
                <a:gd name="connsiteY10" fmla="*/ 114078 h 138372"/>
                <a:gd name="connsiteX11" fmla="*/ 3684 w 490636"/>
                <a:gd name="connsiteY11" fmla="*/ 116764 h 138372"/>
                <a:gd name="connsiteX12" fmla="*/ 947 w 490636"/>
                <a:gd name="connsiteY12" fmla="*/ 120879 h 138372"/>
                <a:gd name="connsiteX13" fmla="*/ 4 w 490636"/>
                <a:gd name="connsiteY13" fmla="*/ 125736 h 138372"/>
                <a:gd name="connsiteX14" fmla="*/ 884 w 490636"/>
                <a:gd name="connsiteY14" fmla="*/ 130594 h 138372"/>
                <a:gd name="connsiteX15" fmla="*/ 3616 w 490636"/>
                <a:gd name="connsiteY15" fmla="*/ 134766 h 138372"/>
                <a:gd name="connsiteX16" fmla="*/ 7753 w 490636"/>
                <a:gd name="connsiteY16" fmla="*/ 137509 h 138372"/>
                <a:gd name="connsiteX17" fmla="*/ 12634 w 490636"/>
                <a:gd name="connsiteY17" fmla="*/ 138366 h 138372"/>
                <a:gd name="connsiteX18" fmla="*/ 478464 w 490636"/>
                <a:gd name="connsiteY18" fmla="*/ 138366 h 138372"/>
                <a:gd name="connsiteX19" fmla="*/ 487070 w 490636"/>
                <a:gd name="connsiteY19" fmla="*/ 134823 h 138372"/>
                <a:gd name="connsiteX20" fmla="*/ 490636 w 490636"/>
                <a:gd name="connsiteY20" fmla="*/ 126193 h 138372"/>
                <a:gd name="connsiteX21" fmla="*/ 490465 w 490636"/>
                <a:gd name="connsiteY21" fmla="*/ 113106 h 13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0636" h="138372">
                  <a:moveTo>
                    <a:pt x="490465" y="113106"/>
                  </a:moveTo>
                  <a:cubicBezTo>
                    <a:pt x="489985" y="100076"/>
                    <a:pt x="485596" y="87560"/>
                    <a:pt x="477864" y="77045"/>
                  </a:cubicBezTo>
                  <a:cubicBezTo>
                    <a:pt x="470137" y="66586"/>
                    <a:pt x="459432" y="58699"/>
                    <a:pt x="447145" y="54413"/>
                  </a:cubicBezTo>
                  <a:lnTo>
                    <a:pt x="292840" y="692"/>
                  </a:lnTo>
                  <a:cubicBezTo>
                    <a:pt x="291297" y="138"/>
                    <a:pt x="289663" y="-85"/>
                    <a:pt x="288028" y="29"/>
                  </a:cubicBezTo>
                  <a:cubicBezTo>
                    <a:pt x="286400" y="144"/>
                    <a:pt x="284811" y="595"/>
                    <a:pt x="283365" y="1361"/>
                  </a:cubicBezTo>
                  <a:cubicBezTo>
                    <a:pt x="281919" y="2127"/>
                    <a:pt x="280644" y="3178"/>
                    <a:pt x="279627" y="4464"/>
                  </a:cubicBezTo>
                  <a:cubicBezTo>
                    <a:pt x="278616" y="5744"/>
                    <a:pt x="277878" y="7225"/>
                    <a:pt x="277467" y="8807"/>
                  </a:cubicBezTo>
                  <a:cubicBezTo>
                    <a:pt x="270723" y="31667"/>
                    <a:pt x="254035" y="79674"/>
                    <a:pt x="221060" y="113106"/>
                  </a:cubicBezTo>
                  <a:lnTo>
                    <a:pt x="12634" y="113106"/>
                  </a:lnTo>
                  <a:cubicBezTo>
                    <a:pt x="10971" y="113106"/>
                    <a:pt x="9325" y="113392"/>
                    <a:pt x="7787" y="114078"/>
                  </a:cubicBezTo>
                  <a:cubicBezTo>
                    <a:pt x="6256" y="114707"/>
                    <a:pt x="4856" y="115621"/>
                    <a:pt x="3684" y="116764"/>
                  </a:cubicBezTo>
                  <a:cubicBezTo>
                    <a:pt x="2513" y="117964"/>
                    <a:pt x="1581" y="119336"/>
                    <a:pt x="947" y="120879"/>
                  </a:cubicBezTo>
                  <a:cubicBezTo>
                    <a:pt x="318" y="122422"/>
                    <a:pt x="-8" y="124079"/>
                    <a:pt x="4" y="125736"/>
                  </a:cubicBezTo>
                  <a:cubicBezTo>
                    <a:pt x="-36" y="127394"/>
                    <a:pt x="261" y="129051"/>
                    <a:pt x="884" y="130594"/>
                  </a:cubicBezTo>
                  <a:cubicBezTo>
                    <a:pt x="1507" y="132194"/>
                    <a:pt x="2433" y="133566"/>
                    <a:pt x="3616" y="134766"/>
                  </a:cubicBezTo>
                  <a:cubicBezTo>
                    <a:pt x="4793" y="135909"/>
                    <a:pt x="6204" y="136880"/>
                    <a:pt x="7753" y="137509"/>
                  </a:cubicBezTo>
                  <a:cubicBezTo>
                    <a:pt x="9302" y="138081"/>
                    <a:pt x="10965" y="138424"/>
                    <a:pt x="12634" y="138366"/>
                  </a:cubicBezTo>
                  <a:lnTo>
                    <a:pt x="478464" y="138366"/>
                  </a:lnTo>
                  <a:cubicBezTo>
                    <a:pt x="481693" y="138366"/>
                    <a:pt x="484784" y="137109"/>
                    <a:pt x="487070" y="134823"/>
                  </a:cubicBezTo>
                  <a:cubicBezTo>
                    <a:pt x="489350" y="132537"/>
                    <a:pt x="490636" y="129394"/>
                    <a:pt x="490636" y="126193"/>
                  </a:cubicBezTo>
                  <a:lnTo>
                    <a:pt x="490465" y="113106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95897598-D02D-08D1-19E0-A951F392B41B}"/>
                </a:ext>
              </a:extLst>
            </p:cNvPr>
            <p:cNvSpPr/>
            <p:nvPr/>
          </p:nvSpPr>
          <p:spPr>
            <a:xfrm>
              <a:off x="3964041" y="6029144"/>
              <a:ext cx="490636" cy="138372"/>
            </a:xfrm>
            <a:custGeom>
              <a:avLst/>
              <a:gdLst>
                <a:gd name="connsiteX0" fmla="*/ 490465 w 490636"/>
                <a:gd name="connsiteY0" fmla="*/ 113106 h 138372"/>
                <a:gd name="connsiteX1" fmla="*/ 477864 w 490636"/>
                <a:gd name="connsiteY1" fmla="*/ 77045 h 138372"/>
                <a:gd name="connsiteX2" fmla="*/ 447145 w 490636"/>
                <a:gd name="connsiteY2" fmla="*/ 54413 h 138372"/>
                <a:gd name="connsiteX3" fmla="*/ 292840 w 490636"/>
                <a:gd name="connsiteY3" fmla="*/ 692 h 138372"/>
                <a:gd name="connsiteX4" fmla="*/ 288028 w 490636"/>
                <a:gd name="connsiteY4" fmla="*/ 29 h 138372"/>
                <a:gd name="connsiteX5" fmla="*/ 283365 w 490636"/>
                <a:gd name="connsiteY5" fmla="*/ 1361 h 138372"/>
                <a:gd name="connsiteX6" fmla="*/ 279627 w 490636"/>
                <a:gd name="connsiteY6" fmla="*/ 4464 h 138372"/>
                <a:gd name="connsiteX7" fmla="*/ 277467 w 490636"/>
                <a:gd name="connsiteY7" fmla="*/ 8807 h 138372"/>
                <a:gd name="connsiteX8" fmla="*/ 221060 w 490636"/>
                <a:gd name="connsiteY8" fmla="*/ 113106 h 138372"/>
                <a:gd name="connsiteX9" fmla="*/ 12634 w 490636"/>
                <a:gd name="connsiteY9" fmla="*/ 113106 h 138372"/>
                <a:gd name="connsiteX10" fmla="*/ 7787 w 490636"/>
                <a:gd name="connsiteY10" fmla="*/ 114078 h 138372"/>
                <a:gd name="connsiteX11" fmla="*/ 3684 w 490636"/>
                <a:gd name="connsiteY11" fmla="*/ 116764 h 138372"/>
                <a:gd name="connsiteX12" fmla="*/ 947 w 490636"/>
                <a:gd name="connsiteY12" fmla="*/ 120879 h 138372"/>
                <a:gd name="connsiteX13" fmla="*/ 4 w 490636"/>
                <a:gd name="connsiteY13" fmla="*/ 125736 h 138372"/>
                <a:gd name="connsiteX14" fmla="*/ 884 w 490636"/>
                <a:gd name="connsiteY14" fmla="*/ 130594 h 138372"/>
                <a:gd name="connsiteX15" fmla="*/ 3616 w 490636"/>
                <a:gd name="connsiteY15" fmla="*/ 134766 h 138372"/>
                <a:gd name="connsiteX16" fmla="*/ 7753 w 490636"/>
                <a:gd name="connsiteY16" fmla="*/ 137509 h 138372"/>
                <a:gd name="connsiteX17" fmla="*/ 12634 w 490636"/>
                <a:gd name="connsiteY17" fmla="*/ 138366 h 138372"/>
                <a:gd name="connsiteX18" fmla="*/ 478464 w 490636"/>
                <a:gd name="connsiteY18" fmla="*/ 138366 h 138372"/>
                <a:gd name="connsiteX19" fmla="*/ 487070 w 490636"/>
                <a:gd name="connsiteY19" fmla="*/ 134823 h 138372"/>
                <a:gd name="connsiteX20" fmla="*/ 490636 w 490636"/>
                <a:gd name="connsiteY20" fmla="*/ 126193 h 138372"/>
                <a:gd name="connsiteX21" fmla="*/ 490465 w 490636"/>
                <a:gd name="connsiteY21" fmla="*/ 113106 h 13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0636" h="138372">
                  <a:moveTo>
                    <a:pt x="490465" y="113106"/>
                  </a:moveTo>
                  <a:cubicBezTo>
                    <a:pt x="489985" y="100076"/>
                    <a:pt x="485596" y="87560"/>
                    <a:pt x="477864" y="77045"/>
                  </a:cubicBezTo>
                  <a:cubicBezTo>
                    <a:pt x="470137" y="66586"/>
                    <a:pt x="459432" y="58699"/>
                    <a:pt x="447145" y="54413"/>
                  </a:cubicBezTo>
                  <a:lnTo>
                    <a:pt x="292840" y="692"/>
                  </a:lnTo>
                  <a:cubicBezTo>
                    <a:pt x="291297" y="138"/>
                    <a:pt x="289663" y="-85"/>
                    <a:pt x="288028" y="29"/>
                  </a:cubicBezTo>
                  <a:cubicBezTo>
                    <a:pt x="286400" y="144"/>
                    <a:pt x="284811" y="595"/>
                    <a:pt x="283365" y="1361"/>
                  </a:cubicBezTo>
                  <a:cubicBezTo>
                    <a:pt x="281919" y="2127"/>
                    <a:pt x="280644" y="3178"/>
                    <a:pt x="279627" y="4464"/>
                  </a:cubicBezTo>
                  <a:cubicBezTo>
                    <a:pt x="278616" y="5744"/>
                    <a:pt x="277878" y="7225"/>
                    <a:pt x="277467" y="8807"/>
                  </a:cubicBezTo>
                  <a:cubicBezTo>
                    <a:pt x="270723" y="31667"/>
                    <a:pt x="254035" y="79674"/>
                    <a:pt x="221060" y="113106"/>
                  </a:cubicBezTo>
                  <a:lnTo>
                    <a:pt x="12634" y="113106"/>
                  </a:lnTo>
                  <a:cubicBezTo>
                    <a:pt x="10971" y="113106"/>
                    <a:pt x="9325" y="113392"/>
                    <a:pt x="7787" y="114078"/>
                  </a:cubicBezTo>
                  <a:cubicBezTo>
                    <a:pt x="6256" y="114707"/>
                    <a:pt x="4856" y="115621"/>
                    <a:pt x="3684" y="116764"/>
                  </a:cubicBezTo>
                  <a:cubicBezTo>
                    <a:pt x="2513" y="117964"/>
                    <a:pt x="1581" y="119336"/>
                    <a:pt x="947" y="120879"/>
                  </a:cubicBezTo>
                  <a:cubicBezTo>
                    <a:pt x="318" y="122422"/>
                    <a:pt x="-8" y="124079"/>
                    <a:pt x="4" y="125736"/>
                  </a:cubicBezTo>
                  <a:cubicBezTo>
                    <a:pt x="-36" y="127394"/>
                    <a:pt x="261" y="129051"/>
                    <a:pt x="884" y="130594"/>
                  </a:cubicBezTo>
                  <a:cubicBezTo>
                    <a:pt x="1507" y="132194"/>
                    <a:pt x="2433" y="133566"/>
                    <a:pt x="3616" y="134766"/>
                  </a:cubicBezTo>
                  <a:cubicBezTo>
                    <a:pt x="4793" y="135909"/>
                    <a:pt x="6204" y="136880"/>
                    <a:pt x="7753" y="137509"/>
                  </a:cubicBezTo>
                  <a:cubicBezTo>
                    <a:pt x="9302" y="138081"/>
                    <a:pt x="10965" y="138424"/>
                    <a:pt x="12634" y="138366"/>
                  </a:cubicBezTo>
                  <a:lnTo>
                    <a:pt x="478464" y="138366"/>
                  </a:lnTo>
                  <a:cubicBezTo>
                    <a:pt x="481693" y="138366"/>
                    <a:pt x="484784" y="137109"/>
                    <a:pt x="487070" y="134823"/>
                  </a:cubicBezTo>
                  <a:cubicBezTo>
                    <a:pt x="489350" y="132537"/>
                    <a:pt x="490636" y="129394"/>
                    <a:pt x="490636" y="126193"/>
                  </a:cubicBezTo>
                  <a:lnTo>
                    <a:pt x="490465" y="113106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9FF41D0F-3229-36B5-291A-9C707EA8ECDB}"/>
                </a:ext>
              </a:extLst>
            </p:cNvPr>
            <p:cNvSpPr/>
            <p:nvPr/>
          </p:nvSpPr>
          <p:spPr>
            <a:xfrm>
              <a:off x="3964041" y="6090816"/>
              <a:ext cx="490636" cy="76758"/>
            </a:xfrm>
            <a:custGeom>
              <a:avLst/>
              <a:gdLst>
                <a:gd name="connsiteX0" fmla="*/ 490465 w 490636"/>
                <a:gd name="connsiteY0" fmla="*/ 51435 h 76758"/>
                <a:gd name="connsiteX1" fmla="*/ 482230 w 490636"/>
                <a:gd name="connsiteY1" fmla="*/ 22231 h 76758"/>
                <a:gd name="connsiteX2" fmla="*/ 461547 w 490636"/>
                <a:gd name="connsiteY2" fmla="*/ 0 h 76758"/>
                <a:gd name="connsiteX3" fmla="*/ 448002 w 490636"/>
                <a:gd name="connsiteY3" fmla="*/ 30232 h 76758"/>
                <a:gd name="connsiteX4" fmla="*/ 244949 w 490636"/>
                <a:gd name="connsiteY4" fmla="*/ 20803 h 76758"/>
                <a:gd name="connsiteX5" fmla="*/ 245286 w 490636"/>
                <a:gd name="connsiteY5" fmla="*/ 20174 h 76758"/>
                <a:gd name="connsiteX6" fmla="*/ 245348 w 490636"/>
                <a:gd name="connsiteY6" fmla="*/ 19431 h 76758"/>
                <a:gd name="connsiteX7" fmla="*/ 220546 w 490636"/>
                <a:gd name="connsiteY7" fmla="*/ 51492 h 76758"/>
                <a:gd name="connsiteX8" fmla="*/ 12634 w 490636"/>
                <a:gd name="connsiteY8" fmla="*/ 51492 h 76758"/>
                <a:gd name="connsiteX9" fmla="*/ 7787 w 490636"/>
                <a:gd name="connsiteY9" fmla="*/ 52464 h 76758"/>
                <a:gd name="connsiteX10" fmla="*/ 3684 w 490636"/>
                <a:gd name="connsiteY10" fmla="*/ 55150 h 76758"/>
                <a:gd name="connsiteX11" fmla="*/ 947 w 490636"/>
                <a:gd name="connsiteY11" fmla="*/ 59265 h 76758"/>
                <a:gd name="connsiteX12" fmla="*/ 4 w 490636"/>
                <a:gd name="connsiteY12" fmla="*/ 64122 h 76758"/>
                <a:gd name="connsiteX13" fmla="*/ 884 w 490636"/>
                <a:gd name="connsiteY13" fmla="*/ 68980 h 76758"/>
                <a:gd name="connsiteX14" fmla="*/ 3616 w 490636"/>
                <a:gd name="connsiteY14" fmla="*/ 73152 h 76758"/>
                <a:gd name="connsiteX15" fmla="*/ 7753 w 490636"/>
                <a:gd name="connsiteY15" fmla="*/ 75895 h 76758"/>
                <a:gd name="connsiteX16" fmla="*/ 12634 w 490636"/>
                <a:gd name="connsiteY16" fmla="*/ 76752 h 76758"/>
                <a:gd name="connsiteX17" fmla="*/ 478464 w 490636"/>
                <a:gd name="connsiteY17" fmla="*/ 76752 h 76758"/>
                <a:gd name="connsiteX18" fmla="*/ 487070 w 490636"/>
                <a:gd name="connsiteY18" fmla="*/ 73209 h 76758"/>
                <a:gd name="connsiteX19" fmla="*/ 490636 w 490636"/>
                <a:gd name="connsiteY19" fmla="*/ 64579 h 76758"/>
                <a:gd name="connsiteX20" fmla="*/ 490465 w 490636"/>
                <a:gd name="connsiteY20" fmla="*/ 51435 h 7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0636" h="76758">
                  <a:moveTo>
                    <a:pt x="490465" y="51435"/>
                  </a:moveTo>
                  <a:cubicBezTo>
                    <a:pt x="490082" y="41205"/>
                    <a:pt x="487259" y="31147"/>
                    <a:pt x="482230" y="22231"/>
                  </a:cubicBezTo>
                  <a:cubicBezTo>
                    <a:pt x="477200" y="13259"/>
                    <a:pt x="470108" y="5658"/>
                    <a:pt x="461547" y="0"/>
                  </a:cubicBezTo>
                  <a:cubicBezTo>
                    <a:pt x="483664" y="15831"/>
                    <a:pt x="479607" y="31604"/>
                    <a:pt x="448002" y="30232"/>
                  </a:cubicBezTo>
                  <a:cubicBezTo>
                    <a:pt x="285068" y="22574"/>
                    <a:pt x="263865" y="22574"/>
                    <a:pt x="244949" y="20803"/>
                  </a:cubicBezTo>
                  <a:cubicBezTo>
                    <a:pt x="245103" y="20631"/>
                    <a:pt x="245217" y="20403"/>
                    <a:pt x="245286" y="20174"/>
                  </a:cubicBezTo>
                  <a:cubicBezTo>
                    <a:pt x="245354" y="19945"/>
                    <a:pt x="245377" y="19660"/>
                    <a:pt x="245348" y="19431"/>
                  </a:cubicBezTo>
                  <a:cubicBezTo>
                    <a:pt x="238245" y="30975"/>
                    <a:pt x="229929" y="41719"/>
                    <a:pt x="220546" y="51492"/>
                  </a:cubicBezTo>
                  <a:lnTo>
                    <a:pt x="12634" y="51492"/>
                  </a:lnTo>
                  <a:cubicBezTo>
                    <a:pt x="10971" y="51492"/>
                    <a:pt x="9325" y="51778"/>
                    <a:pt x="7787" y="52464"/>
                  </a:cubicBezTo>
                  <a:cubicBezTo>
                    <a:pt x="6256" y="53092"/>
                    <a:pt x="4856" y="54007"/>
                    <a:pt x="3684" y="55150"/>
                  </a:cubicBezTo>
                  <a:cubicBezTo>
                    <a:pt x="2513" y="56350"/>
                    <a:pt x="1581" y="57721"/>
                    <a:pt x="947" y="59265"/>
                  </a:cubicBezTo>
                  <a:cubicBezTo>
                    <a:pt x="318" y="60808"/>
                    <a:pt x="-8" y="62465"/>
                    <a:pt x="4" y="64122"/>
                  </a:cubicBezTo>
                  <a:cubicBezTo>
                    <a:pt x="-36" y="65780"/>
                    <a:pt x="261" y="67437"/>
                    <a:pt x="884" y="68980"/>
                  </a:cubicBezTo>
                  <a:cubicBezTo>
                    <a:pt x="1507" y="70523"/>
                    <a:pt x="2433" y="71952"/>
                    <a:pt x="3616" y="73152"/>
                  </a:cubicBezTo>
                  <a:cubicBezTo>
                    <a:pt x="4793" y="74295"/>
                    <a:pt x="6204" y="75266"/>
                    <a:pt x="7753" y="75895"/>
                  </a:cubicBezTo>
                  <a:cubicBezTo>
                    <a:pt x="9302" y="76467"/>
                    <a:pt x="10965" y="76810"/>
                    <a:pt x="12634" y="76752"/>
                  </a:cubicBezTo>
                  <a:lnTo>
                    <a:pt x="478464" y="76752"/>
                  </a:lnTo>
                  <a:cubicBezTo>
                    <a:pt x="481693" y="76752"/>
                    <a:pt x="484784" y="75495"/>
                    <a:pt x="487070" y="73209"/>
                  </a:cubicBezTo>
                  <a:cubicBezTo>
                    <a:pt x="489350" y="70923"/>
                    <a:pt x="490636" y="67780"/>
                    <a:pt x="490636" y="64579"/>
                  </a:cubicBezTo>
                  <a:lnTo>
                    <a:pt x="490465" y="51435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42DC6938-1870-F464-1EAD-D8703DA93EDE}"/>
                </a:ext>
              </a:extLst>
            </p:cNvPr>
            <p:cNvSpPr/>
            <p:nvPr/>
          </p:nvSpPr>
          <p:spPr>
            <a:xfrm>
              <a:off x="4185044" y="6138079"/>
              <a:ext cx="269462" cy="4114"/>
            </a:xfrm>
            <a:custGeom>
              <a:avLst/>
              <a:gdLst>
                <a:gd name="connsiteX0" fmla="*/ 269462 w 269462"/>
                <a:gd name="connsiteY0" fmla="*/ 0 h 4114"/>
                <a:gd name="connsiteX1" fmla="*/ 3600 w 269462"/>
                <a:gd name="connsiteY1" fmla="*/ 0 h 4114"/>
                <a:gd name="connsiteX2" fmla="*/ 0 w 269462"/>
                <a:gd name="connsiteY2" fmla="*/ 4115 h 4114"/>
                <a:gd name="connsiteX3" fmla="*/ 269462 w 269462"/>
                <a:gd name="connsiteY3" fmla="*/ 4115 h 4114"/>
                <a:gd name="connsiteX4" fmla="*/ 269462 w 269462"/>
                <a:gd name="connsiteY4" fmla="*/ 0 h 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462" h="4114">
                  <a:moveTo>
                    <a:pt x="269462" y="0"/>
                  </a:moveTo>
                  <a:lnTo>
                    <a:pt x="3600" y="0"/>
                  </a:lnTo>
                  <a:lnTo>
                    <a:pt x="0" y="4115"/>
                  </a:lnTo>
                  <a:lnTo>
                    <a:pt x="269462" y="4115"/>
                  </a:lnTo>
                  <a:lnTo>
                    <a:pt x="269462" y="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35529EC-3D1D-E526-486D-FEC5F426D278}"/>
                </a:ext>
              </a:extLst>
            </p:cNvPr>
            <p:cNvSpPr/>
            <p:nvPr/>
          </p:nvSpPr>
          <p:spPr>
            <a:xfrm>
              <a:off x="2841461" y="4034953"/>
              <a:ext cx="36093" cy="20704"/>
            </a:xfrm>
            <a:custGeom>
              <a:avLst/>
              <a:gdLst>
                <a:gd name="connsiteX0" fmla="*/ 29013 w 36093"/>
                <a:gd name="connsiteY0" fmla="*/ 20693 h 20704"/>
                <a:gd name="connsiteX1" fmla="*/ 27241 w 36093"/>
                <a:gd name="connsiteY1" fmla="*/ 20236 h 20704"/>
                <a:gd name="connsiteX2" fmla="*/ 5124 w 36093"/>
                <a:gd name="connsiteY2" fmla="*/ 13493 h 20704"/>
                <a:gd name="connsiteX3" fmla="*/ 2655 w 36093"/>
                <a:gd name="connsiteY3" fmla="*/ 12275 h 20704"/>
                <a:gd name="connsiteX4" fmla="*/ 861 w 36093"/>
                <a:gd name="connsiteY4" fmla="*/ 10189 h 20704"/>
                <a:gd name="connsiteX5" fmla="*/ 38 w 36093"/>
                <a:gd name="connsiteY5" fmla="*/ 7566 h 20704"/>
                <a:gd name="connsiteX6" fmla="*/ 306 w 36093"/>
                <a:gd name="connsiteY6" fmla="*/ 4829 h 20704"/>
                <a:gd name="connsiteX7" fmla="*/ 1632 w 36093"/>
                <a:gd name="connsiteY7" fmla="*/ 2417 h 20704"/>
                <a:gd name="connsiteX8" fmla="*/ 3798 w 36093"/>
                <a:gd name="connsiteY8" fmla="*/ 720 h 20704"/>
                <a:gd name="connsiteX9" fmla="*/ 6461 w 36093"/>
                <a:gd name="connsiteY9" fmla="*/ 11 h 20704"/>
                <a:gd name="connsiteX10" fmla="*/ 9182 w 36093"/>
                <a:gd name="connsiteY10" fmla="*/ 405 h 20704"/>
                <a:gd name="connsiteX11" fmla="*/ 31299 w 36093"/>
                <a:gd name="connsiteY11" fmla="*/ 7149 h 20704"/>
                <a:gd name="connsiteX12" fmla="*/ 35288 w 36093"/>
                <a:gd name="connsiteY12" fmla="*/ 10521 h 20704"/>
                <a:gd name="connsiteX13" fmla="*/ 35814 w 36093"/>
                <a:gd name="connsiteY13" fmla="*/ 15721 h 20704"/>
                <a:gd name="connsiteX14" fmla="*/ 33167 w 36093"/>
                <a:gd name="connsiteY14" fmla="*/ 19236 h 20704"/>
                <a:gd name="connsiteX15" fmla="*/ 29013 w 36093"/>
                <a:gd name="connsiteY15" fmla="*/ 20693 h 2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093" h="20704">
                  <a:moveTo>
                    <a:pt x="29013" y="20693"/>
                  </a:moveTo>
                  <a:cubicBezTo>
                    <a:pt x="28390" y="20751"/>
                    <a:pt x="27761" y="20591"/>
                    <a:pt x="27241" y="20236"/>
                  </a:cubicBezTo>
                  <a:lnTo>
                    <a:pt x="5124" y="13493"/>
                  </a:lnTo>
                  <a:cubicBezTo>
                    <a:pt x="4227" y="13258"/>
                    <a:pt x="3387" y="12847"/>
                    <a:pt x="2655" y="12275"/>
                  </a:cubicBezTo>
                  <a:cubicBezTo>
                    <a:pt x="1924" y="11709"/>
                    <a:pt x="1312" y="11001"/>
                    <a:pt x="861" y="10189"/>
                  </a:cubicBezTo>
                  <a:cubicBezTo>
                    <a:pt x="415" y="9378"/>
                    <a:pt x="129" y="8486"/>
                    <a:pt x="38" y="7566"/>
                  </a:cubicBezTo>
                  <a:cubicBezTo>
                    <a:pt x="-60" y="6640"/>
                    <a:pt x="32" y="5709"/>
                    <a:pt x="306" y="4829"/>
                  </a:cubicBezTo>
                  <a:cubicBezTo>
                    <a:pt x="581" y="3943"/>
                    <a:pt x="1032" y="3120"/>
                    <a:pt x="1632" y="2417"/>
                  </a:cubicBezTo>
                  <a:cubicBezTo>
                    <a:pt x="2232" y="1708"/>
                    <a:pt x="2969" y="1131"/>
                    <a:pt x="3798" y="720"/>
                  </a:cubicBezTo>
                  <a:cubicBezTo>
                    <a:pt x="4627" y="302"/>
                    <a:pt x="5535" y="62"/>
                    <a:pt x="6461" y="11"/>
                  </a:cubicBezTo>
                  <a:cubicBezTo>
                    <a:pt x="7381" y="-40"/>
                    <a:pt x="8313" y="91"/>
                    <a:pt x="9182" y="405"/>
                  </a:cubicBezTo>
                  <a:lnTo>
                    <a:pt x="31299" y="7149"/>
                  </a:lnTo>
                  <a:cubicBezTo>
                    <a:pt x="33019" y="7715"/>
                    <a:pt x="34448" y="8926"/>
                    <a:pt x="35288" y="10521"/>
                  </a:cubicBezTo>
                  <a:cubicBezTo>
                    <a:pt x="36134" y="12121"/>
                    <a:pt x="36322" y="13984"/>
                    <a:pt x="35814" y="15721"/>
                  </a:cubicBezTo>
                  <a:cubicBezTo>
                    <a:pt x="35299" y="17127"/>
                    <a:pt x="34373" y="18350"/>
                    <a:pt x="33167" y="19236"/>
                  </a:cubicBezTo>
                  <a:cubicBezTo>
                    <a:pt x="31956" y="20122"/>
                    <a:pt x="30510" y="20631"/>
                    <a:pt x="29013" y="20693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6CA6B29E-D964-F53A-1DA9-360B49AE941A}"/>
                </a:ext>
              </a:extLst>
            </p:cNvPr>
            <p:cNvSpPr/>
            <p:nvPr/>
          </p:nvSpPr>
          <p:spPr>
            <a:xfrm>
              <a:off x="2823082" y="4484221"/>
              <a:ext cx="35500" cy="20526"/>
            </a:xfrm>
            <a:custGeom>
              <a:avLst/>
              <a:gdLst>
                <a:gd name="connsiteX0" fmla="*/ 28480 w 35500"/>
                <a:gd name="connsiteY0" fmla="*/ 20511 h 20526"/>
                <a:gd name="connsiteX1" fmla="*/ 26652 w 35500"/>
                <a:gd name="connsiteY1" fmla="*/ 20054 h 20526"/>
                <a:gd name="connsiteX2" fmla="*/ 4534 w 35500"/>
                <a:gd name="connsiteY2" fmla="*/ 13310 h 20526"/>
                <a:gd name="connsiteX3" fmla="*/ 717 w 35500"/>
                <a:gd name="connsiteY3" fmla="*/ 9916 h 20526"/>
                <a:gd name="connsiteX4" fmla="*/ 305 w 35500"/>
                <a:gd name="connsiteY4" fmla="*/ 4829 h 20526"/>
                <a:gd name="connsiteX5" fmla="*/ 3523 w 35500"/>
                <a:gd name="connsiteY5" fmla="*/ 863 h 20526"/>
                <a:gd name="connsiteX6" fmla="*/ 8592 w 35500"/>
                <a:gd name="connsiteY6" fmla="*/ 223 h 20526"/>
                <a:gd name="connsiteX7" fmla="*/ 30709 w 35500"/>
                <a:gd name="connsiteY7" fmla="*/ 6966 h 20526"/>
                <a:gd name="connsiteX8" fmla="*/ 34698 w 35500"/>
                <a:gd name="connsiteY8" fmla="*/ 10338 h 20526"/>
                <a:gd name="connsiteX9" fmla="*/ 35224 w 35500"/>
                <a:gd name="connsiteY9" fmla="*/ 15539 h 20526"/>
                <a:gd name="connsiteX10" fmla="*/ 32612 w 35500"/>
                <a:gd name="connsiteY10" fmla="*/ 19059 h 20526"/>
                <a:gd name="connsiteX11" fmla="*/ 28480 w 35500"/>
                <a:gd name="connsiteY11" fmla="*/ 20511 h 20526"/>
                <a:gd name="connsiteX12" fmla="*/ 28480 w 35500"/>
                <a:gd name="connsiteY12" fmla="*/ 20511 h 20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500" h="20526">
                  <a:moveTo>
                    <a:pt x="28480" y="20511"/>
                  </a:moveTo>
                  <a:cubicBezTo>
                    <a:pt x="27835" y="20580"/>
                    <a:pt x="27183" y="20419"/>
                    <a:pt x="26652" y="20054"/>
                  </a:cubicBezTo>
                  <a:lnTo>
                    <a:pt x="4534" y="13310"/>
                  </a:lnTo>
                  <a:cubicBezTo>
                    <a:pt x="2871" y="12710"/>
                    <a:pt x="1506" y="11498"/>
                    <a:pt x="717" y="9916"/>
                  </a:cubicBezTo>
                  <a:cubicBezTo>
                    <a:pt x="-66" y="8338"/>
                    <a:pt x="-215" y="6515"/>
                    <a:pt x="305" y="4829"/>
                  </a:cubicBezTo>
                  <a:cubicBezTo>
                    <a:pt x="831" y="3143"/>
                    <a:pt x="1980" y="1720"/>
                    <a:pt x="3523" y="863"/>
                  </a:cubicBezTo>
                  <a:cubicBezTo>
                    <a:pt x="5066" y="6"/>
                    <a:pt x="6883" y="-223"/>
                    <a:pt x="8592" y="223"/>
                  </a:cubicBezTo>
                  <a:lnTo>
                    <a:pt x="30709" y="6966"/>
                  </a:lnTo>
                  <a:cubicBezTo>
                    <a:pt x="32424" y="7532"/>
                    <a:pt x="33852" y="8744"/>
                    <a:pt x="34698" y="10338"/>
                  </a:cubicBezTo>
                  <a:cubicBezTo>
                    <a:pt x="35538" y="11938"/>
                    <a:pt x="35727" y="13802"/>
                    <a:pt x="35224" y="15539"/>
                  </a:cubicBezTo>
                  <a:cubicBezTo>
                    <a:pt x="34721" y="16945"/>
                    <a:pt x="33812" y="18173"/>
                    <a:pt x="32612" y="19059"/>
                  </a:cubicBezTo>
                  <a:cubicBezTo>
                    <a:pt x="31406" y="19945"/>
                    <a:pt x="29972" y="20448"/>
                    <a:pt x="28480" y="20511"/>
                  </a:cubicBezTo>
                  <a:lnTo>
                    <a:pt x="28480" y="20511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37D70A2-7BE4-3933-C097-505C3278A3B4}"/>
                </a:ext>
              </a:extLst>
            </p:cNvPr>
            <p:cNvSpPr/>
            <p:nvPr/>
          </p:nvSpPr>
          <p:spPr>
            <a:xfrm>
              <a:off x="2526537" y="4133934"/>
              <a:ext cx="118537" cy="367196"/>
            </a:xfrm>
            <a:custGeom>
              <a:avLst/>
              <a:gdLst>
                <a:gd name="connsiteX0" fmla="*/ 35670 w 118537"/>
                <a:gd name="connsiteY0" fmla="*/ 355024 h 367196"/>
                <a:gd name="connsiteX1" fmla="*/ 65 w 118537"/>
                <a:gd name="connsiteY1" fmla="*/ 4351 h 367196"/>
                <a:gd name="connsiteX2" fmla="*/ 637 w 118537"/>
                <a:gd name="connsiteY2" fmla="*/ 1603 h 367196"/>
                <a:gd name="connsiteX3" fmla="*/ 2980 w 118537"/>
                <a:gd name="connsiteY3" fmla="*/ 65 h 367196"/>
                <a:gd name="connsiteX4" fmla="*/ 5729 w 118537"/>
                <a:gd name="connsiteY4" fmla="*/ 637 h 367196"/>
                <a:gd name="connsiteX5" fmla="*/ 7266 w 118537"/>
                <a:gd name="connsiteY5" fmla="*/ 2980 h 367196"/>
                <a:gd name="connsiteX6" fmla="*/ 118537 w 118537"/>
                <a:gd name="connsiteY6" fmla="*/ 367197 h 367196"/>
                <a:gd name="connsiteX7" fmla="*/ 35670 w 118537"/>
                <a:gd name="connsiteY7" fmla="*/ 35502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537" h="367196">
                  <a:moveTo>
                    <a:pt x="35670" y="355024"/>
                  </a:moveTo>
                  <a:lnTo>
                    <a:pt x="65" y="4351"/>
                  </a:lnTo>
                  <a:cubicBezTo>
                    <a:pt x="-118" y="3397"/>
                    <a:pt x="88" y="2408"/>
                    <a:pt x="637" y="1603"/>
                  </a:cubicBezTo>
                  <a:cubicBezTo>
                    <a:pt x="1179" y="802"/>
                    <a:pt x="2025" y="248"/>
                    <a:pt x="2980" y="65"/>
                  </a:cubicBezTo>
                  <a:cubicBezTo>
                    <a:pt x="3934" y="-118"/>
                    <a:pt x="4923" y="88"/>
                    <a:pt x="5729" y="637"/>
                  </a:cubicBezTo>
                  <a:cubicBezTo>
                    <a:pt x="6529" y="1180"/>
                    <a:pt x="7083" y="2025"/>
                    <a:pt x="7266" y="2980"/>
                  </a:cubicBezTo>
                  <a:lnTo>
                    <a:pt x="118537" y="367197"/>
                  </a:lnTo>
                  <a:lnTo>
                    <a:pt x="35670" y="35502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6C36E9F2-68CB-0F9C-B550-049FC59D9110}"/>
                </a:ext>
              </a:extLst>
            </p:cNvPr>
            <p:cNvSpPr/>
            <p:nvPr/>
          </p:nvSpPr>
          <p:spPr>
            <a:xfrm>
              <a:off x="3062789" y="4629319"/>
              <a:ext cx="1314" cy="914"/>
            </a:xfrm>
            <a:custGeom>
              <a:avLst/>
              <a:gdLst>
                <a:gd name="connsiteX0" fmla="*/ 0 w 1314"/>
                <a:gd name="connsiteY0" fmla="*/ 457 h 914"/>
                <a:gd name="connsiteX1" fmla="*/ 457 w 1314"/>
                <a:gd name="connsiteY1" fmla="*/ 0 h 914"/>
                <a:gd name="connsiteX2" fmla="*/ 1315 w 1314"/>
                <a:gd name="connsiteY2" fmla="*/ 914 h 914"/>
                <a:gd name="connsiteX3" fmla="*/ 0 w 1314"/>
                <a:gd name="connsiteY3" fmla="*/ 457 h 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4" h="914">
                  <a:moveTo>
                    <a:pt x="0" y="457"/>
                  </a:moveTo>
                  <a:lnTo>
                    <a:pt x="457" y="0"/>
                  </a:lnTo>
                  <a:lnTo>
                    <a:pt x="1315" y="914"/>
                  </a:lnTo>
                  <a:lnTo>
                    <a:pt x="0" y="457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A59BC40-9CED-D642-1E20-2B4FD23CECFC}"/>
                </a:ext>
              </a:extLst>
            </p:cNvPr>
            <p:cNvSpPr/>
            <p:nvPr/>
          </p:nvSpPr>
          <p:spPr>
            <a:xfrm>
              <a:off x="3126734" y="4594571"/>
              <a:ext cx="101633" cy="61389"/>
            </a:xfrm>
            <a:custGeom>
              <a:avLst/>
              <a:gdLst>
                <a:gd name="connsiteX0" fmla="*/ 98527 w 101633"/>
                <a:gd name="connsiteY0" fmla="*/ 56407 h 61389"/>
                <a:gd name="connsiteX1" fmla="*/ 89731 w 101633"/>
                <a:gd name="connsiteY1" fmla="*/ 61288 h 61389"/>
                <a:gd name="connsiteX2" fmla="*/ 80010 w 101633"/>
                <a:gd name="connsiteY2" fmla="*/ 58693 h 61389"/>
                <a:gd name="connsiteX3" fmla="*/ 0 w 101633"/>
                <a:gd name="connsiteY3" fmla="*/ 0 h 61389"/>
                <a:gd name="connsiteX4" fmla="*/ 101556 w 101633"/>
                <a:gd name="connsiteY4" fmla="*/ 46463 h 61389"/>
                <a:gd name="connsiteX5" fmla="*/ 101058 w 101633"/>
                <a:gd name="connsiteY5" fmla="*/ 51744 h 61389"/>
                <a:gd name="connsiteX6" fmla="*/ 98527 w 101633"/>
                <a:gd name="connsiteY6" fmla="*/ 56407 h 61389"/>
                <a:gd name="connsiteX7" fmla="*/ 98527 w 101633"/>
                <a:gd name="connsiteY7" fmla="*/ 56407 h 61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633" h="61389">
                  <a:moveTo>
                    <a:pt x="98527" y="56407"/>
                  </a:moveTo>
                  <a:cubicBezTo>
                    <a:pt x="96338" y="59116"/>
                    <a:pt x="93183" y="60865"/>
                    <a:pt x="89731" y="61288"/>
                  </a:cubicBezTo>
                  <a:cubicBezTo>
                    <a:pt x="86279" y="61716"/>
                    <a:pt x="82793" y="60785"/>
                    <a:pt x="80010" y="58693"/>
                  </a:cubicBezTo>
                  <a:lnTo>
                    <a:pt x="0" y="0"/>
                  </a:lnTo>
                  <a:lnTo>
                    <a:pt x="101556" y="46463"/>
                  </a:lnTo>
                  <a:cubicBezTo>
                    <a:pt x="101750" y="48240"/>
                    <a:pt x="101578" y="50035"/>
                    <a:pt x="101058" y="51744"/>
                  </a:cubicBezTo>
                  <a:cubicBezTo>
                    <a:pt x="100538" y="53453"/>
                    <a:pt x="99675" y="55041"/>
                    <a:pt x="98527" y="56407"/>
                  </a:cubicBezTo>
                  <a:lnTo>
                    <a:pt x="98527" y="56407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29F6FB55-AD29-A3B7-C9EF-A7EA2EC2E40B}"/>
                </a:ext>
              </a:extLst>
            </p:cNvPr>
            <p:cNvSpPr/>
            <p:nvPr/>
          </p:nvSpPr>
          <p:spPr>
            <a:xfrm>
              <a:off x="2910656" y="4699270"/>
              <a:ext cx="1254613" cy="1305820"/>
            </a:xfrm>
            <a:custGeom>
              <a:avLst/>
              <a:gdLst>
                <a:gd name="connsiteX0" fmla="*/ 1254614 w 1254613"/>
                <a:gd name="connsiteY0" fmla="*/ 1305820 h 1305820"/>
                <a:gd name="connsiteX1" fmla="*/ 1044073 w 1254613"/>
                <a:gd name="connsiteY1" fmla="*/ 1301362 h 1305820"/>
                <a:gd name="connsiteX2" fmla="*/ 821188 w 1254613"/>
                <a:gd name="connsiteY2" fmla="*/ 337585 h 1305820"/>
                <a:gd name="connsiteX3" fmla="*/ 0 w 1254613"/>
                <a:gd name="connsiteY3" fmla="*/ 337585 h 1305820"/>
                <a:gd name="connsiteX4" fmla="*/ 0 w 1254613"/>
                <a:gd name="connsiteY4" fmla="*/ 0 h 1305820"/>
                <a:gd name="connsiteX5" fmla="*/ 963149 w 1254613"/>
                <a:gd name="connsiteY5" fmla="*/ 0 h 1305820"/>
                <a:gd name="connsiteX6" fmla="*/ 1044982 w 1254613"/>
                <a:gd name="connsiteY6" fmla="*/ 25049 h 1305820"/>
                <a:gd name="connsiteX7" fmla="*/ 1098995 w 1254613"/>
                <a:gd name="connsiteY7" fmla="*/ 91440 h 1305820"/>
                <a:gd name="connsiteX8" fmla="*/ 1254614 w 1254613"/>
                <a:gd name="connsiteY8" fmla="*/ 1305820 h 1305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4613" h="1305820">
                  <a:moveTo>
                    <a:pt x="1254614" y="1305820"/>
                  </a:moveTo>
                  <a:lnTo>
                    <a:pt x="1044073" y="1301362"/>
                  </a:lnTo>
                  <a:lnTo>
                    <a:pt x="821188" y="337585"/>
                  </a:lnTo>
                  <a:lnTo>
                    <a:pt x="0" y="337585"/>
                  </a:lnTo>
                  <a:lnTo>
                    <a:pt x="0" y="0"/>
                  </a:lnTo>
                  <a:lnTo>
                    <a:pt x="963149" y="0"/>
                  </a:lnTo>
                  <a:cubicBezTo>
                    <a:pt x="992307" y="46"/>
                    <a:pt x="1020790" y="8767"/>
                    <a:pt x="1044982" y="25049"/>
                  </a:cubicBezTo>
                  <a:cubicBezTo>
                    <a:pt x="1069174" y="41331"/>
                    <a:pt x="1087976" y="64442"/>
                    <a:pt x="1098995" y="91440"/>
                  </a:cubicBezTo>
                  <a:lnTo>
                    <a:pt x="1254614" y="130582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CDEEA271-A175-F26E-5C41-BBB1FC8D9B61}"/>
                </a:ext>
              </a:extLst>
            </p:cNvPr>
            <p:cNvSpPr/>
            <p:nvPr/>
          </p:nvSpPr>
          <p:spPr>
            <a:xfrm>
              <a:off x="2910656" y="4699270"/>
              <a:ext cx="1106023" cy="1305820"/>
            </a:xfrm>
            <a:custGeom>
              <a:avLst/>
              <a:gdLst>
                <a:gd name="connsiteX0" fmla="*/ 1106024 w 1106023"/>
                <a:gd name="connsiteY0" fmla="*/ 1305820 h 1305820"/>
                <a:gd name="connsiteX1" fmla="*/ 1044073 w 1106023"/>
                <a:gd name="connsiteY1" fmla="*/ 1301362 h 1305820"/>
                <a:gd name="connsiteX2" fmla="*/ 821188 w 1106023"/>
                <a:gd name="connsiteY2" fmla="*/ 337585 h 1305820"/>
                <a:gd name="connsiteX3" fmla="*/ 0 w 1106023"/>
                <a:gd name="connsiteY3" fmla="*/ 337585 h 1305820"/>
                <a:gd name="connsiteX4" fmla="*/ 0 w 1106023"/>
                <a:gd name="connsiteY4" fmla="*/ 0 h 1305820"/>
                <a:gd name="connsiteX5" fmla="*/ 797071 w 1106023"/>
                <a:gd name="connsiteY5" fmla="*/ 0 h 1305820"/>
                <a:gd name="connsiteX6" fmla="*/ 878916 w 1106023"/>
                <a:gd name="connsiteY6" fmla="*/ 25032 h 1305820"/>
                <a:gd name="connsiteX7" fmla="*/ 932917 w 1106023"/>
                <a:gd name="connsiteY7" fmla="*/ 91440 h 1305820"/>
                <a:gd name="connsiteX8" fmla="*/ 1106024 w 1106023"/>
                <a:gd name="connsiteY8" fmla="*/ 1305820 h 1305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6023" h="1305820">
                  <a:moveTo>
                    <a:pt x="1106024" y="1305820"/>
                  </a:moveTo>
                  <a:lnTo>
                    <a:pt x="1044073" y="1301362"/>
                  </a:lnTo>
                  <a:lnTo>
                    <a:pt x="821188" y="337585"/>
                  </a:lnTo>
                  <a:lnTo>
                    <a:pt x="0" y="337585"/>
                  </a:lnTo>
                  <a:lnTo>
                    <a:pt x="0" y="0"/>
                  </a:lnTo>
                  <a:lnTo>
                    <a:pt x="797071" y="0"/>
                  </a:lnTo>
                  <a:cubicBezTo>
                    <a:pt x="826235" y="34"/>
                    <a:pt x="854724" y="8750"/>
                    <a:pt x="878916" y="25032"/>
                  </a:cubicBezTo>
                  <a:cubicBezTo>
                    <a:pt x="903113" y="41314"/>
                    <a:pt x="921910" y="64436"/>
                    <a:pt x="932917" y="91440"/>
                  </a:cubicBezTo>
                  <a:lnTo>
                    <a:pt x="1106024" y="130582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E83B81C8-3E03-9846-B74C-4DB8010E1B67}"/>
                </a:ext>
              </a:extLst>
            </p:cNvPr>
            <p:cNvSpPr/>
            <p:nvPr/>
          </p:nvSpPr>
          <p:spPr>
            <a:xfrm>
              <a:off x="2406078" y="4699270"/>
              <a:ext cx="1210551" cy="1307077"/>
            </a:xfrm>
            <a:custGeom>
              <a:avLst/>
              <a:gdLst>
                <a:gd name="connsiteX0" fmla="*/ 1210551 w 1210551"/>
                <a:gd name="connsiteY0" fmla="*/ 1305820 h 1307077"/>
                <a:gd name="connsiteX1" fmla="*/ 980751 w 1210551"/>
                <a:gd name="connsiteY1" fmla="*/ 1307077 h 1307077"/>
                <a:gd name="connsiteX2" fmla="*/ 815302 w 1210551"/>
                <a:gd name="connsiteY2" fmla="*/ 337585 h 1307077"/>
                <a:gd name="connsiteX3" fmla="*/ 0 w 1210551"/>
                <a:gd name="connsiteY3" fmla="*/ 337585 h 1307077"/>
                <a:gd name="connsiteX4" fmla="*/ 0 w 1210551"/>
                <a:gd name="connsiteY4" fmla="*/ 0 h 1307077"/>
                <a:gd name="connsiteX5" fmla="*/ 963149 w 1210551"/>
                <a:gd name="connsiteY5" fmla="*/ 0 h 1307077"/>
                <a:gd name="connsiteX6" fmla="*/ 1044988 w 1210551"/>
                <a:gd name="connsiteY6" fmla="*/ 25043 h 1307077"/>
                <a:gd name="connsiteX7" fmla="*/ 1098994 w 1210551"/>
                <a:gd name="connsiteY7" fmla="*/ 91440 h 1307077"/>
                <a:gd name="connsiteX8" fmla="*/ 1210551 w 1210551"/>
                <a:gd name="connsiteY8" fmla="*/ 1305820 h 130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0551" h="1307077">
                  <a:moveTo>
                    <a:pt x="1210551" y="1305820"/>
                  </a:moveTo>
                  <a:lnTo>
                    <a:pt x="980751" y="1307077"/>
                  </a:lnTo>
                  <a:lnTo>
                    <a:pt x="815302" y="337585"/>
                  </a:lnTo>
                  <a:lnTo>
                    <a:pt x="0" y="337585"/>
                  </a:lnTo>
                  <a:lnTo>
                    <a:pt x="0" y="0"/>
                  </a:lnTo>
                  <a:lnTo>
                    <a:pt x="963149" y="0"/>
                  </a:lnTo>
                  <a:cubicBezTo>
                    <a:pt x="992307" y="40"/>
                    <a:pt x="1020796" y="8755"/>
                    <a:pt x="1044988" y="25043"/>
                  </a:cubicBezTo>
                  <a:cubicBezTo>
                    <a:pt x="1069179" y="41325"/>
                    <a:pt x="1087982" y="64436"/>
                    <a:pt x="1098994" y="91440"/>
                  </a:cubicBezTo>
                  <a:lnTo>
                    <a:pt x="1210551" y="130582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1C754165-E0F1-0388-1279-E068099E19C6}"/>
                </a:ext>
              </a:extLst>
            </p:cNvPr>
            <p:cNvSpPr/>
            <p:nvPr/>
          </p:nvSpPr>
          <p:spPr>
            <a:xfrm>
              <a:off x="2554548" y="4699270"/>
              <a:ext cx="896340" cy="1307077"/>
            </a:xfrm>
            <a:custGeom>
              <a:avLst/>
              <a:gdLst>
                <a:gd name="connsiteX0" fmla="*/ 821646 w 896340"/>
                <a:gd name="connsiteY0" fmla="*/ 298666 h 1307077"/>
                <a:gd name="connsiteX1" fmla="*/ 784327 w 896340"/>
                <a:gd name="connsiteY1" fmla="*/ 215798 h 1307077"/>
                <a:gd name="connsiteX2" fmla="*/ 673856 w 896340"/>
                <a:gd name="connsiteY2" fmla="*/ 180537 h 1307077"/>
                <a:gd name="connsiteX3" fmla="*/ 159106 w 896340"/>
                <a:gd name="connsiteY3" fmla="*/ 180537 h 1307077"/>
                <a:gd name="connsiteX4" fmla="*/ 108288 w 896340"/>
                <a:gd name="connsiteY4" fmla="*/ 165323 h 1307077"/>
                <a:gd name="connsiteX5" fmla="*/ 74238 w 896340"/>
                <a:gd name="connsiteY5" fmla="*/ 124644 h 1307077"/>
                <a:gd name="connsiteX6" fmla="*/ 21946 w 896340"/>
                <a:gd name="connsiteY6" fmla="*/ 2800 h 1307077"/>
                <a:gd name="connsiteX7" fmla="*/ 0 w 896340"/>
                <a:gd name="connsiteY7" fmla="*/ 0 h 1307077"/>
                <a:gd name="connsiteX8" fmla="*/ 0 w 896340"/>
                <a:gd name="connsiteY8" fmla="*/ 337585 h 1307077"/>
                <a:gd name="connsiteX9" fmla="*/ 672084 w 896340"/>
                <a:gd name="connsiteY9" fmla="*/ 337585 h 1307077"/>
                <a:gd name="connsiteX10" fmla="*/ 832104 w 896340"/>
                <a:gd name="connsiteY10" fmla="*/ 1307077 h 1307077"/>
                <a:gd name="connsiteX11" fmla="*/ 896341 w 896340"/>
                <a:gd name="connsiteY11" fmla="*/ 1305820 h 1307077"/>
                <a:gd name="connsiteX12" fmla="*/ 821646 w 896340"/>
                <a:gd name="connsiteY12" fmla="*/ 298666 h 130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96340" h="1307077">
                  <a:moveTo>
                    <a:pt x="821646" y="298666"/>
                  </a:moveTo>
                  <a:cubicBezTo>
                    <a:pt x="819640" y="267439"/>
                    <a:pt x="806381" y="237995"/>
                    <a:pt x="784327" y="215798"/>
                  </a:cubicBezTo>
                  <a:cubicBezTo>
                    <a:pt x="757466" y="189452"/>
                    <a:pt x="724091" y="180537"/>
                    <a:pt x="673856" y="180537"/>
                  </a:cubicBezTo>
                  <a:lnTo>
                    <a:pt x="159106" y="180537"/>
                  </a:lnTo>
                  <a:cubicBezTo>
                    <a:pt x="141041" y="180548"/>
                    <a:pt x="123375" y="175256"/>
                    <a:pt x="108288" y="165323"/>
                  </a:cubicBezTo>
                  <a:cubicBezTo>
                    <a:pt x="93200" y="155385"/>
                    <a:pt x="81364" y="141240"/>
                    <a:pt x="74238" y="124644"/>
                  </a:cubicBezTo>
                  <a:lnTo>
                    <a:pt x="21946" y="2800"/>
                  </a:lnTo>
                  <a:lnTo>
                    <a:pt x="0" y="0"/>
                  </a:lnTo>
                  <a:lnTo>
                    <a:pt x="0" y="337585"/>
                  </a:lnTo>
                  <a:lnTo>
                    <a:pt x="672084" y="337585"/>
                  </a:lnTo>
                  <a:lnTo>
                    <a:pt x="832104" y="1307077"/>
                  </a:lnTo>
                  <a:lnTo>
                    <a:pt x="896341" y="1305820"/>
                  </a:lnTo>
                  <a:lnTo>
                    <a:pt x="821646" y="298666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FE1CCA22-37B5-B351-8468-86288B64BBFF}"/>
                </a:ext>
              </a:extLst>
            </p:cNvPr>
            <p:cNvSpPr/>
            <p:nvPr/>
          </p:nvSpPr>
          <p:spPr>
            <a:xfrm>
              <a:off x="2815901" y="4375686"/>
              <a:ext cx="18056" cy="18060"/>
            </a:xfrm>
            <a:custGeom>
              <a:avLst/>
              <a:gdLst>
                <a:gd name="connsiteX0" fmla="*/ 9030 w 18056"/>
                <a:gd name="connsiteY0" fmla="*/ 18061 h 18060"/>
                <a:gd name="connsiteX1" fmla="*/ 14042 w 18056"/>
                <a:gd name="connsiteY1" fmla="*/ 16540 h 18060"/>
                <a:gd name="connsiteX2" fmla="*/ 17368 w 18056"/>
                <a:gd name="connsiteY2" fmla="*/ 12489 h 18060"/>
                <a:gd name="connsiteX3" fmla="*/ 17882 w 18056"/>
                <a:gd name="connsiteY3" fmla="*/ 7271 h 18060"/>
                <a:gd name="connsiteX4" fmla="*/ 15413 w 18056"/>
                <a:gd name="connsiteY4" fmla="*/ 2647 h 18060"/>
                <a:gd name="connsiteX5" fmla="*/ 10790 w 18056"/>
                <a:gd name="connsiteY5" fmla="*/ 173 h 18060"/>
                <a:gd name="connsiteX6" fmla="*/ 5572 w 18056"/>
                <a:gd name="connsiteY6" fmla="*/ 687 h 18060"/>
                <a:gd name="connsiteX7" fmla="*/ 1520 w 18056"/>
                <a:gd name="connsiteY7" fmla="*/ 4013 h 18060"/>
                <a:gd name="connsiteX8" fmla="*/ 0 w 18056"/>
                <a:gd name="connsiteY8" fmla="*/ 9031 h 18060"/>
                <a:gd name="connsiteX9" fmla="*/ 2640 w 18056"/>
                <a:gd name="connsiteY9" fmla="*/ 15415 h 18060"/>
                <a:gd name="connsiteX10" fmla="*/ 9030 w 18056"/>
                <a:gd name="connsiteY10" fmla="*/ 18061 h 18060"/>
                <a:gd name="connsiteX11" fmla="*/ 9030 w 18056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56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2" y="16540"/>
                  </a:cubicBezTo>
                  <a:cubicBezTo>
                    <a:pt x="15528" y="15546"/>
                    <a:pt x="16688" y="14134"/>
                    <a:pt x="17368" y="12489"/>
                  </a:cubicBezTo>
                  <a:cubicBezTo>
                    <a:pt x="18054" y="10837"/>
                    <a:pt x="18231" y="9020"/>
                    <a:pt x="17882" y="7271"/>
                  </a:cubicBezTo>
                  <a:cubicBezTo>
                    <a:pt x="17534" y="5516"/>
                    <a:pt x="16676" y="3910"/>
                    <a:pt x="15413" y="2647"/>
                  </a:cubicBezTo>
                  <a:cubicBezTo>
                    <a:pt x="14150" y="1384"/>
                    <a:pt x="12539" y="521"/>
                    <a:pt x="10790" y="173"/>
                  </a:cubicBezTo>
                  <a:cubicBezTo>
                    <a:pt x="9035" y="-176"/>
                    <a:pt x="7224" y="7"/>
                    <a:pt x="5572" y="687"/>
                  </a:cubicBezTo>
                  <a:cubicBezTo>
                    <a:pt x="3920" y="1373"/>
                    <a:pt x="2514" y="2527"/>
                    <a:pt x="1520" y="4013"/>
                  </a:cubicBezTo>
                  <a:cubicBezTo>
                    <a:pt x="526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0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C87DEB50-69DD-ABA1-8777-30628CB3D5AD}"/>
                </a:ext>
              </a:extLst>
            </p:cNvPr>
            <p:cNvSpPr/>
            <p:nvPr/>
          </p:nvSpPr>
          <p:spPr>
            <a:xfrm>
              <a:off x="3192291" y="4213608"/>
              <a:ext cx="18060" cy="18060"/>
            </a:xfrm>
            <a:custGeom>
              <a:avLst/>
              <a:gdLst>
                <a:gd name="connsiteX0" fmla="*/ 9030 w 18060"/>
                <a:gd name="connsiteY0" fmla="*/ 18061 h 18060"/>
                <a:gd name="connsiteX1" fmla="*/ 14048 w 18060"/>
                <a:gd name="connsiteY1" fmla="*/ 16540 h 18060"/>
                <a:gd name="connsiteX2" fmla="*/ 17374 w 18060"/>
                <a:gd name="connsiteY2" fmla="*/ 12489 h 18060"/>
                <a:gd name="connsiteX3" fmla="*/ 17888 w 18060"/>
                <a:gd name="connsiteY3" fmla="*/ 7271 h 18060"/>
                <a:gd name="connsiteX4" fmla="*/ 15414 w 18060"/>
                <a:gd name="connsiteY4" fmla="*/ 2647 h 18060"/>
                <a:gd name="connsiteX5" fmla="*/ 10790 w 18060"/>
                <a:gd name="connsiteY5" fmla="*/ 173 h 18060"/>
                <a:gd name="connsiteX6" fmla="*/ 5572 w 18060"/>
                <a:gd name="connsiteY6" fmla="*/ 687 h 18060"/>
                <a:gd name="connsiteX7" fmla="*/ 1520 w 18060"/>
                <a:gd name="connsiteY7" fmla="*/ 4013 h 18060"/>
                <a:gd name="connsiteX8" fmla="*/ 0 w 18060"/>
                <a:gd name="connsiteY8" fmla="*/ 9031 h 18060"/>
                <a:gd name="connsiteX9" fmla="*/ 674 w 18060"/>
                <a:gd name="connsiteY9" fmla="*/ 12494 h 18060"/>
                <a:gd name="connsiteX10" fmla="*/ 2629 w 18060"/>
                <a:gd name="connsiteY10" fmla="*/ 15432 h 18060"/>
                <a:gd name="connsiteX11" fmla="*/ 5567 w 18060"/>
                <a:gd name="connsiteY11" fmla="*/ 17386 h 18060"/>
                <a:gd name="connsiteX12" fmla="*/ 9030 w 18060"/>
                <a:gd name="connsiteY12" fmla="*/ 18061 h 18060"/>
                <a:gd name="connsiteX13" fmla="*/ 9030 w 18060"/>
                <a:gd name="connsiteY13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60" h="18060">
                  <a:moveTo>
                    <a:pt x="9030" y="18061"/>
                  </a:moveTo>
                  <a:cubicBezTo>
                    <a:pt x="10819" y="18061"/>
                    <a:pt x="12562" y="17529"/>
                    <a:pt x="14048" y="16540"/>
                  </a:cubicBezTo>
                  <a:cubicBezTo>
                    <a:pt x="15534" y="15546"/>
                    <a:pt x="16688" y="14134"/>
                    <a:pt x="17374" y="12489"/>
                  </a:cubicBezTo>
                  <a:cubicBezTo>
                    <a:pt x="18054" y="10837"/>
                    <a:pt x="18237" y="9019"/>
                    <a:pt x="17888" y="7271"/>
                  </a:cubicBezTo>
                  <a:cubicBezTo>
                    <a:pt x="17539" y="5516"/>
                    <a:pt x="16677" y="3910"/>
                    <a:pt x="15414" y="2647"/>
                  </a:cubicBezTo>
                  <a:cubicBezTo>
                    <a:pt x="14151" y="1384"/>
                    <a:pt x="12545" y="521"/>
                    <a:pt x="10790" y="173"/>
                  </a:cubicBezTo>
                  <a:cubicBezTo>
                    <a:pt x="9041" y="-176"/>
                    <a:pt x="7224" y="7"/>
                    <a:pt x="5572" y="687"/>
                  </a:cubicBezTo>
                  <a:cubicBezTo>
                    <a:pt x="3926" y="1373"/>
                    <a:pt x="2515" y="2527"/>
                    <a:pt x="1520" y="4013"/>
                  </a:cubicBezTo>
                  <a:cubicBezTo>
                    <a:pt x="532" y="5499"/>
                    <a:pt x="0" y="7248"/>
                    <a:pt x="0" y="9031"/>
                  </a:cubicBezTo>
                  <a:cubicBezTo>
                    <a:pt x="-5" y="10220"/>
                    <a:pt x="223" y="11397"/>
                    <a:pt x="674" y="12494"/>
                  </a:cubicBezTo>
                  <a:cubicBezTo>
                    <a:pt x="1126" y="13597"/>
                    <a:pt x="1789" y="14592"/>
                    <a:pt x="2629" y="15432"/>
                  </a:cubicBezTo>
                  <a:cubicBezTo>
                    <a:pt x="3469" y="16272"/>
                    <a:pt x="4469" y="16941"/>
                    <a:pt x="5567" y="17386"/>
                  </a:cubicBezTo>
                  <a:cubicBezTo>
                    <a:pt x="6664" y="17838"/>
                    <a:pt x="7841" y="18066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A40C97C7-1F1A-8210-6B91-38116D05E84B}"/>
                </a:ext>
              </a:extLst>
            </p:cNvPr>
            <p:cNvSpPr/>
            <p:nvPr/>
          </p:nvSpPr>
          <p:spPr>
            <a:xfrm>
              <a:off x="3018097" y="4040787"/>
              <a:ext cx="18056" cy="18060"/>
            </a:xfrm>
            <a:custGeom>
              <a:avLst/>
              <a:gdLst>
                <a:gd name="connsiteX0" fmla="*/ 9030 w 18056"/>
                <a:gd name="connsiteY0" fmla="*/ 18061 h 18060"/>
                <a:gd name="connsiteX1" fmla="*/ 14042 w 18056"/>
                <a:gd name="connsiteY1" fmla="*/ 16541 h 18060"/>
                <a:gd name="connsiteX2" fmla="*/ 17368 w 18056"/>
                <a:gd name="connsiteY2" fmla="*/ 12488 h 18060"/>
                <a:gd name="connsiteX3" fmla="*/ 17882 w 18056"/>
                <a:gd name="connsiteY3" fmla="*/ 7271 h 18060"/>
                <a:gd name="connsiteX4" fmla="*/ 15413 w 18056"/>
                <a:gd name="connsiteY4" fmla="*/ 2647 h 18060"/>
                <a:gd name="connsiteX5" fmla="*/ 10790 w 18056"/>
                <a:gd name="connsiteY5" fmla="*/ 173 h 18060"/>
                <a:gd name="connsiteX6" fmla="*/ 5572 w 18056"/>
                <a:gd name="connsiteY6" fmla="*/ 687 h 18060"/>
                <a:gd name="connsiteX7" fmla="*/ 1520 w 18056"/>
                <a:gd name="connsiteY7" fmla="*/ 4013 h 18060"/>
                <a:gd name="connsiteX8" fmla="*/ 0 w 18056"/>
                <a:gd name="connsiteY8" fmla="*/ 9031 h 18060"/>
                <a:gd name="connsiteX9" fmla="*/ 2640 w 18056"/>
                <a:gd name="connsiteY9" fmla="*/ 15415 h 18060"/>
                <a:gd name="connsiteX10" fmla="*/ 9030 w 18056"/>
                <a:gd name="connsiteY10" fmla="*/ 18061 h 18060"/>
                <a:gd name="connsiteX11" fmla="*/ 9030 w 18056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56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2" y="16541"/>
                  </a:cubicBezTo>
                  <a:cubicBezTo>
                    <a:pt x="15528" y="15546"/>
                    <a:pt x="16688" y="14135"/>
                    <a:pt x="17368" y="12488"/>
                  </a:cubicBezTo>
                  <a:cubicBezTo>
                    <a:pt x="18054" y="10837"/>
                    <a:pt x="18231" y="9019"/>
                    <a:pt x="17882" y="7271"/>
                  </a:cubicBezTo>
                  <a:cubicBezTo>
                    <a:pt x="17534" y="5516"/>
                    <a:pt x="16676" y="3910"/>
                    <a:pt x="15413" y="2647"/>
                  </a:cubicBezTo>
                  <a:cubicBezTo>
                    <a:pt x="14150" y="1384"/>
                    <a:pt x="12539" y="521"/>
                    <a:pt x="10790" y="173"/>
                  </a:cubicBezTo>
                  <a:cubicBezTo>
                    <a:pt x="9036" y="-176"/>
                    <a:pt x="7224" y="7"/>
                    <a:pt x="5572" y="687"/>
                  </a:cubicBezTo>
                  <a:cubicBezTo>
                    <a:pt x="3921" y="1373"/>
                    <a:pt x="2509" y="2527"/>
                    <a:pt x="1520" y="4013"/>
                  </a:cubicBezTo>
                  <a:cubicBezTo>
                    <a:pt x="526" y="5499"/>
                    <a:pt x="0" y="7248"/>
                    <a:pt x="0" y="9031"/>
                  </a:cubicBezTo>
                  <a:cubicBezTo>
                    <a:pt x="0" y="11426"/>
                    <a:pt x="949" y="13723"/>
                    <a:pt x="2640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9B187095-C872-F923-9748-CFDDFF1208E8}"/>
                </a:ext>
              </a:extLst>
            </p:cNvPr>
            <p:cNvSpPr/>
            <p:nvPr/>
          </p:nvSpPr>
          <p:spPr>
            <a:xfrm>
              <a:off x="3403969" y="6147908"/>
              <a:ext cx="490633" cy="25260"/>
            </a:xfrm>
            <a:custGeom>
              <a:avLst/>
              <a:gdLst>
                <a:gd name="connsiteX0" fmla="*/ 478288 w 490633"/>
                <a:gd name="connsiteY0" fmla="*/ 25260 h 25260"/>
                <a:gd name="connsiteX1" fmla="*/ 12630 w 490633"/>
                <a:gd name="connsiteY1" fmla="*/ 25260 h 25260"/>
                <a:gd name="connsiteX2" fmla="*/ 3697 w 490633"/>
                <a:gd name="connsiteY2" fmla="*/ 21546 h 25260"/>
                <a:gd name="connsiteX3" fmla="*/ 0 w 490633"/>
                <a:gd name="connsiteY3" fmla="*/ 12630 h 25260"/>
                <a:gd name="connsiteX4" fmla="*/ 3697 w 490633"/>
                <a:gd name="connsiteY4" fmla="*/ 3715 h 25260"/>
                <a:gd name="connsiteX5" fmla="*/ 12630 w 490633"/>
                <a:gd name="connsiteY5" fmla="*/ 0 h 25260"/>
                <a:gd name="connsiteX6" fmla="*/ 490633 w 490633"/>
                <a:gd name="connsiteY6" fmla="*/ 0 h 25260"/>
                <a:gd name="connsiteX7" fmla="*/ 490633 w 490633"/>
                <a:gd name="connsiteY7" fmla="*/ 12630 h 25260"/>
                <a:gd name="connsiteX8" fmla="*/ 487067 w 490633"/>
                <a:gd name="connsiteY8" fmla="*/ 21488 h 25260"/>
                <a:gd name="connsiteX9" fmla="*/ 478288 w 490633"/>
                <a:gd name="connsiteY9" fmla="*/ 25260 h 25260"/>
                <a:gd name="connsiteX10" fmla="*/ 478288 w 490633"/>
                <a:gd name="connsiteY10" fmla="*/ 25260 h 25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633" h="25260">
                  <a:moveTo>
                    <a:pt x="478288" y="25260"/>
                  </a:moveTo>
                  <a:lnTo>
                    <a:pt x="12630" y="25260"/>
                  </a:lnTo>
                  <a:cubicBezTo>
                    <a:pt x="9281" y="25260"/>
                    <a:pt x="6069" y="23946"/>
                    <a:pt x="3697" y="21546"/>
                  </a:cubicBezTo>
                  <a:cubicBezTo>
                    <a:pt x="1331" y="19202"/>
                    <a:pt x="0" y="16002"/>
                    <a:pt x="0" y="12630"/>
                  </a:cubicBezTo>
                  <a:cubicBezTo>
                    <a:pt x="0" y="9258"/>
                    <a:pt x="1331" y="6058"/>
                    <a:pt x="3697" y="3715"/>
                  </a:cubicBezTo>
                  <a:cubicBezTo>
                    <a:pt x="6069" y="1314"/>
                    <a:pt x="9281" y="0"/>
                    <a:pt x="12630" y="0"/>
                  </a:cubicBezTo>
                  <a:lnTo>
                    <a:pt x="490633" y="0"/>
                  </a:lnTo>
                  <a:lnTo>
                    <a:pt x="490633" y="12630"/>
                  </a:lnTo>
                  <a:cubicBezTo>
                    <a:pt x="490661" y="15945"/>
                    <a:pt x="489381" y="19145"/>
                    <a:pt x="487067" y="21488"/>
                  </a:cubicBezTo>
                  <a:cubicBezTo>
                    <a:pt x="484758" y="23889"/>
                    <a:pt x="481597" y="25203"/>
                    <a:pt x="478288" y="25260"/>
                  </a:cubicBezTo>
                  <a:lnTo>
                    <a:pt x="478288" y="2526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27E3FA44-D634-6233-8FBA-196812E48A4A}"/>
                </a:ext>
              </a:extLst>
            </p:cNvPr>
            <p:cNvSpPr/>
            <p:nvPr/>
          </p:nvSpPr>
          <p:spPr>
            <a:xfrm>
              <a:off x="3403971" y="6034859"/>
              <a:ext cx="490636" cy="138372"/>
            </a:xfrm>
            <a:custGeom>
              <a:avLst/>
              <a:gdLst>
                <a:gd name="connsiteX0" fmla="*/ 490465 w 490636"/>
                <a:gd name="connsiteY0" fmla="*/ 113106 h 138372"/>
                <a:gd name="connsiteX1" fmla="*/ 477864 w 490636"/>
                <a:gd name="connsiteY1" fmla="*/ 77045 h 138372"/>
                <a:gd name="connsiteX2" fmla="*/ 447145 w 490636"/>
                <a:gd name="connsiteY2" fmla="*/ 54413 h 138372"/>
                <a:gd name="connsiteX3" fmla="*/ 292840 w 490636"/>
                <a:gd name="connsiteY3" fmla="*/ 692 h 138372"/>
                <a:gd name="connsiteX4" fmla="*/ 288028 w 490636"/>
                <a:gd name="connsiteY4" fmla="*/ 29 h 138372"/>
                <a:gd name="connsiteX5" fmla="*/ 283365 w 490636"/>
                <a:gd name="connsiteY5" fmla="*/ 1361 h 138372"/>
                <a:gd name="connsiteX6" fmla="*/ 279627 w 490636"/>
                <a:gd name="connsiteY6" fmla="*/ 4464 h 138372"/>
                <a:gd name="connsiteX7" fmla="*/ 277467 w 490636"/>
                <a:gd name="connsiteY7" fmla="*/ 8807 h 138372"/>
                <a:gd name="connsiteX8" fmla="*/ 221060 w 490636"/>
                <a:gd name="connsiteY8" fmla="*/ 113106 h 138372"/>
                <a:gd name="connsiteX9" fmla="*/ 12634 w 490636"/>
                <a:gd name="connsiteY9" fmla="*/ 113106 h 138372"/>
                <a:gd name="connsiteX10" fmla="*/ 7787 w 490636"/>
                <a:gd name="connsiteY10" fmla="*/ 114078 h 138372"/>
                <a:gd name="connsiteX11" fmla="*/ 3684 w 490636"/>
                <a:gd name="connsiteY11" fmla="*/ 116764 h 138372"/>
                <a:gd name="connsiteX12" fmla="*/ 947 w 490636"/>
                <a:gd name="connsiteY12" fmla="*/ 120879 h 138372"/>
                <a:gd name="connsiteX13" fmla="*/ 4 w 490636"/>
                <a:gd name="connsiteY13" fmla="*/ 125736 h 138372"/>
                <a:gd name="connsiteX14" fmla="*/ 884 w 490636"/>
                <a:gd name="connsiteY14" fmla="*/ 130594 h 138372"/>
                <a:gd name="connsiteX15" fmla="*/ 3616 w 490636"/>
                <a:gd name="connsiteY15" fmla="*/ 134766 h 138372"/>
                <a:gd name="connsiteX16" fmla="*/ 7753 w 490636"/>
                <a:gd name="connsiteY16" fmla="*/ 137509 h 138372"/>
                <a:gd name="connsiteX17" fmla="*/ 12634 w 490636"/>
                <a:gd name="connsiteY17" fmla="*/ 138366 h 138372"/>
                <a:gd name="connsiteX18" fmla="*/ 478464 w 490636"/>
                <a:gd name="connsiteY18" fmla="*/ 138366 h 138372"/>
                <a:gd name="connsiteX19" fmla="*/ 487070 w 490636"/>
                <a:gd name="connsiteY19" fmla="*/ 134823 h 138372"/>
                <a:gd name="connsiteX20" fmla="*/ 490636 w 490636"/>
                <a:gd name="connsiteY20" fmla="*/ 126193 h 138372"/>
                <a:gd name="connsiteX21" fmla="*/ 490465 w 490636"/>
                <a:gd name="connsiteY21" fmla="*/ 113106 h 13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0636" h="138372">
                  <a:moveTo>
                    <a:pt x="490465" y="113106"/>
                  </a:moveTo>
                  <a:cubicBezTo>
                    <a:pt x="489985" y="100076"/>
                    <a:pt x="485596" y="87560"/>
                    <a:pt x="477864" y="77045"/>
                  </a:cubicBezTo>
                  <a:cubicBezTo>
                    <a:pt x="470137" y="66586"/>
                    <a:pt x="459432" y="58699"/>
                    <a:pt x="447145" y="54413"/>
                  </a:cubicBezTo>
                  <a:lnTo>
                    <a:pt x="292840" y="692"/>
                  </a:lnTo>
                  <a:cubicBezTo>
                    <a:pt x="291297" y="138"/>
                    <a:pt x="289663" y="-85"/>
                    <a:pt x="288028" y="29"/>
                  </a:cubicBezTo>
                  <a:cubicBezTo>
                    <a:pt x="286400" y="144"/>
                    <a:pt x="284811" y="595"/>
                    <a:pt x="283365" y="1361"/>
                  </a:cubicBezTo>
                  <a:cubicBezTo>
                    <a:pt x="281919" y="2127"/>
                    <a:pt x="280644" y="3178"/>
                    <a:pt x="279627" y="4464"/>
                  </a:cubicBezTo>
                  <a:cubicBezTo>
                    <a:pt x="278616" y="5744"/>
                    <a:pt x="277878" y="7225"/>
                    <a:pt x="277467" y="8807"/>
                  </a:cubicBezTo>
                  <a:cubicBezTo>
                    <a:pt x="270723" y="31667"/>
                    <a:pt x="254035" y="79674"/>
                    <a:pt x="221060" y="113106"/>
                  </a:cubicBezTo>
                  <a:lnTo>
                    <a:pt x="12634" y="113106"/>
                  </a:lnTo>
                  <a:cubicBezTo>
                    <a:pt x="10971" y="113106"/>
                    <a:pt x="9325" y="113392"/>
                    <a:pt x="7787" y="114078"/>
                  </a:cubicBezTo>
                  <a:cubicBezTo>
                    <a:pt x="6256" y="114707"/>
                    <a:pt x="4856" y="115621"/>
                    <a:pt x="3684" y="116764"/>
                  </a:cubicBezTo>
                  <a:cubicBezTo>
                    <a:pt x="2513" y="117964"/>
                    <a:pt x="1581" y="119336"/>
                    <a:pt x="947" y="120879"/>
                  </a:cubicBezTo>
                  <a:cubicBezTo>
                    <a:pt x="318" y="122422"/>
                    <a:pt x="-8" y="124079"/>
                    <a:pt x="4" y="125736"/>
                  </a:cubicBezTo>
                  <a:cubicBezTo>
                    <a:pt x="-36" y="127394"/>
                    <a:pt x="261" y="129051"/>
                    <a:pt x="884" y="130594"/>
                  </a:cubicBezTo>
                  <a:cubicBezTo>
                    <a:pt x="1507" y="132194"/>
                    <a:pt x="2433" y="133566"/>
                    <a:pt x="3616" y="134766"/>
                  </a:cubicBezTo>
                  <a:cubicBezTo>
                    <a:pt x="4793" y="135909"/>
                    <a:pt x="6204" y="136880"/>
                    <a:pt x="7753" y="137509"/>
                  </a:cubicBezTo>
                  <a:cubicBezTo>
                    <a:pt x="9302" y="138081"/>
                    <a:pt x="10965" y="138424"/>
                    <a:pt x="12634" y="138366"/>
                  </a:cubicBezTo>
                  <a:lnTo>
                    <a:pt x="478464" y="138366"/>
                  </a:lnTo>
                  <a:cubicBezTo>
                    <a:pt x="481693" y="138366"/>
                    <a:pt x="484784" y="137109"/>
                    <a:pt x="487070" y="134823"/>
                  </a:cubicBezTo>
                  <a:cubicBezTo>
                    <a:pt x="489350" y="132537"/>
                    <a:pt x="490636" y="129394"/>
                    <a:pt x="490636" y="126193"/>
                  </a:cubicBezTo>
                  <a:lnTo>
                    <a:pt x="490465" y="113106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1BC616AB-E896-A2B8-871F-66D56E207482}"/>
                </a:ext>
              </a:extLst>
            </p:cNvPr>
            <p:cNvSpPr/>
            <p:nvPr/>
          </p:nvSpPr>
          <p:spPr>
            <a:xfrm>
              <a:off x="3403971" y="6034859"/>
              <a:ext cx="490636" cy="138372"/>
            </a:xfrm>
            <a:custGeom>
              <a:avLst/>
              <a:gdLst>
                <a:gd name="connsiteX0" fmla="*/ 490465 w 490636"/>
                <a:gd name="connsiteY0" fmla="*/ 113106 h 138372"/>
                <a:gd name="connsiteX1" fmla="*/ 477864 w 490636"/>
                <a:gd name="connsiteY1" fmla="*/ 77045 h 138372"/>
                <a:gd name="connsiteX2" fmla="*/ 447145 w 490636"/>
                <a:gd name="connsiteY2" fmla="*/ 54413 h 138372"/>
                <a:gd name="connsiteX3" fmla="*/ 292840 w 490636"/>
                <a:gd name="connsiteY3" fmla="*/ 692 h 138372"/>
                <a:gd name="connsiteX4" fmla="*/ 288028 w 490636"/>
                <a:gd name="connsiteY4" fmla="*/ 29 h 138372"/>
                <a:gd name="connsiteX5" fmla="*/ 283365 w 490636"/>
                <a:gd name="connsiteY5" fmla="*/ 1361 h 138372"/>
                <a:gd name="connsiteX6" fmla="*/ 279627 w 490636"/>
                <a:gd name="connsiteY6" fmla="*/ 4464 h 138372"/>
                <a:gd name="connsiteX7" fmla="*/ 277467 w 490636"/>
                <a:gd name="connsiteY7" fmla="*/ 8807 h 138372"/>
                <a:gd name="connsiteX8" fmla="*/ 221060 w 490636"/>
                <a:gd name="connsiteY8" fmla="*/ 113106 h 138372"/>
                <a:gd name="connsiteX9" fmla="*/ 12634 w 490636"/>
                <a:gd name="connsiteY9" fmla="*/ 113106 h 138372"/>
                <a:gd name="connsiteX10" fmla="*/ 7787 w 490636"/>
                <a:gd name="connsiteY10" fmla="*/ 114078 h 138372"/>
                <a:gd name="connsiteX11" fmla="*/ 3684 w 490636"/>
                <a:gd name="connsiteY11" fmla="*/ 116764 h 138372"/>
                <a:gd name="connsiteX12" fmla="*/ 947 w 490636"/>
                <a:gd name="connsiteY12" fmla="*/ 120879 h 138372"/>
                <a:gd name="connsiteX13" fmla="*/ 4 w 490636"/>
                <a:gd name="connsiteY13" fmla="*/ 125736 h 138372"/>
                <a:gd name="connsiteX14" fmla="*/ 884 w 490636"/>
                <a:gd name="connsiteY14" fmla="*/ 130594 h 138372"/>
                <a:gd name="connsiteX15" fmla="*/ 3616 w 490636"/>
                <a:gd name="connsiteY15" fmla="*/ 134766 h 138372"/>
                <a:gd name="connsiteX16" fmla="*/ 7753 w 490636"/>
                <a:gd name="connsiteY16" fmla="*/ 137509 h 138372"/>
                <a:gd name="connsiteX17" fmla="*/ 12634 w 490636"/>
                <a:gd name="connsiteY17" fmla="*/ 138366 h 138372"/>
                <a:gd name="connsiteX18" fmla="*/ 478464 w 490636"/>
                <a:gd name="connsiteY18" fmla="*/ 138366 h 138372"/>
                <a:gd name="connsiteX19" fmla="*/ 487070 w 490636"/>
                <a:gd name="connsiteY19" fmla="*/ 134823 h 138372"/>
                <a:gd name="connsiteX20" fmla="*/ 490636 w 490636"/>
                <a:gd name="connsiteY20" fmla="*/ 126193 h 138372"/>
                <a:gd name="connsiteX21" fmla="*/ 490465 w 490636"/>
                <a:gd name="connsiteY21" fmla="*/ 113106 h 13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0636" h="138372">
                  <a:moveTo>
                    <a:pt x="490465" y="113106"/>
                  </a:moveTo>
                  <a:cubicBezTo>
                    <a:pt x="489985" y="100076"/>
                    <a:pt x="485596" y="87560"/>
                    <a:pt x="477864" y="77045"/>
                  </a:cubicBezTo>
                  <a:cubicBezTo>
                    <a:pt x="470137" y="66586"/>
                    <a:pt x="459432" y="58699"/>
                    <a:pt x="447145" y="54413"/>
                  </a:cubicBezTo>
                  <a:lnTo>
                    <a:pt x="292840" y="692"/>
                  </a:lnTo>
                  <a:cubicBezTo>
                    <a:pt x="291297" y="138"/>
                    <a:pt x="289663" y="-85"/>
                    <a:pt x="288028" y="29"/>
                  </a:cubicBezTo>
                  <a:cubicBezTo>
                    <a:pt x="286400" y="144"/>
                    <a:pt x="284811" y="595"/>
                    <a:pt x="283365" y="1361"/>
                  </a:cubicBezTo>
                  <a:cubicBezTo>
                    <a:pt x="281919" y="2127"/>
                    <a:pt x="280644" y="3178"/>
                    <a:pt x="279627" y="4464"/>
                  </a:cubicBezTo>
                  <a:cubicBezTo>
                    <a:pt x="278616" y="5744"/>
                    <a:pt x="277878" y="7225"/>
                    <a:pt x="277467" y="8807"/>
                  </a:cubicBezTo>
                  <a:cubicBezTo>
                    <a:pt x="270723" y="31667"/>
                    <a:pt x="254035" y="79674"/>
                    <a:pt x="221060" y="113106"/>
                  </a:cubicBezTo>
                  <a:lnTo>
                    <a:pt x="12634" y="113106"/>
                  </a:lnTo>
                  <a:cubicBezTo>
                    <a:pt x="10971" y="113106"/>
                    <a:pt x="9325" y="113392"/>
                    <a:pt x="7787" y="114078"/>
                  </a:cubicBezTo>
                  <a:cubicBezTo>
                    <a:pt x="6256" y="114707"/>
                    <a:pt x="4856" y="115621"/>
                    <a:pt x="3684" y="116764"/>
                  </a:cubicBezTo>
                  <a:cubicBezTo>
                    <a:pt x="2513" y="117964"/>
                    <a:pt x="1581" y="119336"/>
                    <a:pt x="947" y="120879"/>
                  </a:cubicBezTo>
                  <a:cubicBezTo>
                    <a:pt x="318" y="122422"/>
                    <a:pt x="-8" y="124079"/>
                    <a:pt x="4" y="125736"/>
                  </a:cubicBezTo>
                  <a:cubicBezTo>
                    <a:pt x="-36" y="127394"/>
                    <a:pt x="261" y="129051"/>
                    <a:pt x="884" y="130594"/>
                  </a:cubicBezTo>
                  <a:cubicBezTo>
                    <a:pt x="1507" y="132194"/>
                    <a:pt x="2433" y="133566"/>
                    <a:pt x="3616" y="134766"/>
                  </a:cubicBezTo>
                  <a:cubicBezTo>
                    <a:pt x="4793" y="135909"/>
                    <a:pt x="6204" y="136880"/>
                    <a:pt x="7753" y="137509"/>
                  </a:cubicBezTo>
                  <a:cubicBezTo>
                    <a:pt x="9302" y="138081"/>
                    <a:pt x="10965" y="138424"/>
                    <a:pt x="12634" y="138366"/>
                  </a:cubicBezTo>
                  <a:lnTo>
                    <a:pt x="478464" y="138366"/>
                  </a:lnTo>
                  <a:cubicBezTo>
                    <a:pt x="481693" y="138366"/>
                    <a:pt x="484784" y="137109"/>
                    <a:pt x="487070" y="134823"/>
                  </a:cubicBezTo>
                  <a:cubicBezTo>
                    <a:pt x="489350" y="132537"/>
                    <a:pt x="490636" y="129394"/>
                    <a:pt x="490636" y="126193"/>
                  </a:cubicBezTo>
                  <a:lnTo>
                    <a:pt x="490465" y="113106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B93F54AF-D723-D016-0DCB-AF2F4452E42F}"/>
                </a:ext>
              </a:extLst>
            </p:cNvPr>
            <p:cNvSpPr/>
            <p:nvPr/>
          </p:nvSpPr>
          <p:spPr>
            <a:xfrm>
              <a:off x="3403971" y="6096531"/>
              <a:ext cx="490636" cy="76758"/>
            </a:xfrm>
            <a:custGeom>
              <a:avLst/>
              <a:gdLst>
                <a:gd name="connsiteX0" fmla="*/ 490465 w 490636"/>
                <a:gd name="connsiteY0" fmla="*/ 51435 h 76758"/>
                <a:gd name="connsiteX1" fmla="*/ 482230 w 490636"/>
                <a:gd name="connsiteY1" fmla="*/ 22231 h 76758"/>
                <a:gd name="connsiteX2" fmla="*/ 461547 w 490636"/>
                <a:gd name="connsiteY2" fmla="*/ 0 h 76758"/>
                <a:gd name="connsiteX3" fmla="*/ 448002 w 490636"/>
                <a:gd name="connsiteY3" fmla="*/ 30232 h 76758"/>
                <a:gd name="connsiteX4" fmla="*/ 244949 w 490636"/>
                <a:gd name="connsiteY4" fmla="*/ 20803 h 76758"/>
                <a:gd name="connsiteX5" fmla="*/ 245286 w 490636"/>
                <a:gd name="connsiteY5" fmla="*/ 20174 h 76758"/>
                <a:gd name="connsiteX6" fmla="*/ 245348 w 490636"/>
                <a:gd name="connsiteY6" fmla="*/ 19431 h 76758"/>
                <a:gd name="connsiteX7" fmla="*/ 220546 w 490636"/>
                <a:gd name="connsiteY7" fmla="*/ 51492 h 76758"/>
                <a:gd name="connsiteX8" fmla="*/ 12634 w 490636"/>
                <a:gd name="connsiteY8" fmla="*/ 51492 h 76758"/>
                <a:gd name="connsiteX9" fmla="*/ 7787 w 490636"/>
                <a:gd name="connsiteY9" fmla="*/ 52464 h 76758"/>
                <a:gd name="connsiteX10" fmla="*/ 3684 w 490636"/>
                <a:gd name="connsiteY10" fmla="*/ 55150 h 76758"/>
                <a:gd name="connsiteX11" fmla="*/ 947 w 490636"/>
                <a:gd name="connsiteY11" fmla="*/ 59265 h 76758"/>
                <a:gd name="connsiteX12" fmla="*/ 4 w 490636"/>
                <a:gd name="connsiteY12" fmla="*/ 64122 h 76758"/>
                <a:gd name="connsiteX13" fmla="*/ 884 w 490636"/>
                <a:gd name="connsiteY13" fmla="*/ 68980 h 76758"/>
                <a:gd name="connsiteX14" fmla="*/ 3616 w 490636"/>
                <a:gd name="connsiteY14" fmla="*/ 73152 h 76758"/>
                <a:gd name="connsiteX15" fmla="*/ 7753 w 490636"/>
                <a:gd name="connsiteY15" fmla="*/ 75895 h 76758"/>
                <a:gd name="connsiteX16" fmla="*/ 12634 w 490636"/>
                <a:gd name="connsiteY16" fmla="*/ 76752 h 76758"/>
                <a:gd name="connsiteX17" fmla="*/ 478464 w 490636"/>
                <a:gd name="connsiteY17" fmla="*/ 76752 h 76758"/>
                <a:gd name="connsiteX18" fmla="*/ 487070 w 490636"/>
                <a:gd name="connsiteY18" fmla="*/ 73209 h 76758"/>
                <a:gd name="connsiteX19" fmla="*/ 490636 w 490636"/>
                <a:gd name="connsiteY19" fmla="*/ 64579 h 76758"/>
                <a:gd name="connsiteX20" fmla="*/ 490465 w 490636"/>
                <a:gd name="connsiteY20" fmla="*/ 51435 h 7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0636" h="76758">
                  <a:moveTo>
                    <a:pt x="490465" y="51435"/>
                  </a:moveTo>
                  <a:cubicBezTo>
                    <a:pt x="490082" y="41205"/>
                    <a:pt x="487259" y="31147"/>
                    <a:pt x="482230" y="22231"/>
                  </a:cubicBezTo>
                  <a:cubicBezTo>
                    <a:pt x="477200" y="13259"/>
                    <a:pt x="470108" y="5658"/>
                    <a:pt x="461547" y="0"/>
                  </a:cubicBezTo>
                  <a:cubicBezTo>
                    <a:pt x="483664" y="15831"/>
                    <a:pt x="479607" y="31604"/>
                    <a:pt x="448002" y="30232"/>
                  </a:cubicBezTo>
                  <a:cubicBezTo>
                    <a:pt x="285068" y="22574"/>
                    <a:pt x="263865" y="22574"/>
                    <a:pt x="244949" y="20803"/>
                  </a:cubicBezTo>
                  <a:cubicBezTo>
                    <a:pt x="245103" y="20631"/>
                    <a:pt x="245217" y="20403"/>
                    <a:pt x="245286" y="20174"/>
                  </a:cubicBezTo>
                  <a:cubicBezTo>
                    <a:pt x="245354" y="19945"/>
                    <a:pt x="245377" y="19660"/>
                    <a:pt x="245348" y="19431"/>
                  </a:cubicBezTo>
                  <a:cubicBezTo>
                    <a:pt x="238245" y="30975"/>
                    <a:pt x="229929" y="41719"/>
                    <a:pt x="220546" y="51492"/>
                  </a:cubicBezTo>
                  <a:lnTo>
                    <a:pt x="12634" y="51492"/>
                  </a:lnTo>
                  <a:cubicBezTo>
                    <a:pt x="10971" y="51492"/>
                    <a:pt x="9325" y="51778"/>
                    <a:pt x="7787" y="52464"/>
                  </a:cubicBezTo>
                  <a:cubicBezTo>
                    <a:pt x="6256" y="53092"/>
                    <a:pt x="4856" y="54007"/>
                    <a:pt x="3684" y="55150"/>
                  </a:cubicBezTo>
                  <a:cubicBezTo>
                    <a:pt x="2513" y="56350"/>
                    <a:pt x="1581" y="57721"/>
                    <a:pt x="947" y="59265"/>
                  </a:cubicBezTo>
                  <a:cubicBezTo>
                    <a:pt x="318" y="60808"/>
                    <a:pt x="-8" y="62465"/>
                    <a:pt x="4" y="64122"/>
                  </a:cubicBezTo>
                  <a:cubicBezTo>
                    <a:pt x="-36" y="65780"/>
                    <a:pt x="261" y="67437"/>
                    <a:pt x="884" y="68980"/>
                  </a:cubicBezTo>
                  <a:cubicBezTo>
                    <a:pt x="1507" y="70523"/>
                    <a:pt x="2433" y="71952"/>
                    <a:pt x="3616" y="73152"/>
                  </a:cubicBezTo>
                  <a:cubicBezTo>
                    <a:pt x="4793" y="74295"/>
                    <a:pt x="6204" y="75266"/>
                    <a:pt x="7753" y="75895"/>
                  </a:cubicBezTo>
                  <a:cubicBezTo>
                    <a:pt x="9302" y="76467"/>
                    <a:pt x="10965" y="76810"/>
                    <a:pt x="12634" y="76752"/>
                  </a:cubicBezTo>
                  <a:lnTo>
                    <a:pt x="478464" y="76752"/>
                  </a:lnTo>
                  <a:cubicBezTo>
                    <a:pt x="481693" y="76752"/>
                    <a:pt x="484784" y="75495"/>
                    <a:pt x="487070" y="73209"/>
                  </a:cubicBezTo>
                  <a:cubicBezTo>
                    <a:pt x="489350" y="70923"/>
                    <a:pt x="490636" y="67780"/>
                    <a:pt x="490636" y="64579"/>
                  </a:cubicBezTo>
                  <a:lnTo>
                    <a:pt x="490465" y="51435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1525C768-4075-B66B-2269-5599FC38DD6B}"/>
                </a:ext>
              </a:extLst>
            </p:cNvPr>
            <p:cNvSpPr/>
            <p:nvPr/>
          </p:nvSpPr>
          <p:spPr>
            <a:xfrm>
              <a:off x="3624974" y="6143794"/>
              <a:ext cx="269462" cy="4114"/>
            </a:xfrm>
            <a:custGeom>
              <a:avLst/>
              <a:gdLst>
                <a:gd name="connsiteX0" fmla="*/ 269462 w 269462"/>
                <a:gd name="connsiteY0" fmla="*/ 0 h 4114"/>
                <a:gd name="connsiteX1" fmla="*/ 3600 w 269462"/>
                <a:gd name="connsiteY1" fmla="*/ 0 h 4114"/>
                <a:gd name="connsiteX2" fmla="*/ 0 w 269462"/>
                <a:gd name="connsiteY2" fmla="*/ 4115 h 4114"/>
                <a:gd name="connsiteX3" fmla="*/ 269462 w 269462"/>
                <a:gd name="connsiteY3" fmla="*/ 4115 h 4114"/>
                <a:gd name="connsiteX4" fmla="*/ 269462 w 269462"/>
                <a:gd name="connsiteY4" fmla="*/ 0 h 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462" h="4114">
                  <a:moveTo>
                    <a:pt x="269462" y="0"/>
                  </a:moveTo>
                  <a:lnTo>
                    <a:pt x="3600" y="0"/>
                  </a:lnTo>
                  <a:lnTo>
                    <a:pt x="0" y="4115"/>
                  </a:lnTo>
                  <a:lnTo>
                    <a:pt x="269462" y="4115"/>
                  </a:lnTo>
                  <a:lnTo>
                    <a:pt x="269462" y="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6100F42-6FDC-C083-9498-47203D7274E4}"/>
                </a:ext>
              </a:extLst>
            </p:cNvPr>
            <p:cNvSpPr/>
            <p:nvPr/>
          </p:nvSpPr>
          <p:spPr>
            <a:xfrm>
              <a:off x="2827611" y="4164459"/>
              <a:ext cx="18061" cy="18060"/>
            </a:xfrm>
            <a:custGeom>
              <a:avLst/>
              <a:gdLst>
                <a:gd name="connsiteX0" fmla="*/ 9030 w 18061"/>
                <a:gd name="connsiteY0" fmla="*/ 18061 h 18060"/>
                <a:gd name="connsiteX1" fmla="*/ 14048 w 18061"/>
                <a:gd name="connsiteY1" fmla="*/ 16540 h 18060"/>
                <a:gd name="connsiteX2" fmla="*/ 17374 w 18061"/>
                <a:gd name="connsiteY2" fmla="*/ 12488 h 18060"/>
                <a:gd name="connsiteX3" fmla="*/ 17888 w 18061"/>
                <a:gd name="connsiteY3" fmla="*/ 7271 h 18060"/>
                <a:gd name="connsiteX4" fmla="*/ 15419 w 18061"/>
                <a:gd name="connsiteY4" fmla="*/ 2647 h 18060"/>
                <a:gd name="connsiteX5" fmla="*/ 10796 w 18061"/>
                <a:gd name="connsiteY5" fmla="*/ 173 h 18060"/>
                <a:gd name="connsiteX6" fmla="*/ 5578 w 18061"/>
                <a:gd name="connsiteY6" fmla="*/ 687 h 18060"/>
                <a:gd name="connsiteX7" fmla="*/ 1526 w 18061"/>
                <a:gd name="connsiteY7" fmla="*/ 4013 h 18060"/>
                <a:gd name="connsiteX8" fmla="*/ 0 w 18061"/>
                <a:gd name="connsiteY8" fmla="*/ 9031 h 18060"/>
                <a:gd name="connsiteX9" fmla="*/ 2646 w 18061"/>
                <a:gd name="connsiteY9" fmla="*/ 15415 h 18060"/>
                <a:gd name="connsiteX10" fmla="*/ 9030 w 18061"/>
                <a:gd name="connsiteY10" fmla="*/ 18061 h 18060"/>
                <a:gd name="connsiteX11" fmla="*/ 9030 w 18061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1" h="18060">
                  <a:moveTo>
                    <a:pt x="9030" y="18061"/>
                  </a:moveTo>
                  <a:cubicBezTo>
                    <a:pt x="10819" y="18061"/>
                    <a:pt x="12562" y="17529"/>
                    <a:pt x="14048" y="16540"/>
                  </a:cubicBezTo>
                  <a:cubicBezTo>
                    <a:pt x="15533" y="15546"/>
                    <a:pt x="16693" y="14135"/>
                    <a:pt x="17374" y="12488"/>
                  </a:cubicBezTo>
                  <a:cubicBezTo>
                    <a:pt x="18059" y="10837"/>
                    <a:pt x="18237" y="9019"/>
                    <a:pt x="17888" y="7271"/>
                  </a:cubicBezTo>
                  <a:cubicBezTo>
                    <a:pt x="17539" y="5516"/>
                    <a:pt x="16682" y="3910"/>
                    <a:pt x="15419" y="2647"/>
                  </a:cubicBezTo>
                  <a:cubicBezTo>
                    <a:pt x="14156" y="1384"/>
                    <a:pt x="12544" y="521"/>
                    <a:pt x="10796" y="173"/>
                  </a:cubicBezTo>
                  <a:cubicBezTo>
                    <a:pt x="9041" y="-176"/>
                    <a:pt x="7230" y="7"/>
                    <a:pt x="5578" y="687"/>
                  </a:cubicBezTo>
                  <a:cubicBezTo>
                    <a:pt x="3926" y="1373"/>
                    <a:pt x="2515" y="2527"/>
                    <a:pt x="1526" y="4013"/>
                  </a:cubicBezTo>
                  <a:cubicBezTo>
                    <a:pt x="532" y="5499"/>
                    <a:pt x="0" y="7248"/>
                    <a:pt x="0" y="9031"/>
                  </a:cubicBezTo>
                  <a:cubicBezTo>
                    <a:pt x="0" y="11426"/>
                    <a:pt x="954" y="13723"/>
                    <a:pt x="2646" y="15415"/>
                  </a:cubicBezTo>
                  <a:cubicBezTo>
                    <a:pt x="4343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4D4199F-652B-2A35-4462-E09A54BAFE17}"/>
                </a:ext>
              </a:extLst>
            </p:cNvPr>
            <p:cNvSpPr/>
            <p:nvPr/>
          </p:nvSpPr>
          <p:spPr>
            <a:xfrm>
              <a:off x="3055525" y="4492100"/>
              <a:ext cx="18061" cy="18060"/>
            </a:xfrm>
            <a:custGeom>
              <a:avLst/>
              <a:gdLst>
                <a:gd name="connsiteX0" fmla="*/ 9030 w 18061"/>
                <a:gd name="connsiteY0" fmla="*/ 18061 h 18060"/>
                <a:gd name="connsiteX1" fmla="*/ 14048 w 18061"/>
                <a:gd name="connsiteY1" fmla="*/ 16540 h 18060"/>
                <a:gd name="connsiteX2" fmla="*/ 17374 w 18061"/>
                <a:gd name="connsiteY2" fmla="*/ 12489 h 18060"/>
                <a:gd name="connsiteX3" fmla="*/ 17888 w 18061"/>
                <a:gd name="connsiteY3" fmla="*/ 7271 h 18060"/>
                <a:gd name="connsiteX4" fmla="*/ 15419 w 18061"/>
                <a:gd name="connsiteY4" fmla="*/ 2647 h 18060"/>
                <a:gd name="connsiteX5" fmla="*/ 10796 w 18061"/>
                <a:gd name="connsiteY5" fmla="*/ 173 h 18060"/>
                <a:gd name="connsiteX6" fmla="*/ 5578 w 18061"/>
                <a:gd name="connsiteY6" fmla="*/ 687 h 18060"/>
                <a:gd name="connsiteX7" fmla="*/ 1526 w 18061"/>
                <a:gd name="connsiteY7" fmla="*/ 4013 h 18060"/>
                <a:gd name="connsiteX8" fmla="*/ 0 w 18061"/>
                <a:gd name="connsiteY8" fmla="*/ 9031 h 18060"/>
                <a:gd name="connsiteX9" fmla="*/ 2646 w 18061"/>
                <a:gd name="connsiteY9" fmla="*/ 15415 h 18060"/>
                <a:gd name="connsiteX10" fmla="*/ 9030 w 18061"/>
                <a:gd name="connsiteY10" fmla="*/ 18061 h 18060"/>
                <a:gd name="connsiteX11" fmla="*/ 9030 w 18061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1" h="18060">
                  <a:moveTo>
                    <a:pt x="9030" y="18061"/>
                  </a:moveTo>
                  <a:cubicBezTo>
                    <a:pt x="10819" y="18061"/>
                    <a:pt x="12562" y="17529"/>
                    <a:pt x="14048" y="16540"/>
                  </a:cubicBezTo>
                  <a:cubicBezTo>
                    <a:pt x="15533" y="15546"/>
                    <a:pt x="16688" y="14134"/>
                    <a:pt x="17374" y="12489"/>
                  </a:cubicBezTo>
                  <a:cubicBezTo>
                    <a:pt x="18059" y="10837"/>
                    <a:pt x="18237" y="9020"/>
                    <a:pt x="17888" y="7271"/>
                  </a:cubicBezTo>
                  <a:cubicBezTo>
                    <a:pt x="17539" y="5516"/>
                    <a:pt x="16682" y="3910"/>
                    <a:pt x="15419" y="2647"/>
                  </a:cubicBezTo>
                  <a:cubicBezTo>
                    <a:pt x="14156" y="1384"/>
                    <a:pt x="12544" y="521"/>
                    <a:pt x="10796" y="173"/>
                  </a:cubicBezTo>
                  <a:cubicBezTo>
                    <a:pt x="9041" y="-176"/>
                    <a:pt x="7224" y="7"/>
                    <a:pt x="5578" y="687"/>
                  </a:cubicBezTo>
                  <a:cubicBezTo>
                    <a:pt x="3926" y="1373"/>
                    <a:pt x="2515" y="2527"/>
                    <a:pt x="1526" y="4013"/>
                  </a:cubicBezTo>
                  <a:cubicBezTo>
                    <a:pt x="531" y="5499"/>
                    <a:pt x="0" y="7248"/>
                    <a:pt x="0" y="9031"/>
                  </a:cubicBezTo>
                  <a:cubicBezTo>
                    <a:pt x="0" y="11425"/>
                    <a:pt x="954" y="13723"/>
                    <a:pt x="2646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E99E2F0-C896-953B-0F8A-81B807500881}"/>
                </a:ext>
              </a:extLst>
            </p:cNvPr>
            <p:cNvSpPr/>
            <p:nvPr/>
          </p:nvSpPr>
          <p:spPr>
            <a:xfrm>
              <a:off x="3022270" y="4291275"/>
              <a:ext cx="18060" cy="18061"/>
            </a:xfrm>
            <a:custGeom>
              <a:avLst/>
              <a:gdLst>
                <a:gd name="connsiteX0" fmla="*/ 8915 w 18060"/>
                <a:gd name="connsiteY0" fmla="*/ 18061 h 18061"/>
                <a:gd name="connsiteX1" fmla="*/ 13962 w 18060"/>
                <a:gd name="connsiteY1" fmla="*/ 16592 h 18061"/>
                <a:gd name="connsiteX2" fmla="*/ 17339 w 18060"/>
                <a:gd name="connsiteY2" fmla="*/ 12568 h 18061"/>
                <a:gd name="connsiteX3" fmla="*/ 17899 w 18060"/>
                <a:gd name="connsiteY3" fmla="*/ 7339 h 18061"/>
                <a:gd name="connsiteX4" fmla="*/ 15453 w 18060"/>
                <a:gd name="connsiteY4" fmla="*/ 2687 h 18061"/>
                <a:gd name="connsiteX5" fmla="*/ 10836 w 18060"/>
                <a:gd name="connsiteY5" fmla="*/ 184 h 18061"/>
                <a:gd name="connsiteX6" fmla="*/ 5601 w 18060"/>
                <a:gd name="connsiteY6" fmla="*/ 675 h 18061"/>
                <a:gd name="connsiteX7" fmla="*/ 1532 w 18060"/>
                <a:gd name="connsiteY7" fmla="*/ 4002 h 18061"/>
                <a:gd name="connsiteX8" fmla="*/ 0 w 18060"/>
                <a:gd name="connsiteY8" fmla="*/ 9031 h 18061"/>
                <a:gd name="connsiteX9" fmla="*/ 2606 w 18060"/>
                <a:gd name="connsiteY9" fmla="*/ 15374 h 18061"/>
                <a:gd name="connsiteX10" fmla="*/ 8915 w 18060"/>
                <a:gd name="connsiteY10" fmla="*/ 18061 h 18061"/>
                <a:gd name="connsiteX11" fmla="*/ 8915 w 18060"/>
                <a:gd name="connsiteY11" fmla="*/ 18061 h 1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0" h="18061">
                  <a:moveTo>
                    <a:pt x="8915" y="18061"/>
                  </a:moveTo>
                  <a:cubicBezTo>
                    <a:pt x="10704" y="18083"/>
                    <a:pt x="12464" y="17575"/>
                    <a:pt x="13962" y="16592"/>
                  </a:cubicBezTo>
                  <a:cubicBezTo>
                    <a:pt x="15465" y="15614"/>
                    <a:pt x="16636" y="14214"/>
                    <a:pt x="17339" y="12568"/>
                  </a:cubicBezTo>
                  <a:cubicBezTo>
                    <a:pt x="18042" y="10917"/>
                    <a:pt x="18237" y="9099"/>
                    <a:pt x="17899" y="7339"/>
                  </a:cubicBezTo>
                  <a:cubicBezTo>
                    <a:pt x="17562" y="5579"/>
                    <a:pt x="16711" y="3961"/>
                    <a:pt x="15453" y="2687"/>
                  </a:cubicBezTo>
                  <a:cubicBezTo>
                    <a:pt x="14196" y="1413"/>
                    <a:pt x="12590" y="544"/>
                    <a:pt x="10836" y="184"/>
                  </a:cubicBezTo>
                  <a:cubicBezTo>
                    <a:pt x="9081" y="-176"/>
                    <a:pt x="7258" y="-5"/>
                    <a:pt x="5601" y="675"/>
                  </a:cubicBezTo>
                  <a:cubicBezTo>
                    <a:pt x="3943" y="1355"/>
                    <a:pt x="2526" y="2516"/>
                    <a:pt x="1532" y="4002"/>
                  </a:cubicBezTo>
                  <a:cubicBezTo>
                    <a:pt x="531" y="5487"/>
                    <a:pt x="0" y="7242"/>
                    <a:pt x="0" y="9031"/>
                  </a:cubicBezTo>
                  <a:cubicBezTo>
                    <a:pt x="0" y="11408"/>
                    <a:pt x="937" y="13683"/>
                    <a:pt x="2606" y="15374"/>
                  </a:cubicBezTo>
                  <a:cubicBezTo>
                    <a:pt x="4275" y="17066"/>
                    <a:pt x="6538" y="18032"/>
                    <a:pt x="8915" y="18061"/>
                  </a:cubicBezTo>
                  <a:lnTo>
                    <a:pt x="8915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858B1E17-8102-912F-E1C8-F1ACF0EBD9B3}"/>
                </a:ext>
              </a:extLst>
            </p:cNvPr>
            <p:cNvSpPr/>
            <p:nvPr/>
          </p:nvSpPr>
          <p:spPr>
            <a:xfrm>
              <a:off x="2668282" y="3988837"/>
              <a:ext cx="18056" cy="18060"/>
            </a:xfrm>
            <a:custGeom>
              <a:avLst/>
              <a:gdLst>
                <a:gd name="connsiteX0" fmla="*/ 9030 w 18056"/>
                <a:gd name="connsiteY0" fmla="*/ 18061 h 18060"/>
                <a:gd name="connsiteX1" fmla="*/ 14042 w 18056"/>
                <a:gd name="connsiteY1" fmla="*/ 16540 h 18060"/>
                <a:gd name="connsiteX2" fmla="*/ 17368 w 18056"/>
                <a:gd name="connsiteY2" fmla="*/ 12489 h 18060"/>
                <a:gd name="connsiteX3" fmla="*/ 17883 w 18056"/>
                <a:gd name="connsiteY3" fmla="*/ 7271 h 18060"/>
                <a:gd name="connsiteX4" fmla="*/ 15414 w 18056"/>
                <a:gd name="connsiteY4" fmla="*/ 2647 h 18060"/>
                <a:gd name="connsiteX5" fmla="*/ 10790 w 18056"/>
                <a:gd name="connsiteY5" fmla="*/ 173 h 18060"/>
                <a:gd name="connsiteX6" fmla="*/ 5573 w 18056"/>
                <a:gd name="connsiteY6" fmla="*/ 687 h 18060"/>
                <a:gd name="connsiteX7" fmla="*/ 1521 w 18056"/>
                <a:gd name="connsiteY7" fmla="*/ 4013 h 18060"/>
                <a:gd name="connsiteX8" fmla="*/ 0 w 18056"/>
                <a:gd name="connsiteY8" fmla="*/ 9031 h 18060"/>
                <a:gd name="connsiteX9" fmla="*/ 669 w 18056"/>
                <a:gd name="connsiteY9" fmla="*/ 12494 h 18060"/>
                <a:gd name="connsiteX10" fmla="*/ 2624 w 18056"/>
                <a:gd name="connsiteY10" fmla="*/ 15432 h 18060"/>
                <a:gd name="connsiteX11" fmla="*/ 5561 w 18056"/>
                <a:gd name="connsiteY11" fmla="*/ 17392 h 18060"/>
                <a:gd name="connsiteX12" fmla="*/ 9030 w 18056"/>
                <a:gd name="connsiteY12" fmla="*/ 18061 h 18060"/>
                <a:gd name="connsiteX13" fmla="*/ 9030 w 18056"/>
                <a:gd name="connsiteY13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56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2" y="16540"/>
                  </a:cubicBezTo>
                  <a:cubicBezTo>
                    <a:pt x="15528" y="15546"/>
                    <a:pt x="16688" y="14134"/>
                    <a:pt x="17368" y="12489"/>
                  </a:cubicBezTo>
                  <a:cubicBezTo>
                    <a:pt x="18054" y="10837"/>
                    <a:pt x="18231" y="9020"/>
                    <a:pt x="17883" y="7271"/>
                  </a:cubicBezTo>
                  <a:cubicBezTo>
                    <a:pt x="17534" y="5516"/>
                    <a:pt x="16677" y="3910"/>
                    <a:pt x="15414" y="2647"/>
                  </a:cubicBezTo>
                  <a:cubicBezTo>
                    <a:pt x="14151" y="1384"/>
                    <a:pt x="12539" y="521"/>
                    <a:pt x="10790" y="173"/>
                  </a:cubicBezTo>
                  <a:cubicBezTo>
                    <a:pt x="9036" y="-176"/>
                    <a:pt x="7224" y="7"/>
                    <a:pt x="5573" y="687"/>
                  </a:cubicBezTo>
                  <a:cubicBezTo>
                    <a:pt x="3921" y="1373"/>
                    <a:pt x="2509" y="2527"/>
                    <a:pt x="1521" y="4013"/>
                  </a:cubicBezTo>
                  <a:cubicBezTo>
                    <a:pt x="526" y="5499"/>
                    <a:pt x="0" y="7248"/>
                    <a:pt x="0" y="9031"/>
                  </a:cubicBezTo>
                  <a:cubicBezTo>
                    <a:pt x="-11" y="10220"/>
                    <a:pt x="218" y="11397"/>
                    <a:pt x="669" y="12494"/>
                  </a:cubicBezTo>
                  <a:cubicBezTo>
                    <a:pt x="1121" y="13597"/>
                    <a:pt x="1784" y="14592"/>
                    <a:pt x="2624" y="15432"/>
                  </a:cubicBezTo>
                  <a:cubicBezTo>
                    <a:pt x="3464" y="16272"/>
                    <a:pt x="4464" y="16941"/>
                    <a:pt x="5561" y="17392"/>
                  </a:cubicBezTo>
                  <a:cubicBezTo>
                    <a:pt x="6664" y="17838"/>
                    <a:pt x="7841" y="18067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B96122A-663B-A2AF-F24D-65BFE957E796}"/>
                </a:ext>
              </a:extLst>
            </p:cNvPr>
            <p:cNvSpPr/>
            <p:nvPr/>
          </p:nvSpPr>
          <p:spPr>
            <a:xfrm>
              <a:off x="2618905" y="4218580"/>
              <a:ext cx="18060" cy="18060"/>
            </a:xfrm>
            <a:custGeom>
              <a:avLst/>
              <a:gdLst>
                <a:gd name="connsiteX0" fmla="*/ 9030 w 18060"/>
                <a:gd name="connsiteY0" fmla="*/ 18061 h 18060"/>
                <a:gd name="connsiteX1" fmla="*/ 14047 w 18060"/>
                <a:gd name="connsiteY1" fmla="*/ 16540 h 18060"/>
                <a:gd name="connsiteX2" fmla="*/ 17373 w 18060"/>
                <a:gd name="connsiteY2" fmla="*/ 12489 h 18060"/>
                <a:gd name="connsiteX3" fmla="*/ 17888 w 18060"/>
                <a:gd name="connsiteY3" fmla="*/ 7271 h 18060"/>
                <a:gd name="connsiteX4" fmla="*/ 15413 w 18060"/>
                <a:gd name="connsiteY4" fmla="*/ 2647 h 18060"/>
                <a:gd name="connsiteX5" fmla="*/ 10790 w 18060"/>
                <a:gd name="connsiteY5" fmla="*/ 173 h 18060"/>
                <a:gd name="connsiteX6" fmla="*/ 5572 w 18060"/>
                <a:gd name="connsiteY6" fmla="*/ 687 h 18060"/>
                <a:gd name="connsiteX7" fmla="*/ 1520 w 18060"/>
                <a:gd name="connsiteY7" fmla="*/ 4013 h 18060"/>
                <a:gd name="connsiteX8" fmla="*/ 0 w 18060"/>
                <a:gd name="connsiteY8" fmla="*/ 9031 h 18060"/>
                <a:gd name="connsiteX9" fmla="*/ 2646 w 18060"/>
                <a:gd name="connsiteY9" fmla="*/ 15415 h 18060"/>
                <a:gd name="connsiteX10" fmla="*/ 9030 w 18060"/>
                <a:gd name="connsiteY10" fmla="*/ 18061 h 18060"/>
                <a:gd name="connsiteX11" fmla="*/ 9030 w 18060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0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7" y="16540"/>
                  </a:cubicBezTo>
                  <a:cubicBezTo>
                    <a:pt x="15533" y="15546"/>
                    <a:pt x="16688" y="14134"/>
                    <a:pt x="17373" y="12489"/>
                  </a:cubicBezTo>
                  <a:cubicBezTo>
                    <a:pt x="18054" y="10837"/>
                    <a:pt x="18236" y="9020"/>
                    <a:pt x="17888" y="7271"/>
                  </a:cubicBezTo>
                  <a:cubicBezTo>
                    <a:pt x="17539" y="5516"/>
                    <a:pt x="16676" y="3910"/>
                    <a:pt x="15413" y="2647"/>
                  </a:cubicBezTo>
                  <a:cubicBezTo>
                    <a:pt x="14150" y="1384"/>
                    <a:pt x="12544" y="521"/>
                    <a:pt x="10790" y="173"/>
                  </a:cubicBezTo>
                  <a:cubicBezTo>
                    <a:pt x="9041" y="-176"/>
                    <a:pt x="7224" y="7"/>
                    <a:pt x="5572" y="687"/>
                  </a:cubicBezTo>
                  <a:cubicBezTo>
                    <a:pt x="3926" y="1373"/>
                    <a:pt x="2514" y="2527"/>
                    <a:pt x="1520" y="4013"/>
                  </a:cubicBezTo>
                  <a:cubicBezTo>
                    <a:pt x="531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6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429C5E83-1A9D-4FB4-9B0C-D8E32A5BEDAC}"/>
                </a:ext>
              </a:extLst>
            </p:cNvPr>
            <p:cNvSpPr/>
            <p:nvPr/>
          </p:nvSpPr>
          <p:spPr>
            <a:xfrm>
              <a:off x="2346248" y="4070504"/>
              <a:ext cx="27948" cy="31150"/>
            </a:xfrm>
            <a:custGeom>
              <a:avLst/>
              <a:gdLst>
                <a:gd name="connsiteX0" fmla="*/ 6395 w 27948"/>
                <a:gd name="connsiteY0" fmla="*/ 31149 h 31150"/>
                <a:gd name="connsiteX1" fmla="*/ 2337 w 27948"/>
                <a:gd name="connsiteY1" fmla="*/ 29778 h 31150"/>
                <a:gd name="connsiteX2" fmla="*/ 17 w 27948"/>
                <a:gd name="connsiteY2" fmla="*/ 25063 h 31150"/>
                <a:gd name="connsiteX3" fmla="*/ 1651 w 27948"/>
                <a:gd name="connsiteY3" fmla="*/ 20062 h 31150"/>
                <a:gd name="connsiteX4" fmla="*/ 15653 w 27948"/>
                <a:gd name="connsiteY4" fmla="*/ 2917 h 31150"/>
                <a:gd name="connsiteX5" fmla="*/ 17665 w 27948"/>
                <a:gd name="connsiteY5" fmla="*/ 1002 h 31150"/>
                <a:gd name="connsiteX6" fmla="*/ 20282 w 27948"/>
                <a:gd name="connsiteY6" fmla="*/ 65 h 31150"/>
                <a:gd name="connsiteX7" fmla="*/ 23048 w 27948"/>
                <a:gd name="connsiteY7" fmla="*/ 259 h 31150"/>
                <a:gd name="connsiteX8" fmla="*/ 25511 w 27948"/>
                <a:gd name="connsiteY8" fmla="*/ 1551 h 31150"/>
                <a:gd name="connsiteX9" fmla="*/ 27237 w 27948"/>
                <a:gd name="connsiteY9" fmla="*/ 3729 h 31150"/>
                <a:gd name="connsiteX10" fmla="*/ 27940 w 27948"/>
                <a:gd name="connsiteY10" fmla="*/ 6415 h 31150"/>
                <a:gd name="connsiteX11" fmla="*/ 27506 w 27948"/>
                <a:gd name="connsiteY11" fmla="*/ 9158 h 31150"/>
                <a:gd name="connsiteX12" fmla="*/ 25997 w 27948"/>
                <a:gd name="connsiteY12" fmla="*/ 11489 h 31150"/>
                <a:gd name="connsiteX13" fmla="*/ 12053 w 27948"/>
                <a:gd name="connsiteY13" fmla="*/ 28634 h 31150"/>
                <a:gd name="connsiteX14" fmla="*/ 6395 w 27948"/>
                <a:gd name="connsiteY14" fmla="*/ 31149 h 31150"/>
                <a:gd name="connsiteX15" fmla="*/ 6395 w 27948"/>
                <a:gd name="connsiteY15" fmla="*/ 31149 h 3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948" h="31150">
                  <a:moveTo>
                    <a:pt x="6395" y="31149"/>
                  </a:moveTo>
                  <a:cubicBezTo>
                    <a:pt x="4920" y="31183"/>
                    <a:pt x="3486" y="30698"/>
                    <a:pt x="2337" y="29778"/>
                  </a:cubicBezTo>
                  <a:cubicBezTo>
                    <a:pt x="977" y="28566"/>
                    <a:pt x="143" y="26874"/>
                    <a:pt x="17" y="25063"/>
                  </a:cubicBezTo>
                  <a:cubicBezTo>
                    <a:pt x="-109" y="23245"/>
                    <a:pt x="474" y="21451"/>
                    <a:pt x="1651" y="20062"/>
                  </a:cubicBezTo>
                  <a:lnTo>
                    <a:pt x="15653" y="2917"/>
                  </a:lnTo>
                  <a:cubicBezTo>
                    <a:pt x="16185" y="2145"/>
                    <a:pt x="16870" y="1494"/>
                    <a:pt x="17665" y="1002"/>
                  </a:cubicBezTo>
                  <a:cubicBezTo>
                    <a:pt x="18465" y="511"/>
                    <a:pt x="19351" y="191"/>
                    <a:pt x="20282" y="65"/>
                  </a:cubicBezTo>
                  <a:cubicBezTo>
                    <a:pt x="21208" y="-66"/>
                    <a:pt x="22151" y="2"/>
                    <a:pt x="23048" y="259"/>
                  </a:cubicBezTo>
                  <a:cubicBezTo>
                    <a:pt x="23951" y="517"/>
                    <a:pt x="24786" y="957"/>
                    <a:pt x="25511" y="1551"/>
                  </a:cubicBezTo>
                  <a:cubicBezTo>
                    <a:pt x="26232" y="2151"/>
                    <a:pt x="26820" y="2888"/>
                    <a:pt x="27237" y="3729"/>
                  </a:cubicBezTo>
                  <a:cubicBezTo>
                    <a:pt x="27655" y="4563"/>
                    <a:pt x="27895" y="5477"/>
                    <a:pt x="27940" y="6415"/>
                  </a:cubicBezTo>
                  <a:cubicBezTo>
                    <a:pt x="27986" y="7346"/>
                    <a:pt x="27837" y="8284"/>
                    <a:pt x="27506" y="9158"/>
                  </a:cubicBezTo>
                  <a:cubicBezTo>
                    <a:pt x="27169" y="10032"/>
                    <a:pt x="26654" y="10826"/>
                    <a:pt x="25997" y="11489"/>
                  </a:cubicBezTo>
                  <a:lnTo>
                    <a:pt x="12053" y="28634"/>
                  </a:lnTo>
                  <a:cubicBezTo>
                    <a:pt x="10504" y="30080"/>
                    <a:pt x="8509" y="30966"/>
                    <a:pt x="6395" y="31149"/>
                  </a:cubicBezTo>
                  <a:lnTo>
                    <a:pt x="6395" y="3114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93A2DCA0-8CB1-D2DE-733E-E870929F8E28}"/>
                </a:ext>
              </a:extLst>
            </p:cNvPr>
            <p:cNvSpPr/>
            <p:nvPr/>
          </p:nvSpPr>
          <p:spPr>
            <a:xfrm>
              <a:off x="2436025" y="3967120"/>
              <a:ext cx="18060" cy="18060"/>
            </a:xfrm>
            <a:custGeom>
              <a:avLst/>
              <a:gdLst>
                <a:gd name="connsiteX0" fmla="*/ 9030 w 18060"/>
                <a:gd name="connsiteY0" fmla="*/ 18061 h 18060"/>
                <a:gd name="connsiteX1" fmla="*/ 14047 w 18060"/>
                <a:gd name="connsiteY1" fmla="*/ 16540 h 18060"/>
                <a:gd name="connsiteX2" fmla="*/ 17373 w 18060"/>
                <a:gd name="connsiteY2" fmla="*/ 12489 h 18060"/>
                <a:gd name="connsiteX3" fmla="*/ 17888 w 18060"/>
                <a:gd name="connsiteY3" fmla="*/ 7271 h 18060"/>
                <a:gd name="connsiteX4" fmla="*/ 15413 w 18060"/>
                <a:gd name="connsiteY4" fmla="*/ 2647 h 18060"/>
                <a:gd name="connsiteX5" fmla="*/ 10790 w 18060"/>
                <a:gd name="connsiteY5" fmla="*/ 173 h 18060"/>
                <a:gd name="connsiteX6" fmla="*/ 5572 w 18060"/>
                <a:gd name="connsiteY6" fmla="*/ 687 h 18060"/>
                <a:gd name="connsiteX7" fmla="*/ 1520 w 18060"/>
                <a:gd name="connsiteY7" fmla="*/ 4013 h 18060"/>
                <a:gd name="connsiteX8" fmla="*/ 0 w 18060"/>
                <a:gd name="connsiteY8" fmla="*/ 9031 h 18060"/>
                <a:gd name="connsiteX9" fmla="*/ 2646 w 18060"/>
                <a:gd name="connsiteY9" fmla="*/ 15415 h 18060"/>
                <a:gd name="connsiteX10" fmla="*/ 9030 w 18060"/>
                <a:gd name="connsiteY10" fmla="*/ 18061 h 18060"/>
                <a:gd name="connsiteX11" fmla="*/ 9030 w 18060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0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7" y="16540"/>
                  </a:cubicBezTo>
                  <a:cubicBezTo>
                    <a:pt x="15533" y="15546"/>
                    <a:pt x="16688" y="14134"/>
                    <a:pt x="17373" y="12489"/>
                  </a:cubicBezTo>
                  <a:cubicBezTo>
                    <a:pt x="18054" y="10837"/>
                    <a:pt x="18236" y="9020"/>
                    <a:pt x="17888" y="7271"/>
                  </a:cubicBezTo>
                  <a:cubicBezTo>
                    <a:pt x="17539" y="5516"/>
                    <a:pt x="16676" y="3910"/>
                    <a:pt x="15413" y="2647"/>
                  </a:cubicBezTo>
                  <a:cubicBezTo>
                    <a:pt x="14150" y="1384"/>
                    <a:pt x="12544" y="521"/>
                    <a:pt x="10790" y="173"/>
                  </a:cubicBezTo>
                  <a:cubicBezTo>
                    <a:pt x="9041" y="-176"/>
                    <a:pt x="7224" y="7"/>
                    <a:pt x="5572" y="687"/>
                  </a:cubicBezTo>
                  <a:cubicBezTo>
                    <a:pt x="3926" y="1373"/>
                    <a:pt x="2514" y="2527"/>
                    <a:pt x="1520" y="4013"/>
                  </a:cubicBezTo>
                  <a:cubicBezTo>
                    <a:pt x="531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6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83F35034-1E65-8705-F294-BE5E035A7ED1}"/>
                </a:ext>
              </a:extLst>
            </p:cNvPr>
            <p:cNvSpPr/>
            <p:nvPr/>
          </p:nvSpPr>
          <p:spPr>
            <a:xfrm>
              <a:off x="2436025" y="4127140"/>
              <a:ext cx="18060" cy="18060"/>
            </a:xfrm>
            <a:custGeom>
              <a:avLst/>
              <a:gdLst>
                <a:gd name="connsiteX0" fmla="*/ 9030 w 18060"/>
                <a:gd name="connsiteY0" fmla="*/ 18061 h 18060"/>
                <a:gd name="connsiteX1" fmla="*/ 14047 w 18060"/>
                <a:gd name="connsiteY1" fmla="*/ 16540 h 18060"/>
                <a:gd name="connsiteX2" fmla="*/ 17373 w 18060"/>
                <a:gd name="connsiteY2" fmla="*/ 12489 h 18060"/>
                <a:gd name="connsiteX3" fmla="*/ 17888 w 18060"/>
                <a:gd name="connsiteY3" fmla="*/ 7271 h 18060"/>
                <a:gd name="connsiteX4" fmla="*/ 15413 w 18060"/>
                <a:gd name="connsiteY4" fmla="*/ 2647 h 18060"/>
                <a:gd name="connsiteX5" fmla="*/ 10790 w 18060"/>
                <a:gd name="connsiteY5" fmla="*/ 173 h 18060"/>
                <a:gd name="connsiteX6" fmla="*/ 5572 w 18060"/>
                <a:gd name="connsiteY6" fmla="*/ 687 h 18060"/>
                <a:gd name="connsiteX7" fmla="*/ 1520 w 18060"/>
                <a:gd name="connsiteY7" fmla="*/ 4013 h 18060"/>
                <a:gd name="connsiteX8" fmla="*/ 0 w 18060"/>
                <a:gd name="connsiteY8" fmla="*/ 9031 h 18060"/>
                <a:gd name="connsiteX9" fmla="*/ 2646 w 18060"/>
                <a:gd name="connsiteY9" fmla="*/ 15415 h 18060"/>
                <a:gd name="connsiteX10" fmla="*/ 9030 w 18060"/>
                <a:gd name="connsiteY10" fmla="*/ 18061 h 18060"/>
                <a:gd name="connsiteX11" fmla="*/ 9030 w 18060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0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7" y="16540"/>
                  </a:cubicBezTo>
                  <a:cubicBezTo>
                    <a:pt x="15533" y="15546"/>
                    <a:pt x="16688" y="14134"/>
                    <a:pt x="17373" y="12489"/>
                  </a:cubicBezTo>
                  <a:cubicBezTo>
                    <a:pt x="18054" y="10837"/>
                    <a:pt x="18236" y="9020"/>
                    <a:pt x="17888" y="7271"/>
                  </a:cubicBezTo>
                  <a:cubicBezTo>
                    <a:pt x="17539" y="5516"/>
                    <a:pt x="16676" y="3910"/>
                    <a:pt x="15413" y="2647"/>
                  </a:cubicBezTo>
                  <a:cubicBezTo>
                    <a:pt x="14150" y="1384"/>
                    <a:pt x="12544" y="521"/>
                    <a:pt x="10790" y="173"/>
                  </a:cubicBezTo>
                  <a:cubicBezTo>
                    <a:pt x="9041" y="-176"/>
                    <a:pt x="7224" y="7"/>
                    <a:pt x="5572" y="687"/>
                  </a:cubicBezTo>
                  <a:cubicBezTo>
                    <a:pt x="3926" y="1373"/>
                    <a:pt x="2514" y="2527"/>
                    <a:pt x="1520" y="4013"/>
                  </a:cubicBezTo>
                  <a:cubicBezTo>
                    <a:pt x="531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6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6E6A102C-D31F-C0DF-905D-A1FDA2C13794}"/>
                </a:ext>
              </a:extLst>
            </p:cNvPr>
            <p:cNvSpPr/>
            <p:nvPr/>
          </p:nvSpPr>
          <p:spPr>
            <a:xfrm>
              <a:off x="2627706" y="4459182"/>
              <a:ext cx="18060" cy="18060"/>
            </a:xfrm>
            <a:custGeom>
              <a:avLst/>
              <a:gdLst>
                <a:gd name="connsiteX0" fmla="*/ 9030 w 18060"/>
                <a:gd name="connsiteY0" fmla="*/ 18061 h 18060"/>
                <a:gd name="connsiteX1" fmla="*/ 14048 w 18060"/>
                <a:gd name="connsiteY1" fmla="*/ 16540 h 18060"/>
                <a:gd name="connsiteX2" fmla="*/ 17374 w 18060"/>
                <a:gd name="connsiteY2" fmla="*/ 12489 h 18060"/>
                <a:gd name="connsiteX3" fmla="*/ 17888 w 18060"/>
                <a:gd name="connsiteY3" fmla="*/ 7271 h 18060"/>
                <a:gd name="connsiteX4" fmla="*/ 15413 w 18060"/>
                <a:gd name="connsiteY4" fmla="*/ 2647 h 18060"/>
                <a:gd name="connsiteX5" fmla="*/ 10790 w 18060"/>
                <a:gd name="connsiteY5" fmla="*/ 173 h 18060"/>
                <a:gd name="connsiteX6" fmla="*/ 5572 w 18060"/>
                <a:gd name="connsiteY6" fmla="*/ 687 h 18060"/>
                <a:gd name="connsiteX7" fmla="*/ 1520 w 18060"/>
                <a:gd name="connsiteY7" fmla="*/ 4013 h 18060"/>
                <a:gd name="connsiteX8" fmla="*/ 0 w 18060"/>
                <a:gd name="connsiteY8" fmla="*/ 9031 h 18060"/>
                <a:gd name="connsiteX9" fmla="*/ 2646 w 18060"/>
                <a:gd name="connsiteY9" fmla="*/ 15415 h 18060"/>
                <a:gd name="connsiteX10" fmla="*/ 9030 w 18060"/>
                <a:gd name="connsiteY10" fmla="*/ 18061 h 18060"/>
                <a:gd name="connsiteX11" fmla="*/ 9030 w 18060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0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8" y="16540"/>
                  </a:cubicBezTo>
                  <a:cubicBezTo>
                    <a:pt x="15533" y="15546"/>
                    <a:pt x="16688" y="14135"/>
                    <a:pt x="17374" y="12489"/>
                  </a:cubicBezTo>
                  <a:cubicBezTo>
                    <a:pt x="18054" y="10837"/>
                    <a:pt x="18237" y="9020"/>
                    <a:pt x="17888" y="7271"/>
                  </a:cubicBezTo>
                  <a:cubicBezTo>
                    <a:pt x="17539" y="5516"/>
                    <a:pt x="16676" y="3910"/>
                    <a:pt x="15413" y="2647"/>
                  </a:cubicBezTo>
                  <a:cubicBezTo>
                    <a:pt x="14150" y="1384"/>
                    <a:pt x="12544" y="521"/>
                    <a:pt x="10790" y="173"/>
                  </a:cubicBezTo>
                  <a:cubicBezTo>
                    <a:pt x="9041" y="-176"/>
                    <a:pt x="7224" y="7"/>
                    <a:pt x="5572" y="687"/>
                  </a:cubicBezTo>
                  <a:cubicBezTo>
                    <a:pt x="3926" y="1373"/>
                    <a:pt x="2515" y="2527"/>
                    <a:pt x="1520" y="4013"/>
                  </a:cubicBezTo>
                  <a:cubicBezTo>
                    <a:pt x="532" y="5499"/>
                    <a:pt x="0" y="7248"/>
                    <a:pt x="0" y="9031"/>
                  </a:cubicBezTo>
                  <a:cubicBezTo>
                    <a:pt x="0" y="11426"/>
                    <a:pt x="949" y="13723"/>
                    <a:pt x="2646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E4AF3EB-5101-A2C3-2D81-BAC2EDBDBD38}"/>
                </a:ext>
              </a:extLst>
            </p:cNvPr>
            <p:cNvSpPr/>
            <p:nvPr/>
          </p:nvSpPr>
          <p:spPr>
            <a:xfrm>
              <a:off x="3083991" y="4134437"/>
              <a:ext cx="114642" cy="461791"/>
            </a:xfrm>
            <a:custGeom>
              <a:avLst/>
              <a:gdLst>
                <a:gd name="connsiteX0" fmla="*/ 0 w 114642"/>
                <a:gd name="connsiteY0" fmla="*/ 1848 h 461791"/>
                <a:gd name="connsiteX1" fmla="*/ 42863 w 114642"/>
                <a:gd name="connsiteY1" fmla="*/ 424758 h 461791"/>
                <a:gd name="connsiteX2" fmla="*/ 80353 w 114642"/>
                <a:gd name="connsiteY2" fmla="*/ 461791 h 461791"/>
                <a:gd name="connsiteX3" fmla="*/ 114643 w 114642"/>
                <a:gd name="connsiteY3" fmla="*/ 438931 h 461791"/>
                <a:gd name="connsiteX4" fmla="*/ 39719 w 114642"/>
                <a:gd name="connsiteY4" fmla="*/ 32709 h 461791"/>
                <a:gd name="connsiteX5" fmla="*/ 0 w 114642"/>
                <a:gd name="connsiteY5" fmla="*/ 1848 h 46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642" h="461791">
                  <a:moveTo>
                    <a:pt x="0" y="1848"/>
                  </a:moveTo>
                  <a:lnTo>
                    <a:pt x="42863" y="424758"/>
                  </a:lnTo>
                  <a:lnTo>
                    <a:pt x="80353" y="461791"/>
                  </a:lnTo>
                  <a:lnTo>
                    <a:pt x="114643" y="438931"/>
                  </a:lnTo>
                  <a:lnTo>
                    <a:pt x="39719" y="32709"/>
                  </a:lnTo>
                  <a:cubicBezTo>
                    <a:pt x="32061" y="-266"/>
                    <a:pt x="0" y="-2953"/>
                    <a:pt x="0" y="1848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F5DF4978-D2E8-E993-8EC0-C9EE5BAA3974}"/>
                </a:ext>
              </a:extLst>
            </p:cNvPr>
            <p:cNvSpPr/>
            <p:nvPr/>
          </p:nvSpPr>
          <p:spPr>
            <a:xfrm>
              <a:off x="2594604" y="3889569"/>
              <a:ext cx="292328" cy="86098"/>
            </a:xfrm>
            <a:custGeom>
              <a:avLst/>
              <a:gdLst>
                <a:gd name="connsiteX0" fmla="*/ 24066 w 292328"/>
                <a:gd name="connsiteY0" fmla="*/ 1829 h 86098"/>
                <a:gd name="connsiteX1" fmla="*/ 33953 w 292328"/>
                <a:gd name="connsiteY1" fmla="*/ 29318 h 86098"/>
                <a:gd name="connsiteX2" fmla="*/ 201402 w 292328"/>
                <a:gd name="connsiteY2" fmla="*/ 54178 h 86098"/>
                <a:gd name="connsiteX3" fmla="*/ 256038 w 292328"/>
                <a:gd name="connsiteY3" fmla="*/ 27089 h 86098"/>
                <a:gd name="connsiteX4" fmla="*/ 263662 w 292328"/>
                <a:gd name="connsiteY4" fmla="*/ 19008 h 86098"/>
                <a:gd name="connsiteX5" fmla="*/ 267468 w 292328"/>
                <a:gd name="connsiteY5" fmla="*/ 8573 h 86098"/>
                <a:gd name="connsiteX6" fmla="*/ 267468 w 292328"/>
                <a:gd name="connsiteY6" fmla="*/ 0 h 86098"/>
                <a:gd name="connsiteX7" fmla="*/ 292328 w 292328"/>
                <a:gd name="connsiteY7" fmla="*/ 5715 h 86098"/>
                <a:gd name="connsiteX8" fmla="*/ 277412 w 292328"/>
                <a:gd name="connsiteY8" fmla="*/ 40462 h 86098"/>
                <a:gd name="connsiteX9" fmla="*/ 26924 w 292328"/>
                <a:gd name="connsiteY9" fmla="*/ 54007 h 86098"/>
                <a:gd name="connsiteX10" fmla="*/ 5984 w 292328"/>
                <a:gd name="connsiteY10" fmla="*/ 35113 h 86098"/>
                <a:gd name="connsiteX11" fmla="*/ 292 w 292328"/>
                <a:gd name="connsiteY11" fmla="*/ 7487 h 86098"/>
                <a:gd name="connsiteX12" fmla="*/ 24066 w 292328"/>
                <a:gd name="connsiteY12" fmla="*/ 1829 h 8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2328" h="86098">
                  <a:moveTo>
                    <a:pt x="24066" y="1829"/>
                  </a:moveTo>
                  <a:cubicBezTo>
                    <a:pt x="24066" y="1829"/>
                    <a:pt x="19551" y="20288"/>
                    <a:pt x="33953" y="29318"/>
                  </a:cubicBezTo>
                  <a:cubicBezTo>
                    <a:pt x="50241" y="38805"/>
                    <a:pt x="112934" y="80753"/>
                    <a:pt x="201402" y="54178"/>
                  </a:cubicBezTo>
                  <a:cubicBezTo>
                    <a:pt x="220953" y="48149"/>
                    <a:pt x="239407" y="39005"/>
                    <a:pt x="256038" y="27089"/>
                  </a:cubicBezTo>
                  <a:cubicBezTo>
                    <a:pt x="259107" y="24946"/>
                    <a:pt x="261701" y="22191"/>
                    <a:pt x="263662" y="19008"/>
                  </a:cubicBezTo>
                  <a:cubicBezTo>
                    <a:pt x="265628" y="15825"/>
                    <a:pt x="266925" y="12276"/>
                    <a:pt x="267468" y="8573"/>
                  </a:cubicBezTo>
                  <a:lnTo>
                    <a:pt x="267468" y="0"/>
                  </a:lnTo>
                  <a:lnTo>
                    <a:pt x="292328" y="5715"/>
                  </a:lnTo>
                  <a:cubicBezTo>
                    <a:pt x="292140" y="18814"/>
                    <a:pt x="286779" y="31301"/>
                    <a:pt x="277412" y="40462"/>
                  </a:cubicBezTo>
                  <a:cubicBezTo>
                    <a:pt x="270211" y="47663"/>
                    <a:pt x="163112" y="130245"/>
                    <a:pt x="26924" y="54007"/>
                  </a:cubicBezTo>
                  <a:cubicBezTo>
                    <a:pt x="18111" y="50103"/>
                    <a:pt x="10773" y="43480"/>
                    <a:pt x="5984" y="35113"/>
                  </a:cubicBezTo>
                  <a:cubicBezTo>
                    <a:pt x="1189" y="26746"/>
                    <a:pt x="-800" y="17065"/>
                    <a:pt x="292" y="7487"/>
                  </a:cubicBezTo>
                  <a:lnTo>
                    <a:pt x="24066" y="1829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509F56A9-9D53-6E45-D8CF-45E92655E19D}"/>
                </a:ext>
              </a:extLst>
            </p:cNvPr>
            <p:cNvSpPr/>
            <p:nvPr/>
          </p:nvSpPr>
          <p:spPr>
            <a:xfrm>
              <a:off x="2904678" y="4543536"/>
              <a:ext cx="377476" cy="135033"/>
            </a:xfrm>
            <a:custGeom>
              <a:avLst/>
              <a:gdLst>
                <a:gd name="connsiteX0" fmla="*/ 56098 w 377476"/>
                <a:gd name="connsiteY0" fmla="*/ 3658 h 135033"/>
                <a:gd name="connsiteX1" fmla="*/ 120163 w 377476"/>
                <a:gd name="connsiteY1" fmla="*/ 12230 h 135033"/>
                <a:gd name="connsiteX2" fmla="*/ 256923 w 377476"/>
                <a:gd name="connsiteY2" fmla="*/ 0 h 135033"/>
                <a:gd name="connsiteX3" fmla="*/ 288527 w 377476"/>
                <a:gd name="connsiteY3" fmla="*/ 13545 h 135033"/>
                <a:gd name="connsiteX4" fmla="*/ 372938 w 377476"/>
                <a:gd name="connsiteY4" fmla="*/ 88925 h 135033"/>
                <a:gd name="connsiteX5" fmla="*/ 377435 w 377476"/>
                <a:gd name="connsiteY5" fmla="*/ 97966 h 135033"/>
                <a:gd name="connsiteX6" fmla="*/ 374395 w 377476"/>
                <a:gd name="connsiteY6" fmla="*/ 107596 h 135033"/>
                <a:gd name="connsiteX7" fmla="*/ 365525 w 377476"/>
                <a:gd name="connsiteY7" fmla="*/ 112420 h 135033"/>
                <a:gd name="connsiteX8" fmla="*/ 355793 w 377476"/>
                <a:gd name="connsiteY8" fmla="*/ 109728 h 135033"/>
                <a:gd name="connsiteX9" fmla="*/ 275783 w 377476"/>
                <a:gd name="connsiteY9" fmla="*/ 51035 h 135033"/>
                <a:gd name="connsiteX10" fmla="*/ 327675 w 377476"/>
                <a:gd name="connsiteY10" fmla="*/ 112414 h 135033"/>
                <a:gd name="connsiteX11" fmla="*/ 330492 w 377476"/>
                <a:gd name="connsiteY11" fmla="*/ 117975 h 135033"/>
                <a:gd name="connsiteX12" fmla="*/ 330401 w 377476"/>
                <a:gd name="connsiteY12" fmla="*/ 124210 h 135033"/>
                <a:gd name="connsiteX13" fmla="*/ 327424 w 377476"/>
                <a:gd name="connsiteY13" fmla="*/ 129690 h 135033"/>
                <a:gd name="connsiteX14" fmla="*/ 322246 w 377476"/>
                <a:gd name="connsiteY14" fmla="*/ 133159 h 135033"/>
                <a:gd name="connsiteX15" fmla="*/ 315125 w 377476"/>
                <a:gd name="connsiteY15" fmla="*/ 133703 h 135033"/>
                <a:gd name="connsiteX16" fmla="*/ 308758 w 377476"/>
                <a:gd name="connsiteY16" fmla="*/ 130474 h 135033"/>
                <a:gd name="connsiteX17" fmla="*/ 239321 w 377476"/>
                <a:gd name="connsiteY17" fmla="*/ 62293 h 135033"/>
                <a:gd name="connsiteX18" fmla="*/ 292128 w 377476"/>
                <a:gd name="connsiteY18" fmla="*/ 114243 h 135033"/>
                <a:gd name="connsiteX19" fmla="*/ 295243 w 377476"/>
                <a:gd name="connsiteY19" fmla="*/ 119318 h 135033"/>
                <a:gd name="connsiteX20" fmla="*/ 295534 w 377476"/>
                <a:gd name="connsiteY20" fmla="*/ 125273 h 135033"/>
                <a:gd name="connsiteX21" fmla="*/ 292928 w 377476"/>
                <a:gd name="connsiteY21" fmla="*/ 130628 h 135033"/>
                <a:gd name="connsiteX22" fmla="*/ 288070 w 377476"/>
                <a:gd name="connsiteY22" fmla="*/ 134074 h 135033"/>
                <a:gd name="connsiteX23" fmla="*/ 282029 w 377476"/>
                <a:gd name="connsiteY23" fmla="*/ 134954 h 135033"/>
                <a:gd name="connsiteX24" fmla="*/ 276354 w 377476"/>
                <a:gd name="connsiteY24" fmla="*/ 132702 h 135033"/>
                <a:gd name="connsiteX25" fmla="*/ 202345 w 377476"/>
                <a:gd name="connsiteY25" fmla="*/ 78524 h 135033"/>
                <a:gd name="connsiteX26" fmla="*/ 252409 w 377476"/>
                <a:gd name="connsiteY26" fmla="*/ 115500 h 135033"/>
                <a:gd name="connsiteX27" fmla="*/ 255660 w 377476"/>
                <a:gd name="connsiteY27" fmla="*/ 119249 h 135033"/>
                <a:gd name="connsiteX28" fmla="*/ 256832 w 377476"/>
                <a:gd name="connsiteY28" fmla="*/ 124072 h 135033"/>
                <a:gd name="connsiteX29" fmla="*/ 255660 w 377476"/>
                <a:gd name="connsiteY29" fmla="*/ 128896 h 135033"/>
                <a:gd name="connsiteX30" fmla="*/ 252409 w 377476"/>
                <a:gd name="connsiteY30" fmla="*/ 132645 h 135033"/>
                <a:gd name="connsiteX31" fmla="*/ 247414 w 377476"/>
                <a:gd name="connsiteY31" fmla="*/ 134680 h 135033"/>
                <a:gd name="connsiteX32" fmla="*/ 242064 w 377476"/>
                <a:gd name="connsiteY32" fmla="*/ 134017 h 135033"/>
                <a:gd name="connsiteX33" fmla="*/ 174742 w 377476"/>
                <a:gd name="connsiteY33" fmla="*/ 106070 h 135033"/>
                <a:gd name="connsiteX34" fmla="*/ 164546 w 377476"/>
                <a:gd name="connsiteY34" fmla="*/ 104110 h 135033"/>
                <a:gd name="connsiteX35" fmla="*/ 154453 w 377476"/>
                <a:gd name="connsiteY35" fmla="*/ 106528 h 135033"/>
                <a:gd name="connsiteX36" fmla="*/ 129022 w 377476"/>
                <a:gd name="connsiteY36" fmla="*/ 119158 h 135033"/>
                <a:gd name="connsiteX37" fmla="*/ 61813 w 377476"/>
                <a:gd name="connsiteY37" fmla="*/ 134988 h 135033"/>
                <a:gd name="connsiteX38" fmla="*/ 19808 w 377476"/>
                <a:gd name="connsiteY38" fmla="*/ 134988 h 135033"/>
                <a:gd name="connsiteX39" fmla="*/ 56098 w 377476"/>
                <a:gd name="connsiteY39" fmla="*/ 3658 h 135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77476" h="135033">
                  <a:moveTo>
                    <a:pt x="56098" y="3658"/>
                  </a:moveTo>
                  <a:lnTo>
                    <a:pt x="120163" y="12230"/>
                  </a:lnTo>
                  <a:lnTo>
                    <a:pt x="256923" y="0"/>
                  </a:lnTo>
                  <a:cubicBezTo>
                    <a:pt x="268805" y="280"/>
                    <a:pt x="280126" y="5132"/>
                    <a:pt x="288527" y="13545"/>
                  </a:cubicBezTo>
                  <a:lnTo>
                    <a:pt x="372938" y="88925"/>
                  </a:lnTo>
                  <a:cubicBezTo>
                    <a:pt x="375550" y="91240"/>
                    <a:pt x="377161" y="94486"/>
                    <a:pt x="377435" y="97966"/>
                  </a:cubicBezTo>
                  <a:cubicBezTo>
                    <a:pt x="377710" y="101447"/>
                    <a:pt x="376618" y="104899"/>
                    <a:pt x="374395" y="107596"/>
                  </a:cubicBezTo>
                  <a:cubicBezTo>
                    <a:pt x="372178" y="110294"/>
                    <a:pt x="368994" y="112020"/>
                    <a:pt x="365525" y="112420"/>
                  </a:cubicBezTo>
                  <a:cubicBezTo>
                    <a:pt x="362056" y="112814"/>
                    <a:pt x="358564" y="111854"/>
                    <a:pt x="355793" y="109728"/>
                  </a:cubicBezTo>
                  <a:lnTo>
                    <a:pt x="275783" y="51035"/>
                  </a:lnTo>
                  <a:lnTo>
                    <a:pt x="327675" y="112414"/>
                  </a:lnTo>
                  <a:cubicBezTo>
                    <a:pt x="329047" y="114014"/>
                    <a:pt x="330018" y="115923"/>
                    <a:pt x="330492" y="117975"/>
                  </a:cubicBezTo>
                  <a:cubicBezTo>
                    <a:pt x="330967" y="120032"/>
                    <a:pt x="330938" y="122170"/>
                    <a:pt x="330401" y="124210"/>
                  </a:cubicBezTo>
                  <a:cubicBezTo>
                    <a:pt x="329869" y="126250"/>
                    <a:pt x="328847" y="128130"/>
                    <a:pt x="327424" y="129690"/>
                  </a:cubicBezTo>
                  <a:cubicBezTo>
                    <a:pt x="326006" y="131251"/>
                    <a:pt x="324229" y="132439"/>
                    <a:pt x="322246" y="133159"/>
                  </a:cubicBezTo>
                  <a:cubicBezTo>
                    <a:pt x="319966" y="133988"/>
                    <a:pt x="317502" y="134177"/>
                    <a:pt x="315125" y="133703"/>
                  </a:cubicBezTo>
                  <a:cubicBezTo>
                    <a:pt x="312747" y="133228"/>
                    <a:pt x="310547" y="132114"/>
                    <a:pt x="308758" y="130474"/>
                  </a:cubicBezTo>
                  <a:lnTo>
                    <a:pt x="239321" y="62293"/>
                  </a:lnTo>
                  <a:lnTo>
                    <a:pt x="292128" y="114243"/>
                  </a:lnTo>
                  <a:cubicBezTo>
                    <a:pt x="293574" y="115649"/>
                    <a:pt x="294648" y="117392"/>
                    <a:pt x="295243" y="119318"/>
                  </a:cubicBezTo>
                  <a:cubicBezTo>
                    <a:pt x="295842" y="121249"/>
                    <a:pt x="295939" y="123295"/>
                    <a:pt x="295534" y="125273"/>
                  </a:cubicBezTo>
                  <a:cubicBezTo>
                    <a:pt x="295134" y="127250"/>
                    <a:pt x="294237" y="129090"/>
                    <a:pt x="292928" y="130628"/>
                  </a:cubicBezTo>
                  <a:cubicBezTo>
                    <a:pt x="291625" y="132171"/>
                    <a:pt x="289956" y="133354"/>
                    <a:pt x="288070" y="134074"/>
                  </a:cubicBezTo>
                  <a:cubicBezTo>
                    <a:pt x="286167" y="134891"/>
                    <a:pt x="284081" y="135194"/>
                    <a:pt x="282029" y="134954"/>
                  </a:cubicBezTo>
                  <a:cubicBezTo>
                    <a:pt x="279972" y="134714"/>
                    <a:pt x="278017" y="133937"/>
                    <a:pt x="276354" y="132702"/>
                  </a:cubicBezTo>
                  <a:lnTo>
                    <a:pt x="202345" y="78524"/>
                  </a:lnTo>
                  <a:lnTo>
                    <a:pt x="252409" y="115500"/>
                  </a:lnTo>
                  <a:cubicBezTo>
                    <a:pt x="253774" y="116472"/>
                    <a:pt x="254889" y="117757"/>
                    <a:pt x="255660" y="119249"/>
                  </a:cubicBezTo>
                  <a:cubicBezTo>
                    <a:pt x="256432" y="120741"/>
                    <a:pt x="256832" y="122393"/>
                    <a:pt x="256832" y="124072"/>
                  </a:cubicBezTo>
                  <a:cubicBezTo>
                    <a:pt x="256832" y="125753"/>
                    <a:pt x="256432" y="127404"/>
                    <a:pt x="255660" y="128896"/>
                  </a:cubicBezTo>
                  <a:cubicBezTo>
                    <a:pt x="254889" y="130388"/>
                    <a:pt x="253774" y="131673"/>
                    <a:pt x="252409" y="132645"/>
                  </a:cubicBezTo>
                  <a:cubicBezTo>
                    <a:pt x="250945" y="133737"/>
                    <a:pt x="249225" y="134440"/>
                    <a:pt x="247414" y="134680"/>
                  </a:cubicBezTo>
                  <a:cubicBezTo>
                    <a:pt x="245602" y="134920"/>
                    <a:pt x="243762" y="134691"/>
                    <a:pt x="242064" y="134017"/>
                  </a:cubicBezTo>
                  <a:lnTo>
                    <a:pt x="174742" y="106070"/>
                  </a:lnTo>
                  <a:cubicBezTo>
                    <a:pt x="171518" y="104699"/>
                    <a:pt x="168044" y="104036"/>
                    <a:pt x="164546" y="104110"/>
                  </a:cubicBezTo>
                  <a:cubicBezTo>
                    <a:pt x="161048" y="104190"/>
                    <a:pt x="157608" y="105013"/>
                    <a:pt x="154453" y="106528"/>
                  </a:cubicBezTo>
                  <a:lnTo>
                    <a:pt x="129022" y="119158"/>
                  </a:lnTo>
                  <a:cubicBezTo>
                    <a:pt x="108139" y="129547"/>
                    <a:pt x="85136" y="134965"/>
                    <a:pt x="61813" y="134988"/>
                  </a:cubicBezTo>
                  <a:lnTo>
                    <a:pt x="19808" y="134988"/>
                  </a:lnTo>
                  <a:cubicBezTo>
                    <a:pt x="-40485" y="134988"/>
                    <a:pt x="56098" y="3658"/>
                    <a:pt x="56098" y="3658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2D762EA4-41B3-56C3-36C1-A660D214B140}"/>
                </a:ext>
              </a:extLst>
            </p:cNvPr>
            <p:cNvSpPr/>
            <p:nvPr/>
          </p:nvSpPr>
          <p:spPr>
            <a:xfrm>
              <a:off x="2531506" y="4432723"/>
              <a:ext cx="31163" cy="63607"/>
            </a:xfrm>
            <a:custGeom>
              <a:avLst/>
              <a:gdLst>
                <a:gd name="connsiteX0" fmla="*/ 31164 w 31163"/>
                <a:gd name="connsiteY0" fmla="*/ 63608 h 63607"/>
                <a:gd name="connsiteX1" fmla="*/ 8589 w 31163"/>
                <a:gd name="connsiteY1" fmla="*/ 61836 h 63607"/>
                <a:gd name="connsiteX2" fmla="*/ 4326 w 31163"/>
                <a:gd name="connsiteY2" fmla="*/ 60350 h 63607"/>
                <a:gd name="connsiteX3" fmla="*/ 1229 w 31163"/>
                <a:gd name="connsiteY3" fmla="*/ 57059 h 63607"/>
                <a:gd name="connsiteX4" fmla="*/ 5 w 31163"/>
                <a:gd name="connsiteY4" fmla="*/ 52715 h 63607"/>
                <a:gd name="connsiteX5" fmla="*/ 931 w 31163"/>
                <a:gd name="connsiteY5" fmla="*/ 48292 h 63607"/>
                <a:gd name="connsiteX6" fmla="*/ 24877 w 31163"/>
                <a:gd name="connsiteY6" fmla="*/ 0 h 63607"/>
                <a:gd name="connsiteX7" fmla="*/ 31164 w 31163"/>
                <a:gd name="connsiteY7" fmla="*/ 63608 h 6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63" h="63607">
                  <a:moveTo>
                    <a:pt x="31164" y="63608"/>
                  </a:moveTo>
                  <a:lnTo>
                    <a:pt x="8589" y="61836"/>
                  </a:lnTo>
                  <a:cubicBezTo>
                    <a:pt x="7069" y="61693"/>
                    <a:pt x="5606" y="61185"/>
                    <a:pt x="4326" y="60350"/>
                  </a:cubicBezTo>
                  <a:cubicBezTo>
                    <a:pt x="3040" y="59522"/>
                    <a:pt x="1983" y="58390"/>
                    <a:pt x="1229" y="57059"/>
                  </a:cubicBezTo>
                  <a:cubicBezTo>
                    <a:pt x="474" y="55733"/>
                    <a:pt x="57" y="54241"/>
                    <a:pt x="5" y="52715"/>
                  </a:cubicBezTo>
                  <a:cubicBezTo>
                    <a:pt x="-46" y="51184"/>
                    <a:pt x="268" y="49669"/>
                    <a:pt x="931" y="48292"/>
                  </a:cubicBezTo>
                  <a:lnTo>
                    <a:pt x="24877" y="0"/>
                  </a:lnTo>
                  <a:lnTo>
                    <a:pt x="31164" y="6360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F8EC874A-B3EB-7B84-E9ED-589D9C63EB62}"/>
                </a:ext>
              </a:extLst>
            </p:cNvPr>
            <p:cNvSpPr/>
            <p:nvPr/>
          </p:nvSpPr>
          <p:spPr>
            <a:xfrm>
              <a:off x="3108794" y="4622975"/>
              <a:ext cx="50597" cy="38419"/>
            </a:xfrm>
            <a:custGeom>
              <a:avLst/>
              <a:gdLst>
                <a:gd name="connsiteX0" fmla="*/ 48292 w 50597"/>
                <a:gd name="connsiteY0" fmla="*/ 38405 h 38419"/>
                <a:gd name="connsiteX1" fmla="*/ 47578 w 50597"/>
                <a:gd name="connsiteY1" fmla="*/ 38331 h 38419"/>
                <a:gd name="connsiteX2" fmla="*/ 46977 w 50597"/>
                <a:gd name="connsiteY2" fmla="*/ 37948 h 38419"/>
                <a:gd name="connsiteX3" fmla="*/ 915 w 50597"/>
                <a:gd name="connsiteY3" fmla="*/ 4115 h 38419"/>
                <a:gd name="connsiteX4" fmla="*/ 23 w 50597"/>
                <a:gd name="connsiteY4" fmla="*/ 2612 h 38419"/>
                <a:gd name="connsiteX5" fmla="*/ 457 w 50597"/>
                <a:gd name="connsiteY5" fmla="*/ 915 h 38419"/>
                <a:gd name="connsiteX6" fmla="*/ 1960 w 50597"/>
                <a:gd name="connsiteY6" fmla="*/ 23 h 38419"/>
                <a:gd name="connsiteX7" fmla="*/ 3658 w 50597"/>
                <a:gd name="connsiteY7" fmla="*/ 457 h 38419"/>
                <a:gd name="connsiteX8" fmla="*/ 49664 w 50597"/>
                <a:gd name="connsiteY8" fmla="*/ 34347 h 38419"/>
                <a:gd name="connsiteX9" fmla="*/ 50269 w 50597"/>
                <a:gd name="connsiteY9" fmla="*/ 34987 h 38419"/>
                <a:gd name="connsiteX10" fmla="*/ 50572 w 50597"/>
                <a:gd name="connsiteY10" fmla="*/ 35822 h 38419"/>
                <a:gd name="connsiteX11" fmla="*/ 50521 w 50597"/>
                <a:gd name="connsiteY11" fmla="*/ 36702 h 38419"/>
                <a:gd name="connsiteX12" fmla="*/ 50121 w 50597"/>
                <a:gd name="connsiteY12" fmla="*/ 37491 h 38419"/>
                <a:gd name="connsiteX13" fmla="*/ 48292 w 50597"/>
                <a:gd name="connsiteY13" fmla="*/ 38405 h 38419"/>
                <a:gd name="connsiteX14" fmla="*/ 48292 w 50597"/>
                <a:gd name="connsiteY14" fmla="*/ 38405 h 3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0597" h="38419">
                  <a:moveTo>
                    <a:pt x="48292" y="38405"/>
                  </a:moveTo>
                  <a:cubicBezTo>
                    <a:pt x="48052" y="38439"/>
                    <a:pt x="47806" y="38411"/>
                    <a:pt x="47578" y="38331"/>
                  </a:cubicBezTo>
                  <a:cubicBezTo>
                    <a:pt x="47349" y="38257"/>
                    <a:pt x="47143" y="38119"/>
                    <a:pt x="46977" y="37948"/>
                  </a:cubicBezTo>
                  <a:lnTo>
                    <a:pt x="915" y="4115"/>
                  </a:lnTo>
                  <a:cubicBezTo>
                    <a:pt x="429" y="3749"/>
                    <a:pt x="109" y="3212"/>
                    <a:pt x="23" y="2612"/>
                  </a:cubicBezTo>
                  <a:cubicBezTo>
                    <a:pt x="-63" y="2012"/>
                    <a:pt x="92" y="1401"/>
                    <a:pt x="457" y="915"/>
                  </a:cubicBezTo>
                  <a:cubicBezTo>
                    <a:pt x="817" y="429"/>
                    <a:pt x="1360" y="109"/>
                    <a:pt x="1960" y="23"/>
                  </a:cubicBezTo>
                  <a:cubicBezTo>
                    <a:pt x="2561" y="-63"/>
                    <a:pt x="3172" y="92"/>
                    <a:pt x="3658" y="457"/>
                  </a:cubicBezTo>
                  <a:lnTo>
                    <a:pt x="49664" y="34347"/>
                  </a:lnTo>
                  <a:cubicBezTo>
                    <a:pt x="49909" y="34519"/>
                    <a:pt x="50115" y="34736"/>
                    <a:pt x="50269" y="34987"/>
                  </a:cubicBezTo>
                  <a:cubicBezTo>
                    <a:pt x="50429" y="35245"/>
                    <a:pt x="50532" y="35525"/>
                    <a:pt x="50572" y="35822"/>
                  </a:cubicBezTo>
                  <a:cubicBezTo>
                    <a:pt x="50618" y="36113"/>
                    <a:pt x="50601" y="36416"/>
                    <a:pt x="50521" y="36702"/>
                  </a:cubicBezTo>
                  <a:cubicBezTo>
                    <a:pt x="50441" y="36988"/>
                    <a:pt x="50304" y="37256"/>
                    <a:pt x="50121" y="37491"/>
                  </a:cubicBezTo>
                  <a:cubicBezTo>
                    <a:pt x="49612" y="37971"/>
                    <a:pt x="48978" y="38291"/>
                    <a:pt x="48292" y="38405"/>
                  </a:cubicBezTo>
                  <a:lnTo>
                    <a:pt x="48292" y="38405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C80A2D39-1AC4-B83F-2C4E-8476A4E38F82}"/>
                </a:ext>
              </a:extLst>
            </p:cNvPr>
            <p:cNvSpPr/>
            <p:nvPr/>
          </p:nvSpPr>
          <p:spPr>
            <a:xfrm>
              <a:off x="3144832" y="4606948"/>
              <a:ext cx="54014" cy="53060"/>
            </a:xfrm>
            <a:custGeom>
              <a:avLst/>
              <a:gdLst>
                <a:gd name="connsiteX0" fmla="*/ 51517 w 54014"/>
                <a:gd name="connsiteY0" fmla="*/ 53060 h 53060"/>
                <a:gd name="connsiteX1" fmla="*/ 50202 w 54014"/>
                <a:gd name="connsiteY1" fmla="*/ 52603 h 53060"/>
                <a:gd name="connsiteX2" fmla="*/ 539 w 54014"/>
                <a:gd name="connsiteY2" fmla="*/ 3682 h 53060"/>
                <a:gd name="connsiteX3" fmla="*/ 2 w 54014"/>
                <a:gd name="connsiteY3" fmla="*/ 2145 h 53060"/>
                <a:gd name="connsiteX4" fmla="*/ 653 w 54014"/>
                <a:gd name="connsiteY4" fmla="*/ 653 h 53060"/>
                <a:gd name="connsiteX5" fmla="*/ 2145 w 54014"/>
                <a:gd name="connsiteY5" fmla="*/ 2 h 53060"/>
                <a:gd name="connsiteX6" fmla="*/ 3682 w 54014"/>
                <a:gd name="connsiteY6" fmla="*/ 539 h 53060"/>
                <a:gd name="connsiteX7" fmla="*/ 53346 w 54014"/>
                <a:gd name="connsiteY7" fmla="*/ 49288 h 53060"/>
                <a:gd name="connsiteX8" fmla="*/ 53843 w 54014"/>
                <a:gd name="connsiteY8" fmla="*/ 50002 h 53060"/>
                <a:gd name="connsiteX9" fmla="*/ 54014 w 54014"/>
                <a:gd name="connsiteY9" fmla="*/ 50860 h 53060"/>
                <a:gd name="connsiteX10" fmla="*/ 53843 w 54014"/>
                <a:gd name="connsiteY10" fmla="*/ 51717 h 53060"/>
                <a:gd name="connsiteX11" fmla="*/ 53346 w 54014"/>
                <a:gd name="connsiteY11" fmla="*/ 52431 h 53060"/>
                <a:gd name="connsiteX12" fmla="*/ 51517 w 54014"/>
                <a:gd name="connsiteY12" fmla="*/ 53060 h 53060"/>
                <a:gd name="connsiteX13" fmla="*/ 51517 w 54014"/>
                <a:gd name="connsiteY13" fmla="*/ 53060 h 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014" h="53060">
                  <a:moveTo>
                    <a:pt x="51517" y="53060"/>
                  </a:moveTo>
                  <a:cubicBezTo>
                    <a:pt x="51117" y="53060"/>
                    <a:pt x="50202" y="53060"/>
                    <a:pt x="50202" y="52603"/>
                  </a:cubicBezTo>
                  <a:lnTo>
                    <a:pt x="539" y="3682"/>
                  </a:lnTo>
                  <a:cubicBezTo>
                    <a:pt x="173" y="3259"/>
                    <a:pt x="-21" y="2705"/>
                    <a:pt x="2" y="2145"/>
                  </a:cubicBezTo>
                  <a:cubicBezTo>
                    <a:pt x="19" y="1585"/>
                    <a:pt x="253" y="1053"/>
                    <a:pt x="653" y="653"/>
                  </a:cubicBezTo>
                  <a:cubicBezTo>
                    <a:pt x="1048" y="253"/>
                    <a:pt x="1579" y="25"/>
                    <a:pt x="2145" y="2"/>
                  </a:cubicBezTo>
                  <a:cubicBezTo>
                    <a:pt x="2705" y="-21"/>
                    <a:pt x="3254" y="173"/>
                    <a:pt x="3682" y="539"/>
                  </a:cubicBezTo>
                  <a:lnTo>
                    <a:pt x="53346" y="49288"/>
                  </a:lnTo>
                  <a:cubicBezTo>
                    <a:pt x="53557" y="49494"/>
                    <a:pt x="53728" y="49734"/>
                    <a:pt x="53843" y="50002"/>
                  </a:cubicBezTo>
                  <a:cubicBezTo>
                    <a:pt x="53957" y="50277"/>
                    <a:pt x="54014" y="50568"/>
                    <a:pt x="54014" y="50860"/>
                  </a:cubicBezTo>
                  <a:cubicBezTo>
                    <a:pt x="54014" y="51157"/>
                    <a:pt x="53957" y="51442"/>
                    <a:pt x="53843" y="51717"/>
                  </a:cubicBezTo>
                  <a:cubicBezTo>
                    <a:pt x="53728" y="51986"/>
                    <a:pt x="53557" y="52231"/>
                    <a:pt x="53346" y="52431"/>
                  </a:cubicBezTo>
                  <a:cubicBezTo>
                    <a:pt x="52831" y="52854"/>
                    <a:pt x="52180" y="53077"/>
                    <a:pt x="51517" y="53060"/>
                  </a:cubicBezTo>
                  <a:lnTo>
                    <a:pt x="51517" y="5306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5A3D142F-EF82-7662-F4A3-120F39F12C47}"/>
                </a:ext>
              </a:extLst>
            </p:cNvPr>
            <p:cNvSpPr/>
            <p:nvPr/>
          </p:nvSpPr>
          <p:spPr>
            <a:xfrm>
              <a:off x="3058731" y="4639308"/>
              <a:ext cx="102322" cy="39229"/>
            </a:xfrm>
            <a:custGeom>
              <a:avLst/>
              <a:gdLst>
                <a:gd name="connsiteX0" fmla="*/ 35662 w 102322"/>
                <a:gd name="connsiteY0" fmla="*/ 2184 h 39229"/>
                <a:gd name="connsiteX1" fmla="*/ 85725 w 102322"/>
                <a:gd name="connsiteY1" fmla="*/ 27901 h 39229"/>
                <a:gd name="connsiteX2" fmla="*/ 102013 w 102322"/>
                <a:gd name="connsiteY2" fmla="*/ 25672 h 39229"/>
                <a:gd name="connsiteX3" fmla="*/ 101670 w 102322"/>
                <a:gd name="connsiteY3" fmla="*/ 32004 h 39229"/>
                <a:gd name="connsiteX4" fmla="*/ 97898 w 102322"/>
                <a:gd name="connsiteY4" fmla="*/ 37102 h 39229"/>
                <a:gd name="connsiteX5" fmla="*/ 92903 w 102322"/>
                <a:gd name="connsiteY5" fmla="*/ 39137 h 39229"/>
                <a:gd name="connsiteX6" fmla="*/ 87554 w 102322"/>
                <a:gd name="connsiteY6" fmla="*/ 38474 h 39229"/>
                <a:gd name="connsiteX7" fmla="*/ 20288 w 102322"/>
                <a:gd name="connsiteY7" fmla="*/ 10470 h 39229"/>
                <a:gd name="connsiteX8" fmla="*/ 10093 w 102322"/>
                <a:gd name="connsiteY8" fmla="*/ 8510 h 39229"/>
                <a:gd name="connsiteX9" fmla="*/ 0 w 102322"/>
                <a:gd name="connsiteY9" fmla="*/ 10927 h 39229"/>
                <a:gd name="connsiteX10" fmla="*/ 13087 w 102322"/>
                <a:gd name="connsiteY10" fmla="*/ 3269 h 39229"/>
                <a:gd name="connsiteX11" fmla="*/ 24243 w 102322"/>
                <a:gd name="connsiteY11" fmla="*/ 29 h 39229"/>
                <a:gd name="connsiteX12" fmla="*/ 35662 w 102322"/>
                <a:gd name="connsiteY12" fmla="*/ 2184 h 39229"/>
                <a:gd name="connsiteX13" fmla="*/ 35662 w 102322"/>
                <a:gd name="connsiteY13" fmla="*/ 2184 h 39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2322" h="39229">
                  <a:moveTo>
                    <a:pt x="35662" y="2184"/>
                  </a:moveTo>
                  <a:cubicBezTo>
                    <a:pt x="50978" y="9899"/>
                    <a:pt x="76695" y="22986"/>
                    <a:pt x="85725" y="27901"/>
                  </a:cubicBezTo>
                  <a:cubicBezTo>
                    <a:pt x="98355" y="35159"/>
                    <a:pt x="102013" y="25672"/>
                    <a:pt x="102013" y="25672"/>
                  </a:cubicBezTo>
                  <a:cubicBezTo>
                    <a:pt x="102521" y="27770"/>
                    <a:pt x="102401" y="29970"/>
                    <a:pt x="101670" y="32004"/>
                  </a:cubicBezTo>
                  <a:cubicBezTo>
                    <a:pt x="100938" y="34039"/>
                    <a:pt x="99630" y="35810"/>
                    <a:pt x="97898" y="37102"/>
                  </a:cubicBezTo>
                  <a:cubicBezTo>
                    <a:pt x="96435" y="38194"/>
                    <a:pt x="94715" y="38896"/>
                    <a:pt x="92903" y="39137"/>
                  </a:cubicBezTo>
                  <a:cubicBezTo>
                    <a:pt x="91091" y="39377"/>
                    <a:pt x="89251" y="39148"/>
                    <a:pt x="87554" y="38474"/>
                  </a:cubicBezTo>
                  <a:lnTo>
                    <a:pt x="20288" y="10470"/>
                  </a:lnTo>
                  <a:cubicBezTo>
                    <a:pt x="17065" y="9098"/>
                    <a:pt x="13590" y="8436"/>
                    <a:pt x="10093" y="8510"/>
                  </a:cubicBezTo>
                  <a:cubicBezTo>
                    <a:pt x="6595" y="8590"/>
                    <a:pt x="3155" y="9413"/>
                    <a:pt x="0" y="10927"/>
                  </a:cubicBezTo>
                  <a:lnTo>
                    <a:pt x="13087" y="3269"/>
                  </a:lnTo>
                  <a:cubicBezTo>
                    <a:pt x="16499" y="1326"/>
                    <a:pt x="20323" y="218"/>
                    <a:pt x="24243" y="29"/>
                  </a:cubicBezTo>
                  <a:cubicBezTo>
                    <a:pt x="28164" y="-160"/>
                    <a:pt x="32078" y="578"/>
                    <a:pt x="35662" y="2184"/>
                  </a:cubicBezTo>
                  <a:lnTo>
                    <a:pt x="35662" y="218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2BE4A2C2-AE62-B3A6-9113-264B9ECF23B1}"/>
                </a:ext>
              </a:extLst>
            </p:cNvPr>
            <p:cNvSpPr/>
            <p:nvPr/>
          </p:nvSpPr>
          <p:spPr>
            <a:xfrm>
              <a:off x="2295487" y="4249671"/>
              <a:ext cx="654881" cy="429139"/>
            </a:xfrm>
            <a:custGeom>
              <a:avLst/>
              <a:gdLst>
                <a:gd name="connsiteX0" fmla="*/ 654882 w 654881"/>
                <a:gd name="connsiteY0" fmla="*/ 302895 h 429139"/>
                <a:gd name="connsiteX1" fmla="*/ 267176 w 654881"/>
                <a:gd name="connsiteY1" fmla="*/ 245745 h 429139"/>
                <a:gd name="connsiteX2" fmla="*/ 241916 w 654881"/>
                <a:gd name="connsiteY2" fmla="*/ 0 h 429139"/>
                <a:gd name="connsiteX3" fmla="*/ 0 w 654881"/>
                <a:gd name="connsiteY3" fmla="*/ 12173 h 429139"/>
                <a:gd name="connsiteX4" fmla="*/ 49206 w 654881"/>
                <a:gd name="connsiteY4" fmla="*/ 326669 h 429139"/>
                <a:gd name="connsiteX5" fmla="*/ 90103 w 654881"/>
                <a:gd name="connsiteY5" fmla="*/ 399981 h 429139"/>
                <a:gd name="connsiteX6" fmla="*/ 168821 w 654881"/>
                <a:gd name="connsiteY6" fmla="*/ 429139 h 429139"/>
                <a:gd name="connsiteX7" fmla="*/ 609790 w 654881"/>
                <a:gd name="connsiteY7" fmla="*/ 429139 h 429139"/>
                <a:gd name="connsiteX8" fmla="*/ 654882 w 654881"/>
                <a:gd name="connsiteY8" fmla="*/ 302895 h 42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4881" h="429139">
                  <a:moveTo>
                    <a:pt x="654882" y="302895"/>
                  </a:moveTo>
                  <a:lnTo>
                    <a:pt x="267176" y="245745"/>
                  </a:lnTo>
                  <a:lnTo>
                    <a:pt x="241916" y="0"/>
                  </a:lnTo>
                  <a:lnTo>
                    <a:pt x="0" y="12173"/>
                  </a:lnTo>
                  <a:lnTo>
                    <a:pt x="49206" y="326669"/>
                  </a:lnTo>
                  <a:cubicBezTo>
                    <a:pt x="53670" y="355199"/>
                    <a:pt x="68174" y="381196"/>
                    <a:pt x="90103" y="399981"/>
                  </a:cubicBezTo>
                  <a:cubicBezTo>
                    <a:pt x="112031" y="418766"/>
                    <a:pt x="139949" y="429105"/>
                    <a:pt x="168821" y="429139"/>
                  </a:cubicBezTo>
                  <a:lnTo>
                    <a:pt x="609790" y="429139"/>
                  </a:lnTo>
                  <a:lnTo>
                    <a:pt x="654882" y="302895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A859FDC0-201F-E131-A790-24EC6E8FD7E2}"/>
                </a:ext>
              </a:extLst>
            </p:cNvPr>
            <p:cNvSpPr/>
            <p:nvPr/>
          </p:nvSpPr>
          <p:spPr>
            <a:xfrm>
              <a:off x="2295487" y="4250586"/>
              <a:ext cx="707688" cy="428625"/>
            </a:xfrm>
            <a:custGeom>
              <a:avLst/>
              <a:gdLst>
                <a:gd name="connsiteX0" fmla="*/ 707688 w 707688"/>
                <a:gd name="connsiteY0" fmla="*/ 301981 h 428625"/>
                <a:gd name="connsiteX1" fmla="*/ 267176 w 707688"/>
                <a:gd name="connsiteY1" fmla="*/ 245745 h 428625"/>
                <a:gd name="connsiteX2" fmla="*/ 241916 w 707688"/>
                <a:gd name="connsiteY2" fmla="*/ 0 h 428625"/>
                <a:gd name="connsiteX3" fmla="*/ 0 w 707688"/>
                <a:gd name="connsiteY3" fmla="*/ 12173 h 428625"/>
                <a:gd name="connsiteX4" fmla="*/ 49206 w 707688"/>
                <a:gd name="connsiteY4" fmla="*/ 325755 h 428625"/>
                <a:gd name="connsiteX5" fmla="*/ 89988 w 707688"/>
                <a:gd name="connsiteY5" fmla="*/ 399313 h 428625"/>
                <a:gd name="connsiteX6" fmla="*/ 168821 w 707688"/>
                <a:gd name="connsiteY6" fmla="*/ 428625 h 428625"/>
                <a:gd name="connsiteX7" fmla="*/ 663911 w 707688"/>
                <a:gd name="connsiteY7" fmla="*/ 428625 h 428625"/>
                <a:gd name="connsiteX8" fmla="*/ 707688 w 707688"/>
                <a:gd name="connsiteY8" fmla="*/ 301981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7688" h="428625">
                  <a:moveTo>
                    <a:pt x="707688" y="301981"/>
                  </a:moveTo>
                  <a:lnTo>
                    <a:pt x="267176" y="245745"/>
                  </a:lnTo>
                  <a:lnTo>
                    <a:pt x="241916" y="0"/>
                  </a:lnTo>
                  <a:lnTo>
                    <a:pt x="0" y="12173"/>
                  </a:lnTo>
                  <a:lnTo>
                    <a:pt x="49206" y="325755"/>
                  </a:lnTo>
                  <a:cubicBezTo>
                    <a:pt x="53584" y="354359"/>
                    <a:pt x="68048" y="380448"/>
                    <a:pt x="89988" y="399313"/>
                  </a:cubicBezTo>
                  <a:cubicBezTo>
                    <a:pt x="111922" y="418178"/>
                    <a:pt x="139886" y="428574"/>
                    <a:pt x="168821" y="428625"/>
                  </a:cubicBezTo>
                  <a:lnTo>
                    <a:pt x="663911" y="428625"/>
                  </a:lnTo>
                  <a:lnTo>
                    <a:pt x="707688" y="301981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5A282A9C-C5F6-0599-459E-5D8157553C06}"/>
                </a:ext>
              </a:extLst>
            </p:cNvPr>
            <p:cNvSpPr/>
            <p:nvPr/>
          </p:nvSpPr>
          <p:spPr>
            <a:xfrm>
              <a:off x="2905684" y="4547194"/>
              <a:ext cx="97497" cy="131102"/>
            </a:xfrm>
            <a:custGeom>
              <a:avLst/>
              <a:gdLst>
                <a:gd name="connsiteX0" fmla="*/ 53721 w 97497"/>
                <a:gd name="connsiteY0" fmla="*/ 0 h 131102"/>
                <a:gd name="connsiteX1" fmla="*/ 97498 w 97497"/>
                <a:gd name="connsiteY1" fmla="*/ 5372 h 131102"/>
                <a:gd name="connsiteX2" fmla="*/ 54178 w 97497"/>
                <a:gd name="connsiteY2" fmla="*/ 131102 h 131102"/>
                <a:gd name="connsiteX3" fmla="*/ 0 w 97497"/>
                <a:gd name="connsiteY3" fmla="*/ 131102 h 131102"/>
                <a:gd name="connsiteX4" fmla="*/ 53721 w 97497"/>
                <a:gd name="connsiteY4" fmla="*/ 0 h 13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497" h="131102">
                  <a:moveTo>
                    <a:pt x="53721" y="0"/>
                  </a:moveTo>
                  <a:lnTo>
                    <a:pt x="97498" y="5372"/>
                  </a:lnTo>
                  <a:lnTo>
                    <a:pt x="54178" y="131102"/>
                  </a:lnTo>
                  <a:lnTo>
                    <a:pt x="0" y="131102"/>
                  </a:lnTo>
                  <a:lnTo>
                    <a:pt x="53721" y="0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BBE00842-95E2-F314-E3E2-0BEF0075DD66}"/>
                </a:ext>
              </a:extLst>
            </p:cNvPr>
            <p:cNvSpPr/>
            <p:nvPr/>
          </p:nvSpPr>
          <p:spPr>
            <a:xfrm>
              <a:off x="2561355" y="4481757"/>
              <a:ext cx="402623" cy="64979"/>
            </a:xfrm>
            <a:custGeom>
              <a:avLst/>
              <a:gdLst>
                <a:gd name="connsiteX0" fmla="*/ 402565 w 402623"/>
                <a:gd name="connsiteY0" fmla="*/ 62236 h 64979"/>
                <a:gd name="connsiteX1" fmla="*/ 401490 w 402623"/>
                <a:gd name="connsiteY1" fmla="*/ 64179 h 64979"/>
                <a:gd name="connsiteX2" fmla="*/ 399421 w 402623"/>
                <a:gd name="connsiteY2" fmla="*/ 64980 h 64979"/>
                <a:gd name="connsiteX3" fmla="*/ 398964 w 402623"/>
                <a:gd name="connsiteY3" fmla="*/ 64980 h 64979"/>
                <a:gd name="connsiteX4" fmla="*/ 857 w 402623"/>
                <a:gd name="connsiteY4" fmla="*/ 7201 h 64979"/>
                <a:gd name="connsiteX5" fmla="*/ 0 w 402623"/>
                <a:gd name="connsiteY5" fmla="*/ 0 h 64979"/>
                <a:gd name="connsiteX6" fmla="*/ 400050 w 402623"/>
                <a:gd name="connsiteY6" fmla="*/ 58179 h 64979"/>
                <a:gd name="connsiteX7" fmla="*/ 402090 w 402623"/>
                <a:gd name="connsiteY7" fmla="*/ 59722 h 64979"/>
                <a:gd name="connsiteX8" fmla="*/ 402565 w 402623"/>
                <a:gd name="connsiteY8" fmla="*/ 62236 h 64979"/>
                <a:gd name="connsiteX9" fmla="*/ 402565 w 402623"/>
                <a:gd name="connsiteY9" fmla="*/ 62236 h 6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623" h="64979">
                  <a:moveTo>
                    <a:pt x="402565" y="62236"/>
                  </a:moveTo>
                  <a:cubicBezTo>
                    <a:pt x="402445" y="62991"/>
                    <a:pt x="402062" y="63676"/>
                    <a:pt x="401490" y="64179"/>
                  </a:cubicBezTo>
                  <a:cubicBezTo>
                    <a:pt x="400913" y="64677"/>
                    <a:pt x="400181" y="64962"/>
                    <a:pt x="399421" y="64980"/>
                  </a:cubicBezTo>
                  <a:lnTo>
                    <a:pt x="398964" y="64980"/>
                  </a:lnTo>
                  <a:lnTo>
                    <a:pt x="857" y="7201"/>
                  </a:lnTo>
                  <a:lnTo>
                    <a:pt x="0" y="0"/>
                  </a:lnTo>
                  <a:lnTo>
                    <a:pt x="400050" y="58179"/>
                  </a:lnTo>
                  <a:cubicBezTo>
                    <a:pt x="400896" y="58419"/>
                    <a:pt x="401627" y="58973"/>
                    <a:pt x="402090" y="59722"/>
                  </a:cubicBezTo>
                  <a:cubicBezTo>
                    <a:pt x="402559" y="60470"/>
                    <a:pt x="402725" y="61368"/>
                    <a:pt x="402565" y="62236"/>
                  </a:cubicBezTo>
                  <a:lnTo>
                    <a:pt x="402565" y="62236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896D7F5-4039-1F4C-EE6D-A68594442C65}"/>
                </a:ext>
              </a:extLst>
            </p:cNvPr>
            <p:cNvSpPr/>
            <p:nvPr/>
          </p:nvSpPr>
          <p:spPr>
            <a:xfrm>
              <a:off x="2453739" y="4408756"/>
              <a:ext cx="15889" cy="36139"/>
            </a:xfrm>
            <a:custGeom>
              <a:avLst/>
              <a:gdLst>
                <a:gd name="connsiteX0" fmla="*/ 9089 w 15889"/>
                <a:gd name="connsiteY0" fmla="*/ 36140 h 36139"/>
                <a:gd name="connsiteX1" fmla="*/ 4449 w 15889"/>
                <a:gd name="connsiteY1" fmla="*/ 34299 h 36139"/>
                <a:gd name="connsiteX2" fmla="*/ 2289 w 15889"/>
                <a:gd name="connsiteY2" fmla="*/ 29796 h 36139"/>
                <a:gd name="connsiteX3" fmla="*/ 60 w 15889"/>
                <a:gd name="connsiteY3" fmla="*/ 7679 h 36139"/>
                <a:gd name="connsiteX4" fmla="*/ 266 w 15889"/>
                <a:gd name="connsiteY4" fmla="*/ 4925 h 36139"/>
                <a:gd name="connsiteX5" fmla="*/ 1551 w 15889"/>
                <a:gd name="connsiteY5" fmla="*/ 2478 h 36139"/>
                <a:gd name="connsiteX6" fmla="*/ 3706 w 15889"/>
                <a:gd name="connsiteY6" fmla="*/ 747 h 36139"/>
                <a:gd name="connsiteX7" fmla="*/ 6369 w 15889"/>
                <a:gd name="connsiteY7" fmla="*/ 15 h 36139"/>
                <a:gd name="connsiteX8" fmla="*/ 9107 w 15889"/>
                <a:gd name="connsiteY8" fmla="*/ 404 h 36139"/>
                <a:gd name="connsiteX9" fmla="*/ 11461 w 15889"/>
                <a:gd name="connsiteY9" fmla="*/ 1850 h 36139"/>
                <a:gd name="connsiteX10" fmla="*/ 13050 w 15889"/>
                <a:gd name="connsiteY10" fmla="*/ 4113 h 36139"/>
                <a:gd name="connsiteX11" fmla="*/ 13604 w 15889"/>
                <a:gd name="connsiteY11" fmla="*/ 6822 h 36139"/>
                <a:gd name="connsiteX12" fmla="*/ 15833 w 15889"/>
                <a:gd name="connsiteY12" fmla="*/ 28939 h 36139"/>
                <a:gd name="connsiteX13" fmla="*/ 15622 w 15889"/>
                <a:gd name="connsiteY13" fmla="*/ 31619 h 36139"/>
                <a:gd name="connsiteX14" fmla="*/ 14324 w 15889"/>
                <a:gd name="connsiteY14" fmla="*/ 33968 h 36139"/>
                <a:gd name="connsiteX15" fmla="*/ 12170 w 15889"/>
                <a:gd name="connsiteY15" fmla="*/ 35574 h 36139"/>
                <a:gd name="connsiteX16" fmla="*/ 9547 w 15889"/>
                <a:gd name="connsiteY16" fmla="*/ 36140 h 36139"/>
                <a:gd name="connsiteX17" fmla="*/ 9089 w 15889"/>
                <a:gd name="connsiteY17" fmla="*/ 36140 h 3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889" h="36139">
                  <a:moveTo>
                    <a:pt x="9089" y="36140"/>
                  </a:moveTo>
                  <a:cubicBezTo>
                    <a:pt x="7364" y="36128"/>
                    <a:pt x="5706" y="35471"/>
                    <a:pt x="4449" y="34299"/>
                  </a:cubicBezTo>
                  <a:cubicBezTo>
                    <a:pt x="3186" y="33122"/>
                    <a:pt x="2414" y="31516"/>
                    <a:pt x="2289" y="29796"/>
                  </a:cubicBezTo>
                  <a:lnTo>
                    <a:pt x="60" y="7679"/>
                  </a:lnTo>
                  <a:cubicBezTo>
                    <a:pt x="-66" y="6759"/>
                    <a:pt x="8" y="5816"/>
                    <a:pt x="266" y="4925"/>
                  </a:cubicBezTo>
                  <a:cubicBezTo>
                    <a:pt x="523" y="4027"/>
                    <a:pt x="957" y="3193"/>
                    <a:pt x="1551" y="2478"/>
                  </a:cubicBezTo>
                  <a:cubicBezTo>
                    <a:pt x="2146" y="1758"/>
                    <a:pt x="2877" y="1169"/>
                    <a:pt x="3706" y="747"/>
                  </a:cubicBezTo>
                  <a:cubicBezTo>
                    <a:pt x="4535" y="318"/>
                    <a:pt x="5443" y="72"/>
                    <a:pt x="6369" y="15"/>
                  </a:cubicBezTo>
                  <a:cubicBezTo>
                    <a:pt x="7301" y="-48"/>
                    <a:pt x="8232" y="84"/>
                    <a:pt x="9107" y="404"/>
                  </a:cubicBezTo>
                  <a:cubicBezTo>
                    <a:pt x="9987" y="718"/>
                    <a:pt x="10787" y="1210"/>
                    <a:pt x="11461" y="1850"/>
                  </a:cubicBezTo>
                  <a:cubicBezTo>
                    <a:pt x="12141" y="2490"/>
                    <a:pt x="12679" y="3255"/>
                    <a:pt x="13050" y="4113"/>
                  </a:cubicBezTo>
                  <a:cubicBezTo>
                    <a:pt x="13416" y="4970"/>
                    <a:pt x="13604" y="5890"/>
                    <a:pt x="13604" y="6822"/>
                  </a:cubicBezTo>
                  <a:lnTo>
                    <a:pt x="15833" y="28939"/>
                  </a:lnTo>
                  <a:cubicBezTo>
                    <a:pt x="15953" y="29836"/>
                    <a:pt x="15879" y="30750"/>
                    <a:pt x="15622" y="31619"/>
                  </a:cubicBezTo>
                  <a:cubicBezTo>
                    <a:pt x="15365" y="32482"/>
                    <a:pt x="14919" y="33288"/>
                    <a:pt x="14324" y="33968"/>
                  </a:cubicBezTo>
                  <a:cubicBezTo>
                    <a:pt x="13730" y="34648"/>
                    <a:pt x="12993" y="35197"/>
                    <a:pt x="12170" y="35574"/>
                  </a:cubicBezTo>
                  <a:cubicBezTo>
                    <a:pt x="11347" y="35945"/>
                    <a:pt x="10450" y="36140"/>
                    <a:pt x="9547" y="36140"/>
                  </a:cubicBezTo>
                  <a:lnTo>
                    <a:pt x="9089" y="361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0167C9C-9AB0-D022-73EC-F60594EF5A32}"/>
                </a:ext>
              </a:extLst>
            </p:cNvPr>
            <p:cNvSpPr/>
            <p:nvPr/>
          </p:nvSpPr>
          <p:spPr>
            <a:xfrm>
              <a:off x="2529731" y="4584347"/>
              <a:ext cx="35514" cy="20579"/>
            </a:xfrm>
            <a:custGeom>
              <a:avLst/>
              <a:gdLst>
                <a:gd name="connsiteX0" fmla="*/ 28423 w 35514"/>
                <a:gd name="connsiteY0" fmla="*/ 20568 h 20579"/>
                <a:gd name="connsiteX1" fmla="*/ 26652 w 35514"/>
                <a:gd name="connsiteY1" fmla="*/ 20111 h 20579"/>
                <a:gd name="connsiteX2" fmla="*/ 4534 w 35514"/>
                <a:gd name="connsiteY2" fmla="*/ 13310 h 20579"/>
                <a:gd name="connsiteX3" fmla="*/ 717 w 35514"/>
                <a:gd name="connsiteY3" fmla="*/ 9915 h 20579"/>
                <a:gd name="connsiteX4" fmla="*/ 305 w 35514"/>
                <a:gd name="connsiteY4" fmla="*/ 4829 h 20579"/>
                <a:gd name="connsiteX5" fmla="*/ 3523 w 35514"/>
                <a:gd name="connsiteY5" fmla="*/ 863 h 20579"/>
                <a:gd name="connsiteX6" fmla="*/ 8592 w 35514"/>
                <a:gd name="connsiteY6" fmla="*/ 223 h 20579"/>
                <a:gd name="connsiteX7" fmla="*/ 30709 w 35514"/>
                <a:gd name="connsiteY7" fmla="*/ 7024 h 20579"/>
                <a:gd name="connsiteX8" fmla="*/ 34715 w 35514"/>
                <a:gd name="connsiteY8" fmla="*/ 10390 h 20579"/>
                <a:gd name="connsiteX9" fmla="*/ 35224 w 35514"/>
                <a:gd name="connsiteY9" fmla="*/ 15596 h 20579"/>
                <a:gd name="connsiteX10" fmla="*/ 32681 w 35514"/>
                <a:gd name="connsiteY10" fmla="*/ 19259 h 20579"/>
                <a:gd name="connsiteX11" fmla="*/ 28423 w 35514"/>
                <a:gd name="connsiteY11" fmla="*/ 20568 h 20579"/>
                <a:gd name="connsiteX12" fmla="*/ 28423 w 35514"/>
                <a:gd name="connsiteY12" fmla="*/ 20568 h 2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514" h="20579">
                  <a:moveTo>
                    <a:pt x="28423" y="20568"/>
                  </a:moveTo>
                  <a:cubicBezTo>
                    <a:pt x="27795" y="20625"/>
                    <a:pt x="27166" y="20465"/>
                    <a:pt x="26652" y="20111"/>
                  </a:cubicBezTo>
                  <a:lnTo>
                    <a:pt x="4534" y="13310"/>
                  </a:lnTo>
                  <a:cubicBezTo>
                    <a:pt x="2871" y="12710"/>
                    <a:pt x="1506" y="11499"/>
                    <a:pt x="717" y="9915"/>
                  </a:cubicBezTo>
                  <a:cubicBezTo>
                    <a:pt x="-66" y="8338"/>
                    <a:pt x="-215" y="6515"/>
                    <a:pt x="305" y="4829"/>
                  </a:cubicBezTo>
                  <a:cubicBezTo>
                    <a:pt x="831" y="3143"/>
                    <a:pt x="1980" y="1720"/>
                    <a:pt x="3523" y="863"/>
                  </a:cubicBezTo>
                  <a:cubicBezTo>
                    <a:pt x="5066" y="5"/>
                    <a:pt x="6883" y="-223"/>
                    <a:pt x="8592" y="223"/>
                  </a:cubicBezTo>
                  <a:lnTo>
                    <a:pt x="30709" y="7024"/>
                  </a:lnTo>
                  <a:cubicBezTo>
                    <a:pt x="32429" y="7578"/>
                    <a:pt x="33870" y="8784"/>
                    <a:pt x="34715" y="10390"/>
                  </a:cubicBezTo>
                  <a:cubicBezTo>
                    <a:pt x="35561" y="11990"/>
                    <a:pt x="35744" y="13859"/>
                    <a:pt x="35224" y="15596"/>
                  </a:cubicBezTo>
                  <a:cubicBezTo>
                    <a:pt x="34813" y="17071"/>
                    <a:pt x="33915" y="18362"/>
                    <a:pt x="32681" y="19259"/>
                  </a:cubicBezTo>
                  <a:cubicBezTo>
                    <a:pt x="31452" y="20162"/>
                    <a:pt x="29949" y="20625"/>
                    <a:pt x="28423" y="20568"/>
                  </a:cubicBezTo>
                  <a:lnTo>
                    <a:pt x="28423" y="20568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CCAD4E0D-F19E-075A-E1B5-914B50CB0F1C}"/>
                </a:ext>
              </a:extLst>
            </p:cNvPr>
            <p:cNvSpPr/>
            <p:nvPr/>
          </p:nvSpPr>
          <p:spPr>
            <a:xfrm>
              <a:off x="2744477" y="4581715"/>
              <a:ext cx="27009" cy="30003"/>
            </a:xfrm>
            <a:custGeom>
              <a:avLst/>
              <a:gdLst>
                <a:gd name="connsiteX0" fmla="*/ 6444 w 27009"/>
                <a:gd name="connsiteY0" fmla="*/ 30001 h 30003"/>
                <a:gd name="connsiteX1" fmla="*/ 2387 w 27009"/>
                <a:gd name="connsiteY1" fmla="*/ 28629 h 30003"/>
                <a:gd name="connsiteX2" fmla="*/ 32 w 27009"/>
                <a:gd name="connsiteY2" fmla="*/ 24069 h 30003"/>
                <a:gd name="connsiteX3" fmla="*/ 1472 w 27009"/>
                <a:gd name="connsiteY3" fmla="*/ 19142 h 30003"/>
                <a:gd name="connsiteX4" fmla="*/ 15474 w 27009"/>
                <a:gd name="connsiteY4" fmla="*/ 1997 h 30003"/>
                <a:gd name="connsiteX5" fmla="*/ 19932 w 27009"/>
                <a:gd name="connsiteY5" fmla="*/ 9 h 30003"/>
                <a:gd name="connsiteX6" fmla="*/ 24567 w 27009"/>
                <a:gd name="connsiteY6" fmla="*/ 1551 h 30003"/>
                <a:gd name="connsiteX7" fmla="*/ 26944 w 27009"/>
                <a:gd name="connsiteY7" fmla="*/ 5815 h 30003"/>
                <a:gd name="connsiteX8" fmla="*/ 25818 w 27009"/>
                <a:gd name="connsiteY8" fmla="*/ 10570 h 30003"/>
                <a:gd name="connsiteX9" fmla="*/ 11817 w 27009"/>
                <a:gd name="connsiteY9" fmla="*/ 27715 h 30003"/>
                <a:gd name="connsiteX10" fmla="*/ 6444 w 27009"/>
                <a:gd name="connsiteY10" fmla="*/ 30001 h 30003"/>
                <a:gd name="connsiteX11" fmla="*/ 6444 w 27009"/>
                <a:gd name="connsiteY11" fmla="*/ 30001 h 3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009" h="30003">
                  <a:moveTo>
                    <a:pt x="6444" y="30001"/>
                  </a:moveTo>
                  <a:cubicBezTo>
                    <a:pt x="4970" y="30047"/>
                    <a:pt x="3530" y="29561"/>
                    <a:pt x="2387" y="28629"/>
                  </a:cubicBezTo>
                  <a:cubicBezTo>
                    <a:pt x="1044" y="27469"/>
                    <a:pt x="204" y="25835"/>
                    <a:pt x="32" y="24069"/>
                  </a:cubicBezTo>
                  <a:cubicBezTo>
                    <a:pt x="-139" y="22303"/>
                    <a:pt x="375" y="20537"/>
                    <a:pt x="1472" y="19142"/>
                  </a:cubicBezTo>
                  <a:lnTo>
                    <a:pt x="15474" y="1997"/>
                  </a:lnTo>
                  <a:cubicBezTo>
                    <a:pt x="16657" y="797"/>
                    <a:pt x="18252" y="89"/>
                    <a:pt x="19932" y="9"/>
                  </a:cubicBezTo>
                  <a:cubicBezTo>
                    <a:pt x="21618" y="-77"/>
                    <a:pt x="23269" y="477"/>
                    <a:pt x="24567" y="1551"/>
                  </a:cubicBezTo>
                  <a:cubicBezTo>
                    <a:pt x="25864" y="2626"/>
                    <a:pt x="26716" y="4146"/>
                    <a:pt x="26944" y="5815"/>
                  </a:cubicBezTo>
                  <a:cubicBezTo>
                    <a:pt x="27179" y="7489"/>
                    <a:pt x="26773" y="9181"/>
                    <a:pt x="25818" y="10570"/>
                  </a:cubicBezTo>
                  <a:lnTo>
                    <a:pt x="11817" y="27715"/>
                  </a:lnTo>
                  <a:cubicBezTo>
                    <a:pt x="10308" y="29024"/>
                    <a:pt x="8428" y="29824"/>
                    <a:pt x="6444" y="30001"/>
                  </a:cubicBezTo>
                  <a:lnTo>
                    <a:pt x="6444" y="30001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7A6C6012-6474-B25B-25C9-191B23A7A342}"/>
                </a:ext>
              </a:extLst>
            </p:cNvPr>
            <p:cNvSpPr/>
            <p:nvPr/>
          </p:nvSpPr>
          <p:spPr>
            <a:xfrm>
              <a:off x="2652052" y="4543535"/>
              <a:ext cx="18056" cy="18060"/>
            </a:xfrm>
            <a:custGeom>
              <a:avLst/>
              <a:gdLst>
                <a:gd name="connsiteX0" fmla="*/ 9030 w 18056"/>
                <a:gd name="connsiteY0" fmla="*/ 18061 h 18060"/>
                <a:gd name="connsiteX1" fmla="*/ 14048 w 18056"/>
                <a:gd name="connsiteY1" fmla="*/ 16540 h 18060"/>
                <a:gd name="connsiteX2" fmla="*/ 17368 w 18056"/>
                <a:gd name="connsiteY2" fmla="*/ 12489 h 18060"/>
                <a:gd name="connsiteX3" fmla="*/ 17882 w 18056"/>
                <a:gd name="connsiteY3" fmla="*/ 7271 h 18060"/>
                <a:gd name="connsiteX4" fmla="*/ 15413 w 18056"/>
                <a:gd name="connsiteY4" fmla="*/ 2647 h 18060"/>
                <a:gd name="connsiteX5" fmla="*/ 10790 w 18056"/>
                <a:gd name="connsiteY5" fmla="*/ 173 h 18060"/>
                <a:gd name="connsiteX6" fmla="*/ 5572 w 18056"/>
                <a:gd name="connsiteY6" fmla="*/ 687 h 18060"/>
                <a:gd name="connsiteX7" fmla="*/ 1520 w 18056"/>
                <a:gd name="connsiteY7" fmla="*/ 4013 h 18060"/>
                <a:gd name="connsiteX8" fmla="*/ 0 w 18056"/>
                <a:gd name="connsiteY8" fmla="*/ 9031 h 18060"/>
                <a:gd name="connsiteX9" fmla="*/ 2640 w 18056"/>
                <a:gd name="connsiteY9" fmla="*/ 15415 h 18060"/>
                <a:gd name="connsiteX10" fmla="*/ 9030 w 18056"/>
                <a:gd name="connsiteY10" fmla="*/ 18061 h 18060"/>
                <a:gd name="connsiteX11" fmla="*/ 9030 w 18056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56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8" y="16540"/>
                  </a:cubicBezTo>
                  <a:cubicBezTo>
                    <a:pt x="15528" y="15546"/>
                    <a:pt x="16688" y="14134"/>
                    <a:pt x="17368" y="12489"/>
                  </a:cubicBezTo>
                  <a:cubicBezTo>
                    <a:pt x="18054" y="10837"/>
                    <a:pt x="18231" y="9020"/>
                    <a:pt x="17882" y="7271"/>
                  </a:cubicBezTo>
                  <a:cubicBezTo>
                    <a:pt x="17534" y="5516"/>
                    <a:pt x="16676" y="3910"/>
                    <a:pt x="15413" y="2647"/>
                  </a:cubicBezTo>
                  <a:cubicBezTo>
                    <a:pt x="14150" y="1384"/>
                    <a:pt x="12539" y="521"/>
                    <a:pt x="10790" y="173"/>
                  </a:cubicBezTo>
                  <a:cubicBezTo>
                    <a:pt x="9035" y="-176"/>
                    <a:pt x="7224" y="7"/>
                    <a:pt x="5572" y="687"/>
                  </a:cubicBezTo>
                  <a:cubicBezTo>
                    <a:pt x="3921" y="1373"/>
                    <a:pt x="2515" y="2527"/>
                    <a:pt x="1520" y="4013"/>
                  </a:cubicBezTo>
                  <a:cubicBezTo>
                    <a:pt x="526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0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CE863B41-10B9-C190-2819-D2252CB490BE}"/>
                </a:ext>
              </a:extLst>
            </p:cNvPr>
            <p:cNvSpPr/>
            <p:nvPr/>
          </p:nvSpPr>
          <p:spPr>
            <a:xfrm>
              <a:off x="2520607" y="4434950"/>
              <a:ext cx="18056" cy="18060"/>
            </a:xfrm>
            <a:custGeom>
              <a:avLst/>
              <a:gdLst>
                <a:gd name="connsiteX0" fmla="*/ 9030 w 18056"/>
                <a:gd name="connsiteY0" fmla="*/ 18061 h 18060"/>
                <a:gd name="connsiteX1" fmla="*/ 14048 w 18056"/>
                <a:gd name="connsiteY1" fmla="*/ 16540 h 18060"/>
                <a:gd name="connsiteX2" fmla="*/ 17368 w 18056"/>
                <a:gd name="connsiteY2" fmla="*/ 12489 h 18060"/>
                <a:gd name="connsiteX3" fmla="*/ 17882 w 18056"/>
                <a:gd name="connsiteY3" fmla="*/ 7271 h 18060"/>
                <a:gd name="connsiteX4" fmla="*/ 15413 w 18056"/>
                <a:gd name="connsiteY4" fmla="*/ 2647 h 18060"/>
                <a:gd name="connsiteX5" fmla="*/ 10790 w 18056"/>
                <a:gd name="connsiteY5" fmla="*/ 173 h 18060"/>
                <a:gd name="connsiteX6" fmla="*/ 5572 w 18056"/>
                <a:gd name="connsiteY6" fmla="*/ 687 h 18060"/>
                <a:gd name="connsiteX7" fmla="*/ 1520 w 18056"/>
                <a:gd name="connsiteY7" fmla="*/ 4013 h 18060"/>
                <a:gd name="connsiteX8" fmla="*/ 0 w 18056"/>
                <a:gd name="connsiteY8" fmla="*/ 9031 h 18060"/>
                <a:gd name="connsiteX9" fmla="*/ 2640 w 18056"/>
                <a:gd name="connsiteY9" fmla="*/ 15415 h 18060"/>
                <a:gd name="connsiteX10" fmla="*/ 9030 w 18056"/>
                <a:gd name="connsiteY10" fmla="*/ 18061 h 18060"/>
                <a:gd name="connsiteX11" fmla="*/ 9030 w 18056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56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8" y="16540"/>
                  </a:cubicBezTo>
                  <a:cubicBezTo>
                    <a:pt x="15528" y="15546"/>
                    <a:pt x="16688" y="14134"/>
                    <a:pt x="17368" y="12489"/>
                  </a:cubicBezTo>
                  <a:cubicBezTo>
                    <a:pt x="18054" y="10837"/>
                    <a:pt x="18231" y="9020"/>
                    <a:pt x="17882" y="7271"/>
                  </a:cubicBezTo>
                  <a:cubicBezTo>
                    <a:pt x="17534" y="5516"/>
                    <a:pt x="16676" y="3910"/>
                    <a:pt x="15413" y="2647"/>
                  </a:cubicBezTo>
                  <a:cubicBezTo>
                    <a:pt x="14150" y="1384"/>
                    <a:pt x="12539" y="521"/>
                    <a:pt x="10790" y="173"/>
                  </a:cubicBezTo>
                  <a:cubicBezTo>
                    <a:pt x="9035" y="-176"/>
                    <a:pt x="7224" y="7"/>
                    <a:pt x="5572" y="687"/>
                  </a:cubicBezTo>
                  <a:cubicBezTo>
                    <a:pt x="3921" y="1373"/>
                    <a:pt x="2515" y="2527"/>
                    <a:pt x="1520" y="4013"/>
                  </a:cubicBezTo>
                  <a:cubicBezTo>
                    <a:pt x="526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0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4E714072-F1CC-7F37-6ED9-A2D872B717B8}"/>
                </a:ext>
              </a:extLst>
            </p:cNvPr>
            <p:cNvSpPr/>
            <p:nvPr/>
          </p:nvSpPr>
          <p:spPr>
            <a:xfrm>
              <a:off x="2383447" y="4514960"/>
              <a:ext cx="18056" cy="18060"/>
            </a:xfrm>
            <a:custGeom>
              <a:avLst/>
              <a:gdLst>
                <a:gd name="connsiteX0" fmla="*/ 9030 w 18056"/>
                <a:gd name="connsiteY0" fmla="*/ 18061 h 18060"/>
                <a:gd name="connsiteX1" fmla="*/ 14048 w 18056"/>
                <a:gd name="connsiteY1" fmla="*/ 16540 h 18060"/>
                <a:gd name="connsiteX2" fmla="*/ 17368 w 18056"/>
                <a:gd name="connsiteY2" fmla="*/ 12489 h 18060"/>
                <a:gd name="connsiteX3" fmla="*/ 17882 w 18056"/>
                <a:gd name="connsiteY3" fmla="*/ 7271 h 18060"/>
                <a:gd name="connsiteX4" fmla="*/ 15413 w 18056"/>
                <a:gd name="connsiteY4" fmla="*/ 2647 h 18060"/>
                <a:gd name="connsiteX5" fmla="*/ 10790 w 18056"/>
                <a:gd name="connsiteY5" fmla="*/ 173 h 18060"/>
                <a:gd name="connsiteX6" fmla="*/ 5572 w 18056"/>
                <a:gd name="connsiteY6" fmla="*/ 687 h 18060"/>
                <a:gd name="connsiteX7" fmla="*/ 1520 w 18056"/>
                <a:gd name="connsiteY7" fmla="*/ 4013 h 18060"/>
                <a:gd name="connsiteX8" fmla="*/ 0 w 18056"/>
                <a:gd name="connsiteY8" fmla="*/ 9031 h 18060"/>
                <a:gd name="connsiteX9" fmla="*/ 2640 w 18056"/>
                <a:gd name="connsiteY9" fmla="*/ 15415 h 18060"/>
                <a:gd name="connsiteX10" fmla="*/ 9030 w 18056"/>
                <a:gd name="connsiteY10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056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8" y="16540"/>
                  </a:cubicBezTo>
                  <a:cubicBezTo>
                    <a:pt x="15528" y="15546"/>
                    <a:pt x="16688" y="14134"/>
                    <a:pt x="17368" y="12489"/>
                  </a:cubicBezTo>
                  <a:cubicBezTo>
                    <a:pt x="18054" y="10837"/>
                    <a:pt x="18231" y="9020"/>
                    <a:pt x="17882" y="7271"/>
                  </a:cubicBezTo>
                  <a:cubicBezTo>
                    <a:pt x="17534" y="5516"/>
                    <a:pt x="16676" y="3910"/>
                    <a:pt x="15413" y="2647"/>
                  </a:cubicBezTo>
                  <a:cubicBezTo>
                    <a:pt x="14150" y="1384"/>
                    <a:pt x="12539" y="521"/>
                    <a:pt x="10790" y="173"/>
                  </a:cubicBezTo>
                  <a:cubicBezTo>
                    <a:pt x="9035" y="-176"/>
                    <a:pt x="7224" y="7"/>
                    <a:pt x="5572" y="687"/>
                  </a:cubicBezTo>
                  <a:cubicBezTo>
                    <a:pt x="3921" y="1373"/>
                    <a:pt x="2515" y="2527"/>
                    <a:pt x="1520" y="4013"/>
                  </a:cubicBezTo>
                  <a:cubicBezTo>
                    <a:pt x="526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0" y="15415"/>
                  </a:cubicBezTo>
                  <a:cubicBezTo>
                    <a:pt x="4338" y="17112"/>
                    <a:pt x="6635" y="18061"/>
                    <a:pt x="9030" y="18061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BCA2BB08-FC84-7642-62DB-AFBDBE4C26B6}"/>
                </a:ext>
              </a:extLst>
            </p:cNvPr>
            <p:cNvSpPr/>
            <p:nvPr/>
          </p:nvSpPr>
          <p:spPr>
            <a:xfrm>
              <a:off x="2815901" y="4642862"/>
              <a:ext cx="18056" cy="18060"/>
            </a:xfrm>
            <a:custGeom>
              <a:avLst/>
              <a:gdLst>
                <a:gd name="connsiteX0" fmla="*/ 9030 w 18056"/>
                <a:gd name="connsiteY0" fmla="*/ 18061 h 18060"/>
                <a:gd name="connsiteX1" fmla="*/ 14042 w 18056"/>
                <a:gd name="connsiteY1" fmla="*/ 16540 h 18060"/>
                <a:gd name="connsiteX2" fmla="*/ 17368 w 18056"/>
                <a:gd name="connsiteY2" fmla="*/ 12489 h 18060"/>
                <a:gd name="connsiteX3" fmla="*/ 17882 w 18056"/>
                <a:gd name="connsiteY3" fmla="*/ 7271 h 18060"/>
                <a:gd name="connsiteX4" fmla="*/ 15413 w 18056"/>
                <a:gd name="connsiteY4" fmla="*/ 2647 h 18060"/>
                <a:gd name="connsiteX5" fmla="*/ 10790 w 18056"/>
                <a:gd name="connsiteY5" fmla="*/ 173 h 18060"/>
                <a:gd name="connsiteX6" fmla="*/ 5572 w 18056"/>
                <a:gd name="connsiteY6" fmla="*/ 687 h 18060"/>
                <a:gd name="connsiteX7" fmla="*/ 1520 w 18056"/>
                <a:gd name="connsiteY7" fmla="*/ 4013 h 18060"/>
                <a:gd name="connsiteX8" fmla="*/ 0 w 18056"/>
                <a:gd name="connsiteY8" fmla="*/ 9031 h 18060"/>
                <a:gd name="connsiteX9" fmla="*/ 686 w 18056"/>
                <a:gd name="connsiteY9" fmla="*/ 12489 h 18060"/>
                <a:gd name="connsiteX10" fmla="*/ 2640 w 18056"/>
                <a:gd name="connsiteY10" fmla="*/ 15415 h 18060"/>
                <a:gd name="connsiteX11" fmla="*/ 5572 w 18056"/>
                <a:gd name="connsiteY11" fmla="*/ 17375 h 18060"/>
                <a:gd name="connsiteX12" fmla="*/ 9030 w 18056"/>
                <a:gd name="connsiteY12" fmla="*/ 18061 h 18060"/>
                <a:gd name="connsiteX13" fmla="*/ 9030 w 18056"/>
                <a:gd name="connsiteY13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56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2" y="16540"/>
                  </a:cubicBezTo>
                  <a:cubicBezTo>
                    <a:pt x="15528" y="15546"/>
                    <a:pt x="16688" y="14134"/>
                    <a:pt x="17368" y="12489"/>
                  </a:cubicBezTo>
                  <a:cubicBezTo>
                    <a:pt x="18054" y="10837"/>
                    <a:pt x="18231" y="9020"/>
                    <a:pt x="17882" y="7271"/>
                  </a:cubicBezTo>
                  <a:cubicBezTo>
                    <a:pt x="17534" y="5516"/>
                    <a:pt x="16676" y="3910"/>
                    <a:pt x="15413" y="2647"/>
                  </a:cubicBezTo>
                  <a:cubicBezTo>
                    <a:pt x="14150" y="1384"/>
                    <a:pt x="12539" y="521"/>
                    <a:pt x="10790" y="173"/>
                  </a:cubicBezTo>
                  <a:cubicBezTo>
                    <a:pt x="9035" y="-176"/>
                    <a:pt x="7224" y="7"/>
                    <a:pt x="5572" y="687"/>
                  </a:cubicBezTo>
                  <a:cubicBezTo>
                    <a:pt x="3920" y="1373"/>
                    <a:pt x="2514" y="2527"/>
                    <a:pt x="1520" y="4013"/>
                  </a:cubicBezTo>
                  <a:cubicBezTo>
                    <a:pt x="526" y="5499"/>
                    <a:pt x="0" y="7248"/>
                    <a:pt x="0" y="9031"/>
                  </a:cubicBezTo>
                  <a:cubicBezTo>
                    <a:pt x="0" y="10214"/>
                    <a:pt x="234" y="11391"/>
                    <a:pt x="686" y="12489"/>
                  </a:cubicBezTo>
                  <a:cubicBezTo>
                    <a:pt x="1137" y="13580"/>
                    <a:pt x="1806" y="14580"/>
                    <a:pt x="2640" y="15415"/>
                  </a:cubicBezTo>
                  <a:cubicBezTo>
                    <a:pt x="3480" y="16255"/>
                    <a:pt x="4475" y="16918"/>
                    <a:pt x="5572" y="17375"/>
                  </a:cubicBezTo>
                  <a:cubicBezTo>
                    <a:pt x="6669" y="17826"/>
                    <a:pt x="7841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1266DE0F-4B6E-A575-6339-6F8A817E2501}"/>
                </a:ext>
              </a:extLst>
            </p:cNvPr>
            <p:cNvSpPr/>
            <p:nvPr/>
          </p:nvSpPr>
          <p:spPr>
            <a:xfrm>
              <a:off x="2272540" y="3934889"/>
              <a:ext cx="694580" cy="743178"/>
            </a:xfrm>
            <a:custGeom>
              <a:avLst/>
              <a:gdLst>
                <a:gd name="connsiteX0" fmla="*/ 694580 w 694580"/>
                <a:gd name="connsiteY0" fmla="*/ 721061 h 743178"/>
                <a:gd name="connsiteX1" fmla="*/ 687322 w 694580"/>
                <a:gd name="connsiteY1" fmla="*/ 743179 h 743178"/>
                <a:gd name="connsiteX2" fmla="*/ 192232 w 694580"/>
                <a:gd name="connsiteY2" fmla="*/ 743179 h 743178"/>
                <a:gd name="connsiteX3" fmla="*/ 113439 w 694580"/>
                <a:gd name="connsiteY3" fmla="*/ 714101 h 743178"/>
                <a:gd name="connsiteX4" fmla="*/ 72617 w 694580"/>
                <a:gd name="connsiteY4" fmla="*/ 640709 h 743178"/>
                <a:gd name="connsiteX5" fmla="*/ 1751 w 694580"/>
                <a:gd name="connsiteY5" fmla="*/ 187109 h 743178"/>
                <a:gd name="connsiteX6" fmla="*/ 27057 w 694580"/>
                <a:gd name="connsiteY6" fmla="*/ 75232 h 743178"/>
                <a:gd name="connsiteX7" fmla="*/ 121366 w 694580"/>
                <a:gd name="connsiteY7" fmla="*/ 9944 h 743178"/>
                <a:gd name="connsiteX8" fmla="*/ 163314 w 694580"/>
                <a:gd name="connsiteY8" fmla="*/ 0 h 743178"/>
                <a:gd name="connsiteX9" fmla="*/ 88910 w 694580"/>
                <a:gd name="connsiteY9" fmla="*/ 68397 h 743178"/>
                <a:gd name="connsiteX10" fmla="*/ 71245 w 694580"/>
                <a:gd name="connsiteY10" fmla="*/ 167907 h 743178"/>
                <a:gd name="connsiteX11" fmla="*/ 136682 w 694580"/>
                <a:gd name="connsiteY11" fmla="*/ 585845 h 743178"/>
                <a:gd name="connsiteX12" fmla="*/ 177596 w 694580"/>
                <a:gd name="connsiteY12" fmla="*/ 659117 h 743178"/>
                <a:gd name="connsiteX13" fmla="*/ 256297 w 694580"/>
                <a:gd name="connsiteY13" fmla="*/ 688257 h 743178"/>
                <a:gd name="connsiteX14" fmla="*/ 694580 w 694580"/>
                <a:gd name="connsiteY14" fmla="*/ 721061 h 743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4580" h="743178">
                  <a:moveTo>
                    <a:pt x="694580" y="721061"/>
                  </a:moveTo>
                  <a:lnTo>
                    <a:pt x="687322" y="743179"/>
                  </a:lnTo>
                  <a:lnTo>
                    <a:pt x="192232" y="743179"/>
                  </a:lnTo>
                  <a:cubicBezTo>
                    <a:pt x="163337" y="743213"/>
                    <a:pt x="135385" y="732897"/>
                    <a:pt x="113439" y="714101"/>
                  </a:cubicBezTo>
                  <a:cubicBezTo>
                    <a:pt x="91499" y="695304"/>
                    <a:pt x="77017" y="669267"/>
                    <a:pt x="72617" y="640709"/>
                  </a:cubicBezTo>
                  <a:lnTo>
                    <a:pt x="1751" y="187109"/>
                  </a:lnTo>
                  <a:cubicBezTo>
                    <a:pt x="-4124" y="147961"/>
                    <a:pt x="4905" y="108036"/>
                    <a:pt x="27057" y="75232"/>
                  </a:cubicBezTo>
                  <a:cubicBezTo>
                    <a:pt x="49202" y="42422"/>
                    <a:pt x="82858" y="19128"/>
                    <a:pt x="121366" y="9944"/>
                  </a:cubicBezTo>
                  <a:lnTo>
                    <a:pt x="163314" y="0"/>
                  </a:lnTo>
                  <a:cubicBezTo>
                    <a:pt x="131687" y="14030"/>
                    <a:pt x="105547" y="38062"/>
                    <a:pt x="88910" y="68397"/>
                  </a:cubicBezTo>
                  <a:cubicBezTo>
                    <a:pt x="72274" y="98732"/>
                    <a:pt x="66067" y="133697"/>
                    <a:pt x="71245" y="167907"/>
                  </a:cubicBezTo>
                  <a:lnTo>
                    <a:pt x="136682" y="585845"/>
                  </a:lnTo>
                  <a:cubicBezTo>
                    <a:pt x="141157" y="614363"/>
                    <a:pt x="155667" y="640343"/>
                    <a:pt x="177596" y="659117"/>
                  </a:cubicBezTo>
                  <a:cubicBezTo>
                    <a:pt x="199524" y="677890"/>
                    <a:pt x="227430" y="688223"/>
                    <a:pt x="256297" y="688257"/>
                  </a:cubicBezTo>
                  <a:lnTo>
                    <a:pt x="694580" y="721061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ABB96985-00EA-183E-9EE7-1A8212AE0A31}"/>
                </a:ext>
              </a:extLst>
            </p:cNvPr>
            <p:cNvSpPr/>
            <p:nvPr/>
          </p:nvSpPr>
          <p:spPr>
            <a:xfrm>
              <a:off x="2959342" y="4552509"/>
              <a:ext cx="104298" cy="125730"/>
            </a:xfrm>
            <a:custGeom>
              <a:avLst/>
              <a:gdLst>
                <a:gd name="connsiteX0" fmla="*/ 51492 w 104298"/>
                <a:gd name="connsiteY0" fmla="*/ 103841 h 125730"/>
                <a:gd name="connsiteX1" fmla="*/ 44297 w 104298"/>
                <a:gd name="connsiteY1" fmla="*/ 102144 h 125730"/>
                <a:gd name="connsiteX2" fmla="*/ 38376 w 104298"/>
                <a:gd name="connsiteY2" fmla="*/ 97721 h 125730"/>
                <a:gd name="connsiteX3" fmla="*/ 34701 w 104298"/>
                <a:gd name="connsiteY3" fmla="*/ 91303 h 125730"/>
                <a:gd name="connsiteX4" fmla="*/ 33890 w 104298"/>
                <a:gd name="connsiteY4" fmla="*/ 83953 h 125730"/>
                <a:gd name="connsiteX5" fmla="*/ 43777 w 104298"/>
                <a:gd name="connsiteY5" fmla="*/ 0 h 125730"/>
                <a:gd name="connsiteX6" fmla="*/ 0 w 104298"/>
                <a:gd name="connsiteY6" fmla="*/ 125730 h 125730"/>
                <a:gd name="connsiteX7" fmla="*/ 6344 w 104298"/>
                <a:gd name="connsiteY7" fmla="*/ 125730 h 125730"/>
                <a:gd name="connsiteX8" fmla="*/ 73609 w 104298"/>
                <a:gd name="connsiteY8" fmla="*/ 109899 h 125730"/>
                <a:gd name="connsiteX9" fmla="*/ 104299 w 104298"/>
                <a:gd name="connsiteY9" fmla="*/ 95497 h 125730"/>
                <a:gd name="connsiteX10" fmla="*/ 51492 w 104298"/>
                <a:gd name="connsiteY10" fmla="*/ 103841 h 12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98" h="125730">
                  <a:moveTo>
                    <a:pt x="51492" y="103841"/>
                  </a:moveTo>
                  <a:cubicBezTo>
                    <a:pt x="49006" y="103773"/>
                    <a:pt x="46554" y="103196"/>
                    <a:pt x="44297" y="102144"/>
                  </a:cubicBezTo>
                  <a:cubicBezTo>
                    <a:pt x="42039" y="101092"/>
                    <a:pt x="40022" y="99584"/>
                    <a:pt x="38376" y="97721"/>
                  </a:cubicBezTo>
                  <a:cubicBezTo>
                    <a:pt x="36725" y="95852"/>
                    <a:pt x="35473" y="93669"/>
                    <a:pt x="34701" y="91303"/>
                  </a:cubicBezTo>
                  <a:cubicBezTo>
                    <a:pt x="33930" y="88937"/>
                    <a:pt x="33656" y="86433"/>
                    <a:pt x="33890" y="83953"/>
                  </a:cubicBezTo>
                  <a:lnTo>
                    <a:pt x="43777" y="0"/>
                  </a:lnTo>
                  <a:lnTo>
                    <a:pt x="0" y="125730"/>
                  </a:lnTo>
                  <a:lnTo>
                    <a:pt x="6344" y="125730"/>
                  </a:lnTo>
                  <a:cubicBezTo>
                    <a:pt x="29695" y="125753"/>
                    <a:pt x="52721" y="120329"/>
                    <a:pt x="73609" y="109899"/>
                  </a:cubicBezTo>
                  <a:lnTo>
                    <a:pt x="104299" y="95497"/>
                  </a:lnTo>
                  <a:cubicBezTo>
                    <a:pt x="97212" y="96698"/>
                    <a:pt x="78181" y="103841"/>
                    <a:pt x="51492" y="10384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A2748E40-28B5-4C4F-0CAA-2D730B16D7A1}"/>
                </a:ext>
              </a:extLst>
            </p:cNvPr>
            <p:cNvSpPr/>
            <p:nvPr/>
          </p:nvSpPr>
          <p:spPr>
            <a:xfrm>
              <a:off x="2618091" y="3559279"/>
              <a:ext cx="264160" cy="392986"/>
            </a:xfrm>
            <a:custGeom>
              <a:avLst/>
              <a:gdLst>
                <a:gd name="connsiteX0" fmla="*/ 264161 w 264160"/>
                <a:gd name="connsiteY0" fmla="*/ 63571 h 392986"/>
                <a:gd name="connsiteX1" fmla="*/ 37104 w 264160"/>
                <a:gd name="connsiteY1" fmla="*/ 77115 h 392986"/>
                <a:gd name="connsiteX2" fmla="*/ 31389 w 264160"/>
                <a:gd name="connsiteY2" fmla="*/ 120435 h 392986"/>
                <a:gd name="connsiteX3" fmla="*/ 699 w 264160"/>
                <a:gd name="connsiteY3" fmla="*/ 331890 h 392986"/>
                <a:gd name="connsiteX4" fmla="*/ 699 w 264160"/>
                <a:gd name="connsiteY4" fmla="*/ 332347 h 392986"/>
                <a:gd name="connsiteX5" fmla="*/ 242 w 264160"/>
                <a:gd name="connsiteY5" fmla="*/ 336805 h 392986"/>
                <a:gd name="connsiteX6" fmla="*/ 745 w 264160"/>
                <a:gd name="connsiteY6" fmla="*/ 345652 h 392986"/>
                <a:gd name="connsiteX7" fmla="*/ 4757 w 264160"/>
                <a:gd name="connsiteY7" fmla="*/ 353550 h 392986"/>
                <a:gd name="connsiteX8" fmla="*/ 4757 w 264160"/>
                <a:gd name="connsiteY8" fmla="*/ 354121 h 392986"/>
                <a:gd name="connsiteX9" fmla="*/ 5214 w 264160"/>
                <a:gd name="connsiteY9" fmla="*/ 354579 h 392986"/>
                <a:gd name="connsiteX10" fmla="*/ 10586 w 264160"/>
                <a:gd name="connsiteY10" fmla="*/ 359493 h 392986"/>
                <a:gd name="connsiteX11" fmla="*/ 51677 w 264160"/>
                <a:gd name="connsiteY11" fmla="*/ 380296 h 392986"/>
                <a:gd name="connsiteX12" fmla="*/ 148409 w 264160"/>
                <a:gd name="connsiteY12" fmla="*/ 390977 h 392986"/>
                <a:gd name="connsiteX13" fmla="*/ 238100 w 264160"/>
                <a:gd name="connsiteY13" fmla="*/ 353207 h 392986"/>
                <a:gd name="connsiteX14" fmla="*/ 243815 w 264160"/>
                <a:gd name="connsiteY14" fmla="*/ 335148 h 392986"/>
                <a:gd name="connsiteX15" fmla="*/ 240215 w 264160"/>
                <a:gd name="connsiteY15" fmla="*/ 225019 h 392986"/>
                <a:gd name="connsiteX16" fmla="*/ 247473 w 264160"/>
                <a:gd name="connsiteY16" fmla="*/ 187129 h 392986"/>
                <a:gd name="connsiteX17" fmla="*/ 264161 w 264160"/>
                <a:gd name="connsiteY17" fmla="*/ 63571 h 392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64160" h="392986">
                  <a:moveTo>
                    <a:pt x="264161" y="63571"/>
                  </a:moveTo>
                  <a:cubicBezTo>
                    <a:pt x="264161" y="63571"/>
                    <a:pt x="57449" y="-88105"/>
                    <a:pt x="37104" y="77115"/>
                  </a:cubicBezTo>
                  <a:lnTo>
                    <a:pt x="31389" y="120435"/>
                  </a:lnTo>
                  <a:lnTo>
                    <a:pt x="699" y="331890"/>
                  </a:lnTo>
                  <a:lnTo>
                    <a:pt x="699" y="332347"/>
                  </a:lnTo>
                  <a:lnTo>
                    <a:pt x="242" y="336805"/>
                  </a:lnTo>
                  <a:cubicBezTo>
                    <a:pt x="-204" y="339754"/>
                    <a:pt x="-32" y="342766"/>
                    <a:pt x="745" y="345652"/>
                  </a:cubicBezTo>
                  <a:cubicBezTo>
                    <a:pt x="1522" y="348532"/>
                    <a:pt x="2888" y="351224"/>
                    <a:pt x="4757" y="353550"/>
                  </a:cubicBezTo>
                  <a:lnTo>
                    <a:pt x="4757" y="354121"/>
                  </a:lnTo>
                  <a:lnTo>
                    <a:pt x="5214" y="354579"/>
                  </a:lnTo>
                  <a:cubicBezTo>
                    <a:pt x="6666" y="356556"/>
                    <a:pt x="8489" y="358225"/>
                    <a:pt x="10586" y="359493"/>
                  </a:cubicBezTo>
                  <a:cubicBezTo>
                    <a:pt x="23468" y="367934"/>
                    <a:pt x="37247" y="374913"/>
                    <a:pt x="51677" y="380296"/>
                  </a:cubicBezTo>
                  <a:cubicBezTo>
                    <a:pt x="82481" y="392040"/>
                    <a:pt x="115782" y="395715"/>
                    <a:pt x="148409" y="390977"/>
                  </a:cubicBezTo>
                  <a:cubicBezTo>
                    <a:pt x="181036" y="386234"/>
                    <a:pt x="211908" y="373232"/>
                    <a:pt x="238100" y="353207"/>
                  </a:cubicBezTo>
                  <a:cubicBezTo>
                    <a:pt x="242232" y="348132"/>
                    <a:pt x="244272" y="341674"/>
                    <a:pt x="243815" y="335148"/>
                  </a:cubicBezTo>
                  <a:lnTo>
                    <a:pt x="240215" y="225019"/>
                  </a:lnTo>
                  <a:cubicBezTo>
                    <a:pt x="243947" y="212675"/>
                    <a:pt x="246376" y="199976"/>
                    <a:pt x="247473" y="187129"/>
                  </a:cubicBezTo>
                  <a:cubicBezTo>
                    <a:pt x="254217" y="122207"/>
                    <a:pt x="264161" y="63571"/>
                    <a:pt x="264161" y="63571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7CFAD91-645E-DB18-A138-55B86A39F750}"/>
                </a:ext>
              </a:extLst>
            </p:cNvPr>
            <p:cNvSpPr/>
            <p:nvPr/>
          </p:nvSpPr>
          <p:spPr>
            <a:xfrm>
              <a:off x="2367445" y="4338595"/>
              <a:ext cx="18060" cy="18060"/>
            </a:xfrm>
            <a:custGeom>
              <a:avLst/>
              <a:gdLst>
                <a:gd name="connsiteX0" fmla="*/ 9030 w 18060"/>
                <a:gd name="connsiteY0" fmla="*/ 18061 h 18060"/>
                <a:gd name="connsiteX1" fmla="*/ 14047 w 18060"/>
                <a:gd name="connsiteY1" fmla="*/ 16540 h 18060"/>
                <a:gd name="connsiteX2" fmla="*/ 17373 w 18060"/>
                <a:gd name="connsiteY2" fmla="*/ 12489 h 18060"/>
                <a:gd name="connsiteX3" fmla="*/ 17888 w 18060"/>
                <a:gd name="connsiteY3" fmla="*/ 7271 h 18060"/>
                <a:gd name="connsiteX4" fmla="*/ 15413 w 18060"/>
                <a:gd name="connsiteY4" fmla="*/ 2647 h 18060"/>
                <a:gd name="connsiteX5" fmla="*/ 10790 w 18060"/>
                <a:gd name="connsiteY5" fmla="*/ 173 h 18060"/>
                <a:gd name="connsiteX6" fmla="*/ 5572 w 18060"/>
                <a:gd name="connsiteY6" fmla="*/ 687 h 18060"/>
                <a:gd name="connsiteX7" fmla="*/ 1520 w 18060"/>
                <a:gd name="connsiteY7" fmla="*/ 4013 h 18060"/>
                <a:gd name="connsiteX8" fmla="*/ 0 w 18060"/>
                <a:gd name="connsiteY8" fmla="*/ 9031 h 18060"/>
                <a:gd name="connsiteX9" fmla="*/ 2646 w 18060"/>
                <a:gd name="connsiteY9" fmla="*/ 15415 h 18060"/>
                <a:gd name="connsiteX10" fmla="*/ 9030 w 18060"/>
                <a:gd name="connsiteY10" fmla="*/ 18061 h 18060"/>
                <a:gd name="connsiteX11" fmla="*/ 9030 w 18060"/>
                <a:gd name="connsiteY11" fmla="*/ 18061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60" h="18060">
                  <a:moveTo>
                    <a:pt x="9030" y="18061"/>
                  </a:moveTo>
                  <a:cubicBezTo>
                    <a:pt x="10813" y="18061"/>
                    <a:pt x="12562" y="17529"/>
                    <a:pt x="14047" y="16540"/>
                  </a:cubicBezTo>
                  <a:cubicBezTo>
                    <a:pt x="15533" y="15546"/>
                    <a:pt x="16688" y="14134"/>
                    <a:pt x="17373" y="12489"/>
                  </a:cubicBezTo>
                  <a:cubicBezTo>
                    <a:pt x="18054" y="10837"/>
                    <a:pt x="18236" y="9020"/>
                    <a:pt x="17888" y="7271"/>
                  </a:cubicBezTo>
                  <a:cubicBezTo>
                    <a:pt x="17539" y="5516"/>
                    <a:pt x="16676" y="3910"/>
                    <a:pt x="15413" y="2647"/>
                  </a:cubicBezTo>
                  <a:cubicBezTo>
                    <a:pt x="14150" y="1384"/>
                    <a:pt x="12544" y="521"/>
                    <a:pt x="10790" y="173"/>
                  </a:cubicBezTo>
                  <a:cubicBezTo>
                    <a:pt x="9041" y="-176"/>
                    <a:pt x="7224" y="7"/>
                    <a:pt x="5572" y="687"/>
                  </a:cubicBezTo>
                  <a:cubicBezTo>
                    <a:pt x="3926" y="1373"/>
                    <a:pt x="2514" y="2527"/>
                    <a:pt x="1520" y="4013"/>
                  </a:cubicBezTo>
                  <a:cubicBezTo>
                    <a:pt x="531" y="5499"/>
                    <a:pt x="0" y="7248"/>
                    <a:pt x="0" y="9031"/>
                  </a:cubicBezTo>
                  <a:cubicBezTo>
                    <a:pt x="0" y="11425"/>
                    <a:pt x="949" y="13723"/>
                    <a:pt x="2646" y="15415"/>
                  </a:cubicBezTo>
                  <a:cubicBezTo>
                    <a:pt x="4338" y="17112"/>
                    <a:pt x="6635" y="18061"/>
                    <a:pt x="9030" y="18061"/>
                  </a:cubicBezTo>
                  <a:lnTo>
                    <a:pt x="9030" y="18061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95091BED-A78A-318E-4037-C4E46BDF89A8}"/>
                </a:ext>
              </a:extLst>
            </p:cNvPr>
            <p:cNvSpPr/>
            <p:nvPr/>
          </p:nvSpPr>
          <p:spPr>
            <a:xfrm>
              <a:off x="2832126" y="3487346"/>
              <a:ext cx="147219" cy="147219"/>
            </a:xfrm>
            <a:custGeom>
              <a:avLst/>
              <a:gdLst>
                <a:gd name="connsiteX0" fmla="*/ 73552 w 147219"/>
                <a:gd name="connsiteY0" fmla="*/ 147220 h 147219"/>
                <a:gd name="connsiteX1" fmla="*/ 114471 w 147219"/>
                <a:gd name="connsiteY1" fmla="*/ 134841 h 147219"/>
                <a:gd name="connsiteX2" fmla="*/ 141606 w 147219"/>
                <a:gd name="connsiteY2" fmla="*/ 101808 h 147219"/>
                <a:gd name="connsiteX3" fmla="*/ 145807 w 147219"/>
                <a:gd name="connsiteY3" fmla="*/ 59266 h 147219"/>
                <a:gd name="connsiteX4" fmla="*/ 125661 w 147219"/>
                <a:gd name="connsiteY4" fmla="*/ 21564 h 147219"/>
                <a:gd name="connsiteX5" fmla="*/ 87960 w 147219"/>
                <a:gd name="connsiteY5" fmla="*/ 1413 h 147219"/>
                <a:gd name="connsiteX6" fmla="*/ 45417 w 147219"/>
                <a:gd name="connsiteY6" fmla="*/ 5613 h 147219"/>
                <a:gd name="connsiteX7" fmla="*/ 12384 w 147219"/>
                <a:gd name="connsiteY7" fmla="*/ 32754 h 147219"/>
                <a:gd name="connsiteX8" fmla="*/ 0 w 147219"/>
                <a:gd name="connsiteY8" fmla="*/ 73668 h 147219"/>
                <a:gd name="connsiteX9" fmla="*/ 21563 w 147219"/>
                <a:gd name="connsiteY9" fmla="*/ 125663 h 147219"/>
                <a:gd name="connsiteX10" fmla="*/ 73552 w 147219"/>
                <a:gd name="connsiteY10" fmla="*/ 147220 h 147219"/>
                <a:gd name="connsiteX11" fmla="*/ 73552 w 147219"/>
                <a:gd name="connsiteY11" fmla="*/ 147220 h 147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219" h="147219">
                  <a:moveTo>
                    <a:pt x="73552" y="147220"/>
                  </a:moveTo>
                  <a:cubicBezTo>
                    <a:pt x="88120" y="147231"/>
                    <a:pt x="102356" y="142922"/>
                    <a:pt x="114471" y="134841"/>
                  </a:cubicBezTo>
                  <a:cubicBezTo>
                    <a:pt x="126587" y="126754"/>
                    <a:pt x="136028" y="115261"/>
                    <a:pt x="141606" y="101808"/>
                  </a:cubicBezTo>
                  <a:cubicBezTo>
                    <a:pt x="147184" y="88355"/>
                    <a:pt x="148647" y="73547"/>
                    <a:pt x="145807" y="59266"/>
                  </a:cubicBezTo>
                  <a:cubicBezTo>
                    <a:pt x="142972" y="44978"/>
                    <a:pt x="135960" y="31857"/>
                    <a:pt x="125661" y="21564"/>
                  </a:cubicBezTo>
                  <a:cubicBezTo>
                    <a:pt x="115363" y="11266"/>
                    <a:pt x="102241" y="4253"/>
                    <a:pt x="87960" y="1413"/>
                  </a:cubicBezTo>
                  <a:cubicBezTo>
                    <a:pt x="73672" y="-1427"/>
                    <a:pt x="58870" y="35"/>
                    <a:pt x="45417" y="5613"/>
                  </a:cubicBezTo>
                  <a:cubicBezTo>
                    <a:pt x="31964" y="11197"/>
                    <a:pt x="20471" y="20638"/>
                    <a:pt x="12384" y="32754"/>
                  </a:cubicBezTo>
                  <a:cubicBezTo>
                    <a:pt x="4298" y="44864"/>
                    <a:pt x="-6" y="59106"/>
                    <a:pt x="0" y="73668"/>
                  </a:cubicBezTo>
                  <a:cubicBezTo>
                    <a:pt x="17" y="93173"/>
                    <a:pt x="7772" y="111872"/>
                    <a:pt x="21563" y="125663"/>
                  </a:cubicBezTo>
                  <a:cubicBezTo>
                    <a:pt x="35353" y="139453"/>
                    <a:pt x="54053" y="147202"/>
                    <a:pt x="73552" y="147220"/>
                  </a:cubicBezTo>
                  <a:lnTo>
                    <a:pt x="73552" y="147220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0052553-512B-0D95-E49A-957B48A58ED5}"/>
                </a:ext>
              </a:extLst>
            </p:cNvPr>
            <p:cNvSpPr/>
            <p:nvPr/>
          </p:nvSpPr>
          <p:spPr>
            <a:xfrm>
              <a:off x="2419147" y="4252306"/>
              <a:ext cx="35498" cy="20522"/>
            </a:xfrm>
            <a:custGeom>
              <a:avLst/>
              <a:gdLst>
                <a:gd name="connsiteX0" fmla="*/ 28422 w 35498"/>
                <a:gd name="connsiteY0" fmla="*/ 20511 h 20522"/>
                <a:gd name="connsiteX1" fmla="*/ 26650 w 35498"/>
                <a:gd name="connsiteY1" fmla="*/ 20054 h 20522"/>
                <a:gd name="connsiteX2" fmla="*/ 4533 w 35498"/>
                <a:gd name="connsiteY2" fmla="*/ 13310 h 20522"/>
                <a:gd name="connsiteX3" fmla="*/ 721 w 35498"/>
                <a:gd name="connsiteY3" fmla="*/ 9915 h 20522"/>
                <a:gd name="connsiteX4" fmla="*/ 310 w 35498"/>
                <a:gd name="connsiteY4" fmla="*/ 4829 h 20522"/>
                <a:gd name="connsiteX5" fmla="*/ 3527 w 35498"/>
                <a:gd name="connsiteY5" fmla="*/ 863 h 20522"/>
                <a:gd name="connsiteX6" fmla="*/ 8591 w 35498"/>
                <a:gd name="connsiteY6" fmla="*/ 223 h 20522"/>
                <a:gd name="connsiteX7" fmla="*/ 30708 w 35498"/>
                <a:gd name="connsiteY7" fmla="*/ 6966 h 20522"/>
                <a:gd name="connsiteX8" fmla="*/ 34697 w 35498"/>
                <a:gd name="connsiteY8" fmla="*/ 10338 h 20522"/>
                <a:gd name="connsiteX9" fmla="*/ 35223 w 35498"/>
                <a:gd name="connsiteY9" fmla="*/ 15539 h 20522"/>
                <a:gd name="connsiteX10" fmla="*/ 32571 w 35498"/>
                <a:gd name="connsiteY10" fmla="*/ 19054 h 20522"/>
                <a:gd name="connsiteX11" fmla="*/ 28422 w 35498"/>
                <a:gd name="connsiteY11" fmla="*/ 20511 h 20522"/>
                <a:gd name="connsiteX12" fmla="*/ 28422 w 35498"/>
                <a:gd name="connsiteY12" fmla="*/ 20511 h 2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498" h="20522">
                  <a:moveTo>
                    <a:pt x="28422" y="20511"/>
                  </a:moveTo>
                  <a:cubicBezTo>
                    <a:pt x="27793" y="20568"/>
                    <a:pt x="27170" y="20408"/>
                    <a:pt x="26650" y="20054"/>
                  </a:cubicBezTo>
                  <a:lnTo>
                    <a:pt x="4533" y="13310"/>
                  </a:lnTo>
                  <a:cubicBezTo>
                    <a:pt x="2870" y="12710"/>
                    <a:pt x="1504" y="11498"/>
                    <a:pt x="721" y="9915"/>
                  </a:cubicBezTo>
                  <a:cubicBezTo>
                    <a:pt x="-68" y="8338"/>
                    <a:pt x="-216" y="6515"/>
                    <a:pt x="310" y="4829"/>
                  </a:cubicBezTo>
                  <a:cubicBezTo>
                    <a:pt x="830" y="3143"/>
                    <a:pt x="1984" y="1720"/>
                    <a:pt x="3527" y="863"/>
                  </a:cubicBezTo>
                  <a:cubicBezTo>
                    <a:pt x="5070" y="5"/>
                    <a:pt x="6882" y="-223"/>
                    <a:pt x="8591" y="223"/>
                  </a:cubicBezTo>
                  <a:lnTo>
                    <a:pt x="30708" y="6966"/>
                  </a:lnTo>
                  <a:cubicBezTo>
                    <a:pt x="32422" y="7532"/>
                    <a:pt x="33857" y="8744"/>
                    <a:pt x="34697" y="10338"/>
                  </a:cubicBezTo>
                  <a:cubicBezTo>
                    <a:pt x="35537" y="11938"/>
                    <a:pt x="35725" y="13801"/>
                    <a:pt x="35223" y="15539"/>
                  </a:cubicBezTo>
                  <a:cubicBezTo>
                    <a:pt x="34702" y="16945"/>
                    <a:pt x="33782" y="18168"/>
                    <a:pt x="32571" y="19054"/>
                  </a:cubicBezTo>
                  <a:cubicBezTo>
                    <a:pt x="31365" y="19939"/>
                    <a:pt x="29919" y="20448"/>
                    <a:pt x="28422" y="20511"/>
                  </a:cubicBezTo>
                  <a:lnTo>
                    <a:pt x="28422" y="20511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BC85454F-89FC-9245-6BA5-262F3DB9545E}"/>
                </a:ext>
              </a:extLst>
            </p:cNvPr>
            <p:cNvSpPr/>
            <p:nvPr/>
          </p:nvSpPr>
          <p:spPr>
            <a:xfrm>
              <a:off x="2656904" y="3485061"/>
              <a:ext cx="266306" cy="360399"/>
            </a:xfrm>
            <a:custGeom>
              <a:avLst/>
              <a:gdLst>
                <a:gd name="connsiteX0" fmla="*/ 258261 w 266306"/>
                <a:gd name="connsiteY0" fmla="*/ 22574 h 360399"/>
                <a:gd name="connsiteX1" fmla="*/ 143961 w 266306"/>
                <a:gd name="connsiteY1" fmla="*/ 360159 h 360399"/>
                <a:gd name="connsiteX2" fmla="*/ 0 w 266306"/>
                <a:gd name="connsiteY2" fmla="*/ 144418 h 360399"/>
                <a:gd name="connsiteX3" fmla="*/ 17602 w 266306"/>
                <a:gd name="connsiteY3" fmla="*/ 0 h 360399"/>
                <a:gd name="connsiteX4" fmla="*/ 258261 w 266306"/>
                <a:gd name="connsiteY4" fmla="*/ 22574 h 3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306" h="360399">
                  <a:moveTo>
                    <a:pt x="258261" y="22574"/>
                  </a:moveTo>
                  <a:cubicBezTo>
                    <a:pt x="258261" y="22574"/>
                    <a:pt x="311525" y="350672"/>
                    <a:pt x="143961" y="360159"/>
                  </a:cubicBezTo>
                  <a:cubicBezTo>
                    <a:pt x="-914" y="368732"/>
                    <a:pt x="0" y="144418"/>
                    <a:pt x="0" y="144418"/>
                  </a:cubicBezTo>
                  <a:lnTo>
                    <a:pt x="17602" y="0"/>
                  </a:lnTo>
                  <a:lnTo>
                    <a:pt x="258261" y="22574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26BC3A04-0014-7EC3-1F8A-FBAE96B40284}"/>
                </a:ext>
              </a:extLst>
            </p:cNvPr>
            <p:cNvSpPr/>
            <p:nvPr/>
          </p:nvSpPr>
          <p:spPr>
            <a:xfrm>
              <a:off x="2592000" y="3347730"/>
              <a:ext cx="366955" cy="295408"/>
            </a:xfrm>
            <a:custGeom>
              <a:avLst/>
              <a:gdLst>
                <a:gd name="connsiteX0" fmla="*/ 312369 w 366955"/>
                <a:gd name="connsiteY0" fmla="*/ 179393 h 295408"/>
                <a:gd name="connsiteX1" fmla="*/ 165208 w 366955"/>
                <a:gd name="connsiteY1" fmla="*/ 179393 h 295408"/>
                <a:gd name="connsiteX2" fmla="*/ 152412 w 366955"/>
                <a:gd name="connsiteY2" fmla="*/ 181925 h 295408"/>
                <a:gd name="connsiteX3" fmla="*/ 141571 w 366955"/>
                <a:gd name="connsiteY3" fmla="*/ 189172 h 295408"/>
                <a:gd name="connsiteX4" fmla="*/ 134341 w 366955"/>
                <a:gd name="connsiteY4" fmla="*/ 200025 h 295408"/>
                <a:gd name="connsiteX5" fmla="*/ 131833 w 366955"/>
                <a:gd name="connsiteY5" fmla="*/ 212826 h 295408"/>
                <a:gd name="connsiteX6" fmla="*/ 129301 w 366955"/>
                <a:gd name="connsiteY6" fmla="*/ 225622 h 295408"/>
                <a:gd name="connsiteX7" fmla="*/ 122054 w 366955"/>
                <a:gd name="connsiteY7" fmla="*/ 236463 h 295408"/>
                <a:gd name="connsiteX8" fmla="*/ 111196 w 366955"/>
                <a:gd name="connsiteY8" fmla="*/ 243693 h 295408"/>
                <a:gd name="connsiteX9" fmla="*/ 98400 w 366955"/>
                <a:gd name="connsiteY9" fmla="*/ 246202 h 295408"/>
                <a:gd name="connsiteX10" fmla="*/ 92010 w 366955"/>
                <a:gd name="connsiteY10" fmla="*/ 248848 h 295408"/>
                <a:gd name="connsiteX11" fmla="*/ 89370 w 366955"/>
                <a:gd name="connsiteY11" fmla="*/ 255232 h 295408"/>
                <a:gd name="connsiteX12" fmla="*/ 89370 w 366955"/>
                <a:gd name="connsiteY12" fmla="*/ 287750 h 295408"/>
                <a:gd name="connsiteX13" fmla="*/ 88799 w 366955"/>
                <a:gd name="connsiteY13" fmla="*/ 290687 h 295408"/>
                <a:gd name="connsiteX14" fmla="*/ 87141 w 366955"/>
                <a:gd name="connsiteY14" fmla="*/ 293179 h 295408"/>
                <a:gd name="connsiteX15" fmla="*/ 84649 w 366955"/>
                <a:gd name="connsiteY15" fmla="*/ 294842 h 295408"/>
                <a:gd name="connsiteX16" fmla="*/ 81712 w 366955"/>
                <a:gd name="connsiteY16" fmla="*/ 295408 h 295408"/>
                <a:gd name="connsiteX17" fmla="*/ 76911 w 366955"/>
                <a:gd name="connsiteY17" fmla="*/ 293596 h 295408"/>
                <a:gd name="connsiteX18" fmla="*/ 74511 w 366955"/>
                <a:gd name="connsiteY18" fmla="*/ 289064 h 295408"/>
                <a:gd name="connsiteX19" fmla="*/ 69996 w 366955"/>
                <a:gd name="connsiteY19" fmla="*/ 257975 h 295408"/>
                <a:gd name="connsiteX20" fmla="*/ 64281 w 366955"/>
                <a:gd name="connsiteY20" fmla="*/ 247116 h 295408"/>
                <a:gd name="connsiteX21" fmla="*/ 28163 w 366955"/>
                <a:gd name="connsiteY21" fmla="*/ 266090 h 295408"/>
                <a:gd name="connsiteX22" fmla="*/ 11018 w 366955"/>
                <a:gd name="connsiteY22" fmla="*/ 99498 h 295408"/>
                <a:gd name="connsiteX23" fmla="*/ 95885 w 366955"/>
                <a:gd name="connsiteY23" fmla="*/ 42348 h 295408"/>
                <a:gd name="connsiteX24" fmla="*/ 105475 w 366955"/>
                <a:gd name="connsiteY24" fmla="*/ 39445 h 295408"/>
                <a:gd name="connsiteX25" fmla="*/ 113030 w 366955"/>
                <a:gd name="connsiteY25" fmla="*/ 32861 h 295408"/>
                <a:gd name="connsiteX26" fmla="*/ 191097 w 366955"/>
                <a:gd name="connsiteY26" fmla="*/ 800 h 295408"/>
                <a:gd name="connsiteX27" fmla="*/ 227570 w 366955"/>
                <a:gd name="connsiteY27" fmla="*/ 13264 h 295408"/>
                <a:gd name="connsiteX28" fmla="*/ 253391 w 366955"/>
                <a:gd name="connsiteY28" fmla="*/ 41890 h 295408"/>
                <a:gd name="connsiteX29" fmla="*/ 265324 w 366955"/>
                <a:gd name="connsiteY29" fmla="*/ 51955 h 295408"/>
                <a:gd name="connsiteX30" fmla="*/ 280937 w 366955"/>
                <a:gd name="connsiteY30" fmla="*/ 52235 h 295408"/>
                <a:gd name="connsiteX31" fmla="*/ 312798 w 366955"/>
                <a:gd name="connsiteY31" fmla="*/ 48777 h 295408"/>
                <a:gd name="connsiteX32" fmla="*/ 342316 w 366955"/>
                <a:gd name="connsiteY32" fmla="*/ 61264 h 295408"/>
                <a:gd name="connsiteX33" fmla="*/ 312369 w 366955"/>
                <a:gd name="connsiteY33" fmla="*/ 179393 h 29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66955" h="295408">
                  <a:moveTo>
                    <a:pt x="312369" y="179393"/>
                  </a:moveTo>
                  <a:lnTo>
                    <a:pt x="165208" y="179393"/>
                  </a:lnTo>
                  <a:cubicBezTo>
                    <a:pt x="160819" y="179388"/>
                    <a:pt x="156470" y="180245"/>
                    <a:pt x="152412" y="181925"/>
                  </a:cubicBezTo>
                  <a:cubicBezTo>
                    <a:pt x="148355" y="183600"/>
                    <a:pt x="144668" y="186063"/>
                    <a:pt x="141571" y="189172"/>
                  </a:cubicBezTo>
                  <a:cubicBezTo>
                    <a:pt x="138468" y="192281"/>
                    <a:pt x="136010" y="195967"/>
                    <a:pt x="134341" y="200025"/>
                  </a:cubicBezTo>
                  <a:cubicBezTo>
                    <a:pt x="132667" y="204088"/>
                    <a:pt x="131815" y="208437"/>
                    <a:pt x="131833" y="212826"/>
                  </a:cubicBezTo>
                  <a:cubicBezTo>
                    <a:pt x="131838" y="217215"/>
                    <a:pt x="130981" y="221565"/>
                    <a:pt x="129301" y="225622"/>
                  </a:cubicBezTo>
                  <a:cubicBezTo>
                    <a:pt x="127621" y="229674"/>
                    <a:pt x="125157" y="233360"/>
                    <a:pt x="122054" y="236463"/>
                  </a:cubicBezTo>
                  <a:cubicBezTo>
                    <a:pt x="118945" y="239567"/>
                    <a:pt x="115253" y="242024"/>
                    <a:pt x="111196" y="243693"/>
                  </a:cubicBezTo>
                  <a:cubicBezTo>
                    <a:pt x="107138" y="245362"/>
                    <a:pt x="102789" y="246219"/>
                    <a:pt x="98400" y="246202"/>
                  </a:cubicBezTo>
                  <a:cubicBezTo>
                    <a:pt x="96005" y="246202"/>
                    <a:pt x="93708" y="247150"/>
                    <a:pt x="92010" y="248848"/>
                  </a:cubicBezTo>
                  <a:cubicBezTo>
                    <a:pt x="90319" y="250540"/>
                    <a:pt x="89370" y="252837"/>
                    <a:pt x="89370" y="255232"/>
                  </a:cubicBezTo>
                  <a:lnTo>
                    <a:pt x="89370" y="287750"/>
                  </a:lnTo>
                  <a:cubicBezTo>
                    <a:pt x="89376" y="288756"/>
                    <a:pt x="89181" y="289756"/>
                    <a:pt x="88799" y="290687"/>
                  </a:cubicBezTo>
                  <a:cubicBezTo>
                    <a:pt x="88421" y="291619"/>
                    <a:pt x="87856" y="292470"/>
                    <a:pt x="87141" y="293179"/>
                  </a:cubicBezTo>
                  <a:cubicBezTo>
                    <a:pt x="86427" y="293894"/>
                    <a:pt x="85581" y="294459"/>
                    <a:pt x="84649" y="294842"/>
                  </a:cubicBezTo>
                  <a:cubicBezTo>
                    <a:pt x="83718" y="295225"/>
                    <a:pt x="82718" y="295414"/>
                    <a:pt x="81712" y="295408"/>
                  </a:cubicBezTo>
                  <a:cubicBezTo>
                    <a:pt x="79946" y="295408"/>
                    <a:pt x="78237" y="294762"/>
                    <a:pt x="76911" y="293596"/>
                  </a:cubicBezTo>
                  <a:cubicBezTo>
                    <a:pt x="75585" y="292431"/>
                    <a:pt x="74734" y="290819"/>
                    <a:pt x="74511" y="289064"/>
                  </a:cubicBezTo>
                  <a:lnTo>
                    <a:pt x="69996" y="257975"/>
                  </a:lnTo>
                  <a:lnTo>
                    <a:pt x="64281" y="247116"/>
                  </a:lnTo>
                  <a:lnTo>
                    <a:pt x="28163" y="266090"/>
                  </a:lnTo>
                  <a:cubicBezTo>
                    <a:pt x="28163" y="266090"/>
                    <a:pt x="-21444" y="175793"/>
                    <a:pt x="11018" y="99498"/>
                  </a:cubicBezTo>
                  <a:cubicBezTo>
                    <a:pt x="29534" y="55721"/>
                    <a:pt x="75140" y="43548"/>
                    <a:pt x="95885" y="42348"/>
                  </a:cubicBezTo>
                  <a:cubicBezTo>
                    <a:pt x="99251" y="42068"/>
                    <a:pt x="102520" y="41079"/>
                    <a:pt x="105475" y="39445"/>
                  </a:cubicBezTo>
                  <a:cubicBezTo>
                    <a:pt x="108430" y="37810"/>
                    <a:pt x="111001" y="35564"/>
                    <a:pt x="113030" y="32861"/>
                  </a:cubicBezTo>
                  <a:cubicBezTo>
                    <a:pt x="122517" y="18859"/>
                    <a:pt x="145091" y="-4629"/>
                    <a:pt x="191097" y="800"/>
                  </a:cubicBezTo>
                  <a:cubicBezTo>
                    <a:pt x="204116" y="1783"/>
                    <a:pt x="216672" y="6075"/>
                    <a:pt x="227570" y="13264"/>
                  </a:cubicBezTo>
                  <a:cubicBezTo>
                    <a:pt x="238474" y="20454"/>
                    <a:pt x="247361" y="30306"/>
                    <a:pt x="253391" y="41890"/>
                  </a:cubicBezTo>
                  <a:cubicBezTo>
                    <a:pt x="256094" y="46520"/>
                    <a:pt x="260306" y="50074"/>
                    <a:pt x="265324" y="51955"/>
                  </a:cubicBezTo>
                  <a:cubicBezTo>
                    <a:pt x="270341" y="53841"/>
                    <a:pt x="275856" y="53938"/>
                    <a:pt x="280937" y="52235"/>
                  </a:cubicBezTo>
                  <a:cubicBezTo>
                    <a:pt x="291087" y="48383"/>
                    <a:pt x="302054" y="47194"/>
                    <a:pt x="312798" y="48777"/>
                  </a:cubicBezTo>
                  <a:cubicBezTo>
                    <a:pt x="323542" y="50354"/>
                    <a:pt x="333698" y="54652"/>
                    <a:pt x="342316" y="61264"/>
                  </a:cubicBezTo>
                  <a:cubicBezTo>
                    <a:pt x="389065" y="93668"/>
                    <a:pt x="363804" y="175336"/>
                    <a:pt x="312369" y="179393"/>
                  </a:cubicBez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E0D81544-50A8-21DE-5AD2-5E75EA25B2BC}"/>
                </a:ext>
              </a:extLst>
            </p:cNvPr>
            <p:cNvSpPr/>
            <p:nvPr/>
          </p:nvSpPr>
          <p:spPr>
            <a:xfrm>
              <a:off x="2643022" y="3687372"/>
              <a:ext cx="25717" cy="34290"/>
            </a:xfrm>
            <a:custGeom>
              <a:avLst/>
              <a:gdLst>
                <a:gd name="connsiteX0" fmla="*/ 4515 w 25717"/>
                <a:gd name="connsiteY0" fmla="*/ 3143 h 34290"/>
                <a:gd name="connsiteX1" fmla="*/ 25718 w 25717"/>
                <a:gd name="connsiteY1" fmla="*/ 0 h 34290"/>
                <a:gd name="connsiteX2" fmla="*/ 0 w 25717"/>
                <a:gd name="connsiteY2" fmla="*/ 34290 h 34290"/>
                <a:gd name="connsiteX3" fmla="*/ 4515 w 25717"/>
                <a:gd name="connsiteY3" fmla="*/ 3143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17" h="34290">
                  <a:moveTo>
                    <a:pt x="4515" y="3143"/>
                  </a:moveTo>
                  <a:cubicBezTo>
                    <a:pt x="4515" y="3143"/>
                    <a:pt x="18059" y="5429"/>
                    <a:pt x="25718" y="0"/>
                  </a:cubicBezTo>
                  <a:lnTo>
                    <a:pt x="0" y="34290"/>
                  </a:lnTo>
                  <a:lnTo>
                    <a:pt x="4515" y="3143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D900DCD0-4B4D-1228-546D-8DFFE1F2A0BB}"/>
                </a:ext>
              </a:extLst>
            </p:cNvPr>
            <p:cNvSpPr/>
            <p:nvPr/>
          </p:nvSpPr>
          <p:spPr>
            <a:xfrm>
              <a:off x="2883644" y="3517649"/>
              <a:ext cx="52337" cy="16786"/>
            </a:xfrm>
            <a:custGeom>
              <a:avLst/>
              <a:gdLst>
                <a:gd name="connsiteX0" fmla="*/ 21177 w 52337"/>
                <a:gd name="connsiteY0" fmla="*/ 16275 h 16786"/>
                <a:gd name="connsiteX1" fmla="*/ 4032 w 52337"/>
                <a:gd name="connsiteY1" fmla="*/ 16732 h 16786"/>
                <a:gd name="connsiteX2" fmla="*/ 2603 w 52337"/>
                <a:gd name="connsiteY2" fmla="*/ 16687 h 16786"/>
                <a:gd name="connsiteX3" fmla="*/ 1317 w 52337"/>
                <a:gd name="connsiteY3" fmla="*/ 16058 h 16786"/>
                <a:gd name="connsiteX4" fmla="*/ 397 w 52337"/>
                <a:gd name="connsiteY4" fmla="*/ 14966 h 16786"/>
                <a:gd name="connsiteX5" fmla="*/ 9 w 52337"/>
                <a:gd name="connsiteY5" fmla="*/ 13589 h 16786"/>
                <a:gd name="connsiteX6" fmla="*/ 209 w 52337"/>
                <a:gd name="connsiteY6" fmla="*/ 12172 h 16786"/>
                <a:gd name="connsiteX7" fmla="*/ 974 w 52337"/>
                <a:gd name="connsiteY7" fmla="*/ 10960 h 16786"/>
                <a:gd name="connsiteX8" fmla="*/ 2163 w 52337"/>
                <a:gd name="connsiteY8" fmla="*/ 10172 h 16786"/>
                <a:gd name="connsiteX9" fmla="*/ 3575 w 52337"/>
                <a:gd name="connsiteY9" fmla="*/ 9932 h 16786"/>
                <a:gd name="connsiteX10" fmla="*/ 20720 w 52337"/>
                <a:gd name="connsiteY10" fmla="*/ 9474 h 16786"/>
                <a:gd name="connsiteX11" fmla="*/ 27006 w 52337"/>
                <a:gd name="connsiteY11" fmla="*/ 8617 h 16786"/>
                <a:gd name="connsiteX12" fmla="*/ 47352 w 52337"/>
                <a:gd name="connsiteY12" fmla="*/ 445 h 16786"/>
                <a:gd name="connsiteX13" fmla="*/ 48598 w 52337"/>
                <a:gd name="connsiteY13" fmla="*/ 22 h 16786"/>
                <a:gd name="connsiteX14" fmla="*/ 49912 w 52337"/>
                <a:gd name="connsiteY14" fmla="*/ 136 h 16786"/>
                <a:gd name="connsiteX15" fmla="*/ 51066 w 52337"/>
                <a:gd name="connsiteY15" fmla="*/ 771 h 16786"/>
                <a:gd name="connsiteX16" fmla="*/ 51866 w 52337"/>
                <a:gd name="connsiteY16" fmla="*/ 1816 h 16786"/>
                <a:gd name="connsiteX17" fmla="*/ 52312 w 52337"/>
                <a:gd name="connsiteY17" fmla="*/ 3062 h 16786"/>
                <a:gd name="connsiteX18" fmla="*/ 52204 w 52337"/>
                <a:gd name="connsiteY18" fmla="*/ 4382 h 16786"/>
                <a:gd name="connsiteX19" fmla="*/ 51558 w 52337"/>
                <a:gd name="connsiteY19" fmla="*/ 5542 h 16786"/>
                <a:gd name="connsiteX20" fmla="*/ 50495 w 52337"/>
                <a:gd name="connsiteY20" fmla="*/ 6331 h 16786"/>
                <a:gd name="connsiteX21" fmla="*/ 28378 w 52337"/>
                <a:gd name="connsiteY21" fmla="*/ 14904 h 16786"/>
                <a:gd name="connsiteX22" fmla="*/ 21177 w 52337"/>
                <a:gd name="connsiteY22" fmla="*/ 16275 h 16786"/>
                <a:gd name="connsiteX23" fmla="*/ 21177 w 52337"/>
                <a:gd name="connsiteY23" fmla="*/ 16275 h 16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2337" h="16786">
                  <a:moveTo>
                    <a:pt x="21177" y="16275"/>
                  </a:moveTo>
                  <a:lnTo>
                    <a:pt x="4032" y="16732"/>
                  </a:lnTo>
                  <a:cubicBezTo>
                    <a:pt x="3558" y="16818"/>
                    <a:pt x="3072" y="16801"/>
                    <a:pt x="2603" y="16687"/>
                  </a:cubicBezTo>
                  <a:cubicBezTo>
                    <a:pt x="2135" y="16572"/>
                    <a:pt x="1695" y="16355"/>
                    <a:pt x="1317" y="16058"/>
                  </a:cubicBezTo>
                  <a:cubicBezTo>
                    <a:pt x="934" y="15761"/>
                    <a:pt x="626" y="15389"/>
                    <a:pt x="397" y="14966"/>
                  </a:cubicBezTo>
                  <a:cubicBezTo>
                    <a:pt x="174" y="14538"/>
                    <a:pt x="37" y="14069"/>
                    <a:pt x="9" y="13589"/>
                  </a:cubicBezTo>
                  <a:cubicBezTo>
                    <a:pt x="-26" y="13109"/>
                    <a:pt x="43" y="12623"/>
                    <a:pt x="209" y="12172"/>
                  </a:cubicBezTo>
                  <a:cubicBezTo>
                    <a:pt x="374" y="11720"/>
                    <a:pt x="637" y="11309"/>
                    <a:pt x="974" y="10960"/>
                  </a:cubicBezTo>
                  <a:cubicBezTo>
                    <a:pt x="1312" y="10617"/>
                    <a:pt x="1717" y="10349"/>
                    <a:pt x="2163" y="10172"/>
                  </a:cubicBezTo>
                  <a:cubicBezTo>
                    <a:pt x="2615" y="9994"/>
                    <a:pt x="3095" y="9909"/>
                    <a:pt x="3575" y="9932"/>
                  </a:cubicBezTo>
                  <a:lnTo>
                    <a:pt x="20720" y="9474"/>
                  </a:lnTo>
                  <a:cubicBezTo>
                    <a:pt x="22846" y="9446"/>
                    <a:pt x="24954" y="9160"/>
                    <a:pt x="27006" y="8617"/>
                  </a:cubicBezTo>
                  <a:cubicBezTo>
                    <a:pt x="34110" y="6777"/>
                    <a:pt x="40951" y="4034"/>
                    <a:pt x="47352" y="445"/>
                  </a:cubicBezTo>
                  <a:cubicBezTo>
                    <a:pt x="47735" y="222"/>
                    <a:pt x="48158" y="73"/>
                    <a:pt x="48598" y="22"/>
                  </a:cubicBezTo>
                  <a:cubicBezTo>
                    <a:pt x="49038" y="-30"/>
                    <a:pt x="49489" y="11"/>
                    <a:pt x="49912" y="136"/>
                  </a:cubicBezTo>
                  <a:cubicBezTo>
                    <a:pt x="50335" y="268"/>
                    <a:pt x="50729" y="485"/>
                    <a:pt x="51066" y="771"/>
                  </a:cubicBezTo>
                  <a:cubicBezTo>
                    <a:pt x="51404" y="1062"/>
                    <a:pt x="51678" y="1416"/>
                    <a:pt x="51866" y="1816"/>
                  </a:cubicBezTo>
                  <a:cubicBezTo>
                    <a:pt x="52101" y="2193"/>
                    <a:pt x="52255" y="2622"/>
                    <a:pt x="52312" y="3062"/>
                  </a:cubicBezTo>
                  <a:cubicBezTo>
                    <a:pt x="52369" y="3508"/>
                    <a:pt x="52329" y="3959"/>
                    <a:pt x="52204" y="4382"/>
                  </a:cubicBezTo>
                  <a:cubicBezTo>
                    <a:pt x="52072" y="4811"/>
                    <a:pt x="51855" y="5205"/>
                    <a:pt x="51558" y="5542"/>
                  </a:cubicBezTo>
                  <a:cubicBezTo>
                    <a:pt x="51266" y="5880"/>
                    <a:pt x="50901" y="6148"/>
                    <a:pt x="50495" y="6331"/>
                  </a:cubicBezTo>
                  <a:cubicBezTo>
                    <a:pt x="43597" y="10286"/>
                    <a:pt x="36139" y="13172"/>
                    <a:pt x="28378" y="14904"/>
                  </a:cubicBezTo>
                  <a:cubicBezTo>
                    <a:pt x="26103" y="15875"/>
                    <a:pt x="23651" y="16344"/>
                    <a:pt x="21177" y="16275"/>
                  </a:cubicBezTo>
                  <a:lnTo>
                    <a:pt x="21177" y="16275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0B2F58BE-2904-E239-9F58-EB242C191A71}"/>
                </a:ext>
              </a:extLst>
            </p:cNvPr>
            <p:cNvSpPr/>
            <p:nvPr/>
          </p:nvSpPr>
          <p:spPr>
            <a:xfrm>
              <a:off x="2698982" y="3799469"/>
              <a:ext cx="162924" cy="77543"/>
            </a:xfrm>
            <a:custGeom>
              <a:avLst/>
              <a:gdLst>
                <a:gd name="connsiteX0" fmla="*/ 162924 w 162924"/>
                <a:gd name="connsiteY0" fmla="*/ 76555 h 77543"/>
                <a:gd name="connsiteX1" fmla="*/ 161153 w 162924"/>
                <a:gd name="connsiteY1" fmla="*/ 24205 h 77543"/>
                <a:gd name="connsiteX2" fmla="*/ 60969 w 162924"/>
                <a:gd name="connsiteY2" fmla="*/ 41350 h 77543"/>
                <a:gd name="connsiteX3" fmla="*/ 5876 w 162924"/>
                <a:gd name="connsiteY3" fmla="*/ 1345 h 77543"/>
                <a:gd name="connsiteX4" fmla="*/ 3784 w 162924"/>
                <a:gd name="connsiteY4" fmla="*/ 71 h 77543"/>
                <a:gd name="connsiteX5" fmla="*/ 1361 w 162924"/>
                <a:gd name="connsiteY5" fmla="*/ 431 h 77543"/>
                <a:gd name="connsiteX6" fmla="*/ 70 w 162924"/>
                <a:gd name="connsiteY6" fmla="*/ 2523 h 77543"/>
                <a:gd name="connsiteX7" fmla="*/ 447 w 162924"/>
                <a:gd name="connsiteY7" fmla="*/ 4946 h 77543"/>
                <a:gd name="connsiteX8" fmla="*/ 73599 w 162924"/>
                <a:gd name="connsiteY8" fmla="*/ 51466 h 77543"/>
                <a:gd name="connsiteX9" fmla="*/ 115696 w 162924"/>
                <a:gd name="connsiteY9" fmla="*/ 73137 h 77543"/>
                <a:gd name="connsiteX10" fmla="*/ 162924 w 162924"/>
                <a:gd name="connsiteY10" fmla="*/ 76555 h 77543"/>
                <a:gd name="connsiteX11" fmla="*/ 162924 w 162924"/>
                <a:gd name="connsiteY11" fmla="*/ 76555 h 7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924" h="77543">
                  <a:moveTo>
                    <a:pt x="162924" y="76555"/>
                  </a:moveTo>
                  <a:lnTo>
                    <a:pt x="161153" y="24205"/>
                  </a:lnTo>
                  <a:cubicBezTo>
                    <a:pt x="146236" y="37750"/>
                    <a:pt x="104746" y="55352"/>
                    <a:pt x="60969" y="41350"/>
                  </a:cubicBezTo>
                  <a:cubicBezTo>
                    <a:pt x="38846" y="34155"/>
                    <a:pt x="19564" y="20154"/>
                    <a:pt x="5876" y="1345"/>
                  </a:cubicBezTo>
                  <a:cubicBezTo>
                    <a:pt x="5350" y="688"/>
                    <a:pt x="4607" y="237"/>
                    <a:pt x="3784" y="71"/>
                  </a:cubicBezTo>
                  <a:cubicBezTo>
                    <a:pt x="2956" y="-95"/>
                    <a:pt x="2104" y="31"/>
                    <a:pt x="1361" y="431"/>
                  </a:cubicBezTo>
                  <a:cubicBezTo>
                    <a:pt x="693" y="951"/>
                    <a:pt x="235" y="1694"/>
                    <a:pt x="70" y="2523"/>
                  </a:cubicBezTo>
                  <a:cubicBezTo>
                    <a:pt x="-96" y="3346"/>
                    <a:pt x="35" y="4209"/>
                    <a:pt x="447" y="4946"/>
                  </a:cubicBezTo>
                  <a:cubicBezTo>
                    <a:pt x="18181" y="29023"/>
                    <a:pt x="44270" y="45614"/>
                    <a:pt x="73599" y="51466"/>
                  </a:cubicBezTo>
                  <a:cubicBezTo>
                    <a:pt x="86029" y="61456"/>
                    <a:pt x="100345" y="68828"/>
                    <a:pt x="115696" y="73137"/>
                  </a:cubicBezTo>
                  <a:cubicBezTo>
                    <a:pt x="131046" y="77452"/>
                    <a:pt x="147111" y="78612"/>
                    <a:pt x="162924" y="76555"/>
                  </a:cubicBezTo>
                  <a:lnTo>
                    <a:pt x="162924" y="76555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7586A6B9-80C9-2A9E-52EC-13048545D932}"/>
                </a:ext>
              </a:extLst>
            </p:cNvPr>
            <p:cNvSpPr/>
            <p:nvPr/>
          </p:nvSpPr>
          <p:spPr>
            <a:xfrm>
              <a:off x="2793784" y="3771782"/>
              <a:ext cx="28861" cy="9030"/>
            </a:xfrm>
            <a:custGeom>
              <a:avLst/>
              <a:gdLst>
                <a:gd name="connsiteX0" fmla="*/ 24803 w 28861"/>
                <a:gd name="connsiteY0" fmla="*/ 9030 h 9030"/>
                <a:gd name="connsiteX1" fmla="*/ 4515 w 28861"/>
                <a:gd name="connsiteY1" fmla="*/ 9030 h 9030"/>
                <a:gd name="connsiteX2" fmla="*/ 1320 w 28861"/>
                <a:gd name="connsiteY2" fmla="*/ 7710 h 9030"/>
                <a:gd name="connsiteX3" fmla="*/ 0 w 28861"/>
                <a:gd name="connsiteY3" fmla="*/ 4515 h 9030"/>
                <a:gd name="connsiteX4" fmla="*/ 1320 w 28861"/>
                <a:gd name="connsiteY4" fmla="*/ 1320 h 9030"/>
                <a:gd name="connsiteX5" fmla="*/ 4515 w 28861"/>
                <a:gd name="connsiteY5" fmla="*/ 0 h 9030"/>
                <a:gd name="connsiteX6" fmla="*/ 24346 w 28861"/>
                <a:gd name="connsiteY6" fmla="*/ 0 h 9030"/>
                <a:gd name="connsiteX7" fmla="*/ 26078 w 28861"/>
                <a:gd name="connsiteY7" fmla="*/ 326 h 9030"/>
                <a:gd name="connsiteX8" fmla="*/ 27552 w 28861"/>
                <a:gd name="connsiteY8" fmla="*/ 1303 h 9030"/>
                <a:gd name="connsiteX9" fmla="*/ 28529 w 28861"/>
                <a:gd name="connsiteY9" fmla="*/ 2778 h 9030"/>
                <a:gd name="connsiteX10" fmla="*/ 28861 w 28861"/>
                <a:gd name="connsiteY10" fmla="*/ 4515 h 9030"/>
                <a:gd name="connsiteX11" fmla="*/ 27478 w 28861"/>
                <a:gd name="connsiteY11" fmla="*/ 7356 h 9030"/>
                <a:gd name="connsiteX12" fmla="*/ 24803 w 28861"/>
                <a:gd name="connsiteY12" fmla="*/ 9030 h 9030"/>
                <a:gd name="connsiteX13" fmla="*/ 24803 w 28861"/>
                <a:gd name="connsiteY13" fmla="*/ 9030 h 9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861" h="9030">
                  <a:moveTo>
                    <a:pt x="24803" y="9030"/>
                  </a:moveTo>
                  <a:lnTo>
                    <a:pt x="4515" y="9030"/>
                  </a:lnTo>
                  <a:cubicBezTo>
                    <a:pt x="3315" y="9030"/>
                    <a:pt x="2166" y="8556"/>
                    <a:pt x="1320" y="7710"/>
                  </a:cubicBezTo>
                  <a:cubicBezTo>
                    <a:pt x="474" y="6864"/>
                    <a:pt x="0" y="5715"/>
                    <a:pt x="0" y="4515"/>
                  </a:cubicBezTo>
                  <a:cubicBezTo>
                    <a:pt x="0" y="3321"/>
                    <a:pt x="474" y="2172"/>
                    <a:pt x="1320" y="1320"/>
                  </a:cubicBezTo>
                  <a:cubicBezTo>
                    <a:pt x="2166" y="475"/>
                    <a:pt x="3315" y="0"/>
                    <a:pt x="4515" y="0"/>
                  </a:cubicBezTo>
                  <a:lnTo>
                    <a:pt x="24346" y="0"/>
                  </a:lnTo>
                  <a:cubicBezTo>
                    <a:pt x="24940" y="-5"/>
                    <a:pt x="25529" y="103"/>
                    <a:pt x="26078" y="326"/>
                  </a:cubicBezTo>
                  <a:cubicBezTo>
                    <a:pt x="26632" y="555"/>
                    <a:pt x="27135" y="886"/>
                    <a:pt x="27552" y="1303"/>
                  </a:cubicBezTo>
                  <a:cubicBezTo>
                    <a:pt x="27975" y="1726"/>
                    <a:pt x="28306" y="2229"/>
                    <a:pt x="28529" y="2778"/>
                  </a:cubicBezTo>
                  <a:cubicBezTo>
                    <a:pt x="28752" y="3332"/>
                    <a:pt x="28867" y="3921"/>
                    <a:pt x="28861" y="4515"/>
                  </a:cubicBezTo>
                  <a:cubicBezTo>
                    <a:pt x="28672" y="5573"/>
                    <a:pt x="28198" y="6556"/>
                    <a:pt x="27478" y="7356"/>
                  </a:cubicBezTo>
                  <a:cubicBezTo>
                    <a:pt x="26763" y="8156"/>
                    <a:pt x="25832" y="8733"/>
                    <a:pt x="24803" y="9030"/>
                  </a:cubicBezTo>
                  <a:lnTo>
                    <a:pt x="24803" y="903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A34F3596-2EC4-CEB5-D7A6-45028FD00D05}"/>
                </a:ext>
              </a:extLst>
            </p:cNvPr>
            <p:cNvSpPr/>
            <p:nvPr/>
          </p:nvSpPr>
          <p:spPr>
            <a:xfrm>
              <a:off x="2769912" y="3727971"/>
              <a:ext cx="78544" cy="34562"/>
            </a:xfrm>
            <a:custGeom>
              <a:avLst/>
              <a:gdLst>
                <a:gd name="connsiteX0" fmla="*/ 56784 w 78544"/>
                <a:gd name="connsiteY0" fmla="*/ 34325 h 34562"/>
                <a:gd name="connsiteX1" fmla="*/ 377 w 78544"/>
                <a:gd name="connsiteY1" fmla="*/ 5750 h 34562"/>
                <a:gd name="connsiteX2" fmla="*/ 217 w 78544"/>
                <a:gd name="connsiteY2" fmla="*/ 2698 h 34562"/>
                <a:gd name="connsiteX3" fmla="*/ 2206 w 78544"/>
                <a:gd name="connsiteY3" fmla="*/ 377 h 34562"/>
                <a:gd name="connsiteX4" fmla="*/ 5264 w 78544"/>
                <a:gd name="connsiteY4" fmla="*/ 206 h 34562"/>
                <a:gd name="connsiteX5" fmla="*/ 7635 w 78544"/>
                <a:gd name="connsiteY5" fmla="*/ 2149 h 34562"/>
                <a:gd name="connsiteX6" fmla="*/ 73529 w 78544"/>
                <a:gd name="connsiteY6" fmla="*/ 22952 h 34562"/>
                <a:gd name="connsiteX7" fmla="*/ 75147 w 78544"/>
                <a:gd name="connsiteY7" fmla="*/ 22900 h 34562"/>
                <a:gd name="connsiteX8" fmla="*/ 76655 w 78544"/>
                <a:gd name="connsiteY8" fmla="*/ 23483 h 34562"/>
                <a:gd name="connsiteX9" fmla="*/ 77816 w 78544"/>
                <a:gd name="connsiteY9" fmla="*/ 24609 h 34562"/>
                <a:gd name="connsiteX10" fmla="*/ 78444 w 78544"/>
                <a:gd name="connsiteY10" fmla="*/ 26095 h 34562"/>
                <a:gd name="connsiteX11" fmla="*/ 77901 w 78544"/>
                <a:gd name="connsiteY11" fmla="*/ 29227 h 34562"/>
                <a:gd name="connsiteX12" fmla="*/ 75301 w 78544"/>
                <a:gd name="connsiteY12" fmla="*/ 31067 h 34562"/>
                <a:gd name="connsiteX13" fmla="*/ 56784 w 78544"/>
                <a:gd name="connsiteY13" fmla="*/ 34325 h 34562"/>
                <a:gd name="connsiteX14" fmla="*/ 56784 w 78544"/>
                <a:gd name="connsiteY14" fmla="*/ 34325 h 3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8544" h="34562">
                  <a:moveTo>
                    <a:pt x="56784" y="34325"/>
                  </a:moveTo>
                  <a:cubicBezTo>
                    <a:pt x="20265" y="37011"/>
                    <a:pt x="5349" y="16265"/>
                    <a:pt x="377" y="5750"/>
                  </a:cubicBezTo>
                  <a:cubicBezTo>
                    <a:pt x="-63" y="4790"/>
                    <a:pt x="-120" y="3698"/>
                    <a:pt x="217" y="2698"/>
                  </a:cubicBezTo>
                  <a:cubicBezTo>
                    <a:pt x="560" y="1698"/>
                    <a:pt x="1269" y="869"/>
                    <a:pt x="2206" y="377"/>
                  </a:cubicBezTo>
                  <a:cubicBezTo>
                    <a:pt x="3172" y="-57"/>
                    <a:pt x="4263" y="-120"/>
                    <a:pt x="5264" y="206"/>
                  </a:cubicBezTo>
                  <a:cubicBezTo>
                    <a:pt x="6269" y="538"/>
                    <a:pt x="7115" y="1229"/>
                    <a:pt x="7635" y="2149"/>
                  </a:cubicBezTo>
                  <a:cubicBezTo>
                    <a:pt x="12550" y="12093"/>
                    <a:pt x="28838" y="34210"/>
                    <a:pt x="73529" y="22952"/>
                  </a:cubicBezTo>
                  <a:cubicBezTo>
                    <a:pt x="74061" y="22826"/>
                    <a:pt x="74609" y="22809"/>
                    <a:pt x="75147" y="22900"/>
                  </a:cubicBezTo>
                  <a:cubicBezTo>
                    <a:pt x="75684" y="22992"/>
                    <a:pt x="76198" y="23186"/>
                    <a:pt x="76655" y="23483"/>
                  </a:cubicBezTo>
                  <a:cubicBezTo>
                    <a:pt x="77112" y="23775"/>
                    <a:pt x="77507" y="24158"/>
                    <a:pt x="77816" y="24609"/>
                  </a:cubicBezTo>
                  <a:cubicBezTo>
                    <a:pt x="78124" y="25055"/>
                    <a:pt x="78335" y="25563"/>
                    <a:pt x="78444" y="26095"/>
                  </a:cubicBezTo>
                  <a:cubicBezTo>
                    <a:pt x="78684" y="27169"/>
                    <a:pt x="78490" y="28295"/>
                    <a:pt x="77901" y="29227"/>
                  </a:cubicBezTo>
                  <a:cubicBezTo>
                    <a:pt x="77313" y="30158"/>
                    <a:pt x="76375" y="30821"/>
                    <a:pt x="75301" y="31067"/>
                  </a:cubicBezTo>
                  <a:cubicBezTo>
                    <a:pt x="69249" y="32759"/>
                    <a:pt x="63048" y="33850"/>
                    <a:pt x="56784" y="34325"/>
                  </a:cubicBezTo>
                  <a:lnTo>
                    <a:pt x="56784" y="34325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A6C3665E-1EED-BC13-DD78-9B6E8064E172}"/>
                </a:ext>
              </a:extLst>
            </p:cNvPr>
            <p:cNvSpPr/>
            <p:nvPr/>
          </p:nvSpPr>
          <p:spPr>
            <a:xfrm>
              <a:off x="2771661" y="3645825"/>
              <a:ext cx="26176" cy="26173"/>
            </a:xfrm>
            <a:custGeom>
              <a:avLst/>
              <a:gdLst>
                <a:gd name="connsiteX0" fmla="*/ 13087 w 26176"/>
                <a:gd name="connsiteY0" fmla="*/ 26174 h 26173"/>
                <a:gd name="connsiteX1" fmla="*/ 20363 w 26176"/>
                <a:gd name="connsiteY1" fmla="*/ 23968 h 26173"/>
                <a:gd name="connsiteX2" fmla="*/ 25180 w 26176"/>
                <a:gd name="connsiteY2" fmla="*/ 18093 h 26173"/>
                <a:gd name="connsiteX3" fmla="*/ 25923 w 26176"/>
                <a:gd name="connsiteY3" fmla="*/ 10532 h 26173"/>
                <a:gd name="connsiteX4" fmla="*/ 22346 w 26176"/>
                <a:gd name="connsiteY4" fmla="*/ 3834 h 26173"/>
                <a:gd name="connsiteX5" fmla="*/ 15642 w 26176"/>
                <a:gd name="connsiteY5" fmla="*/ 251 h 26173"/>
                <a:gd name="connsiteX6" fmla="*/ 8081 w 26176"/>
                <a:gd name="connsiteY6" fmla="*/ 994 h 26173"/>
                <a:gd name="connsiteX7" fmla="*/ 2206 w 26176"/>
                <a:gd name="connsiteY7" fmla="*/ 5817 h 26173"/>
                <a:gd name="connsiteX8" fmla="*/ 0 w 26176"/>
                <a:gd name="connsiteY8" fmla="*/ 13086 h 26173"/>
                <a:gd name="connsiteX9" fmla="*/ 1000 w 26176"/>
                <a:gd name="connsiteY9" fmla="*/ 18093 h 26173"/>
                <a:gd name="connsiteX10" fmla="*/ 3835 w 26176"/>
                <a:gd name="connsiteY10" fmla="*/ 22339 h 26173"/>
                <a:gd name="connsiteX11" fmla="*/ 8081 w 26176"/>
                <a:gd name="connsiteY11" fmla="*/ 25179 h 26173"/>
                <a:gd name="connsiteX12" fmla="*/ 13087 w 26176"/>
                <a:gd name="connsiteY12" fmla="*/ 26174 h 26173"/>
                <a:gd name="connsiteX13" fmla="*/ 13087 w 26176"/>
                <a:gd name="connsiteY13" fmla="*/ 26174 h 2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176" h="26173">
                  <a:moveTo>
                    <a:pt x="13087" y="26174"/>
                  </a:moveTo>
                  <a:cubicBezTo>
                    <a:pt x="15676" y="26174"/>
                    <a:pt x="18208" y="25408"/>
                    <a:pt x="20363" y="23968"/>
                  </a:cubicBezTo>
                  <a:cubicBezTo>
                    <a:pt x="22512" y="22533"/>
                    <a:pt x="24192" y="20488"/>
                    <a:pt x="25180" y="18093"/>
                  </a:cubicBezTo>
                  <a:cubicBezTo>
                    <a:pt x="26169" y="15704"/>
                    <a:pt x="26432" y="13075"/>
                    <a:pt x="25923" y="10532"/>
                  </a:cubicBezTo>
                  <a:cubicBezTo>
                    <a:pt x="25420" y="7994"/>
                    <a:pt x="24175" y="5663"/>
                    <a:pt x="22346" y="3834"/>
                  </a:cubicBezTo>
                  <a:cubicBezTo>
                    <a:pt x="20511" y="2005"/>
                    <a:pt x="18179" y="754"/>
                    <a:pt x="15642" y="251"/>
                  </a:cubicBezTo>
                  <a:cubicBezTo>
                    <a:pt x="13104" y="-252"/>
                    <a:pt x="10476" y="5"/>
                    <a:pt x="8081" y="994"/>
                  </a:cubicBezTo>
                  <a:cubicBezTo>
                    <a:pt x="5692" y="1988"/>
                    <a:pt x="3646" y="3662"/>
                    <a:pt x="2206" y="5817"/>
                  </a:cubicBezTo>
                  <a:cubicBezTo>
                    <a:pt x="772" y="7966"/>
                    <a:pt x="0" y="10498"/>
                    <a:pt x="0" y="13086"/>
                  </a:cubicBezTo>
                  <a:cubicBezTo>
                    <a:pt x="0" y="14807"/>
                    <a:pt x="343" y="16510"/>
                    <a:pt x="1000" y="18093"/>
                  </a:cubicBezTo>
                  <a:cubicBezTo>
                    <a:pt x="1657" y="19682"/>
                    <a:pt x="2623" y="21128"/>
                    <a:pt x="3835" y="22339"/>
                  </a:cubicBezTo>
                  <a:cubicBezTo>
                    <a:pt x="5052" y="23556"/>
                    <a:pt x="6492" y="24522"/>
                    <a:pt x="8081" y="25179"/>
                  </a:cubicBezTo>
                  <a:cubicBezTo>
                    <a:pt x="9670" y="25837"/>
                    <a:pt x="11373" y="26174"/>
                    <a:pt x="13087" y="26174"/>
                  </a:cubicBezTo>
                  <a:lnTo>
                    <a:pt x="13087" y="26174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556C9143-DB36-96F0-E84B-F30F5D344F09}"/>
                </a:ext>
              </a:extLst>
            </p:cNvPr>
            <p:cNvSpPr/>
            <p:nvPr/>
          </p:nvSpPr>
          <p:spPr>
            <a:xfrm>
              <a:off x="2788211" y="3658803"/>
              <a:ext cx="5486" cy="6000"/>
            </a:xfrm>
            <a:custGeom>
              <a:avLst/>
              <a:gdLst>
                <a:gd name="connsiteX0" fmla="*/ 2886 w 5486"/>
                <a:gd name="connsiteY0" fmla="*/ 5995 h 6000"/>
                <a:gd name="connsiteX1" fmla="*/ 3921 w 5486"/>
                <a:gd name="connsiteY1" fmla="*/ 5744 h 6000"/>
                <a:gd name="connsiteX2" fmla="*/ 4772 w 5486"/>
                <a:gd name="connsiteY2" fmla="*/ 5109 h 6000"/>
                <a:gd name="connsiteX3" fmla="*/ 5315 w 5486"/>
                <a:gd name="connsiteY3" fmla="*/ 4195 h 6000"/>
                <a:gd name="connsiteX4" fmla="*/ 5458 w 5486"/>
                <a:gd name="connsiteY4" fmla="*/ 3138 h 6000"/>
                <a:gd name="connsiteX5" fmla="*/ 5378 w 5486"/>
                <a:gd name="connsiteY5" fmla="*/ 1972 h 6000"/>
                <a:gd name="connsiteX6" fmla="*/ 4818 w 5486"/>
                <a:gd name="connsiteY6" fmla="*/ 949 h 6000"/>
                <a:gd name="connsiteX7" fmla="*/ 3886 w 5486"/>
                <a:gd name="connsiteY7" fmla="*/ 246 h 6000"/>
                <a:gd name="connsiteX8" fmla="*/ 2743 w 5486"/>
                <a:gd name="connsiteY8" fmla="*/ 0 h 6000"/>
                <a:gd name="connsiteX9" fmla="*/ 1600 w 5486"/>
                <a:gd name="connsiteY9" fmla="*/ 246 h 6000"/>
                <a:gd name="connsiteX10" fmla="*/ 669 w 5486"/>
                <a:gd name="connsiteY10" fmla="*/ 949 h 6000"/>
                <a:gd name="connsiteX11" fmla="*/ 109 w 5486"/>
                <a:gd name="connsiteY11" fmla="*/ 1972 h 6000"/>
                <a:gd name="connsiteX12" fmla="*/ 29 w 5486"/>
                <a:gd name="connsiteY12" fmla="*/ 3138 h 6000"/>
                <a:gd name="connsiteX13" fmla="*/ 195 w 5486"/>
                <a:gd name="connsiteY13" fmla="*/ 4258 h 6000"/>
                <a:gd name="connsiteX14" fmla="*/ 812 w 5486"/>
                <a:gd name="connsiteY14" fmla="*/ 5212 h 6000"/>
                <a:gd name="connsiteX15" fmla="*/ 1760 w 5486"/>
                <a:gd name="connsiteY15" fmla="*/ 5829 h 6000"/>
                <a:gd name="connsiteX16" fmla="*/ 2886 w 5486"/>
                <a:gd name="connsiteY16" fmla="*/ 5995 h 6000"/>
                <a:gd name="connsiteX17" fmla="*/ 2886 w 5486"/>
                <a:gd name="connsiteY17" fmla="*/ 5995 h 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86" h="6000">
                  <a:moveTo>
                    <a:pt x="2886" y="5995"/>
                  </a:moveTo>
                  <a:cubicBezTo>
                    <a:pt x="3246" y="5978"/>
                    <a:pt x="3595" y="5892"/>
                    <a:pt x="3921" y="5744"/>
                  </a:cubicBezTo>
                  <a:cubicBezTo>
                    <a:pt x="4241" y="5589"/>
                    <a:pt x="4532" y="5372"/>
                    <a:pt x="4772" y="5109"/>
                  </a:cubicBezTo>
                  <a:cubicBezTo>
                    <a:pt x="5012" y="4841"/>
                    <a:pt x="5195" y="4532"/>
                    <a:pt x="5315" y="4195"/>
                  </a:cubicBezTo>
                  <a:cubicBezTo>
                    <a:pt x="5429" y="3852"/>
                    <a:pt x="5481" y="3498"/>
                    <a:pt x="5458" y="3138"/>
                  </a:cubicBezTo>
                  <a:cubicBezTo>
                    <a:pt x="5515" y="2749"/>
                    <a:pt x="5487" y="2349"/>
                    <a:pt x="5378" y="1972"/>
                  </a:cubicBezTo>
                  <a:cubicBezTo>
                    <a:pt x="5264" y="1594"/>
                    <a:pt x="5075" y="1246"/>
                    <a:pt x="4818" y="949"/>
                  </a:cubicBezTo>
                  <a:cubicBezTo>
                    <a:pt x="4561" y="652"/>
                    <a:pt x="4241" y="412"/>
                    <a:pt x="3886" y="246"/>
                  </a:cubicBezTo>
                  <a:cubicBezTo>
                    <a:pt x="3526" y="86"/>
                    <a:pt x="3138" y="0"/>
                    <a:pt x="2743" y="0"/>
                  </a:cubicBezTo>
                  <a:cubicBezTo>
                    <a:pt x="2349" y="0"/>
                    <a:pt x="1960" y="86"/>
                    <a:pt x="1600" y="246"/>
                  </a:cubicBezTo>
                  <a:cubicBezTo>
                    <a:pt x="1246" y="412"/>
                    <a:pt x="926" y="652"/>
                    <a:pt x="669" y="949"/>
                  </a:cubicBezTo>
                  <a:cubicBezTo>
                    <a:pt x="412" y="1246"/>
                    <a:pt x="223" y="1594"/>
                    <a:pt x="109" y="1972"/>
                  </a:cubicBezTo>
                  <a:cubicBezTo>
                    <a:pt x="0" y="2349"/>
                    <a:pt x="-28" y="2749"/>
                    <a:pt x="29" y="3138"/>
                  </a:cubicBezTo>
                  <a:cubicBezTo>
                    <a:pt x="6" y="3521"/>
                    <a:pt x="57" y="3903"/>
                    <a:pt x="195" y="4258"/>
                  </a:cubicBezTo>
                  <a:cubicBezTo>
                    <a:pt x="332" y="4618"/>
                    <a:pt x="537" y="4943"/>
                    <a:pt x="812" y="5212"/>
                  </a:cubicBezTo>
                  <a:cubicBezTo>
                    <a:pt x="1080" y="5487"/>
                    <a:pt x="1406" y="5692"/>
                    <a:pt x="1760" y="5829"/>
                  </a:cubicBezTo>
                  <a:cubicBezTo>
                    <a:pt x="2120" y="5966"/>
                    <a:pt x="2503" y="6018"/>
                    <a:pt x="2886" y="5995"/>
                  </a:cubicBezTo>
                  <a:lnTo>
                    <a:pt x="2886" y="5995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100EC5FC-2CBC-8752-148E-55C9BC2EEB76}"/>
                </a:ext>
              </a:extLst>
            </p:cNvPr>
            <p:cNvSpPr/>
            <p:nvPr/>
          </p:nvSpPr>
          <p:spPr>
            <a:xfrm>
              <a:off x="2876366" y="3653997"/>
              <a:ext cx="26173" cy="26173"/>
            </a:xfrm>
            <a:custGeom>
              <a:avLst/>
              <a:gdLst>
                <a:gd name="connsiteX0" fmla="*/ 13087 w 26173"/>
                <a:gd name="connsiteY0" fmla="*/ 26174 h 26173"/>
                <a:gd name="connsiteX1" fmla="*/ 20357 w 26173"/>
                <a:gd name="connsiteY1" fmla="*/ 23968 h 26173"/>
                <a:gd name="connsiteX2" fmla="*/ 25175 w 26173"/>
                <a:gd name="connsiteY2" fmla="*/ 18093 h 26173"/>
                <a:gd name="connsiteX3" fmla="*/ 25923 w 26173"/>
                <a:gd name="connsiteY3" fmla="*/ 10532 h 26173"/>
                <a:gd name="connsiteX4" fmla="*/ 22340 w 26173"/>
                <a:gd name="connsiteY4" fmla="*/ 3834 h 26173"/>
                <a:gd name="connsiteX5" fmla="*/ 15636 w 26173"/>
                <a:gd name="connsiteY5" fmla="*/ 251 h 26173"/>
                <a:gd name="connsiteX6" fmla="*/ 8075 w 26173"/>
                <a:gd name="connsiteY6" fmla="*/ 994 h 26173"/>
                <a:gd name="connsiteX7" fmla="*/ 2206 w 26173"/>
                <a:gd name="connsiteY7" fmla="*/ 5817 h 26173"/>
                <a:gd name="connsiteX8" fmla="*/ 0 w 26173"/>
                <a:gd name="connsiteY8" fmla="*/ 13087 h 26173"/>
                <a:gd name="connsiteX9" fmla="*/ 3829 w 26173"/>
                <a:gd name="connsiteY9" fmla="*/ 22339 h 26173"/>
                <a:gd name="connsiteX10" fmla="*/ 13087 w 26173"/>
                <a:gd name="connsiteY10" fmla="*/ 26174 h 2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73" h="26173">
                  <a:moveTo>
                    <a:pt x="13087" y="26174"/>
                  </a:moveTo>
                  <a:cubicBezTo>
                    <a:pt x="15676" y="26174"/>
                    <a:pt x="18202" y="25408"/>
                    <a:pt x="20357" y="23968"/>
                  </a:cubicBezTo>
                  <a:cubicBezTo>
                    <a:pt x="22511" y="22528"/>
                    <a:pt x="24186" y="20488"/>
                    <a:pt x="25175" y="18093"/>
                  </a:cubicBezTo>
                  <a:cubicBezTo>
                    <a:pt x="26169" y="15704"/>
                    <a:pt x="26426" y="13069"/>
                    <a:pt x="25923" y="10532"/>
                  </a:cubicBezTo>
                  <a:cubicBezTo>
                    <a:pt x="25415" y="7994"/>
                    <a:pt x="24169" y="5663"/>
                    <a:pt x="22340" y="3834"/>
                  </a:cubicBezTo>
                  <a:cubicBezTo>
                    <a:pt x="20511" y="2000"/>
                    <a:pt x="18179" y="754"/>
                    <a:pt x="15636" y="251"/>
                  </a:cubicBezTo>
                  <a:cubicBezTo>
                    <a:pt x="13099" y="-252"/>
                    <a:pt x="10470" y="5"/>
                    <a:pt x="8075" y="994"/>
                  </a:cubicBezTo>
                  <a:cubicBezTo>
                    <a:pt x="5686" y="1988"/>
                    <a:pt x="3640" y="3662"/>
                    <a:pt x="2206" y="5817"/>
                  </a:cubicBezTo>
                  <a:cubicBezTo>
                    <a:pt x="766" y="7966"/>
                    <a:pt x="0" y="10498"/>
                    <a:pt x="0" y="13087"/>
                  </a:cubicBezTo>
                  <a:cubicBezTo>
                    <a:pt x="0" y="16556"/>
                    <a:pt x="1377" y="19888"/>
                    <a:pt x="3829" y="22339"/>
                  </a:cubicBezTo>
                  <a:cubicBezTo>
                    <a:pt x="6287" y="24796"/>
                    <a:pt x="9613" y="26174"/>
                    <a:pt x="13087" y="26174"/>
                  </a:cubicBez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ACAC451E-AF2A-F2A3-17F8-B910E5BB56F0}"/>
                </a:ext>
              </a:extLst>
            </p:cNvPr>
            <p:cNvSpPr/>
            <p:nvPr/>
          </p:nvSpPr>
          <p:spPr>
            <a:xfrm>
              <a:off x="2893105" y="3667084"/>
              <a:ext cx="5372" cy="5372"/>
            </a:xfrm>
            <a:custGeom>
              <a:avLst/>
              <a:gdLst>
                <a:gd name="connsiteX0" fmla="*/ 2686 w 5372"/>
                <a:gd name="connsiteY0" fmla="*/ 5372 h 5372"/>
                <a:gd name="connsiteX1" fmla="*/ 4589 w 5372"/>
                <a:gd name="connsiteY1" fmla="*/ 4583 h 5372"/>
                <a:gd name="connsiteX2" fmla="*/ 5372 w 5372"/>
                <a:gd name="connsiteY2" fmla="*/ 2686 h 5372"/>
                <a:gd name="connsiteX3" fmla="*/ 4589 w 5372"/>
                <a:gd name="connsiteY3" fmla="*/ 789 h 5372"/>
                <a:gd name="connsiteX4" fmla="*/ 2686 w 5372"/>
                <a:gd name="connsiteY4" fmla="*/ 0 h 5372"/>
                <a:gd name="connsiteX5" fmla="*/ 789 w 5372"/>
                <a:gd name="connsiteY5" fmla="*/ 789 h 5372"/>
                <a:gd name="connsiteX6" fmla="*/ 0 w 5372"/>
                <a:gd name="connsiteY6" fmla="*/ 2686 h 5372"/>
                <a:gd name="connsiteX7" fmla="*/ 789 w 5372"/>
                <a:gd name="connsiteY7" fmla="*/ 4583 h 5372"/>
                <a:gd name="connsiteX8" fmla="*/ 2686 w 5372"/>
                <a:gd name="connsiteY8" fmla="*/ 5372 h 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72" h="5372">
                  <a:moveTo>
                    <a:pt x="2686" y="5372"/>
                  </a:moveTo>
                  <a:cubicBezTo>
                    <a:pt x="3400" y="5372"/>
                    <a:pt x="4086" y="5086"/>
                    <a:pt x="4589" y="4583"/>
                  </a:cubicBezTo>
                  <a:cubicBezTo>
                    <a:pt x="5092" y="4080"/>
                    <a:pt x="5372" y="3400"/>
                    <a:pt x="5372" y="2686"/>
                  </a:cubicBezTo>
                  <a:cubicBezTo>
                    <a:pt x="5372" y="1972"/>
                    <a:pt x="5092" y="1291"/>
                    <a:pt x="4589" y="789"/>
                  </a:cubicBezTo>
                  <a:cubicBezTo>
                    <a:pt x="4086" y="286"/>
                    <a:pt x="3400" y="0"/>
                    <a:pt x="2686" y="0"/>
                  </a:cubicBezTo>
                  <a:cubicBezTo>
                    <a:pt x="1977" y="0"/>
                    <a:pt x="1292" y="286"/>
                    <a:pt x="789" y="789"/>
                  </a:cubicBezTo>
                  <a:cubicBezTo>
                    <a:pt x="286" y="1291"/>
                    <a:pt x="0" y="1972"/>
                    <a:pt x="0" y="2686"/>
                  </a:cubicBezTo>
                  <a:cubicBezTo>
                    <a:pt x="0" y="3400"/>
                    <a:pt x="286" y="4080"/>
                    <a:pt x="789" y="4583"/>
                  </a:cubicBezTo>
                  <a:cubicBezTo>
                    <a:pt x="1292" y="5086"/>
                    <a:pt x="1977" y="5372"/>
                    <a:pt x="2686" y="5372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B227F06E-8931-4156-C77A-10938C671598}"/>
                </a:ext>
              </a:extLst>
            </p:cNvPr>
            <p:cNvSpPr/>
            <p:nvPr/>
          </p:nvSpPr>
          <p:spPr>
            <a:xfrm>
              <a:off x="2816815" y="3698059"/>
              <a:ext cx="38347" cy="32461"/>
            </a:xfrm>
            <a:custGeom>
              <a:avLst/>
              <a:gdLst>
                <a:gd name="connsiteX0" fmla="*/ 22117 w 38347"/>
                <a:gd name="connsiteY0" fmla="*/ 32461 h 32461"/>
                <a:gd name="connsiteX1" fmla="*/ 4058 w 38347"/>
                <a:gd name="connsiteY1" fmla="*/ 32461 h 32461"/>
                <a:gd name="connsiteX2" fmla="*/ 1189 w 38347"/>
                <a:gd name="connsiteY2" fmla="*/ 31272 h 32461"/>
                <a:gd name="connsiteX3" fmla="*/ 0 w 38347"/>
                <a:gd name="connsiteY3" fmla="*/ 28403 h 32461"/>
                <a:gd name="connsiteX4" fmla="*/ 1189 w 38347"/>
                <a:gd name="connsiteY4" fmla="*/ 25535 h 32461"/>
                <a:gd name="connsiteX5" fmla="*/ 4058 w 38347"/>
                <a:gd name="connsiteY5" fmla="*/ 24346 h 32461"/>
                <a:gd name="connsiteX6" fmla="*/ 22117 w 38347"/>
                <a:gd name="connsiteY6" fmla="*/ 24346 h 32461"/>
                <a:gd name="connsiteX7" fmla="*/ 27855 w 38347"/>
                <a:gd name="connsiteY7" fmla="*/ 21968 h 32461"/>
                <a:gd name="connsiteX8" fmla="*/ 30232 w 38347"/>
                <a:gd name="connsiteY8" fmla="*/ 16230 h 32461"/>
                <a:gd name="connsiteX9" fmla="*/ 27855 w 38347"/>
                <a:gd name="connsiteY9" fmla="*/ 10493 h 32461"/>
                <a:gd name="connsiteX10" fmla="*/ 22117 w 38347"/>
                <a:gd name="connsiteY10" fmla="*/ 8115 h 32461"/>
                <a:gd name="connsiteX11" fmla="*/ 20563 w 38347"/>
                <a:gd name="connsiteY11" fmla="*/ 7807 h 32461"/>
                <a:gd name="connsiteX12" fmla="*/ 19248 w 38347"/>
                <a:gd name="connsiteY12" fmla="*/ 6926 h 32461"/>
                <a:gd name="connsiteX13" fmla="*/ 18368 w 38347"/>
                <a:gd name="connsiteY13" fmla="*/ 5612 h 32461"/>
                <a:gd name="connsiteX14" fmla="*/ 18059 w 38347"/>
                <a:gd name="connsiteY14" fmla="*/ 4058 h 32461"/>
                <a:gd name="connsiteX15" fmla="*/ 18368 w 38347"/>
                <a:gd name="connsiteY15" fmla="*/ 2503 h 32461"/>
                <a:gd name="connsiteX16" fmla="*/ 19248 w 38347"/>
                <a:gd name="connsiteY16" fmla="*/ 1189 h 32461"/>
                <a:gd name="connsiteX17" fmla="*/ 20563 w 38347"/>
                <a:gd name="connsiteY17" fmla="*/ 309 h 32461"/>
                <a:gd name="connsiteX18" fmla="*/ 22117 w 38347"/>
                <a:gd name="connsiteY18" fmla="*/ 0 h 32461"/>
                <a:gd name="connsiteX19" fmla="*/ 33593 w 38347"/>
                <a:gd name="connsiteY19" fmla="*/ 4755 h 32461"/>
                <a:gd name="connsiteX20" fmla="*/ 38348 w 38347"/>
                <a:gd name="connsiteY20" fmla="*/ 16230 h 32461"/>
                <a:gd name="connsiteX21" fmla="*/ 33593 w 38347"/>
                <a:gd name="connsiteY21" fmla="*/ 27706 h 32461"/>
                <a:gd name="connsiteX22" fmla="*/ 22117 w 38347"/>
                <a:gd name="connsiteY22" fmla="*/ 32461 h 32461"/>
                <a:gd name="connsiteX23" fmla="*/ 22117 w 38347"/>
                <a:gd name="connsiteY23" fmla="*/ 32461 h 32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347" h="32461">
                  <a:moveTo>
                    <a:pt x="22117" y="32461"/>
                  </a:moveTo>
                  <a:lnTo>
                    <a:pt x="4058" y="32461"/>
                  </a:lnTo>
                  <a:cubicBezTo>
                    <a:pt x="2983" y="32461"/>
                    <a:pt x="1949" y="32032"/>
                    <a:pt x="1189" y="31272"/>
                  </a:cubicBezTo>
                  <a:cubicBezTo>
                    <a:pt x="429" y="30512"/>
                    <a:pt x="0" y="29478"/>
                    <a:pt x="0" y="28403"/>
                  </a:cubicBezTo>
                  <a:cubicBezTo>
                    <a:pt x="0" y="27329"/>
                    <a:pt x="429" y="26295"/>
                    <a:pt x="1189" y="25535"/>
                  </a:cubicBezTo>
                  <a:cubicBezTo>
                    <a:pt x="1949" y="24775"/>
                    <a:pt x="2983" y="24346"/>
                    <a:pt x="4058" y="24346"/>
                  </a:cubicBezTo>
                  <a:lnTo>
                    <a:pt x="22117" y="24346"/>
                  </a:lnTo>
                  <a:cubicBezTo>
                    <a:pt x="24266" y="24346"/>
                    <a:pt x="26335" y="23489"/>
                    <a:pt x="27855" y="21968"/>
                  </a:cubicBezTo>
                  <a:cubicBezTo>
                    <a:pt x="29375" y="20448"/>
                    <a:pt x="30232" y="18385"/>
                    <a:pt x="30232" y="16230"/>
                  </a:cubicBezTo>
                  <a:cubicBezTo>
                    <a:pt x="30232" y="14076"/>
                    <a:pt x="29375" y="12013"/>
                    <a:pt x="27855" y="10493"/>
                  </a:cubicBezTo>
                  <a:cubicBezTo>
                    <a:pt x="26335" y="8973"/>
                    <a:pt x="24266" y="8115"/>
                    <a:pt x="22117" y="8115"/>
                  </a:cubicBezTo>
                  <a:cubicBezTo>
                    <a:pt x="21586" y="8115"/>
                    <a:pt x="21054" y="8012"/>
                    <a:pt x="20563" y="7807"/>
                  </a:cubicBezTo>
                  <a:cubicBezTo>
                    <a:pt x="20071" y="7601"/>
                    <a:pt x="19625" y="7304"/>
                    <a:pt x="19248" y="6926"/>
                  </a:cubicBezTo>
                  <a:cubicBezTo>
                    <a:pt x="18871" y="6549"/>
                    <a:pt x="18574" y="6104"/>
                    <a:pt x="18368" y="5612"/>
                  </a:cubicBezTo>
                  <a:cubicBezTo>
                    <a:pt x="18162" y="5121"/>
                    <a:pt x="18059" y="4589"/>
                    <a:pt x="18059" y="4058"/>
                  </a:cubicBezTo>
                  <a:cubicBezTo>
                    <a:pt x="18059" y="3526"/>
                    <a:pt x="18162" y="3000"/>
                    <a:pt x="18368" y="2503"/>
                  </a:cubicBezTo>
                  <a:cubicBezTo>
                    <a:pt x="18574" y="2012"/>
                    <a:pt x="18871" y="1566"/>
                    <a:pt x="19248" y="1189"/>
                  </a:cubicBezTo>
                  <a:cubicBezTo>
                    <a:pt x="19625" y="811"/>
                    <a:pt x="20071" y="514"/>
                    <a:pt x="20563" y="309"/>
                  </a:cubicBezTo>
                  <a:cubicBezTo>
                    <a:pt x="21054" y="103"/>
                    <a:pt x="21586" y="0"/>
                    <a:pt x="22117" y="0"/>
                  </a:cubicBezTo>
                  <a:cubicBezTo>
                    <a:pt x="26421" y="0"/>
                    <a:pt x="30547" y="1709"/>
                    <a:pt x="33593" y="4755"/>
                  </a:cubicBezTo>
                  <a:cubicBezTo>
                    <a:pt x="36639" y="7795"/>
                    <a:pt x="38348" y="11927"/>
                    <a:pt x="38348" y="16230"/>
                  </a:cubicBezTo>
                  <a:cubicBezTo>
                    <a:pt x="38348" y="20534"/>
                    <a:pt x="36639" y="24666"/>
                    <a:pt x="33593" y="27706"/>
                  </a:cubicBezTo>
                  <a:cubicBezTo>
                    <a:pt x="30547" y="30752"/>
                    <a:pt x="26421" y="32461"/>
                    <a:pt x="22117" y="32461"/>
                  </a:cubicBezTo>
                  <a:lnTo>
                    <a:pt x="22117" y="32461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625583B8-17CC-5D04-105B-084FC8E92176}"/>
                </a:ext>
              </a:extLst>
            </p:cNvPr>
            <p:cNvSpPr/>
            <p:nvPr/>
          </p:nvSpPr>
          <p:spPr>
            <a:xfrm>
              <a:off x="2727311" y="3622332"/>
              <a:ext cx="220842" cy="96512"/>
            </a:xfrm>
            <a:custGeom>
              <a:avLst/>
              <a:gdLst>
                <a:gd name="connsiteX0" fmla="*/ 202776 w 220842"/>
                <a:gd name="connsiteY0" fmla="*/ 12691 h 96512"/>
                <a:gd name="connsiteX1" fmla="*/ 144997 w 220842"/>
                <a:gd name="connsiteY1" fmla="*/ 8633 h 96512"/>
                <a:gd name="connsiteX2" fmla="*/ 137339 w 220842"/>
                <a:gd name="connsiteY2" fmla="*/ 8176 h 96512"/>
                <a:gd name="connsiteX3" fmla="*/ 86761 w 220842"/>
                <a:gd name="connsiteY3" fmla="*/ 4575 h 96512"/>
                <a:gd name="connsiteX4" fmla="*/ 86304 w 220842"/>
                <a:gd name="connsiteY4" fmla="*/ 4575 h 96512"/>
                <a:gd name="connsiteX5" fmla="*/ 21325 w 220842"/>
                <a:gd name="connsiteY5" fmla="*/ 61 h 96512"/>
                <a:gd name="connsiteX6" fmla="*/ 13947 w 220842"/>
                <a:gd name="connsiteY6" fmla="*/ 935 h 96512"/>
                <a:gd name="connsiteX7" fmla="*/ 7483 w 220842"/>
                <a:gd name="connsiteY7" fmla="*/ 4598 h 96512"/>
                <a:gd name="connsiteX8" fmla="*/ 2939 w 220842"/>
                <a:gd name="connsiteY8" fmla="*/ 10479 h 96512"/>
                <a:gd name="connsiteX9" fmla="*/ 1036 w 220842"/>
                <a:gd name="connsiteY9" fmla="*/ 17663 h 96512"/>
                <a:gd name="connsiteX10" fmla="*/ 122 w 220842"/>
                <a:gd name="connsiteY10" fmla="*/ 32522 h 96512"/>
                <a:gd name="connsiteX11" fmla="*/ 2717 w 220842"/>
                <a:gd name="connsiteY11" fmla="*/ 52650 h 96512"/>
                <a:gd name="connsiteX12" fmla="*/ 12815 w 220842"/>
                <a:gd name="connsiteY12" fmla="*/ 70252 h 96512"/>
                <a:gd name="connsiteX13" fmla="*/ 28880 w 220842"/>
                <a:gd name="connsiteY13" fmla="*/ 82654 h 96512"/>
                <a:gd name="connsiteX14" fmla="*/ 48471 w 220842"/>
                <a:gd name="connsiteY14" fmla="*/ 87957 h 96512"/>
                <a:gd name="connsiteX15" fmla="*/ 68599 w 220842"/>
                <a:gd name="connsiteY15" fmla="*/ 85362 h 96512"/>
                <a:gd name="connsiteX16" fmla="*/ 86201 w 220842"/>
                <a:gd name="connsiteY16" fmla="*/ 75264 h 96512"/>
                <a:gd name="connsiteX17" fmla="*/ 98597 w 220842"/>
                <a:gd name="connsiteY17" fmla="*/ 59199 h 96512"/>
                <a:gd name="connsiteX18" fmla="*/ 103906 w 220842"/>
                <a:gd name="connsiteY18" fmla="*/ 39608 h 96512"/>
                <a:gd name="connsiteX19" fmla="*/ 104821 w 220842"/>
                <a:gd name="connsiteY19" fmla="*/ 24692 h 96512"/>
                <a:gd name="connsiteX20" fmla="*/ 101677 w 220842"/>
                <a:gd name="connsiteY20" fmla="*/ 13262 h 96512"/>
                <a:gd name="connsiteX21" fmla="*/ 121966 w 220842"/>
                <a:gd name="connsiteY21" fmla="*/ 14577 h 96512"/>
                <a:gd name="connsiteX22" fmla="*/ 116994 w 220842"/>
                <a:gd name="connsiteY22" fmla="*/ 26007 h 96512"/>
                <a:gd name="connsiteX23" fmla="*/ 116136 w 220842"/>
                <a:gd name="connsiteY23" fmla="*/ 40865 h 96512"/>
                <a:gd name="connsiteX24" fmla="*/ 118697 w 220842"/>
                <a:gd name="connsiteY24" fmla="*/ 60999 h 96512"/>
                <a:gd name="connsiteX25" fmla="*/ 128767 w 220842"/>
                <a:gd name="connsiteY25" fmla="*/ 78625 h 96512"/>
                <a:gd name="connsiteX26" fmla="*/ 144814 w 220842"/>
                <a:gd name="connsiteY26" fmla="*/ 91049 h 96512"/>
                <a:gd name="connsiteX27" fmla="*/ 164400 w 220842"/>
                <a:gd name="connsiteY27" fmla="*/ 96387 h 96512"/>
                <a:gd name="connsiteX28" fmla="*/ 184534 w 220842"/>
                <a:gd name="connsiteY28" fmla="*/ 93826 h 96512"/>
                <a:gd name="connsiteX29" fmla="*/ 202153 w 220842"/>
                <a:gd name="connsiteY29" fmla="*/ 83757 h 96512"/>
                <a:gd name="connsiteX30" fmla="*/ 214583 w 220842"/>
                <a:gd name="connsiteY30" fmla="*/ 67703 h 96512"/>
                <a:gd name="connsiteX31" fmla="*/ 219921 w 220842"/>
                <a:gd name="connsiteY31" fmla="*/ 48124 h 96512"/>
                <a:gd name="connsiteX32" fmla="*/ 220835 w 220842"/>
                <a:gd name="connsiteY32" fmla="*/ 33208 h 96512"/>
                <a:gd name="connsiteX33" fmla="*/ 215840 w 220842"/>
                <a:gd name="connsiteY33" fmla="*/ 19394 h 96512"/>
                <a:gd name="connsiteX34" fmla="*/ 202776 w 220842"/>
                <a:gd name="connsiteY34" fmla="*/ 12691 h 96512"/>
                <a:gd name="connsiteX35" fmla="*/ 96705 w 220842"/>
                <a:gd name="connsiteY35" fmla="*/ 24863 h 96512"/>
                <a:gd name="connsiteX36" fmla="*/ 95791 w 220842"/>
                <a:gd name="connsiteY36" fmla="*/ 39780 h 96512"/>
                <a:gd name="connsiteX37" fmla="*/ 80515 w 220842"/>
                <a:gd name="connsiteY37" fmla="*/ 69961 h 96512"/>
                <a:gd name="connsiteX38" fmla="*/ 48402 w 220842"/>
                <a:gd name="connsiteY38" fmla="*/ 80591 h 96512"/>
                <a:gd name="connsiteX39" fmla="*/ 18136 w 220842"/>
                <a:gd name="connsiteY39" fmla="*/ 65486 h 96512"/>
                <a:gd name="connsiteX40" fmla="*/ 7323 w 220842"/>
                <a:gd name="connsiteY40" fmla="*/ 33436 h 96512"/>
                <a:gd name="connsiteX41" fmla="*/ 8237 w 220842"/>
                <a:gd name="connsiteY41" fmla="*/ 18577 h 96512"/>
                <a:gd name="connsiteX42" fmla="*/ 9335 w 220842"/>
                <a:gd name="connsiteY42" fmla="*/ 14199 h 96512"/>
                <a:gd name="connsiteX43" fmla="*/ 12043 w 220842"/>
                <a:gd name="connsiteY43" fmla="*/ 10593 h 96512"/>
                <a:gd name="connsiteX44" fmla="*/ 15935 w 220842"/>
                <a:gd name="connsiteY44" fmla="*/ 8313 h 96512"/>
                <a:gd name="connsiteX45" fmla="*/ 20410 w 220842"/>
                <a:gd name="connsiteY45" fmla="*/ 7718 h 96512"/>
                <a:gd name="connsiteX46" fmla="*/ 85447 w 220842"/>
                <a:gd name="connsiteY46" fmla="*/ 12234 h 96512"/>
                <a:gd name="connsiteX47" fmla="*/ 85847 w 220842"/>
                <a:gd name="connsiteY47" fmla="*/ 12234 h 96512"/>
                <a:gd name="connsiteX48" fmla="*/ 93825 w 220842"/>
                <a:gd name="connsiteY48" fmla="*/ 16360 h 96512"/>
                <a:gd name="connsiteX49" fmla="*/ 96705 w 220842"/>
                <a:gd name="connsiteY49" fmla="*/ 24863 h 96512"/>
                <a:gd name="connsiteX50" fmla="*/ 96705 w 220842"/>
                <a:gd name="connsiteY50" fmla="*/ 24863 h 96512"/>
                <a:gd name="connsiteX51" fmla="*/ 211806 w 220842"/>
                <a:gd name="connsiteY51" fmla="*/ 47723 h 96512"/>
                <a:gd name="connsiteX52" fmla="*/ 207885 w 220842"/>
                <a:gd name="connsiteY52" fmla="*/ 65228 h 96512"/>
                <a:gd name="connsiteX53" fmla="*/ 197358 w 220842"/>
                <a:gd name="connsiteY53" fmla="*/ 79750 h 96512"/>
                <a:gd name="connsiteX54" fmla="*/ 181933 w 220842"/>
                <a:gd name="connsiteY54" fmla="*/ 88912 h 96512"/>
                <a:gd name="connsiteX55" fmla="*/ 164142 w 220842"/>
                <a:gd name="connsiteY55" fmla="*/ 91215 h 96512"/>
                <a:gd name="connsiteX56" fmla="*/ 146895 w 220842"/>
                <a:gd name="connsiteY56" fmla="*/ 86283 h 96512"/>
                <a:gd name="connsiteX57" fmla="*/ 133013 w 220842"/>
                <a:gd name="connsiteY57" fmla="*/ 74921 h 96512"/>
                <a:gd name="connsiteX58" fmla="*/ 124766 w 220842"/>
                <a:gd name="connsiteY58" fmla="*/ 58988 h 96512"/>
                <a:gd name="connsiteX59" fmla="*/ 123509 w 220842"/>
                <a:gd name="connsiteY59" fmla="*/ 41094 h 96512"/>
                <a:gd name="connsiteX60" fmla="*/ 124423 w 220842"/>
                <a:gd name="connsiteY60" fmla="*/ 26235 h 96512"/>
                <a:gd name="connsiteX61" fmla="*/ 125520 w 220842"/>
                <a:gd name="connsiteY61" fmla="*/ 21857 h 96512"/>
                <a:gd name="connsiteX62" fmla="*/ 128229 w 220842"/>
                <a:gd name="connsiteY62" fmla="*/ 18251 h 96512"/>
                <a:gd name="connsiteX63" fmla="*/ 132121 w 220842"/>
                <a:gd name="connsiteY63" fmla="*/ 15971 h 96512"/>
                <a:gd name="connsiteX64" fmla="*/ 136596 w 220842"/>
                <a:gd name="connsiteY64" fmla="*/ 15377 h 96512"/>
                <a:gd name="connsiteX65" fmla="*/ 144254 w 220842"/>
                <a:gd name="connsiteY65" fmla="*/ 15834 h 96512"/>
                <a:gd name="connsiteX66" fmla="*/ 202033 w 220842"/>
                <a:gd name="connsiteY66" fmla="*/ 19891 h 96512"/>
                <a:gd name="connsiteX67" fmla="*/ 206405 w 220842"/>
                <a:gd name="connsiteY67" fmla="*/ 20994 h 96512"/>
                <a:gd name="connsiteX68" fmla="*/ 210017 w 220842"/>
                <a:gd name="connsiteY68" fmla="*/ 23698 h 96512"/>
                <a:gd name="connsiteX69" fmla="*/ 212297 w 220842"/>
                <a:gd name="connsiteY69" fmla="*/ 27589 h 96512"/>
                <a:gd name="connsiteX70" fmla="*/ 212891 w 220842"/>
                <a:gd name="connsiteY70" fmla="*/ 32064 h 96512"/>
                <a:gd name="connsiteX71" fmla="*/ 211806 w 220842"/>
                <a:gd name="connsiteY71" fmla="*/ 47723 h 9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20842" h="96512">
                  <a:moveTo>
                    <a:pt x="202776" y="12691"/>
                  </a:moveTo>
                  <a:lnTo>
                    <a:pt x="144997" y="8633"/>
                  </a:lnTo>
                  <a:lnTo>
                    <a:pt x="137339" y="8176"/>
                  </a:lnTo>
                  <a:lnTo>
                    <a:pt x="86761" y="4575"/>
                  </a:lnTo>
                  <a:lnTo>
                    <a:pt x="86304" y="4575"/>
                  </a:lnTo>
                  <a:lnTo>
                    <a:pt x="21325" y="61"/>
                  </a:lnTo>
                  <a:cubicBezTo>
                    <a:pt x="18833" y="-140"/>
                    <a:pt x="16324" y="158"/>
                    <a:pt x="13947" y="935"/>
                  </a:cubicBezTo>
                  <a:cubicBezTo>
                    <a:pt x="11569" y="1712"/>
                    <a:pt x="9369" y="2958"/>
                    <a:pt x="7483" y="4598"/>
                  </a:cubicBezTo>
                  <a:cubicBezTo>
                    <a:pt x="5591" y="6238"/>
                    <a:pt x="4048" y="8239"/>
                    <a:pt x="2939" y="10479"/>
                  </a:cubicBezTo>
                  <a:cubicBezTo>
                    <a:pt x="1836" y="12725"/>
                    <a:pt x="1185" y="15165"/>
                    <a:pt x="1036" y="17663"/>
                  </a:cubicBezTo>
                  <a:lnTo>
                    <a:pt x="122" y="32522"/>
                  </a:lnTo>
                  <a:cubicBezTo>
                    <a:pt x="-347" y="39334"/>
                    <a:pt x="539" y="46175"/>
                    <a:pt x="2717" y="52650"/>
                  </a:cubicBezTo>
                  <a:cubicBezTo>
                    <a:pt x="4894" y="59125"/>
                    <a:pt x="8323" y="65103"/>
                    <a:pt x="12815" y="70252"/>
                  </a:cubicBezTo>
                  <a:cubicBezTo>
                    <a:pt x="17301" y="75401"/>
                    <a:pt x="22765" y="79613"/>
                    <a:pt x="28880" y="82654"/>
                  </a:cubicBezTo>
                  <a:cubicBezTo>
                    <a:pt x="35001" y="85688"/>
                    <a:pt x="41653" y="87494"/>
                    <a:pt x="48471" y="87957"/>
                  </a:cubicBezTo>
                  <a:cubicBezTo>
                    <a:pt x="55283" y="88420"/>
                    <a:pt x="62124" y="87540"/>
                    <a:pt x="68599" y="85362"/>
                  </a:cubicBezTo>
                  <a:cubicBezTo>
                    <a:pt x="75074" y="83185"/>
                    <a:pt x="81052" y="79756"/>
                    <a:pt x="86201" y="75264"/>
                  </a:cubicBezTo>
                  <a:cubicBezTo>
                    <a:pt x="91350" y="70772"/>
                    <a:pt x="95562" y="65314"/>
                    <a:pt x="98597" y="59199"/>
                  </a:cubicBezTo>
                  <a:cubicBezTo>
                    <a:pt x="101637" y="53079"/>
                    <a:pt x="103438" y="46421"/>
                    <a:pt x="103906" y="39608"/>
                  </a:cubicBezTo>
                  <a:lnTo>
                    <a:pt x="104821" y="24692"/>
                  </a:lnTo>
                  <a:cubicBezTo>
                    <a:pt x="105164" y="20629"/>
                    <a:pt x="104049" y="16577"/>
                    <a:pt x="101677" y="13262"/>
                  </a:cubicBezTo>
                  <a:lnTo>
                    <a:pt x="121966" y="14577"/>
                  </a:lnTo>
                  <a:cubicBezTo>
                    <a:pt x="119148" y="17771"/>
                    <a:pt x="117411" y="21772"/>
                    <a:pt x="116994" y="26007"/>
                  </a:cubicBezTo>
                  <a:lnTo>
                    <a:pt x="116136" y="40865"/>
                  </a:lnTo>
                  <a:cubicBezTo>
                    <a:pt x="115656" y="47678"/>
                    <a:pt x="116531" y="54524"/>
                    <a:pt x="118697" y="60999"/>
                  </a:cubicBezTo>
                  <a:cubicBezTo>
                    <a:pt x="120863" y="67480"/>
                    <a:pt x="124286" y="73464"/>
                    <a:pt x="128767" y="78625"/>
                  </a:cubicBezTo>
                  <a:cubicBezTo>
                    <a:pt x="133247" y="83780"/>
                    <a:pt x="138705" y="87997"/>
                    <a:pt x="144814" y="91049"/>
                  </a:cubicBezTo>
                  <a:cubicBezTo>
                    <a:pt x="150929" y="94095"/>
                    <a:pt x="157582" y="95912"/>
                    <a:pt x="164400" y="96387"/>
                  </a:cubicBezTo>
                  <a:cubicBezTo>
                    <a:pt x="171212" y="96861"/>
                    <a:pt x="178053" y="95993"/>
                    <a:pt x="184534" y="93826"/>
                  </a:cubicBezTo>
                  <a:cubicBezTo>
                    <a:pt x="191009" y="91660"/>
                    <a:pt x="196998" y="88237"/>
                    <a:pt x="202153" y="83757"/>
                  </a:cubicBezTo>
                  <a:cubicBezTo>
                    <a:pt x="207308" y="79270"/>
                    <a:pt x="211531" y="73818"/>
                    <a:pt x="214583" y="67703"/>
                  </a:cubicBezTo>
                  <a:cubicBezTo>
                    <a:pt x="217629" y="61594"/>
                    <a:pt x="219441" y="54936"/>
                    <a:pt x="219921" y="48124"/>
                  </a:cubicBezTo>
                  <a:lnTo>
                    <a:pt x="220835" y="33208"/>
                  </a:lnTo>
                  <a:cubicBezTo>
                    <a:pt x="220972" y="28138"/>
                    <a:pt x="219189" y="23206"/>
                    <a:pt x="215840" y="19394"/>
                  </a:cubicBezTo>
                  <a:cubicBezTo>
                    <a:pt x="212491" y="15588"/>
                    <a:pt x="207822" y="13194"/>
                    <a:pt x="202776" y="12691"/>
                  </a:cubicBezTo>
                  <a:close/>
                  <a:moveTo>
                    <a:pt x="96705" y="24863"/>
                  </a:moveTo>
                  <a:lnTo>
                    <a:pt x="95791" y="39780"/>
                  </a:lnTo>
                  <a:cubicBezTo>
                    <a:pt x="94882" y="51461"/>
                    <a:pt x="89390" y="62314"/>
                    <a:pt x="80515" y="69961"/>
                  </a:cubicBezTo>
                  <a:cubicBezTo>
                    <a:pt x="71634" y="77607"/>
                    <a:pt x="60089" y="81425"/>
                    <a:pt x="48402" y="80591"/>
                  </a:cubicBezTo>
                  <a:cubicBezTo>
                    <a:pt x="36715" y="79750"/>
                    <a:pt x="25834" y="74321"/>
                    <a:pt x="18136" y="65486"/>
                  </a:cubicBezTo>
                  <a:cubicBezTo>
                    <a:pt x="10437" y="56650"/>
                    <a:pt x="6551" y="45129"/>
                    <a:pt x="7323" y="33436"/>
                  </a:cubicBezTo>
                  <a:lnTo>
                    <a:pt x="8237" y="18577"/>
                  </a:lnTo>
                  <a:cubicBezTo>
                    <a:pt x="8311" y="17063"/>
                    <a:pt x="8683" y="15571"/>
                    <a:pt x="9335" y="14199"/>
                  </a:cubicBezTo>
                  <a:cubicBezTo>
                    <a:pt x="9992" y="12834"/>
                    <a:pt x="10912" y="11605"/>
                    <a:pt x="12043" y="10593"/>
                  </a:cubicBezTo>
                  <a:cubicBezTo>
                    <a:pt x="13175" y="9582"/>
                    <a:pt x="14501" y="8810"/>
                    <a:pt x="15935" y="8313"/>
                  </a:cubicBezTo>
                  <a:cubicBezTo>
                    <a:pt x="17375" y="7821"/>
                    <a:pt x="18896" y="7616"/>
                    <a:pt x="20410" y="7718"/>
                  </a:cubicBezTo>
                  <a:lnTo>
                    <a:pt x="85447" y="12234"/>
                  </a:lnTo>
                  <a:lnTo>
                    <a:pt x="85847" y="12234"/>
                  </a:lnTo>
                  <a:cubicBezTo>
                    <a:pt x="88939" y="12525"/>
                    <a:pt x="91796" y="14005"/>
                    <a:pt x="93825" y="16360"/>
                  </a:cubicBezTo>
                  <a:cubicBezTo>
                    <a:pt x="95848" y="18714"/>
                    <a:pt x="96883" y="21760"/>
                    <a:pt x="96705" y="24863"/>
                  </a:cubicBezTo>
                  <a:lnTo>
                    <a:pt x="96705" y="24863"/>
                  </a:lnTo>
                  <a:close/>
                  <a:moveTo>
                    <a:pt x="211806" y="47723"/>
                  </a:moveTo>
                  <a:cubicBezTo>
                    <a:pt x="211703" y="53764"/>
                    <a:pt x="210371" y="59719"/>
                    <a:pt x="207885" y="65228"/>
                  </a:cubicBezTo>
                  <a:cubicBezTo>
                    <a:pt x="205405" y="70738"/>
                    <a:pt x="201821" y="75681"/>
                    <a:pt x="197358" y="79750"/>
                  </a:cubicBezTo>
                  <a:cubicBezTo>
                    <a:pt x="192895" y="83825"/>
                    <a:pt x="187642" y="86940"/>
                    <a:pt x="181933" y="88912"/>
                  </a:cubicBezTo>
                  <a:cubicBezTo>
                    <a:pt x="176218" y="90883"/>
                    <a:pt x="170166" y="91666"/>
                    <a:pt x="164142" y="91215"/>
                  </a:cubicBezTo>
                  <a:cubicBezTo>
                    <a:pt x="158119" y="90763"/>
                    <a:pt x="152249" y="89083"/>
                    <a:pt x="146895" y="86283"/>
                  </a:cubicBezTo>
                  <a:cubicBezTo>
                    <a:pt x="141540" y="83482"/>
                    <a:pt x="136819" y="79613"/>
                    <a:pt x="133013" y="74921"/>
                  </a:cubicBezTo>
                  <a:cubicBezTo>
                    <a:pt x="129207" y="70229"/>
                    <a:pt x="126401" y="64806"/>
                    <a:pt x="124766" y="58988"/>
                  </a:cubicBezTo>
                  <a:cubicBezTo>
                    <a:pt x="123132" y="53170"/>
                    <a:pt x="122703" y="47083"/>
                    <a:pt x="123509" y="41094"/>
                  </a:cubicBezTo>
                  <a:lnTo>
                    <a:pt x="124423" y="26235"/>
                  </a:lnTo>
                  <a:cubicBezTo>
                    <a:pt x="124497" y="24721"/>
                    <a:pt x="124869" y="23229"/>
                    <a:pt x="125520" y="21857"/>
                  </a:cubicBezTo>
                  <a:cubicBezTo>
                    <a:pt x="126178" y="20492"/>
                    <a:pt x="127098" y="19263"/>
                    <a:pt x="128229" y="18251"/>
                  </a:cubicBezTo>
                  <a:cubicBezTo>
                    <a:pt x="129367" y="17240"/>
                    <a:pt x="130687" y="16468"/>
                    <a:pt x="132121" y="15971"/>
                  </a:cubicBezTo>
                  <a:cubicBezTo>
                    <a:pt x="133561" y="15480"/>
                    <a:pt x="135082" y="15274"/>
                    <a:pt x="136596" y="15377"/>
                  </a:cubicBezTo>
                  <a:lnTo>
                    <a:pt x="144254" y="15834"/>
                  </a:lnTo>
                  <a:lnTo>
                    <a:pt x="202033" y="19891"/>
                  </a:lnTo>
                  <a:cubicBezTo>
                    <a:pt x="203547" y="19966"/>
                    <a:pt x="205033" y="20337"/>
                    <a:pt x="206405" y="20994"/>
                  </a:cubicBezTo>
                  <a:cubicBezTo>
                    <a:pt x="207776" y="21646"/>
                    <a:pt x="209005" y="22566"/>
                    <a:pt x="210017" y="23698"/>
                  </a:cubicBezTo>
                  <a:cubicBezTo>
                    <a:pt x="211028" y="24835"/>
                    <a:pt x="211800" y="26155"/>
                    <a:pt x="212297" y="27589"/>
                  </a:cubicBezTo>
                  <a:cubicBezTo>
                    <a:pt x="212789" y="29030"/>
                    <a:pt x="212989" y="30550"/>
                    <a:pt x="212891" y="32064"/>
                  </a:cubicBezTo>
                  <a:lnTo>
                    <a:pt x="211806" y="47723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B4B57DDE-CCA6-3AEA-6AE5-BE972A186F86}"/>
                </a:ext>
              </a:extLst>
            </p:cNvPr>
            <p:cNvSpPr/>
            <p:nvPr/>
          </p:nvSpPr>
          <p:spPr>
            <a:xfrm>
              <a:off x="2596191" y="3583079"/>
              <a:ext cx="75515" cy="108231"/>
            </a:xfrm>
            <a:custGeom>
              <a:avLst/>
              <a:gdLst>
                <a:gd name="connsiteX0" fmla="*/ 66033 w 75515"/>
                <a:gd name="connsiteY0" fmla="*/ 22169 h 108231"/>
                <a:gd name="connsiteX1" fmla="*/ 60181 w 75515"/>
                <a:gd name="connsiteY1" fmla="*/ 10727 h 108231"/>
                <a:gd name="connsiteX2" fmla="*/ 50031 w 75515"/>
                <a:gd name="connsiteY2" fmla="*/ 2841 h 108231"/>
                <a:gd name="connsiteX3" fmla="*/ 37498 w 75515"/>
                <a:gd name="connsiteY3" fmla="*/ 0 h 108231"/>
                <a:gd name="connsiteX4" fmla="*/ 24942 w 75515"/>
                <a:gd name="connsiteY4" fmla="*/ 2738 h 108231"/>
                <a:gd name="connsiteX5" fmla="*/ 49803 w 75515"/>
                <a:gd name="connsiteY5" fmla="*/ 107437 h 108231"/>
                <a:gd name="connsiteX6" fmla="*/ 72663 w 75515"/>
                <a:gd name="connsiteY6" fmla="*/ 68175 h 108231"/>
                <a:gd name="connsiteX7" fmla="*/ 66033 w 75515"/>
                <a:gd name="connsiteY7" fmla="*/ 22169 h 10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515" h="108231">
                  <a:moveTo>
                    <a:pt x="66033" y="22169"/>
                  </a:moveTo>
                  <a:cubicBezTo>
                    <a:pt x="64942" y="17974"/>
                    <a:pt x="62947" y="14065"/>
                    <a:pt x="60181" y="10727"/>
                  </a:cubicBezTo>
                  <a:cubicBezTo>
                    <a:pt x="57415" y="7384"/>
                    <a:pt x="53952" y="4692"/>
                    <a:pt x="50031" y="2841"/>
                  </a:cubicBezTo>
                  <a:cubicBezTo>
                    <a:pt x="46111" y="989"/>
                    <a:pt x="41836" y="17"/>
                    <a:pt x="37498" y="0"/>
                  </a:cubicBezTo>
                  <a:cubicBezTo>
                    <a:pt x="33161" y="-17"/>
                    <a:pt x="28874" y="915"/>
                    <a:pt x="24942" y="2738"/>
                  </a:cubicBezTo>
                  <a:cubicBezTo>
                    <a:pt x="-12034" y="15825"/>
                    <a:pt x="-11176" y="98407"/>
                    <a:pt x="49803" y="107437"/>
                  </a:cubicBezTo>
                  <a:cubicBezTo>
                    <a:pt x="81807" y="112409"/>
                    <a:pt x="76377" y="93435"/>
                    <a:pt x="72663" y="68175"/>
                  </a:cubicBezTo>
                  <a:lnTo>
                    <a:pt x="66033" y="22169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79DE2F66-4F7B-CB6B-03CA-7D3D3DB40560}"/>
                </a:ext>
              </a:extLst>
            </p:cNvPr>
            <p:cNvSpPr/>
            <p:nvPr/>
          </p:nvSpPr>
          <p:spPr>
            <a:xfrm>
              <a:off x="2615857" y="3602727"/>
              <a:ext cx="37634" cy="46598"/>
            </a:xfrm>
            <a:custGeom>
              <a:avLst/>
              <a:gdLst>
                <a:gd name="connsiteX0" fmla="*/ 1905 w 37634"/>
                <a:gd name="connsiteY0" fmla="*/ 3835 h 46598"/>
                <a:gd name="connsiteX1" fmla="*/ 10598 w 37634"/>
                <a:gd name="connsiteY1" fmla="*/ 332 h 46598"/>
                <a:gd name="connsiteX2" fmla="*/ 19965 w 37634"/>
                <a:gd name="connsiteY2" fmla="*/ 692 h 46598"/>
                <a:gd name="connsiteX3" fmla="*/ 27748 w 37634"/>
                <a:gd name="connsiteY3" fmla="*/ 5447 h 46598"/>
                <a:gd name="connsiteX4" fmla="*/ 33052 w 37634"/>
                <a:gd name="connsiteY4" fmla="*/ 12865 h 46598"/>
                <a:gd name="connsiteX5" fmla="*/ 37567 w 37634"/>
                <a:gd name="connsiteY5" fmla="*/ 35725 h 46598"/>
                <a:gd name="connsiteX6" fmla="*/ 37567 w 37634"/>
                <a:gd name="connsiteY6" fmla="*/ 42926 h 46598"/>
                <a:gd name="connsiteX7" fmla="*/ 37235 w 37634"/>
                <a:gd name="connsiteY7" fmla="*/ 44411 h 46598"/>
                <a:gd name="connsiteX8" fmla="*/ 36338 w 37634"/>
                <a:gd name="connsiteY8" fmla="*/ 45646 h 46598"/>
                <a:gd name="connsiteX9" fmla="*/ 35024 w 37634"/>
                <a:gd name="connsiteY9" fmla="*/ 46412 h 46598"/>
                <a:gd name="connsiteX10" fmla="*/ 33509 w 37634"/>
                <a:gd name="connsiteY10" fmla="*/ 46583 h 46598"/>
                <a:gd name="connsiteX11" fmla="*/ 32029 w 37634"/>
                <a:gd name="connsiteY11" fmla="*/ 46257 h 46598"/>
                <a:gd name="connsiteX12" fmla="*/ 30806 w 37634"/>
                <a:gd name="connsiteY12" fmla="*/ 45355 h 46598"/>
                <a:gd name="connsiteX13" fmla="*/ 30057 w 37634"/>
                <a:gd name="connsiteY13" fmla="*/ 44034 h 46598"/>
                <a:gd name="connsiteX14" fmla="*/ 29909 w 37634"/>
                <a:gd name="connsiteY14" fmla="*/ 42526 h 46598"/>
                <a:gd name="connsiteX15" fmla="*/ 29909 w 37634"/>
                <a:gd name="connsiteY15" fmla="*/ 35268 h 46598"/>
                <a:gd name="connsiteX16" fmla="*/ 26251 w 37634"/>
                <a:gd name="connsiteY16" fmla="*/ 16351 h 46598"/>
                <a:gd name="connsiteX17" fmla="*/ 22833 w 37634"/>
                <a:gd name="connsiteY17" fmla="*/ 11173 h 46598"/>
                <a:gd name="connsiteX18" fmla="*/ 17679 w 37634"/>
                <a:gd name="connsiteY18" fmla="*/ 7721 h 46598"/>
                <a:gd name="connsiteX19" fmla="*/ 5506 w 37634"/>
                <a:gd name="connsiteY19" fmla="*/ 10464 h 46598"/>
                <a:gd name="connsiteX20" fmla="*/ 4157 w 37634"/>
                <a:gd name="connsiteY20" fmla="*/ 10927 h 46598"/>
                <a:gd name="connsiteX21" fmla="*/ 2728 w 37634"/>
                <a:gd name="connsiteY21" fmla="*/ 10830 h 46598"/>
                <a:gd name="connsiteX22" fmla="*/ 1454 w 37634"/>
                <a:gd name="connsiteY22" fmla="*/ 10185 h 46598"/>
                <a:gd name="connsiteX23" fmla="*/ 534 w 37634"/>
                <a:gd name="connsiteY23" fmla="*/ 9093 h 46598"/>
                <a:gd name="connsiteX24" fmla="*/ 36 w 37634"/>
                <a:gd name="connsiteY24" fmla="*/ 7675 h 46598"/>
                <a:gd name="connsiteX25" fmla="*/ 122 w 37634"/>
                <a:gd name="connsiteY25" fmla="*/ 6178 h 46598"/>
                <a:gd name="connsiteX26" fmla="*/ 779 w 37634"/>
                <a:gd name="connsiteY26" fmla="*/ 4829 h 46598"/>
                <a:gd name="connsiteX27" fmla="*/ 1905 w 37634"/>
                <a:gd name="connsiteY27" fmla="*/ 3835 h 46598"/>
                <a:gd name="connsiteX28" fmla="*/ 1905 w 37634"/>
                <a:gd name="connsiteY28" fmla="*/ 3835 h 4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7634" h="46598">
                  <a:moveTo>
                    <a:pt x="1905" y="3835"/>
                  </a:moveTo>
                  <a:cubicBezTo>
                    <a:pt x="4523" y="2069"/>
                    <a:pt x="7483" y="875"/>
                    <a:pt x="10598" y="332"/>
                  </a:cubicBezTo>
                  <a:cubicBezTo>
                    <a:pt x="13712" y="-211"/>
                    <a:pt x="16901" y="-85"/>
                    <a:pt x="19965" y="692"/>
                  </a:cubicBezTo>
                  <a:cubicBezTo>
                    <a:pt x="22851" y="1738"/>
                    <a:pt x="25497" y="3355"/>
                    <a:pt x="27748" y="5447"/>
                  </a:cubicBezTo>
                  <a:cubicBezTo>
                    <a:pt x="29994" y="7538"/>
                    <a:pt x="31800" y="10059"/>
                    <a:pt x="33052" y="12865"/>
                  </a:cubicBezTo>
                  <a:cubicBezTo>
                    <a:pt x="36441" y="19991"/>
                    <a:pt x="37990" y="27850"/>
                    <a:pt x="37567" y="35725"/>
                  </a:cubicBezTo>
                  <a:lnTo>
                    <a:pt x="37567" y="42926"/>
                  </a:lnTo>
                  <a:cubicBezTo>
                    <a:pt x="37561" y="43440"/>
                    <a:pt x="37447" y="43949"/>
                    <a:pt x="37235" y="44411"/>
                  </a:cubicBezTo>
                  <a:cubicBezTo>
                    <a:pt x="37024" y="44880"/>
                    <a:pt x="36721" y="45303"/>
                    <a:pt x="36338" y="45646"/>
                  </a:cubicBezTo>
                  <a:cubicBezTo>
                    <a:pt x="35955" y="45989"/>
                    <a:pt x="35509" y="46246"/>
                    <a:pt x="35024" y="46412"/>
                  </a:cubicBezTo>
                  <a:cubicBezTo>
                    <a:pt x="34532" y="46572"/>
                    <a:pt x="34018" y="46629"/>
                    <a:pt x="33509" y="46583"/>
                  </a:cubicBezTo>
                  <a:cubicBezTo>
                    <a:pt x="32995" y="46578"/>
                    <a:pt x="32492" y="46469"/>
                    <a:pt x="32029" y="46257"/>
                  </a:cubicBezTo>
                  <a:cubicBezTo>
                    <a:pt x="31560" y="46040"/>
                    <a:pt x="31149" y="45738"/>
                    <a:pt x="30806" y="45355"/>
                  </a:cubicBezTo>
                  <a:cubicBezTo>
                    <a:pt x="30469" y="44972"/>
                    <a:pt x="30212" y="44520"/>
                    <a:pt x="30057" y="44034"/>
                  </a:cubicBezTo>
                  <a:cubicBezTo>
                    <a:pt x="29903" y="43548"/>
                    <a:pt x="29851" y="43034"/>
                    <a:pt x="29909" y="42526"/>
                  </a:cubicBezTo>
                  <a:lnTo>
                    <a:pt x="29909" y="35268"/>
                  </a:lnTo>
                  <a:cubicBezTo>
                    <a:pt x="30069" y="28769"/>
                    <a:pt x="28823" y="22317"/>
                    <a:pt x="26251" y="16351"/>
                  </a:cubicBezTo>
                  <a:cubicBezTo>
                    <a:pt x="25468" y="14414"/>
                    <a:pt x="24302" y="12653"/>
                    <a:pt x="22833" y="11173"/>
                  </a:cubicBezTo>
                  <a:cubicBezTo>
                    <a:pt x="21359" y="9693"/>
                    <a:pt x="19610" y="8516"/>
                    <a:pt x="17679" y="7721"/>
                  </a:cubicBezTo>
                  <a:cubicBezTo>
                    <a:pt x="13421" y="7076"/>
                    <a:pt x="9072" y="8053"/>
                    <a:pt x="5506" y="10464"/>
                  </a:cubicBezTo>
                  <a:cubicBezTo>
                    <a:pt x="5088" y="10710"/>
                    <a:pt x="4631" y="10864"/>
                    <a:pt x="4157" y="10927"/>
                  </a:cubicBezTo>
                  <a:cubicBezTo>
                    <a:pt x="3677" y="10990"/>
                    <a:pt x="3191" y="10956"/>
                    <a:pt x="2728" y="10830"/>
                  </a:cubicBezTo>
                  <a:cubicBezTo>
                    <a:pt x="2265" y="10699"/>
                    <a:pt x="1831" y="10482"/>
                    <a:pt x="1454" y="10185"/>
                  </a:cubicBezTo>
                  <a:cubicBezTo>
                    <a:pt x="1076" y="9887"/>
                    <a:pt x="762" y="9516"/>
                    <a:pt x="534" y="9093"/>
                  </a:cubicBezTo>
                  <a:cubicBezTo>
                    <a:pt x="276" y="8658"/>
                    <a:pt x="105" y="8178"/>
                    <a:pt x="36" y="7675"/>
                  </a:cubicBezTo>
                  <a:cubicBezTo>
                    <a:pt x="-32" y="7178"/>
                    <a:pt x="-4" y="6670"/>
                    <a:pt x="122" y="6178"/>
                  </a:cubicBezTo>
                  <a:cubicBezTo>
                    <a:pt x="253" y="5692"/>
                    <a:pt x="476" y="5230"/>
                    <a:pt x="779" y="4829"/>
                  </a:cubicBezTo>
                  <a:cubicBezTo>
                    <a:pt x="1088" y="4429"/>
                    <a:pt x="1465" y="4092"/>
                    <a:pt x="1905" y="3835"/>
                  </a:cubicBezTo>
                  <a:lnTo>
                    <a:pt x="1905" y="3835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AF798701-8E72-22E2-0EFF-9AD069E5714C}"/>
                </a:ext>
              </a:extLst>
            </p:cNvPr>
            <p:cNvSpPr/>
            <p:nvPr/>
          </p:nvSpPr>
          <p:spPr>
            <a:xfrm>
              <a:off x="2884537" y="4675494"/>
              <a:ext cx="458858" cy="24918"/>
            </a:xfrm>
            <a:custGeom>
              <a:avLst/>
              <a:gdLst>
                <a:gd name="connsiteX0" fmla="*/ 6745 w 458858"/>
                <a:gd name="connsiteY0" fmla="*/ 1 h 24918"/>
                <a:gd name="connsiteX1" fmla="*/ 452058 w 458858"/>
                <a:gd name="connsiteY1" fmla="*/ 1 h 24918"/>
                <a:gd name="connsiteX2" fmla="*/ 456795 w 458858"/>
                <a:gd name="connsiteY2" fmla="*/ 2019 h 24918"/>
                <a:gd name="connsiteX3" fmla="*/ 458859 w 458858"/>
                <a:gd name="connsiteY3" fmla="*/ 6745 h 24918"/>
                <a:gd name="connsiteX4" fmla="*/ 458859 w 458858"/>
                <a:gd name="connsiteY4" fmla="*/ 18175 h 24918"/>
                <a:gd name="connsiteX5" fmla="*/ 456795 w 458858"/>
                <a:gd name="connsiteY5" fmla="*/ 22901 h 24918"/>
                <a:gd name="connsiteX6" fmla="*/ 452058 w 458858"/>
                <a:gd name="connsiteY6" fmla="*/ 24919 h 24918"/>
                <a:gd name="connsiteX7" fmla="*/ 6745 w 458858"/>
                <a:gd name="connsiteY7" fmla="*/ 24919 h 24918"/>
                <a:gd name="connsiteX8" fmla="*/ 2024 w 458858"/>
                <a:gd name="connsiteY8" fmla="*/ 22896 h 24918"/>
                <a:gd name="connsiteX9" fmla="*/ 1 w 458858"/>
                <a:gd name="connsiteY9" fmla="*/ 18175 h 24918"/>
                <a:gd name="connsiteX10" fmla="*/ 1 w 458858"/>
                <a:gd name="connsiteY10" fmla="*/ 6745 h 24918"/>
                <a:gd name="connsiteX11" fmla="*/ 481 w 458858"/>
                <a:gd name="connsiteY11" fmla="*/ 4145 h 24918"/>
                <a:gd name="connsiteX12" fmla="*/ 1939 w 458858"/>
                <a:gd name="connsiteY12" fmla="*/ 1944 h 24918"/>
                <a:gd name="connsiteX13" fmla="*/ 4145 w 458858"/>
                <a:gd name="connsiteY13" fmla="*/ 482 h 24918"/>
                <a:gd name="connsiteX14" fmla="*/ 6745 w 458858"/>
                <a:gd name="connsiteY14" fmla="*/ 1 h 2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8858" h="24918">
                  <a:moveTo>
                    <a:pt x="6745" y="1"/>
                  </a:moveTo>
                  <a:lnTo>
                    <a:pt x="452058" y="1"/>
                  </a:lnTo>
                  <a:cubicBezTo>
                    <a:pt x="453835" y="47"/>
                    <a:pt x="455532" y="767"/>
                    <a:pt x="456795" y="2019"/>
                  </a:cubicBezTo>
                  <a:cubicBezTo>
                    <a:pt x="458064" y="3276"/>
                    <a:pt x="458796" y="4968"/>
                    <a:pt x="458859" y="6745"/>
                  </a:cubicBezTo>
                  <a:lnTo>
                    <a:pt x="458859" y="18175"/>
                  </a:lnTo>
                  <a:cubicBezTo>
                    <a:pt x="458796" y="19958"/>
                    <a:pt x="458064" y="21644"/>
                    <a:pt x="456795" y="22901"/>
                  </a:cubicBezTo>
                  <a:cubicBezTo>
                    <a:pt x="455532" y="24153"/>
                    <a:pt x="453835" y="24879"/>
                    <a:pt x="452058" y="24919"/>
                  </a:cubicBezTo>
                  <a:lnTo>
                    <a:pt x="6745" y="24919"/>
                  </a:lnTo>
                  <a:cubicBezTo>
                    <a:pt x="4968" y="24873"/>
                    <a:pt x="3276" y="24153"/>
                    <a:pt x="2024" y="22896"/>
                  </a:cubicBezTo>
                  <a:cubicBezTo>
                    <a:pt x="767" y="21638"/>
                    <a:pt x="41" y="19952"/>
                    <a:pt x="1" y="18175"/>
                  </a:cubicBezTo>
                  <a:lnTo>
                    <a:pt x="1" y="6745"/>
                  </a:lnTo>
                  <a:cubicBezTo>
                    <a:pt x="-16" y="5854"/>
                    <a:pt x="150" y="4973"/>
                    <a:pt x="481" y="4145"/>
                  </a:cubicBezTo>
                  <a:cubicBezTo>
                    <a:pt x="813" y="3322"/>
                    <a:pt x="1310" y="2573"/>
                    <a:pt x="1939" y="1944"/>
                  </a:cubicBezTo>
                  <a:cubicBezTo>
                    <a:pt x="2567" y="1316"/>
                    <a:pt x="3316" y="818"/>
                    <a:pt x="4145" y="482"/>
                  </a:cubicBezTo>
                  <a:cubicBezTo>
                    <a:pt x="4968" y="150"/>
                    <a:pt x="5853" y="-16"/>
                    <a:pt x="6745" y="1"/>
                  </a:cubicBez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2B506352-32F8-7C57-62DC-B7C9779BA7E1}"/>
                </a:ext>
              </a:extLst>
            </p:cNvPr>
            <p:cNvSpPr/>
            <p:nvPr/>
          </p:nvSpPr>
          <p:spPr>
            <a:xfrm>
              <a:off x="2884537" y="4675494"/>
              <a:ext cx="458858" cy="24918"/>
            </a:xfrm>
            <a:custGeom>
              <a:avLst/>
              <a:gdLst>
                <a:gd name="connsiteX0" fmla="*/ 6745 w 458858"/>
                <a:gd name="connsiteY0" fmla="*/ 1 h 24918"/>
                <a:gd name="connsiteX1" fmla="*/ 452058 w 458858"/>
                <a:gd name="connsiteY1" fmla="*/ 1 h 24918"/>
                <a:gd name="connsiteX2" fmla="*/ 456795 w 458858"/>
                <a:gd name="connsiteY2" fmla="*/ 2019 h 24918"/>
                <a:gd name="connsiteX3" fmla="*/ 458859 w 458858"/>
                <a:gd name="connsiteY3" fmla="*/ 6745 h 24918"/>
                <a:gd name="connsiteX4" fmla="*/ 458859 w 458858"/>
                <a:gd name="connsiteY4" fmla="*/ 18175 h 24918"/>
                <a:gd name="connsiteX5" fmla="*/ 456795 w 458858"/>
                <a:gd name="connsiteY5" fmla="*/ 22901 h 24918"/>
                <a:gd name="connsiteX6" fmla="*/ 452058 w 458858"/>
                <a:gd name="connsiteY6" fmla="*/ 24919 h 24918"/>
                <a:gd name="connsiteX7" fmla="*/ 6745 w 458858"/>
                <a:gd name="connsiteY7" fmla="*/ 24919 h 24918"/>
                <a:gd name="connsiteX8" fmla="*/ 2024 w 458858"/>
                <a:gd name="connsiteY8" fmla="*/ 22896 h 24918"/>
                <a:gd name="connsiteX9" fmla="*/ 1 w 458858"/>
                <a:gd name="connsiteY9" fmla="*/ 18175 h 24918"/>
                <a:gd name="connsiteX10" fmla="*/ 1 w 458858"/>
                <a:gd name="connsiteY10" fmla="*/ 6745 h 24918"/>
                <a:gd name="connsiteX11" fmla="*/ 481 w 458858"/>
                <a:gd name="connsiteY11" fmla="*/ 4145 h 24918"/>
                <a:gd name="connsiteX12" fmla="*/ 1939 w 458858"/>
                <a:gd name="connsiteY12" fmla="*/ 1944 h 24918"/>
                <a:gd name="connsiteX13" fmla="*/ 4145 w 458858"/>
                <a:gd name="connsiteY13" fmla="*/ 482 h 24918"/>
                <a:gd name="connsiteX14" fmla="*/ 6745 w 458858"/>
                <a:gd name="connsiteY14" fmla="*/ 1 h 2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8858" h="24918">
                  <a:moveTo>
                    <a:pt x="6745" y="1"/>
                  </a:moveTo>
                  <a:lnTo>
                    <a:pt x="452058" y="1"/>
                  </a:lnTo>
                  <a:cubicBezTo>
                    <a:pt x="453835" y="47"/>
                    <a:pt x="455532" y="767"/>
                    <a:pt x="456795" y="2019"/>
                  </a:cubicBezTo>
                  <a:cubicBezTo>
                    <a:pt x="458064" y="3276"/>
                    <a:pt x="458796" y="4968"/>
                    <a:pt x="458859" y="6745"/>
                  </a:cubicBezTo>
                  <a:lnTo>
                    <a:pt x="458859" y="18175"/>
                  </a:lnTo>
                  <a:cubicBezTo>
                    <a:pt x="458796" y="19958"/>
                    <a:pt x="458064" y="21644"/>
                    <a:pt x="456795" y="22901"/>
                  </a:cubicBezTo>
                  <a:cubicBezTo>
                    <a:pt x="455532" y="24153"/>
                    <a:pt x="453835" y="24879"/>
                    <a:pt x="452058" y="24919"/>
                  </a:cubicBezTo>
                  <a:lnTo>
                    <a:pt x="6745" y="24919"/>
                  </a:lnTo>
                  <a:cubicBezTo>
                    <a:pt x="4968" y="24873"/>
                    <a:pt x="3276" y="24153"/>
                    <a:pt x="2024" y="22896"/>
                  </a:cubicBezTo>
                  <a:cubicBezTo>
                    <a:pt x="767" y="21638"/>
                    <a:pt x="41" y="19952"/>
                    <a:pt x="1" y="18175"/>
                  </a:cubicBezTo>
                  <a:lnTo>
                    <a:pt x="1" y="6745"/>
                  </a:lnTo>
                  <a:cubicBezTo>
                    <a:pt x="-16" y="5854"/>
                    <a:pt x="150" y="4973"/>
                    <a:pt x="481" y="4145"/>
                  </a:cubicBezTo>
                  <a:cubicBezTo>
                    <a:pt x="813" y="3322"/>
                    <a:pt x="1310" y="2573"/>
                    <a:pt x="1939" y="1944"/>
                  </a:cubicBezTo>
                  <a:cubicBezTo>
                    <a:pt x="2567" y="1316"/>
                    <a:pt x="3316" y="818"/>
                    <a:pt x="4145" y="482"/>
                  </a:cubicBezTo>
                  <a:cubicBezTo>
                    <a:pt x="4968" y="150"/>
                    <a:pt x="5853" y="-16"/>
                    <a:pt x="6745" y="1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C0358377-787D-4D20-A6B4-9556F897E8B4}"/>
                </a:ext>
              </a:extLst>
            </p:cNvPr>
            <p:cNvSpPr/>
            <p:nvPr/>
          </p:nvSpPr>
          <p:spPr>
            <a:xfrm>
              <a:off x="3184690" y="4675496"/>
              <a:ext cx="789355" cy="24917"/>
            </a:xfrm>
            <a:custGeom>
              <a:avLst/>
              <a:gdLst>
                <a:gd name="connsiteX0" fmla="*/ 6744 w 789355"/>
                <a:gd name="connsiteY0" fmla="*/ 0 h 24917"/>
                <a:gd name="connsiteX1" fmla="*/ 782612 w 789355"/>
                <a:gd name="connsiteY1" fmla="*/ 0 h 24917"/>
                <a:gd name="connsiteX2" fmla="*/ 787333 w 789355"/>
                <a:gd name="connsiteY2" fmla="*/ 2023 h 24917"/>
                <a:gd name="connsiteX3" fmla="*/ 789356 w 789355"/>
                <a:gd name="connsiteY3" fmla="*/ 6744 h 24917"/>
                <a:gd name="connsiteX4" fmla="*/ 789356 w 789355"/>
                <a:gd name="connsiteY4" fmla="*/ 18174 h 24917"/>
                <a:gd name="connsiteX5" fmla="*/ 787333 w 789355"/>
                <a:gd name="connsiteY5" fmla="*/ 22895 h 24917"/>
                <a:gd name="connsiteX6" fmla="*/ 782612 w 789355"/>
                <a:gd name="connsiteY6" fmla="*/ 24918 h 24917"/>
                <a:gd name="connsiteX7" fmla="*/ 6744 w 789355"/>
                <a:gd name="connsiteY7" fmla="*/ 24918 h 24917"/>
                <a:gd name="connsiteX8" fmla="*/ 2023 w 789355"/>
                <a:gd name="connsiteY8" fmla="*/ 22895 h 24917"/>
                <a:gd name="connsiteX9" fmla="*/ 0 w 789355"/>
                <a:gd name="connsiteY9" fmla="*/ 18174 h 24917"/>
                <a:gd name="connsiteX10" fmla="*/ 0 w 789355"/>
                <a:gd name="connsiteY10" fmla="*/ 6744 h 24917"/>
                <a:gd name="connsiteX11" fmla="*/ 2109 w 789355"/>
                <a:gd name="connsiteY11" fmla="*/ 2109 h 24917"/>
                <a:gd name="connsiteX12" fmla="*/ 6744 w 789355"/>
                <a:gd name="connsiteY12" fmla="*/ 0 h 24917"/>
                <a:gd name="connsiteX13" fmla="*/ 6744 w 789355"/>
                <a:gd name="connsiteY13" fmla="*/ 0 h 2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355" h="24917">
                  <a:moveTo>
                    <a:pt x="6744" y="0"/>
                  </a:moveTo>
                  <a:lnTo>
                    <a:pt x="782612" y="0"/>
                  </a:lnTo>
                  <a:cubicBezTo>
                    <a:pt x="784384" y="46"/>
                    <a:pt x="786076" y="766"/>
                    <a:pt x="787333" y="2023"/>
                  </a:cubicBezTo>
                  <a:cubicBezTo>
                    <a:pt x="788590" y="3281"/>
                    <a:pt x="789310" y="4966"/>
                    <a:pt x="789356" y="6744"/>
                  </a:cubicBezTo>
                  <a:lnTo>
                    <a:pt x="789356" y="18174"/>
                  </a:lnTo>
                  <a:cubicBezTo>
                    <a:pt x="789310" y="19951"/>
                    <a:pt x="788590" y="21637"/>
                    <a:pt x="787333" y="22895"/>
                  </a:cubicBezTo>
                  <a:cubicBezTo>
                    <a:pt x="786076" y="24152"/>
                    <a:pt x="784384" y="24872"/>
                    <a:pt x="782612" y="24918"/>
                  </a:cubicBezTo>
                  <a:lnTo>
                    <a:pt x="6744" y="24918"/>
                  </a:lnTo>
                  <a:cubicBezTo>
                    <a:pt x="4966" y="24872"/>
                    <a:pt x="3281" y="24152"/>
                    <a:pt x="2023" y="22895"/>
                  </a:cubicBezTo>
                  <a:cubicBezTo>
                    <a:pt x="766" y="21637"/>
                    <a:pt x="46" y="19951"/>
                    <a:pt x="0" y="18174"/>
                  </a:cubicBezTo>
                  <a:lnTo>
                    <a:pt x="0" y="6744"/>
                  </a:lnTo>
                  <a:cubicBezTo>
                    <a:pt x="120" y="4995"/>
                    <a:pt x="869" y="3349"/>
                    <a:pt x="2109" y="2109"/>
                  </a:cubicBezTo>
                  <a:cubicBezTo>
                    <a:pt x="3349" y="869"/>
                    <a:pt x="4995" y="120"/>
                    <a:pt x="6744" y="0"/>
                  </a:cubicBezTo>
                  <a:lnTo>
                    <a:pt x="6744" y="0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DF629036-6AFF-9DBF-D13F-EB7E6EF26A58}"/>
                </a:ext>
              </a:extLst>
            </p:cNvPr>
            <p:cNvSpPr/>
            <p:nvPr/>
          </p:nvSpPr>
          <p:spPr>
            <a:xfrm>
              <a:off x="3164899" y="4675467"/>
              <a:ext cx="794746" cy="4572"/>
            </a:xfrm>
            <a:custGeom>
              <a:avLst/>
              <a:gdLst>
                <a:gd name="connsiteX0" fmla="*/ 792459 w 794746"/>
                <a:gd name="connsiteY0" fmla="*/ 4544 h 4572"/>
                <a:gd name="connsiteX1" fmla="*/ 2646 w 794746"/>
                <a:gd name="connsiteY1" fmla="*/ 4544 h 4572"/>
                <a:gd name="connsiteX2" fmla="*/ 1669 w 794746"/>
                <a:gd name="connsiteY2" fmla="*/ 4486 h 4572"/>
                <a:gd name="connsiteX3" fmla="*/ 800 w 794746"/>
                <a:gd name="connsiteY3" fmla="*/ 4024 h 4572"/>
                <a:gd name="connsiteX4" fmla="*/ 212 w 794746"/>
                <a:gd name="connsiteY4" fmla="*/ 3246 h 4572"/>
                <a:gd name="connsiteX5" fmla="*/ 0 w 794746"/>
                <a:gd name="connsiteY5" fmla="*/ 2286 h 4572"/>
                <a:gd name="connsiteX6" fmla="*/ 212 w 794746"/>
                <a:gd name="connsiteY6" fmla="*/ 1326 h 4572"/>
                <a:gd name="connsiteX7" fmla="*/ 800 w 794746"/>
                <a:gd name="connsiteY7" fmla="*/ 549 h 4572"/>
                <a:gd name="connsiteX8" fmla="*/ 1669 w 794746"/>
                <a:gd name="connsiteY8" fmla="*/ 86 h 4572"/>
                <a:gd name="connsiteX9" fmla="*/ 2646 w 794746"/>
                <a:gd name="connsiteY9" fmla="*/ 29 h 4572"/>
                <a:gd name="connsiteX10" fmla="*/ 792459 w 794746"/>
                <a:gd name="connsiteY10" fmla="*/ 29 h 4572"/>
                <a:gd name="connsiteX11" fmla="*/ 793339 w 794746"/>
                <a:gd name="connsiteY11" fmla="*/ 166 h 4572"/>
                <a:gd name="connsiteX12" fmla="*/ 794088 w 794746"/>
                <a:gd name="connsiteY12" fmla="*/ 640 h 4572"/>
                <a:gd name="connsiteX13" fmla="*/ 794585 w 794746"/>
                <a:gd name="connsiteY13" fmla="*/ 1383 h 4572"/>
                <a:gd name="connsiteX14" fmla="*/ 794745 w 794746"/>
                <a:gd name="connsiteY14" fmla="*/ 2257 h 4572"/>
                <a:gd name="connsiteX15" fmla="*/ 794031 w 794746"/>
                <a:gd name="connsiteY15" fmla="*/ 3829 h 4572"/>
                <a:gd name="connsiteX16" fmla="*/ 792459 w 794746"/>
                <a:gd name="connsiteY16" fmla="*/ 4544 h 4572"/>
                <a:gd name="connsiteX17" fmla="*/ 792459 w 794746"/>
                <a:gd name="connsiteY17" fmla="*/ 4544 h 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94746" h="4572">
                  <a:moveTo>
                    <a:pt x="792459" y="4544"/>
                  </a:moveTo>
                  <a:lnTo>
                    <a:pt x="2646" y="4544"/>
                  </a:lnTo>
                  <a:cubicBezTo>
                    <a:pt x="2320" y="4595"/>
                    <a:pt x="1983" y="4578"/>
                    <a:pt x="1669" y="4486"/>
                  </a:cubicBezTo>
                  <a:cubicBezTo>
                    <a:pt x="1349" y="4395"/>
                    <a:pt x="1052" y="4240"/>
                    <a:pt x="800" y="4024"/>
                  </a:cubicBezTo>
                  <a:cubicBezTo>
                    <a:pt x="549" y="3812"/>
                    <a:pt x="349" y="3544"/>
                    <a:pt x="212" y="3246"/>
                  </a:cubicBezTo>
                  <a:cubicBezTo>
                    <a:pt x="74" y="2943"/>
                    <a:pt x="0" y="2617"/>
                    <a:pt x="0" y="2286"/>
                  </a:cubicBezTo>
                  <a:cubicBezTo>
                    <a:pt x="0" y="1955"/>
                    <a:pt x="74" y="1629"/>
                    <a:pt x="212" y="1326"/>
                  </a:cubicBezTo>
                  <a:cubicBezTo>
                    <a:pt x="349" y="1029"/>
                    <a:pt x="549" y="760"/>
                    <a:pt x="800" y="549"/>
                  </a:cubicBezTo>
                  <a:cubicBezTo>
                    <a:pt x="1052" y="332"/>
                    <a:pt x="1349" y="177"/>
                    <a:pt x="1669" y="86"/>
                  </a:cubicBezTo>
                  <a:cubicBezTo>
                    <a:pt x="1983" y="-6"/>
                    <a:pt x="2320" y="-23"/>
                    <a:pt x="2646" y="29"/>
                  </a:cubicBezTo>
                  <a:lnTo>
                    <a:pt x="792459" y="29"/>
                  </a:lnTo>
                  <a:cubicBezTo>
                    <a:pt x="792756" y="11"/>
                    <a:pt x="793059" y="57"/>
                    <a:pt x="793339" y="166"/>
                  </a:cubicBezTo>
                  <a:cubicBezTo>
                    <a:pt x="793619" y="269"/>
                    <a:pt x="793876" y="435"/>
                    <a:pt x="794088" y="640"/>
                  </a:cubicBezTo>
                  <a:cubicBezTo>
                    <a:pt x="794305" y="852"/>
                    <a:pt x="794477" y="1103"/>
                    <a:pt x="794585" y="1383"/>
                  </a:cubicBezTo>
                  <a:cubicBezTo>
                    <a:pt x="794700" y="1658"/>
                    <a:pt x="794757" y="1960"/>
                    <a:pt x="794745" y="2257"/>
                  </a:cubicBezTo>
                  <a:cubicBezTo>
                    <a:pt x="794705" y="2852"/>
                    <a:pt x="794454" y="3406"/>
                    <a:pt x="794031" y="3829"/>
                  </a:cubicBezTo>
                  <a:cubicBezTo>
                    <a:pt x="793614" y="4252"/>
                    <a:pt x="793054" y="4503"/>
                    <a:pt x="792459" y="4544"/>
                  </a:cubicBezTo>
                  <a:lnTo>
                    <a:pt x="792459" y="4544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BFE1C083-9269-47C7-D330-A24084126AD0}"/>
                </a:ext>
              </a:extLst>
            </p:cNvPr>
            <p:cNvSpPr/>
            <p:nvPr/>
          </p:nvSpPr>
          <p:spPr>
            <a:xfrm>
              <a:off x="3170850" y="4123025"/>
              <a:ext cx="252482" cy="552470"/>
            </a:xfrm>
            <a:custGeom>
              <a:avLst/>
              <a:gdLst>
                <a:gd name="connsiteX0" fmla="*/ 18812 w 252482"/>
                <a:gd name="connsiteY0" fmla="*/ 552470 h 552470"/>
                <a:gd name="connsiteX1" fmla="*/ 135684 w 252482"/>
                <a:gd name="connsiteY1" fmla="*/ 552470 h 552470"/>
                <a:gd name="connsiteX2" fmla="*/ 147708 w 252482"/>
                <a:gd name="connsiteY2" fmla="*/ 548121 h 552470"/>
                <a:gd name="connsiteX3" fmla="*/ 154200 w 252482"/>
                <a:gd name="connsiteY3" fmla="*/ 537097 h 552470"/>
                <a:gd name="connsiteX4" fmla="*/ 252155 w 252482"/>
                <a:gd name="connsiteY4" fmla="*/ 22118 h 552470"/>
                <a:gd name="connsiteX5" fmla="*/ 251881 w 252482"/>
                <a:gd name="connsiteY5" fmla="*/ 13940 h 552470"/>
                <a:gd name="connsiteX6" fmla="*/ 248138 w 252482"/>
                <a:gd name="connsiteY6" fmla="*/ 6671 h 552470"/>
                <a:gd name="connsiteX7" fmla="*/ 241634 w 252482"/>
                <a:gd name="connsiteY7" fmla="*/ 1705 h 552470"/>
                <a:gd name="connsiteX8" fmla="*/ 233639 w 252482"/>
                <a:gd name="connsiteY8" fmla="*/ 1 h 552470"/>
                <a:gd name="connsiteX9" fmla="*/ 116710 w 252482"/>
                <a:gd name="connsiteY9" fmla="*/ 1 h 552470"/>
                <a:gd name="connsiteX10" fmla="*/ 104702 w 252482"/>
                <a:gd name="connsiteY10" fmla="*/ 4356 h 552470"/>
                <a:gd name="connsiteX11" fmla="*/ 98250 w 252482"/>
                <a:gd name="connsiteY11" fmla="*/ 15375 h 552470"/>
                <a:gd name="connsiteX12" fmla="*/ 295 w 252482"/>
                <a:gd name="connsiteY12" fmla="*/ 530353 h 552470"/>
                <a:gd name="connsiteX13" fmla="*/ 633 w 252482"/>
                <a:gd name="connsiteY13" fmla="*/ 538498 h 552470"/>
                <a:gd name="connsiteX14" fmla="*/ 4382 w 252482"/>
                <a:gd name="connsiteY14" fmla="*/ 545738 h 552470"/>
                <a:gd name="connsiteX15" fmla="*/ 10851 w 252482"/>
                <a:gd name="connsiteY15" fmla="*/ 550705 h 552470"/>
                <a:gd name="connsiteX16" fmla="*/ 18812 w 252482"/>
                <a:gd name="connsiteY16" fmla="*/ 552470 h 552470"/>
                <a:gd name="connsiteX17" fmla="*/ 18812 w 252482"/>
                <a:gd name="connsiteY17" fmla="*/ 552470 h 55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2482" h="552470">
                  <a:moveTo>
                    <a:pt x="18812" y="552470"/>
                  </a:moveTo>
                  <a:lnTo>
                    <a:pt x="135684" y="552470"/>
                  </a:lnTo>
                  <a:cubicBezTo>
                    <a:pt x="140073" y="552465"/>
                    <a:pt x="144330" y="550928"/>
                    <a:pt x="147708" y="548121"/>
                  </a:cubicBezTo>
                  <a:cubicBezTo>
                    <a:pt x="151091" y="545315"/>
                    <a:pt x="153383" y="541418"/>
                    <a:pt x="154200" y="537097"/>
                  </a:cubicBezTo>
                  <a:lnTo>
                    <a:pt x="252155" y="22118"/>
                  </a:lnTo>
                  <a:cubicBezTo>
                    <a:pt x="252670" y="19410"/>
                    <a:pt x="252578" y="16615"/>
                    <a:pt x="251881" y="13940"/>
                  </a:cubicBezTo>
                  <a:cubicBezTo>
                    <a:pt x="251189" y="11271"/>
                    <a:pt x="249909" y="8785"/>
                    <a:pt x="248138" y="6671"/>
                  </a:cubicBezTo>
                  <a:cubicBezTo>
                    <a:pt x="246366" y="4556"/>
                    <a:pt x="244143" y="2859"/>
                    <a:pt x="241634" y="1705"/>
                  </a:cubicBezTo>
                  <a:cubicBezTo>
                    <a:pt x="239131" y="550"/>
                    <a:pt x="236399" y="-33"/>
                    <a:pt x="233639" y="1"/>
                  </a:cubicBezTo>
                  <a:lnTo>
                    <a:pt x="116710" y="1"/>
                  </a:lnTo>
                  <a:cubicBezTo>
                    <a:pt x="112321" y="7"/>
                    <a:pt x="108074" y="1550"/>
                    <a:pt x="104702" y="4356"/>
                  </a:cubicBezTo>
                  <a:cubicBezTo>
                    <a:pt x="101331" y="7162"/>
                    <a:pt x="99051" y="11060"/>
                    <a:pt x="98250" y="15375"/>
                  </a:cubicBezTo>
                  <a:lnTo>
                    <a:pt x="295" y="530353"/>
                  </a:lnTo>
                  <a:cubicBezTo>
                    <a:pt x="-190" y="533062"/>
                    <a:pt x="-76" y="535840"/>
                    <a:pt x="633" y="538498"/>
                  </a:cubicBezTo>
                  <a:cubicBezTo>
                    <a:pt x="1335" y="541160"/>
                    <a:pt x="2616" y="543629"/>
                    <a:pt x="4382" y="545738"/>
                  </a:cubicBezTo>
                  <a:cubicBezTo>
                    <a:pt x="6147" y="547847"/>
                    <a:pt x="8359" y="549545"/>
                    <a:pt x="10851" y="550705"/>
                  </a:cubicBezTo>
                  <a:cubicBezTo>
                    <a:pt x="13343" y="551870"/>
                    <a:pt x="16057" y="552470"/>
                    <a:pt x="18812" y="552470"/>
                  </a:cubicBezTo>
                  <a:lnTo>
                    <a:pt x="18812" y="552470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6BF90C75-FB87-7CE3-B6C3-63EB5C5A2D2F}"/>
                </a:ext>
              </a:extLst>
            </p:cNvPr>
            <p:cNvSpPr/>
            <p:nvPr/>
          </p:nvSpPr>
          <p:spPr>
            <a:xfrm>
              <a:off x="3170850" y="4123025"/>
              <a:ext cx="252482" cy="552470"/>
            </a:xfrm>
            <a:custGeom>
              <a:avLst/>
              <a:gdLst>
                <a:gd name="connsiteX0" fmla="*/ 18812 w 252482"/>
                <a:gd name="connsiteY0" fmla="*/ 552470 h 552470"/>
                <a:gd name="connsiteX1" fmla="*/ 135684 w 252482"/>
                <a:gd name="connsiteY1" fmla="*/ 552470 h 552470"/>
                <a:gd name="connsiteX2" fmla="*/ 147708 w 252482"/>
                <a:gd name="connsiteY2" fmla="*/ 548121 h 552470"/>
                <a:gd name="connsiteX3" fmla="*/ 154200 w 252482"/>
                <a:gd name="connsiteY3" fmla="*/ 537097 h 552470"/>
                <a:gd name="connsiteX4" fmla="*/ 252155 w 252482"/>
                <a:gd name="connsiteY4" fmla="*/ 22118 h 552470"/>
                <a:gd name="connsiteX5" fmla="*/ 251881 w 252482"/>
                <a:gd name="connsiteY5" fmla="*/ 13940 h 552470"/>
                <a:gd name="connsiteX6" fmla="*/ 248138 w 252482"/>
                <a:gd name="connsiteY6" fmla="*/ 6671 h 552470"/>
                <a:gd name="connsiteX7" fmla="*/ 241634 w 252482"/>
                <a:gd name="connsiteY7" fmla="*/ 1705 h 552470"/>
                <a:gd name="connsiteX8" fmla="*/ 233639 w 252482"/>
                <a:gd name="connsiteY8" fmla="*/ 1 h 552470"/>
                <a:gd name="connsiteX9" fmla="*/ 116710 w 252482"/>
                <a:gd name="connsiteY9" fmla="*/ 1 h 552470"/>
                <a:gd name="connsiteX10" fmla="*/ 104702 w 252482"/>
                <a:gd name="connsiteY10" fmla="*/ 4356 h 552470"/>
                <a:gd name="connsiteX11" fmla="*/ 98250 w 252482"/>
                <a:gd name="connsiteY11" fmla="*/ 15375 h 552470"/>
                <a:gd name="connsiteX12" fmla="*/ 295 w 252482"/>
                <a:gd name="connsiteY12" fmla="*/ 530353 h 552470"/>
                <a:gd name="connsiteX13" fmla="*/ 633 w 252482"/>
                <a:gd name="connsiteY13" fmla="*/ 538498 h 552470"/>
                <a:gd name="connsiteX14" fmla="*/ 4382 w 252482"/>
                <a:gd name="connsiteY14" fmla="*/ 545738 h 552470"/>
                <a:gd name="connsiteX15" fmla="*/ 10851 w 252482"/>
                <a:gd name="connsiteY15" fmla="*/ 550705 h 552470"/>
                <a:gd name="connsiteX16" fmla="*/ 18812 w 252482"/>
                <a:gd name="connsiteY16" fmla="*/ 552470 h 552470"/>
                <a:gd name="connsiteX17" fmla="*/ 18812 w 252482"/>
                <a:gd name="connsiteY17" fmla="*/ 552470 h 55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2482" h="552470">
                  <a:moveTo>
                    <a:pt x="18812" y="552470"/>
                  </a:moveTo>
                  <a:lnTo>
                    <a:pt x="135684" y="552470"/>
                  </a:lnTo>
                  <a:cubicBezTo>
                    <a:pt x="140073" y="552465"/>
                    <a:pt x="144330" y="550928"/>
                    <a:pt x="147708" y="548121"/>
                  </a:cubicBezTo>
                  <a:cubicBezTo>
                    <a:pt x="151091" y="545315"/>
                    <a:pt x="153383" y="541418"/>
                    <a:pt x="154200" y="537097"/>
                  </a:cubicBezTo>
                  <a:lnTo>
                    <a:pt x="252155" y="22118"/>
                  </a:lnTo>
                  <a:cubicBezTo>
                    <a:pt x="252670" y="19410"/>
                    <a:pt x="252578" y="16615"/>
                    <a:pt x="251881" y="13940"/>
                  </a:cubicBezTo>
                  <a:cubicBezTo>
                    <a:pt x="251189" y="11271"/>
                    <a:pt x="249909" y="8785"/>
                    <a:pt x="248138" y="6671"/>
                  </a:cubicBezTo>
                  <a:cubicBezTo>
                    <a:pt x="246366" y="4556"/>
                    <a:pt x="244143" y="2859"/>
                    <a:pt x="241634" y="1705"/>
                  </a:cubicBezTo>
                  <a:cubicBezTo>
                    <a:pt x="239131" y="550"/>
                    <a:pt x="236399" y="-33"/>
                    <a:pt x="233639" y="1"/>
                  </a:cubicBezTo>
                  <a:lnTo>
                    <a:pt x="116710" y="1"/>
                  </a:lnTo>
                  <a:cubicBezTo>
                    <a:pt x="112321" y="7"/>
                    <a:pt x="108074" y="1550"/>
                    <a:pt x="104702" y="4356"/>
                  </a:cubicBezTo>
                  <a:cubicBezTo>
                    <a:pt x="101331" y="7162"/>
                    <a:pt x="99051" y="11060"/>
                    <a:pt x="98250" y="15375"/>
                  </a:cubicBezTo>
                  <a:lnTo>
                    <a:pt x="295" y="530353"/>
                  </a:lnTo>
                  <a:cubicBezTo>
                    <a:pt x="-190" y="533062"/>
                    <a:pt x="-76" y="535840"/>
                    <a:pt x="633" y="538498"/>
                  </a:cubicBezTo>
                  <a:cubicBezTo>
                    <a:pt x="1335" y="541160"/>
                    <a:pt x="2616" y="543629"/>
                    <a:pt x="4382" y="545738"/>
                  </a:cubicBezTo>
                  <a:cubicBezTo>
                    <a:pt x="6147" y="547847"/>
                    <a:pt x="8359" y="549545"/>
                    <a:pt x="10851" y="550705"/>
                  </a:cubicBezTo>
                  <a:cubicBezTo>
                    <a:pt x="13343" y="551870"/>
                    <a:pt x="16057" y="552470"/>
                    <a:pt x="18812" y="552470"/>
                  </a:cubicBezTo>
                  <a:lnTo>
                    <a:pt x="18812" y="552470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A5E13510-DBC2-7974-6A82-C0A235A4FEBA}"/>
                </a:ext>
              </a:extLst>
            </p:cNvPr>
            <p:cNvSpPr/>
            <p:nvPr/>
          </p:nvSpPr>
          <p:spPr>
            <a:xfrm>
              <a:off x="3187881" y="4123025"/>
              <a:ext cx="885818" cy="552471"/>
            </a:xfrm>
            <a:custGeom>
              <a:avLst/>
              <a:gdLst>
                <a:gd name="connsiteX0" fmla="*/ 18463 w 885818"/>
                <a:gd name="connsiteY0" fmla="*/ 552470 h 552471"/>
                <a:gd name="connsiteX1" fmla="*/ 769014 w 885818"/>
                <a:gd name="connsiteY1" fmla="*/ 552470 h 552471"/>
                <a:gd name="connsiteX2" fmla="*/ 781044 w 885818"/>
                <a:gd name="connsiteY2" fmla="*/ 548121 h 552471"/>
                <a:gd name="connsiteX3" fmla="*/ 787531 w 885818"/>
                <a:gd name="connsiteY3" fmla="*/ 537097 h 552471"/>
                <a:gd name="connsiteX4" fmla="*/ 885486 w 885818"/>
                <a:gd name="connsiteY4" fmla="*/ 22118 h 552471"/>
                <a:gd name="connsiteX5" fmla="*/ 885217 w 885818"/>
                <a:gd name="connsiteY5" fmla="*/ 13940 h 552471"/>
                <a:gd name="connsiteX6" fmla="*/ 881474 w 885818"/>
                <a:gd name="connsiteY6" fmla="*/ 6671 h 552471"/>
                <a:gd name="connsiteX7" fmla="*/ 874970 w 885818"/>
                <a:gd name="connsiteY7" fmla="*/ 1705 h 552471"/>
                <a:gd name="connsiteX8" fmla="*/ 866969 w 885818"/>
                <a:gd name="connsiteY8" fmla="*/ 1 h 552471"/>
                <a:gd name="connsiteX9" fmla="*/ 116818 w 885818"/>
                <a:gd name="connsiteY9" fmla="*/ 1 h 552471"/>
                <a:gd name="connsiteX10" fmla="*/ 104817 w 885818"/>
                <a:gd name="connsiteY10" fmla="*/ 4356 h 552471"/>
                <a:gd name="connsiteX11" fmla="*/ 98359 w 885818"/>
                <a:gd name="connsiteY11" fmla="*/ 15375 h 552471"/>
                <a:gd name="connsiteX12" fmla="*/ 404 w 885818"/>
                <a:gd name="connsiteY12" fmla="*/ 530353 h 552471"/>
                <a:gd name="connsiteX13" fmla="*/ 512 w 885818"/>
                <a:gd name="connsiteY13" fmla="*/ 538475 h 552471"/>
                <a:gd name="connsiteX14" fmla="*/ 4124 w 885818"/>
                <a:gd name="connsiteY14" fmla="*/ 545750 h 552471"/>
                <a:gd name="connsiteX15" fmla="*/ 10531 w 885818"/>
                <a:gd name="connsiteY15" fmla="*/ 550744 h 552471"/>
                <a:gd name="connsiteX16" fmla="*/ 18463 w 885818"/>
                <a:gd name="connsiteY16" fmla="*/ 552470 h 552471"/>
                <a:gd name="connsiteX17" fmla="*/ 18463 w 885818"/>
                <a:gd name="connsiteY17" fmla="*/ 552470 h 55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85818" h="552471">
                  <a:moveTo>
                    <a:pt x="18463" y="552470"/>
                  </a:moveTo>
                  <a:lnTo>
                    <a:pt x="769014" y="552470"/>
                  </a:lnTo>
                  <a:cubicBezTo>
                    <a:pt x="773409" y="552465"/>
                    <a:pt x="777667" y="550928"/>
                    <a:pt x="781044" y="548121"/>
                  </a:cubicBezTo>
                  <a:cubicBezTo>
                    <a:pt x="784428" y="545315"/>
                    <a:pt x="786719" y="541418"/>
                    <a:pt x="787531" y="537097"/>
                  </a:cubicBezTo>
                  <a:lnTo>
                    <a:pt x="885486" y="22118"/>
                  </a:lnTo>
                  <a:cubicBezTo>
                    <a:pt x="886006" y="19410"/>
                    <a:pt x="885915" y="16615"/>
                    <a:pt x="885217" y="13940"/>
                  </a:cubicBezTo>
                  <a:cubicBezTo>
                    <a:pt x="884526" y="11271"/>
                    <a:pt x="883245" y="8785"/>
                    <a:pt x="881474" y="6671"/>
                  </a:cubicBezTo>
                  <a:cubicBezTo>
                    <a:pt x="879702" y="4556"/>
                    <a:pt x="877479" y="2859"/>
                    <a:pt x="874970" y="1705"/>
                  </a:cubicBezTo>
                  <a:cubicBezTo>
                    <a:pt x="872467" y="550"/>
                    <a:pt x="869730" y="-33"/>
                    <a:pt x="866969" y="1"/>
                  </a:cubicBezTo>
                  <a:lnTo>
                    <a:pt x="116818" y="1"/>
                  </a:lnTo>
                  <a:cubicBezTo>
                    <a:pt x="112435" y="7"/>
                    <a:pt x="108189" y="1550"/>
                    <a:pt x="104817" y="4356"/>
                  </a:cubicBezTo>
                  <a:cubicBezTo>
                    <a:pt x="101445" y="7162"/>
                    <a:pt x="99159" y="11060"/>
                    <a:pt x="98359" y="15375"/>
                  </a:cubicBezTo>
                  <a:lnTo>
                    <a:pt x="404" y="530353"/>
                  </a:lnTo>
                  <a:cubicBezTo>
                    <a:pt x="-168" y="533034"/>
                    <a:pt x="-133" y="535811"/>
                    <a:pt x="512" y="538475"/>
                  </a:cubicBezTo>
                  <a:cubicBezTo>
                    <a:pt x="1152" y="541138"/>
                    <a:pt x="2387" y="543629"/>
                    <a:pt x="4124" y="545750"/>
                  </a:cubicBezTo>
                  <a:cubicBezTo>
                    <a:pt x="5856" y="547876"/>
                    <a:pt x="8045" y="549579"/>
                    <a:pt x="10531" y="550744"/>
                  </a:cubicBezTo>
                  <a:cubicBezTo>
                    <a:pt x="13011" y="551905"/>
                    <a:pt x="15726" y="552499"/>
                    <a:pt x="18463" y="552470"/>
                  </a:cubicBezTo>
                  <a:lnTo>
                    <a:pt x="18463" y="552470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8964F566-90E7-4485-7AB8-E366D9D3F9FE}"/>
                </a:ext>
              </a:extLst>
            </p:cNvPr>
            <p:cNvSpPr/>
            <p:nvPr/>
          </p:nvSpPr>
          <p:spPr>
            <a:xfrm>
              <a:off x="3574349" y="4347617"/>
              <a:ext cx="87086" cy="79447"/>
            </a:xfrm>
            <a:custGeom>
              <a:avLst/>
              <a:gdLst>
                <a:gd name="connsiteX0" fmla="*/ 60740 w 87086"/>
                <a:gd name="connsiteY0" fmla="*/ 37214 h 79447"/>
                <a:gd name="connsiteX1" fmla="*/ 71598 w 87086"/>
                <a:gd name="connsiteY1" fmla="*/ 56588 h 79447"/>
                <a:gd name="connsiteX2" fmla="*/ 73427 w 87086"/>
                <a:gd name="connsiteY2" fmla="*/ 56588 h 79447"/>
                <a:gd name="connsiteX3" fmla="*/ 52305 w 87086"/>
                <a:gd name="connsiteY3" fmla="*/ 72887 h 79447"/>
                <a:gd name="connsiteX4" fmla="*/ 26450 w 87086"/>
                <a:gd name="connsiteY4" fmla="*/ 79448 h 79447"/>
                <a:gd name="connsiteX5" fmla="*/ 3590 w 87086"/>
                <a:gd name="connsiteY5" fmla="*/ 38814 h 79447"/>
                <a:gd name="connsiteX6" fmla="*/ 61369 w 87086"/>
                <a:gd name="connsiteY6" fmla="*/ 9 h 79447"/>
                <a:gd name="connsiteX7" fmla="*/ 87086 w 87086"/>
                <a:gd name="connsiteY7" fmla="*/ 18983 h 79447"/>
                <a:gd name="connsiteX8" fmla="*/ 71518 w 87086"/>
                <a:gd name="connsiteY8" fmla="*/ 24641 h 79447"/>
                <a:gd name="connsiteX9" fmla="*/ 60740 w 87086"/>
                <a:gd name="connsiteY9" fmla="*/ 37214 h 79447"/>
                <a:gd name="connsiteX10" fmla="*/ 60740 w 87086"/>
                <a:gd name="connsiteY10" fmla="*/ 37214 h 7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086" h="79447">
                  <a:moveTo>
                    <a:pt x="60740" y="37214"/>
                  </a:moveTo>
                  <a:cubicBezTo>
                    <a:pt x="56225" y="47558"/>
                    <a:pt x="61197" y="56588"/>
                    <a:pt x="71598" y="56588"/>
                  </a:cubicBezTo>
                  <a:lnTo>
                    <a:pt x="73427" y="56588"/>
                  </a:lnTo>
                  <a:cubicBezTo>
                    <a:pt x="67575" y="63406"/>
                    <a:pt x="60386" y="68955"/>
                    <a:pt x="52305" y="72887"/>
                  </a:cubicBezTo>
                  <a:cubicBezTo>
                    <a:pt x="44224" y="76819"/>
                    <a:pt x="35422" y="79053"/>
                    <a:pt x="26450" y="79448"/>
                  </a:cubicBezTo>
                  <a:cubicBezTo>
                    <a:pt x="4333" y="78990"/>
                    <a:pt x="-6012" y="60931"/>
                    <a:pt x="3590" y="38814"/>
                  </a:cubicBezTo>
                  <a:cubicBezTo>
                    <a:pt x="13191" y="16697"/>
                    <a:pt x="39251" y="-448"/>
                    <a:pt x="61369" y="9"/>
                  </a:cubicBezTo>
                  <a:cubicBezTo>
                    <a:pt x="75370" y="466"/>
                    <a:pt x="84857" y="7724"/>
                    <a:pt x="87086" y="18983"/>
                  </a:cubicBezTo>
                  <a:cubicBezTo>
                    <a:pt x="81497" y="19497"/>
                    <a:pt x="76136" y="21446"/>
                    <a:pt x="71518" y="24641"/>
                  </a:cubicBezTo>
                  <a:cubicBezTo>
                    <a:pt x="66906" y="27835"/>
                    <a:pt x="63191" y="32167"/>
                    <a:pt x="60740" y="37214"/>
                  </a:cubicBezTo>
                  <a:lnTo>
                    <a:pt x="60740" y="37214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8F242C44-4CAB-230E-10A7-33BEB23DCE13}"/>
                </a:ext>
              </a:extLst>
            </p:cNvPr>
            <p:cNvSpPr/>
            <p:nvPr/>
          </p:nvSpPr>
          <p:spPr>
            <a:xfrm>
              <a:off x="1628838" y="4627033"/>
              <a:ext cx="627621" cy="1225467"/>
            </a:xfrm>
            <a:custGeom>
              <a:avLst/>
              <a:gdLst>
                <a:gd name="connsiteX0" fmla="*/ 0 w 627621"/>
                <a:gd name="connsiteY0" fmla="*/ 1225467 h 1225467"/>
                <a:gd name="connsiteX1" fmla="*/ 597275 w 627621"/>
                <a:gd name="connsiteY1" fmla="*/ 1225467 h 1225467"/>
                <a:gd name="connsiteX2" fmla="*/ 627621 w 627621"/>
                <a:gd name="connsiteY2" fmla="*/ 743 h 1225467"/>
                <a:gd name="connsiteX3" fmla="*/ 42120 w 627621"/>
                <a:gd name="connsiteY3" fmla="*/ 0 h 1225467"/>
                <a:gd name="connsiteX4" fmla="*/ 12333 w 627621"/>
                <a:gd name="connsiteY4" fmla="*/ 12339 h 1225467"/>
                <a:gd name="connsiteX5" fmla="*/ 0 w 627621"/>
                <a:gd name="connsiteY5" fmla="*/ 42120 h 1225467"/>
                <a:gd name="connsiteX6" fmla="*/ 0 w 627621"/>
                <a:gd name="connsiteY6" fmla="*/ 1225467 h 122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7621" h="1225467">
                  <a:moveTo>
                    <a:pt x="0" y="1225467"/>
                  </a:moveTo>
                  <a:lnTo>
                    <a:pt x="597275" y="1225467"/>
                  </a:lnTo>
                  <a:lnTo>
                    <a:pt x="627621" y="743"/>
                  </a:lnTo>
                  <a:lnTo>
                    <a:pt x="42120" y="0"/>
                  </a:lnTo>
                  <a:cubicBezTo>
                    <a:pt x="30947" y="0"/>
                    <a:pt x="20231" y="4435"/>
                    <a:pt x="12333" y="12339"/>
                  </a:cubicBezTo>
                  <a:cubicBezTo>
                    <a:pt x="4435" y="20237"/>
                    <a:pt x="0" y="30947"/>
                    <a:pt x="0" y="42120"/>
                  </a:cubicBezTo>
                  <a:lnTo>
                    <a:pt x="0" y="1225467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B2A7BBF0-C3BE-FF2A-54EA-51F2C9B17B77}"/>
                </a:ext>
              </a:extLst>
            </p:cNvPr>
            <p:cNvSpPr/>
            <p:nvPr/>
          </p:nvSpPr>
          <p:spPr>
            <a:xfrm>
              <a:off x="2226107" y="4627033"/>
              <a:ext cx="328155" cy="1225467"/>
            </a:xfrm>
            <a:custGeom>
              <a:avLst/>
              <a:gdLst>
                <a:gd name="connsiteX0" fmla="*/ 328155 w 328155"/>
                <a:gd name="connsiteY0" fmla="*/ 1225467 h 1225467"/>
                <a:gd name="connsiteX1" fmla="*/ 0 w 328155"/>
                <a:gd name="connsiteY1" fmla="*/ 1225467 h 1225467"/>
                <a:gd name="connsiteX2" fmla="*/ 0 w 328155"/>
                <a:gd name="connsiteY2" fmla="*/ 42120 h 1225467"/>
                <a:gd name="connsiteX3" fmla="*/ 12339 w 328155"/>
                <a:gd name="connsiteY3" fmla="*/ 12339 h 1225467"/>
                <a:gd name="connsiteX4" fmla="*/ 42120 w 328155"/>
                <a:gd name="connsiteY4" fmla="*/ 0 h 1225467"/>
                <a:gd name="connsiteX5" fmla="*/ 286036 w 328155"/>
                <a:gd name="connsiteY5" fmla="*/ 0 h 1225467"/>
                <a:gd name="connsiteX6" fmla="*/ 315822 w 328155"/>
                <a:gd name="connsiteY6" fmla="*/ 12339 h 1225467"/>
                <a:gd name="connsiteX7" fmla="*/ 328155 w 328155"/>
                <a:gd name="connsiteY7" fmla="*/ 42120 h 1225467"/>
                <a:gd name="connsiteX8" fmla="*/ 328155 w 328155"/>
                <a:gd name="connsiteY8" fmla="*/ 1225467 h 122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155" h="1225467">
                  <a:moveTo>
                    <a:pt x="328155" y="1225467"/>
                  </a:moveTo>
                  <a:lnTo>
                    <a:pt x="0" y="1225467"/>
                  </a:lnTo>
                  <a:lnTo>
                    <a:pt x="0" y="42120"/>
                  </a:lnTo>
                  <a:cubicBezTo>
                    <a:pt x="0" y="30947"/>
                    <a:pt x="4441" y="20237"/>
                    <a:pt x="12339" y="12339"/>
                  </a:cubicBezTo>
                  <a:cubicBezTo>
                    <a:pt x="20237" y="4435"/>
                    <a:pt x="30953" y="0"/>
                    <a:pt x="42120" y="0"/>
                  </a:cubicBezTo>
                  <a:lnTo>
                    <a:pt x="286036" y="0"/>
                  </a:lnTo>
                  <a:cubicBezTo>
                    <a:pt x="297209" y="0"/>
                    <a:pt x="307924" y="4435"/>
                    <a:pt x="315822" y="12339"/>
                  </a:cubicBezTo>
                  <a:cubicBezTo>
                    <a:pt x="323721" y="20237"/>
                    <a:pt x="328155" y="30947"/>
                    <a:pt x="328155" y="42120"/>
                  </a:cubicBezTo>
                  <a:lnTo>
                    <a:pt x="328155" y="1225467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B0BCD067-9A02-E884-B4A2-540582C13026}"/>
                </a:ext>
              </a:extLst>
            </p:cNvPr>
            <p:cNvSpPr/>
            <p:nvPr/>
          </p:nvSpPr>
          <p:spPr>
            <a:xfrm>
              <a:off x="2362529" y="4622058"/>
              <a:ext cx="202826" cy="1191580"/>
            </a:xfrm>
            <a:custGeom>
              <a:avLst/>
              <a:gdLst>
                <a:gd name="connsiteX0" fmla="*/ 200083 w 202826"/>
                <a:gd name="connsiteY0" fmla="*/ 1191580 h 1191580"/>
                <a:gd name="connsiteX1" fmla="*/ 198060 w 202826"/>
                <a:gd name="connsiteY1" fmla="*/ 1190746 h 1191580"/>
                <a:gd name="connsiteX2" fmla="*/ 197226 w 202826"/>
                <a:gd name="connsiteY2" fmla="*/ 1188723 h 1191580"/>
                <a:gd name="connsiteX3" fmla="*/ 191511 w 202826"/>
                <a:gd name="connsiteY3" fmla="*/ 40008 h 1191580"/>
                <a:gd name="connsiteX4" fmla="*/ 182550 w 202826"/>
                <a:gd name="connsiteY4" fmla="*/ 18314 h 1191580"/>
                <a:gd name="connsiteX5" fmla="*/ 160993 w 202826"/>
                <a:gd name="connsiteY5" fmla="*/ 9033 h 1191580"/>
                <a:gd name="connsiteX6" fmla="*/ 2802 w 202826"/>
                <a:gd name="connsiteY6" fmla="*/ 5718 h 1191580"/>
                <a:gd name="connsiteX7" fmla="*/ 1710 w 202826"/>
                <a:gd name="connsiteY7" fmla="*/ 5478 h 1191580"/>
                <a:gd name="connsiteX8" fmla="*/ 796 w 202826"/>
                <a:gd name="connsiteY8" fmla="*/ 4843 h 1191580"/>
                <a:gd name="connsiteX9" fmla="*/ 196 w 202826"/>
                <a:gd name="connsiteY9" fmla="*/ 3900 h 1191580"/>
                <a:gd name="connsiteX10" fmla="*/ 1 w 202826"/>
                <a:gd name="connsiteY10" fmla="*/ 2803 h 1191580"/>
                <a:gd name="connsiteX11" fmla="*/ 224 w 202826"/>
                <a:gd name="connsiteY11" fmla="*/ 1706 h 1191580"/>
                <a:gd name="connsiteX12" fmla="*/ 858 w 202826"/>
                <a:gd name="connsiteY12" fmla="*/ 780 h 1191580"/>
                <a:gd name="connsiteX13" fmla="*/ 1807 w 202826"/>
                <a:gd name="connsiteY13" fmla="*/ 180 h 1191580"/>
                <a:gd name="connsiteX14" fmla="*/ 2916 w 202826"/>
                <a:gd name="connsiteY14" fmla="*/ 3 h 1191580"/>
                <a:gd name="connsiteX15" fmla="*/ 166479 w 202826"/>
                <a:gd name="connsiteY15" fmla="*/ 3432 h 1191580"/>
                <a:gd name="connsiteX16" fmla="*/ 187888 w 202826"/>
                <a:gd name="connsiteY16" fmla="*/ 12730 h 1191580"/>
                <a:gd name="connsiteX17" fmla="*/ 196826 w 202826"/>
                <a:gd name="connsiteY17" fmla="*/ 34293 h 1191580"/>
                <a:gd name="connsiteX18" fmla="*/ 202827 w 202826"/>
                <a:gd name="connsiteY18" fmla="*/ 1188723 h 1191580"/>
                <a:gd name="connsiteX19" fmla="*/ 201987 w 202826"/>
                <a:gd name="connsiteY19" fmla="*/ 1190746 h 1191580"/>
                <a:gd name="connsiteX20" fmla="*/ 199969 w 202826"/>
                <a:gd name="connsiteY20" fmla="*/ 1191580 h 1191580"/>
                <a:gd name="connsiteX21" fmla="*/ 200083 w 202826"/>
                <a:gd name="connsiteY21" fmla="*/ 1191580 h 1191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2826" h="1191580">
                  <a:moveTo>
                    <a:pt x="200083" y="1191580"/>
                  </a:moveTo>
                  <a:cubicBezTo>
                    <a:pt x="199323" y="1191580"/>
                    <a:pt x="198597" y="1191278"/>
                    <a:pt x="198060" y="1190746"/>
                  </a:cubicBezTo>
                  <a:cubicBezTo>
                    <a:pt x="197523" y="1190209"/>
                    <a:pt x="197226" y="1189483"/>
                    <a:pt x="197226" y="1188723"/>
                  </a:cubicBezTo>
                  <a:lnTo>
                    <a:pt x="191511" y="40008"/>
                  </a:lnTo>
                  <a:cubicBezTo>
                    <a:pt x="191465" y="31887"/>
                    <a:pt x="188253" y="24097"/>
                    <a:pt x="182550" y="18314"/>
                  </a:cubicBezTo>
                  <a:cubicBezTo>
                    <a:pt x="176846" y="12524"/>
                    <a:pt x="169114" y="9198"/>
                    <a:pt x="160993" y="9033"/>
                  </a:cubicBezTo>
                  <a:lnTo>
                    <a:pt x="2802" y="5718"/>
                  </a:lnTo>
                  <a:cubicBezTo>
                    <a:pt x="2424" y="5712"/>
                    <a:pt x="2053" y="5632"/>
                    <a:pt x="1710" y="5478"/>
                  </a:cubicBezTo>
                  <a:cubicBezTo>
                    <a:pt x="1367" y="5329"/>
                    <a:pt x="1058" y="5112"/>
                    <a:pt x="796" y="4843"/>
                  </a:cubicBezTo>
                  <a:cubicBezTo>
                    <a:pt x="538" y="4569"/>
                    <a:pt x="333" y="4249"/>
                    <a:pt x="196" y="3900"/>
                  </a:cubicBezTo>
                  <a:cubicBezTo>
                    <a:pt x="58" y="3552"/>
                    <a:pt x="-10" y="3180"/>
                    <a:pt x="1" y="2803"/>
                  </a:cubicBezTo>
                  <a:cubicBezTo>
                    <a:pt x="1" y="2426"/>
                    <a:pt x="76" y="2054"/>
                    <a:pt x="224" y="1706"/>
                  </a:cubicBezTo>
                  <a:cubicBezTo>
                    <a:pt x="373" y="1357"/>
                    <a:pt x="590" y="1043"/>
                    <a:pt x="858" y="780"/>
                  </a:cubicBezTo>
                  <a:cubicBezTo>
                    <a:pt x="1133" y="523"/>
                    <a:pt x="1453" y="317"/>
                    <a:pt x="1807" y="180"/>
                  </a:cubicBezTo>
                  <a:cubicBezTo>
                    <a:pt x="2161" y="48"/>
                    <a:pt x="2539" y="-14"/>
                    <a:pt x="2916" y="3"/>
                  </a:cubicBezTo>
                  <a:lnTo>
                    <a:pt x="166479" y="3432"/>
                  </a:lnTo>
                  <a:cubicBezTo>
                    <a:pt x="174549" y="3637"/>
                    <a:pt x="182224" y="6975"/>
                    <a:pt x="187888" y="12730"/>
                  </a:cubicBezTo>
                  <a:cubicBezTo>
                    <a:pt x="193545" y="18485"/>
                    <a:pt x="196752" y="26217"/>
                    <a:pt x="196826" y="34293"/>
                  </a:cubicBezTo>
                  <a:lnTo>
                    <a:pt x="202827" y="1188723"/>
                  </a:lnTo>
                  <a:cubicBezTo>
                    <a:pt x="202827" y="1189483"/>
                    <a:pt x="202524" y="1190209"/>
                    <a:pt x="201987" y="1190746"/>
                  </a:cubicBezTo>
                  <a:cubicBezTo>
                    <a:pt x="201449" y="1191278"/>
                    <a:pt x="200724" y="1191580"/>
                    <a:pt x="199969" y="1191580"/>
                  </a:cubicBezTo>
                  <a:lnTo>
                    <a:pt x="200083" y="119158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216A690B-94CE-060E-5469-0473888222C5}"/>
                </a:ext>
              </a:extLst>
            </p:cNvPr>
            <p:cNvSpPr/>
            <p:nvPr/>
          </p:nvSpPr>
          <p:spPr>
            <a:xfrm>
              <a:off x="1525391" y="6170826"/>
              <a:ext cx="3728322" cy="17145"/>
            </a:xfrm>
            <a:custGeom>
              <a:avLst/>
              <a:gdLst>
                <a:gd name="connsiteX0" fmla="*/ 6534194 w 6542766"/>
                <a:gd name="connsiteY0" fmla="*/ 0 h 17145"/>
                <a:gd name="connsiteX1" fmla="*/ 8573 w 6542766"/>
                <a:gd name="connsiteY1" fmla="*/ 0 h 17145"/>
                <a:gd name="connsiteX2" fmla="*/ 2509 w 6542766"/>
                <a:gd name="connsiteY2" fmla="*/ 2515 h 17145"/>
                <a:gd name="connsiteX3" fmla="*/ 0 w 6542766"/>
                <a:gd name="connsiteY3" fmla="*/ 8573 h 17145"/>
                <a:gd name="connsiteX4" fmla="*/ 2509 w 6542766"/>
                <a:gd name="connsiteY4" fmla="*/ 14630 h 17145"/>
                <a:gd name="connsiteX5" fmla="*/ 8573 w 6542766"/>
                <a:gd name="connsiteY5" fmla="*/ 17145 h 17145"/>
                <a:gd name="connsiteX6" fmla="*/ 6534194 w 6542766"/>
                <a:gd name="connsiteY6" fmla="*/ 17145 h 17145"/>
                <a:gd name="connsiteX7" fmla="*/ 6540252 w 6542766"/>
                <a:gd name="connsiteY7" fmla="*/ 14630 h 17145"/>
                <a:gd name="connsiteX8" fmla="*/ 6542767 w 6542766"/>
                <a:gd name="connsiteY8" fmla="*/ 8573 h 17145"/>
                <a:gd name="connsiteX9" fmla="*/ 6540252 w 6542766"/>
                <a:gd name="connsiteY9" fmla="*/ 2515 h 17145"/>
                <a:gd name="connsiteX10" fmla="*/ 6534194 w 6542766"/>
                <a:gd name="connsiteY10" fmla="*/ 0 h 17145"/>
                <a:gd name="connsiteX11" fmla="*/ 6534194 w 6542766"/>
                <a:gd name="connsiteY11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42766" h="17145">
                  <a:moveTo>
                    <a:pt x="6534194" y="0"/>
                  </a:moveTo>
                  <a:lnTo>
                    <a:pt x="8573" y="0"/>
                  </a:lnTo>
                  <a:cubicBezTo>
                    <a:pt x="6298" y="0"/>
                    <a:pt x="4121" y="914"/>
                    <a:pt x="2509" y="2515"/>
                  </a:cubicBezTo>
                  <a:cubicBezTo>
                    <a:pt x="903" y="4115"/>
                    <a:pt x="0" y="6286"/>
                    <a:pt x="0" y="8573"/>
                  </a:cubicBezTo>
                  <a:cubicBezTo>
                    <a:pt x="0" y="10859"/>
                    <a:pt x="903" y="13030"/>
                    <a:pt x="2509" y="14630"/>
                  </a:cubicBezTo>
                  <a:cubicBezTo>
                    <a:pt x="4121" y="16231"/>
                    <a:pt x="6298" y="17145"/>
                    <a:pt x="8573" y="17145"/>
                  </a:cubicBezTo>
                  <a:lnTo>
                    <a:pt x="6534194" y="17145"/>
                  </a:lnTo>
                  <a:cubicBezTo>
                    <a:pt x="6536480" y="17145"/>
                    <a:pt x="6538652" y="16231"/>
                    <a:pt x="6540252" y="14630"/>
                  </a:cubicBezTo>
                  <a:cubicBezTo>
                    <a:pt x="6541852" y="13030"/>
                    <a:pt x="6542767" y="10859"/>
                    <a:pt x="6542767" y="8573"/>
                  </a:cubicBezTo>
                  <a:cubicBezTo>
                    <a:pt x="6542767" y="6286"/>
                    <a:pt x="6541852" y="4115"/>
                    <a:pt x="6540252" y="2515"/>
                  </a:cubicBezTo>
                  <a:cubicBezTo>
                    <a:pt x="6538652" y="914"/>
                    <a:pt x="6536480" y="0"/>
                    <a:pt x="6534194" y="0"/>
                  </a:cubicBezTo>
                  <a:lnTo>
                    <a:pt x="6534194" y="0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8" name="文本框 237">
            <a:extLst>
              <a:ext uri="{FF2B5EF4-FFF2-40B4-BE49-F238E27FC236}">
                <a16:creationId xmlns:a16="http://schemas.microsoft.com/office/drawing/2014/main" id="{88AAC8E0-81AC-2C5C-79B1-BB257D4DDA04}"/>
              </a:ext>
            </a:extLst>
          </p:cNvPr>
          <p:cNvSpPr txBox="1"/>
          <p:nvPr/>
        </p:nvSpPr>
        <p:spPr>
          <a:xfrm>
            <a:off x="7416365" y="243517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员工制度</a:t>
            </a:r>
          </a:p>
        </p:txBody>
      </p:sp>
      <p:grpSp>
        <p:nvGrpSpPr>
          <p:cNvPr id="243" name="组合 242">
            <a:extLst>
              <a:ext uri="{FF2B5EF4-FFF2-40B4-BE49-F238E27FC236}">
                <a16:creationId xmlns:a16="http://schemas.microsoft.com/office/drawing/2014/main" id="{62471A97-655D-53C4-6FCB-B71EC1B1B723}"/>
              </a:ext>
            </a:extLst>
          </p:cNvPr>
          <p:cNvGrpSpPr/>
          <p:nvPr/>
        </p:nvGrpSpPr>
        <p:grpSpPr>
          <a:xfrm>
            <a:off x="7541506" y="3110700"/>
            <a:ext cx="2649151" cy="45719"/>
            <a:chOff x="2031105" y="1614836"/>
            <a:chExt cx="2649151" cy="45719"/>
          </a:xfrm>
        </p:grpSpPr>
        <p:cxnSp>
          <p:nvCxnSpPr>
            <p:cNvPr id="241" name="直接连接符 240">
              <a:extLst>
                <a:ext uri="{FF2B5EF4-FFF2-40B4-BE49-F238E27FC236}">
                  <a16:creationId xmlns:a16="http://schemas.microsoft.com/office/drawing/2014/main" id="{313A2986-AC96-7E30-EDC8-4859571D2AFA}"/>
                </a:ext>
              </a:extLst>
            </p:cNvPr>
            <p:cNvCxnSpPr/>
            <p:nvPr/>
          </p:nvCxnSpPr>
          <p:spPr>
            <a:xfrm>
              <a:off x="2031105" y="1637696"/>
              <a:ext cx="264915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2" name="矩形: 圆角 241">
              <a:extLst>
                <a:ext uri="{FF2B5EF4-FFF2-40B4-BE49-F238E27FC236}">
                  <a16:creationId xmlns:a16="http://schemas.microsoft.com/office/drawing/2014/main" id="{9C641850-15A9-D1C2-5B24-7DA35C7BE952}"/>
                </a:ext>
              </a:extLst>
            </p:cNvPr>
            <p:cNvSpPr/>
            <p:nvPr/>
          </p:nvSpPr>
          <p:spPr>
            <a:xfrm>
              <a:off x="2039108" y="1614836"/>
              <a:ext cx="914400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4" name="文本框 243">
            <a:extLst>
              <a:ext uri="{FF2B5EF4-FFF2-40B4-BE49-F238E27FC236}">
                <a16:creationId xmlns:a16="http://schemas.microsoft.com/office/drawing/2014/main" id="{1CB1C430-811F-D5D0-C8F5-1ABF54EF1AB5}"/>
              </a:ext>
            </a:extLst>
          </p:cNvPr>
          <p:cNvSpPr txBox="1"/>
          <p:nvPr/>
        </p:nvSpPr>
        <p:spPr>
          <a:xfrm>
            <a:off x="6039834" y="2403048"/>
            <a:ext cx="15119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latin typeface="+mj-lt"/>
                <a:ea typeface="+mj-ea"/>
              </a:rPr>
              <a:t>02</a:t>
            </a:r>
            <a:endParaRPr lang="zh-CN" altLang="en-US" sz="8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237" name="文本框 236">
            <a:extLst>
              <a:ext uri="{FF2B5EF4-FFF2-40B4-BE49-F238E27FC236}">
                <a16:creationId xmlns:a16="http://schemas.microsoft.com/office/drawing/2014/main" id="{2F920C1D-92B8-89B5-8B2A-876A43AB754F}"/>
              </a:ext>
            </a:extLst>
          </p:cNvPr>
          <p:cNvSpPr txBox="1"/>
          <p:nvPr/>
        </p:nvSpPr>
        <p:spPr>
          <a:xfrm>
            <a:off x="6019154" y="2315152"/>
            <a:ext cx="15119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accent1"/>
                </a:solidFill>
                <a:latin typeface="+mj-lt"/>
                <a:ea typeface="+mj-ea"/>
              </a:rPr>
              <a:t>02</a:t>
            </a:r>
            <a:endParaRPr lang="zh-CN" altLang="en-US" sz="80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245" name="文本框 244">
            <a:extLst>
              <a:ext uri="{FF2B5EF4-FFF2-40B4-BE49-F238E27FC236}">
                <a16:creationId xmlns:a16="http://schemas.microsoft.com/office/drawing/2014/main" id="{7D457E51-D20F-BF8A-9844-143B34C06D22}"/>
              </a:ext>
            </a:extLst>
          </p:cNvPr>
          <p:cNvSpPr txBox="1"/>
          <p:nvPr/>
        </p:nvSpPr>
        <p:spPr>
          <a:xfrm>
            <a:off x="7523083" y="3230961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公司制度流程介绍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0CC87FF-6861-AC08-C566-940F6C8D1642}"/>
              </a:ext>
            </a:extLst>
          </p:cNvPr>
          <p:cNvGrpSpPr/>
          <p:nvPr/>
        </p:nvGrpSpPr>
        <p:grpSpPr>
          <a:xfrm>
            <a:off x="7619897" y="5236275"/>
            <a:ext cx="4261362" cy="860248"/>
            <a:chOff x="2025423" y="269637"/>
            <a:chExt cx="4261362" cy="860248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00F5E720-F227-EDE7-1F2D-970751D2E3D4}"/>
                </a:ext>
              </a:extLst>
            </p:cNvPr>
            <p:cNvCxnSpPr/>
            <p:nvPr/>
          </p:nvCxnSpPr>
          <p:spPr>
            <a:xfrm>
              <a:off x="2025423" y="1129885"/>
              <a:ext cx="3831367" cy="0"/>
            </a:xfrm>
            <a:prstGeom prst="line">
              <a:avLst/>
            </a:prstGeom>
            <a:ln w="22225" cap="rnd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弧形 3">
              <a:extLst>
                <a:ext uri="{FF2B5EF4-FFF2-40B4-BE49-F238E27FC236}">
                  <a16:creationId xmlns:a16="http://schemas.microsoft.com/office/drawing/2014/main" id="{982CC86A-21EF-E732-B366-78E700AA52BA}"/>
                </a:ext>
              </a:extLst>
            </p:cNvPr>
            <p:cNvSpPr/>
            <p:nvPr/>
          </p:nvSpPr>
          <p:spPr>
            <a:xfrm rot="10800000">
              <a:off x="5426794" y="269637"/>
              <a:ext cx="859991" cy="859991"/>
            </a:xfrm>
            <a:prstGeom prst="arc">
              <a:avLst>
                <a:gd name="adj1" fmla="val 16200000"/>
                <a:gd name="adj2" fmla="val 19024070"/>
              </a:avLst>
            </a:prstGeom>
            <a:ln w="22225" cap="rnd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74FB3829-1C8A-8FE0-0481-FF4B8FCD83AF}"/>
              </a:ext>
            </a:extLst>
          </p:cNvPr>
          <p:cNvSpPr txBox="1"/>
          <p:nvPr/>
        </p:nvSpPr>
        <p:spPr>
          <a:xfrm>
            <a:off x="566882" y="721036"/>
            <a:ext cx="14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YOUR</a:t>
            </a:r>
            <a:r>
              <a:rPr lang="zh-CN" altLang="en-US" dirty="0"/>
              <a:t> </a:t>
            </a:r>
            <a:r>
              <a:rPr lang="en-US" altLang="zh-CN" dirty="0"/>
              <a:t>LOGO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60325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2.27402"/>
  <p:tag name="LEFT" val="480"/>
  <p:tag name="WIDTH" val="479.848"/>
  <p:tag name="HEIGHT" val="45.76764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“"/>
  <p:tag name="FONTSIZE" val="24"/>
  <p:tag name="FONTCOLOR" val="0"/>
  <p:tag name="FONTBOLD" val="0"/>
  <p:tag name="FONTITALIC" val="0"/>
  <p:tag name="FONTNAME" val="思源黑体"/>
  <p:tag name="NAMEASCII" val="思源黑体"/>
  <p:tag name="NAMECOMPLEXSCRIPT" val="+mn-cs"/>
  <p:tag name="NAMEFAREAST" val="思源黑体"/>
  <p:tag name="NAMEOTHER" val="OPPOSans R"/>
  <p:tag name="FONTNAMEASCII" val="思源黑体"/>
  <p:tag name="TEXTALIGNMENT" val="2"/>
  <p:tag name="FONTSPACING" val="0"/>
  <p:tag name="SPACEWITHIN" val="1.5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480"/>
  <p:tag name="T_TOP" val="82.27402"/>
  <p:tag name="T_WIDTH" val="479.848"/>
  <p:tag name="T_HEIGTH" val="45.76764"/>
  <p:tag name="T_TEXT" val="“"/>
  <p:tag name="T_FONTCOLOR" val="0"/>
  <p:tag name="T_FONTNAME" val="思源黑体"/>
  <p:tag name="T_FONTNAMEASCII" val="思源黑体"/>
  <p:tag name="T_NAMECOMPLEXSCRIPT" val="+mn-cs"/>
  <p:tag name="T_NAMEFAREAST" val="思源黑体"/>
  <p:tag name="T_NAMEOTHER" val="OPPOSans R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.5"/>
  <p:tag name="T_SPACEAFTER" val="0"/>
  <p:tag name="T_LINERULEBEFORE" val="-1"/>
  <p:tag name="T_TEXTREFLECTION" val="0"/>
  <p:tag name="T_TEXTGLOW" val="0"/>
  <p:tag name="OFFSETTOP" val="15.52197"/>
  <p:tag name="OFFSETLEFT" val="242.715"/>
  <p:tag name="OFFSETWIDTH" val="8.135984"/>
  <p:tag name="OFFSETHEIGHT" val="6.76803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2.27402"/>
  <p:tag name="LEFT" val="480"/>
  <p:tag name="WIDTH" val="479.848"/>
  <p:tag name="HEIGHT" val="45.76764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“"/>
  <p:tag name="FONTSIZE" val="24"/>
  <p:tag name="FONTCOLOR" val="0"/>
  <p:tag name="FONTBOLD" val="0"/>
  <p:tag name="FONTITALIC" val="0"/>
  <p:tag name="FONTNAME" val="思源黑体"/>
  <p:tag name="NAMEASCII" val="思源黑体"/>
  <p:tag name="NAMECOMPLEXSCRIPT" val="+mn-cs"/>
  <p:tag name="NAMEFAREAST" val="思源黑体"/>
  <p:tag name="NAMEOTHER" val="OPPOSans R"/>
  <p:tag name="FONTNAMEASCII" val="思源黑体"/>
  <p:tag name="TEXTALIGNMENT" val="2"/>
  <p:tag name="FONTSPACING" val="0"/>
  <p:tag name="SPACEWITHIN" val="1.5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480"/>
  <p:tag name="T_TOP" val="82.27402"/>
  <p:tag name="T_WIDTH" val="479.848"/>
  <p:tag name="T_HEIGTH" val="45.76764"/>
  <p:tag name="T_TEXT" val="“"/>
  <p:tag name="T_FONTCOLOR" val="0"/>
  <p:tag name="T_FONTNAME" val="思源黑体"/>
  <p:tag name="T_FONTNAMEASCII" val="思源黑体"/>
  <p:tag name="T_NAMECOMPLEXSCRIPT" val="+mn-cs"/>
  <p:tag name="T_NAMEFAREAST" val="思源黑体"/>
  <p:tag name="T_NAMEOTHER" val="OPPOSans R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.5"/>
  <p:tag name="T_SPACEAFTER" val="0"/>
  <p:tag name="T_LINERULEBEFORE" val="-1"/>
  <p:tag name="T_TEXTREFLECTION" val="0"/>
  <p:tag name="T_TEXTGLOW" val="0"/>
  <p:tag name="OFFSETTOP" val="15.52197"/>
  <p:tag name="OFFSETLEFT" val="242.715"/>
  <p:tag name="OFFSETWIDTH" val="8.135984"/>
  <p:tag name="OFFSETHEIGHT" val="6.768032"/>
</p:tagLst>
</file>

<file path=ppt/theme/theme1.xml><?xml version="1.0" encoding="utf-8"?>
<a:theme xmlns:a="http://schemas.openxmlformats.org/drawingml/2006/main" name="Office 主题​​">
  <a:themeElements>
    <a:clrScheme name="自定义 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D61FC"/>
      </a:accent1>
      <a:accent2>
        <a:srgbClr val="FA898F"/>
      </a:accent2>
      <a:accent3>
        <a:srgbClr val="EFC428"/>
      </a:accent3>
      <a:accent4>
        <a:srgbClr val="8C93F7"/>
      </a:accent4>
      <a:accent5>
        <a:srgbClr val="C0CBF8"/>
      </a:accent5>
      <a:accent6>
        <a:srgbClr val="C9C9C9"/>
      </a:accent6>
      <a:hlink>
        <a:srgbClr val="4472C4"/>
      </a:hlink>
      <a:folHlink>
        <a:srgbClr val="BFBFBF"/>
      </a:folHlink>
    </a:clrScheme>
    <a:fontScheme name="misans组">
      <a:majorFont>
        <a:latin typeface="MiSans Semibold"/>
        <a:ea typeface="字制区喜脉体"/>
        <a:cs typeface=""/>
      </a:majorFont>
      <a:minorFont>
        <a:latin typeface="MiSans"/>
        <a:ea typeface="Mi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93023494-2CB4-43AF-A627-1BB5A7784CF0}" vid="{9021F4F6-6190-4F0D-ADAF-2D26EF5177D4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真空白模板</Template>
  <TotalTime>833</TotalTime>
  <Words>527</Words>
  <Application>Microsoft Office PowerPoint</Application>
  <PresentationFormat>宽屏</PresentationFormat>
  <Paragraphs>125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MiSans</vt:lpstr>
      <vt:lpstr>MiSans Semibold</vt:lpstr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</vt:lpstr>
      <vt:lpstr>思源黑体 CN Bold</vt:lpstr>
      <vt:lpstr>思源黑体 CN Light</vt:lpstr>
      <vt:lpstr>字制区喜脉体</vt:lpstr>
      <vt:lpstr>Arial</vt:lpstr>
      <vt:lpstr>Bahnschrift SemiBold</vt:lpstr>
      <vt:lpstr>Bahnschrift SemiLight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蓝色简约插画风新员工入职培训ppt模板</dc:title>
  <dc:creator>©阿 呆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29</cp:revision>
  <dcterms:created xsi:type="dcterms:W3CDTF">2023-01-28T02:21:33Z</dcterms:created>
  <dcterms:modified xsi:type="dcterms:W3CDTF">2023-10-17T08:25:42Z</dcterms:modified>
</cp:coreProperties>
</file>